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sldIdLst>
    <p:sldId id="256" r:id="rId2"/>
    <p:sldId id="309" r:id="rId3"/>
    <p:sldId id="311" r:id="rId4"/>
    <p:sldId id="329" r:id="rId5"/>
    <p:sldId id="257" r:id="rId6"/>
    <p:sldId id="258" r:id="rId7"/>
    <p:sldId id="259" r:id="rId8"/>
    <p:sldId id="260" r:id="rId9"/>
    <p:sldId id="261" r:id="rId10"/>
    <p:sldId id="344" r:id="rId11"/>
    <p:sldId id="264" r:id="rId12"/>
    <p:sldId id="345" r:id="rId13"/>
    <p:sldId id="265" r:id="rId14"/>
    <p:sldId id="266" r:id="rId15"/>
    <p:sldId id="267" r:id="rId16"/>
    <p:sldId id="269" r:id="rId17"/>
    <p:sldId id="270" r:id="rId18"/>
    <p:sldId id="271" r:id="rId19"/>
    <p:sldId id="272" r:id="rId20"/>
    <p:sldId id="274" r:id="rId21"/>
    <p:sldId id="310" r:id="rId22"/>
    <p:sldId id="277" r:id="rId23"/>
    <p:sldId id="278" r:id="rId24"/>
    <p:sldId id="279" r:id="rId25"/>
    <p:sldId id="280" r:id="rId26"/>
    <p:sldId id="283" r:id="rId27"/>
    <p:sldId id="284" r:id="rId28"/>
    <p:sldId id="285" r:id="rId29"/>
    <p:sldId id="286" r:id="rId30"/>
    <p:sldId id="287"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5" r:id="rId46"/>
    <p:sldId id="308" r:id="rId47"/>
    <p:sldId id="312" r:id="rId48"/>
    <p:sldId id="313" r:id="rId49"/>
    <p:sldId id="314" r:id="rId50"/>
    <p:sldId id="315" r:id="rId51"/>
    <p:sldId id="316" r:id="rId52"/>
    <p:sldId id="317" r:id="rId53"/>
    <p:sldId id="318" r:id="rId54"/>
    <p:sldId id="319" r:id="rId55"/>
    <p:sldId id="321" r:id="rId56"/>
    <p:sldId id="322" r:id="rId57"/>
    <p:sldId id="323" r:id="rId58"/>
    <p:sldId id="324" r:id="rId59"/>
    <p:sldId id="325" r:id="rId60"/>
    <p:sldId id="326" r:id="rId61"/>
    <p:sldId id="327" r:id="rId62"/>
    <p:sldId id="328" r:id="rId63"/>
    <p:sldId id="330" r:id="rId64"/>
    <p:sldId id="331" r:id="rId65"/>
    <p:sldId id="332" r:id="rId66"/>
    <p:sldId id="333" r:id="rId67"/>
    <p:sldId id="334" r:id="rId68"/>
    <p:sldId id="335" r:id="rId69"/>
    <p:sldId id="364" r:id="rId70"/>
    <p:sldId id="365" r:id="rId71"/>
    <p:sldId id="369" r:id="rId72"/>
    <p:sldId id="368" r:id="rId73"/>
    <p:sldId id="370" r:id="rId74"/>
    <p:sldId id="371" r:id="rId75"/>
    <p:sldId id="366" r:id="rId76"/>
    <p:sldId id="367" r:id="rId77"/>
    <p:sldId id="372" r:id="rId78"/>
    <p:sldId id="373" r:id="rId79"/>
    <p:sldId id="374" r:id="rId80"/>
    <p:sldId id="375" r:id="rId81"/>
    <p:sldId id="361" r:id="rId82"/>
    <p:sldId id="376" r:id="rId83"/>
    <p:sldId id="337" r:id="rId84"/>
    <p:sldId id="338" r:id="rId85"/>
    <p:sldId id="339" r:id="rId86"/>
    <p:sldId id="362" r:id="rId87"/>
    <p:sldId id="340" r:id="rId88"/>
    <p:sldId id="341" r:id="rId89"/>
    <p:sldId id="342" r:id="rId90"/>
    <p:sldId id="363" r:id="rId91"/>
    <p:sldId id="343" r:id="rId92"/>
    <p:sldId id="346" r:id="rId93"/>
    <p:sldId id="347" r:id="rId94"/>
    <p:sldId id="348" r:id="rId95"/>
    <p:sldId id="349" r:id="rId96"/>
    <p:sldId id="350" r:id="rId97"/>
    <p:sldId id="351" r:id="rId98"/>
    <p:sldId id="354" r:id="rId99"/>
    <p:sldId id="355" r:id="rId100"/>
    <p:sldId id="356" r:id="rId101"/>
    <p:sldId id="357" r:id="rId102"/>
    <p:sldId id="358" r:id="rId103"/>
    <p:sldId id="359" r:id="rId104"/>
    <p:sldId id="377"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8E229-4A98-96F6-EBA6-A96A06F20F0A}" v="1293" dt="2022-07-30T17:22:28.030"/>
    <p1510:client id="{5BFF2711-EDF1-C679-6667-846F1A329CF3}" v="735" dt="2022-07-29T19:55:25.734"/>
    <p1510:client id="{64D16DFB-0C68-F0E7-136A-1F6A56F70EE9}" v="48" dt="2022-08-02T15:27:36.314"/>
    <p1510:client id="{772A8410-BD5B-323E-6703-A0B593606DC1}" v="1833" dt="2022-07-29T16:22:00.597"/>
    <p1510:client id="{80FC60EC-9A60-41CF-A9DF-685C5585256D}" v="1015" dt="2022-07-26T12:32:50.221"/>
    <p1510:client id="{9D13224A-0383-D51A-5F14-25C8883FAC79}" v="267" dt="2022-08-02T15:23:27.318"/>
    <p1510:client id="{A9ECC46B-0CD3-91AA-B176-7C8F6ACB21FE}" v="1049" dt="2022-08-02T10:29:17.690"/>
    <p1510:client id="{AC828154-4940-A401-A08F-6DEC475E726F}" v="1437" dt="2022-07-27T11:12:15.482"/>
    <p1510:client id="{AF573A2C-F012-9BB1-81D4-4F3F0E2AA2F3}" v="373" dt="2022-07-28T05:44:20.668"/>
    <p1510:client id="{C2293BA7-B7C6-DB17-83ED-855CA574B75F}" v="170" dt="2022-07-28T10:28:58.392"/>
    <p1510:client id="{DD817AD9-1CD6-A4F7-9034-0DCF8321AC6E}" v="1050" dt="2022-07-26T18:06:56.012"/>
    <p1510:client id="{E144183A-D902-C41D-9C4A-18A8411F4CD0}" v="397" dt="2022-07-28T08:58:01.594"/>
    <p1510:client id="{EF2FA243-CD02-FBDD-DFBD-673F7288D83B}" v="16" dt="2022-07-27T05:00:41.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Mahesh Prajapati" userId="S::mahesh.prajapati@moschip.com::c4714e00-aa80-4e8b-88e8-c8d20d0d50c1" providerId="AD" clId="Web-{1508E229-4A98-96F6-EBA6-A96A06F20F0A}"/>
    <pc:docChg chg="addSld delSld modSld">
      <pc:chgData name="Anand Mahesh Prajapati" userId="S::mahesh.prajapati@moschip.com::c4714e00-aa80-4e8b-88e8-c8d20d0d50c1" providerId="AD" clId="Web-{1508E229-4A98-96F6-EBA6-A96A06F20F0A}" dt="2022-07-30T17:20:34.701" v="1254" actId="20577"/>
      <pc:docMkLst>
        <pc:docMk/>
      </pc:docMkLst>
      <pc:sldChg chg="addSp modSp">
        <pc:chgData name="Anand Mahesh Prajapati" userId="S::mahesh.prajapati@moschip.com::c4714e00-aa80-4e8b-88e8-c8d20d0d50c1" providerId="AD" clId="Web-{1508E229-4A98-96F6-EBA6-A96A06F20F0A}" dt="2022-07-30T07:03:44.929" v="793" actId="14100"/>
        <pc:sldMkLst>
          <pc:docMk/>
          <pc:sldMk cId="1030574717" sldId="258"/>
        </pc:sldMkLst>
        <pc:spChg chg="mod">
          <ac:chgData name="Anand Mahesh Prajapati" userId="S::mahesh.prajapati@moschip.com::c4714e00-aa80-4e8b-88e8-c8d20d0d50c1" providerId="AD" clId="Web-{1508E229-4A98-96F6-EBA6-A96A06F20F0A}" dt="2022-07-30T07:02:41.990" v="776" actId="20577"/>
          <ac:spMkLst>
            <pc:docMk/>
            <pc:sldMk cId="1030574717" sldId="258"/>
            <ac:spMk id="2" creationId="{E8992EEF-5A63-C12D-F0CA-D8872521A88B}"/>
          </ac:spMkLst>
        </pc:spChg>
        <pc:spChg chg="add mod">
          <ac:chgData name="Anand Mahesh Prajapati" userId="S::mahesh.prajapati@moschip.com::c4714e00-aa80-4e8b-88e8-c8d20d0d50c1" providerId="AD" clId="Web-{1508E229-4A98-96F6-EBA6-A96A06F20F0A}" dt="2022-07-30T07:03:44.929" v="793" actId="14100"/>
          <ac:spMkLst>
            <pc:docMk/>
            <pc:sldMk cId="1030574717" sldId="258"/>
            <ac:spMk id="3" creationId="{62B1CF49-D325-9AA6-8F47-AA6222125434}"/>
          </ac:spMkLst>
        </pc:spChg>
      </pc:sldChg>
      <pc:sldChg chg="modSp">
        <pc:chgData name="Anand Mahesh Prajapati" userId="S::mahesh.prajapati@moschip.com::c4714e00-aa80-4e8b-88e8-c8d20d0d50c1" providerId="AD" clId="Web-{1508E229-4A98-96F6-EBA6-A96A06F20F0A}" dt="2022-07-30T04:41:22.001" v="6" actId="20577"/>
        <pc:sldMkLst>
          <pc:docMk/>
          <pc:sldMk cId="3949683502" sldId="259"/>
        </pc:sldMkLst>
        <pc:spChg chg="mod">
          <ac:chgData name="Anand Mahesh Prajapati" userId="S::mahesh.prajapati@moschip.com::c4714e00-aa80-4e8b-88e8-c8d20d0d50c1" providerId="AD" clId="Web-{1508E229-4A98-96F6-EBA6-A96A06F20F0A}" dt="2022-07-30T04:41:22.001" v="6" actId="20577"/>
          <ac:spMkLst>
            <pc:docMk/>
            <pc:sldMk cId="3949683502" sldId="259"/>
            <ac:spMk id="3" creationId="{3745688B-9E20-F984-2483-926C5B2E83F9}"/>
          </ac:spMkLst>
        </pc:spChg>
      </pc:sldChg>
      <pc:sldChg chg="modSp">
        <pc:chgData name="Anand Mahesh Prajapati" userId="S::mahesh.prajapati@moschip.com::c4714e00-aa80-4e8b-88e8-c8d20d0d50c1" providerId="AD" clId="Web-{1508E229-4A98-96F6-EBA6-A96A06F20F0A}" dt="2022-07-30T04:42:32.909" v="10" actId="20577"/>
        <pc:sldMkLst>
          <pc:docMk/>
          <pc:sldMk cId="1855109193" sldId="274"/>
        </pc:sldMkLst>
        <pc:spChg chg="mod">
          <ac:chgData name="Anand Mahesh Prajapati" userId="S::mahesh.prajapati@moschip.com::c4714e00-aa80-4e8b-88e8-c8d20d0d50c1" providerId="AD" clId="Web-{1508E229-4A98-96F6-EBA6-A96A06F20F0A}" dt="2022-07-30T04:42:32.909" v="10" actId="20577"/>
          <ac:spMkLst>
            <pc:docMk/>
            <pc:sldMk cId="1855109193" sldId="274"/>
            <ac:spMk id="3" creationId="{4BC25C12-89B9-0EB4-3214-8FD9D299CA91}"/>
          </ac:spMkLst>
        </pc:spChg>
      </pc:sldChg>
      <pc:sldChg chg="modSp">
        <pc:chgData name="Anand Mahesh Prajapati" userId="S::mahesh.prajapati@moschip.com::c4714e00-aa80-4e8b-88e8-c8d20d0d50c1" providerId="AD" clId="Web-{1508E229-4A98-96F6-EBA6-A96A06F20F0A}" dt="2022-07-30T04:43:04.097" v="16" actId="20577"/>
        <pc:sldMkLst>
          <pc:docMk/>
          <pc:sldMk cId="1315620844" sldId="278"/>
        </pc:sldMkLst>
        <pc:spChg chg="mod">
          <ac:chgData name="Anand Mahesh Prajapati" userId="S::mahesh.prajapati@moschip.com::c4714e00-aa80-4e8b-88e8-c8d20d0d50c1" providerId="AD" clId="Web-{1508E229-4A98-96F6-EBA6-A96A06F20F0A}" dt="2022-07-30T04:43:04.097" v="16" actId="20577"/>
          <ac:spMkLst>
            <pc:docMk/>
            <pc:sldMk cId="1315620844" sldId="278"/>
            <ac:spMk id="3" creationId="{FE785183-74ED-C8A1-28FF-259CA5DB166F}"/>
          </ac:spMkLst>
        </pc:spChg>
      </pc:sldChg>
      <pc:sldChg chg="modSp">
        <pc:chgData name="Anand Mahesh Prajapati" userId="S::mahesh.prajapati@moschip.com::c4714e00-aa80-4e8b-88e8-c8d20d0d50c1" providerId="AD" clId="Web-{1508E229-4A98-96F6-EBA6-A96A06F20F0A}" dt="2022-07-30T04:43:24.347" v="20" actId="20577"/>
        <pc:sldMkLst>
          <pc:docMk/>
          <pc:sldMk cId="2152066903" sldId="280"/>
        </pc:sldMkLst>
        <pc:spChg chg="mod">
          <ac:chgData name="Anand Mahesh Prajapati" userId="S::mahesh.prajapati@moschip.com::c4714e00-aa80-4e8b-88e8-c8d20d0d50c1" providerId="AD" clId="Web-{1508E229-4A98-96F6-EBA6-A96A06F20F0A}" dt="2022-07-30T04:43:24.347" v="20" actId="20577"/>
          <ac:spMkLst>
            <pc:docMk/>
            <pc:sldMk cId="2152066903" sldId="280"/>
            <ac:spMk id="3" creationId="{8E877272-A30A-9C2B-D8D5-C32F5BC7F8C2}"/>
          </ac:spMkLst>
        </pc:spChg>
      </pc:sldChg>
      <pc:sldChg chg="modSp">
        <pc:chgData name="Anand Mahesh Prajapati" userId="S::mahesh.prajapati@moschip.com::c4714e00-aa80-4e8b-88e8-c8d20d0d50c1" providerId="AD" clId="Web-{1508E229-4A98-96F6-EBA6-A96A06F20F0A}" dt="2022-07-30T04:45:47.349" v="32" actId="20577"/>
        <pc:sldMkLst>
          <pc:docMk/>
          <pc:sldMk cId="1513793674" sldId="284"/>
        </pc:sldMkLst>
        <pc:spChg chg="mod">
          <ac:chgData name="Anand Mahesh Prajapati" userId="S::mahesh.prajapati@moschip.com::c4714e00-aa80-4e8b-88e8-c8d20d0d50c1" providerId="AD" clId="Web-{1508E229-4A98-96F6-EBA6-A96A06F20F0A}" dt="2022-07-30T04:45:47.349" v="32" actId="20577"/>
          <ac:spMkLst>
            <pc:docMk/>
            <pc:sldMk cId="1513793674" sldId="284"/>
            <ac:spMk id="3" creationId="{1DE91B0B-D648-0A29-B0C2-F5DBFB629361}"/>
          </ac:spMkLst>
        </pc:spChg>
      </pc:sldChg>
      <pc:sldChg chg="modSp">
        <pc:chgData name="Anand Mahesh Prajapati" userId="S::mahesh.prajapati@moschip.com::c4714e00-aa80-4e8b-88e8-c8d20d0d50c1" providerId="AD" clId="Web-{1508E229-4A98-96F6-EBA6-A96A06F20F0A}" dt="2022-07-30T04:46:32.663" v="36" actId="20577"/>
        <pc:sldMkLst>
          <pc:docMk/>
          <pc:sldMk cId="1214964961" sldId="285"/>
        </pc:sldMkLst>
        <pc:spChg chg="mod">
          <ac:chgData name="Anand Mahesh Prajapati" userId="S::mahesh.prajapati@moschip.com::c4714e00-aa80-4e8b-88e8-c8d20d0d50c1" providerId="AD" clId="Web-{1508E229-4A98-96F6-EBA6-A96A06F20F0A}" dt="2022-07-30T04:46:32.663" v="36" actId="20577"/>
          <ac:spMkLst>
            <pc:docMk/>
            <pc:sldMk cId="1214964961" sldId="285"/>
            <ac:spMk id="3" creationId="{BB261F29-BE29-49C5-8669-DB31D5DAC1B1}"/>
          </ac:spMkLst>
        </pc:spChg>
      </pc:sldChg>
      <pc:sldChg chg="modSp">
        <pc:chgData name="Anand Mahesh Prajapati" userId="S::mahesh.prajapati@moschip.com::c4714e00-aa80-4e8b-88e8-c8d20d0d50c1" providerId="AD" clId="Web-{1508E229-4A98-96F6-EBA6-A96A06F20F0A}" dt="2022-07-30T04:49:49.103" v="57" actId="20577"/>
        <pc:sldMkLst>
          <pc:docMk/>
          <pc:sldMk cId="1175106652" sldId="286"/>
        </pc:sldMkLst>
        <pc:spChg chg="mod">
          <ac:chgData name="Anand Mahesh Prajapati" userId="S::mahesh.prajapati@moschip.com::c4714e00-aa80-4e8b-88e8-c8d20d0d50c1" providerId="AD" clId="Web-{1508E229-4A98-96F6-EBA6-A96A06F20F0A}" dt="2022-07-30T04:49:49.103" v="57" actId="20577"/>
          <ac:spMkLst>
            <pc:docMk/>
            <pc:sldMk cId="1175106652" sldId="286"/>
            <ac:spMk id="3" creationId="{75D8C757-6053-E734-E235-0D288030544D}"/>
          </ac:spMkLst>
        </pc:spChg>
      </pc:sldChg>
      <pc:sldChg chg="del">
        <pc:chgData name="Anand Mahesh Prajapati" userId="S::mahesh.prajapati@moschip.com::c4714e00-aa80-4e8b-88e8-c8d20d0d50c1" providerId="AD" clId="Web-{1508E229-4A98-96F6-EBA6-A96A06F20F0A}" dt="2022-07-30T04:50:46.573" v="58"/>
        <pc:sldMkLst>
          <pc:docMk/>
          <pc:sldMk cId="48741215" sldId="288"/>
        </pc:sldMkLst>
      </pc:sldChg>
      <pc:sldChg chg="modSp">
        <pc:chgData name="Anand Mahesh Prajapati" userId="S::mahesh.prajapati@moschip.com::c4714e00-aa80-4e8b-88e8-c8d20d0d50c1" providerId="AD" clId="Web-{1508E229-4A98-96F6-EBA6-A96A06F20F0A}" dt="2022-07-30T04:51:25.527" v="63" actId="20577"/>
        <pc:sldMkLst>
          <pc:docMk/>
          <pc:sldMk cId="424265625" sldId="289"/>
        </pc:sldMkLst>
        <pc:spChg chg="mod">
          <ac:chgData name="Anand Mahesh Prajapati" userId="S::mahesh.prajapati@moschip.com::c4714e00-aa80-4e8b-88e8-c8d20d0d50c1" providerId="AD" clId="Web-{1508E229-4A98-96F6-EBA6-A96A06F20F0A}" dt="2022-07-30T04:51:25.527" v="63" actId="20577"/>
          <ac:spMkLst>
            <pc:docMk/>
            <pc:sldMk cId="424265625" sldId="289"/>
            <ac:spMk id="3" creationId="{E09D40C5-04C1-E535-C31F-FC51137B462A}"/>
          </ac:spMkLst>
        </pc:spChg>
      </pc:sldChg>
      <pc:sldChg chg="modSp">
        <pc:chgData name="Anand Mahesh Prajapati" userId="S::mahesh.prajapati@moschip.com::c4714e00-aa80-4e8b-88e8-c8d20d0d50c1" providerId="AD" clId="Web-{1508E229-4A98-96F6-EBA6-A96A06F20F0A}" dt="2022-07-30T04:53:02.481" v="68" actId="20577"/>
        <pc:sldMkLst>
          <pc:docMk/>
          <pc:sldMk cId="598794360" sldId="294"/>
        </pc:sldMkLst>
        <pc:spChg chg="mod">
          <ac:chgData name="Anand Mahesh Prajapati" userId="S::mahesh.prajapati@moschip.com::c4714e00-aa80-4e8b-88e8-c8d20d0d50c1" providerId="AD" clId="Web-{1508E229-4A98-96F6-EBA6-A96A06F20F0A}" dt="2022-07-30T04:53:02.481" v="68" actId="20577"/>
          <ac:spMkLst>
            <pc:docMk/>
            <pc:sldMk cId="598794360" sldId="294"/>
            <ac:spMk id="3" creationId="{2025536A-B94A-0BC5-787A-0C7B7436206C}"/>
          </ac:spMkLst>
        </pc:spChg>
      </pc:sldChg>
      <pc:sldChg chg="modSp">
        <pc:chgData name="Anand Mahesh Prajapati" userId="S::mahesh.prajapati@moschip.com::c4714e00-aa80-4e8b-88e8-c8d20d0d50c1" providerId="AD" clId="Web-{1508E229-4A98-96F6-EBA6-A96A06F20F0A}" dt="2022-07-30T05:02:33.381" v="75" actId="20577"/>
        <pc:sldMkLst>
          <pc:docMk/>
          <pc:sldMk cId="604689000" sldId="297"/>
        </pc:sldMkLst>
        <pc:spChg chg="mod">
          <ac:chgData name="Anand Mahesh Prajapati" userId="S::mahesh.prajapati@moschip.com::c4714e00-aa80-4e8b-88e8-c8d20d0d50c1" providerId="AD" clId="Web-{1508E229-4A98-96F6-EBA6-A96A06F20F0A}" dt="2022-07-30T05:02:33.381" v="75" actId="20577"/>
          <ac:spMkLst>
            <pc:docMk/>
            <pc:sldMk cId="604689000" sldId="297"/>
            <ac:spMk id="3" creationId="{83566ECB-B788-06EF-37A7-FB6D1A4B13F4}"/>
          </ac:spMkLst>
        </pc:spChg>
      </pc:sldChg>
      <pc:sldChg chg="modSp">
        <pc:chgData name="Anand Mahesh Prajapati" userId="S::mahesh.prajapati@moschip.com::c4714e00-aa80-4e8b-88e8-c8d20d0d50c1" providerId="AD" clId="Web-{1508E229-4A98-96F6-EBA6-A96A06F20F0A}" dt="2022-07-30T05:03:26.741" v="76" actId="20577"/>
        <pc:sldMkLst>
          <pc:docMk/>
          <pc:sldMk cId="1597138131" sldId="300"/>
        </pc:sldMkLst>
        <pc:spChg chg="mod">
          <ac:chgData name="Anand Mahesh Prajapati" userId="S::mahesh.prajapati@moschip.com::c4714e00-aa80-4e8b-88e8-c8d20d0d50c1" providerId="AD" clId="Web-{1508E229-4A98-96F6-EBA6-A96A06F20F0A}" dt="2022-07-30T05:03:26.741" v="76" actId="20577"/>
          <ac:spMkLst>
            <pc:docMk/>
            <pc:sldMk cId="1597138131" sldId="300"/>
            <ac:spMk id="3" creationId="{29BEA5BD-E084-355B-62D1-EE2785B242BA}"/>
          </ac:spMkLst>
        </pc:spChg>
      </pc:sldChg>
      <pc:sldChg chg="modSp">
        <pc:chgData name="Anand Mahesh Prajapati" userId="S::mahesh.prajapati@moschip.com::c4714e00-aa80-4e8b-88e8-c8d20d0d50c1" providerId="AD" clId="Web-{1508E229-4A98-96F6-EBA6-A96A06F20F0A}" dt="2022-07-30T05:05:17.852" v="80" actId="20577"/>
        <pc:sldMkLst>
          <pc:docMk/>
          <pc:sldMk cId="4215338118" sldId="301"/>
        </pc:sldMkLst>
        <pc:spChg chg="mod">
          <ac:chgData name="Anand Mahesh Prajapati" userId="S::mahesh.prajapati@moschip.com::c4714e00-aa80-4e8b-88e8-c8d20d0d50c1" providerId="AD" clId="Web-{1508E229-4A98-96F6-EBA6-A96A06F20F0A}" dt="2022-07-30T05:05:17.852" v="80" actId="20577"/>
          <ac:spMkLst>
            <pc:docMk/>
            <pc:sldMk cId="4215338118" sldId="301"/>
            <ac:spMk id="3" creationId="{2FE7E849-CC39-0EC6-E41C-9A1786B9129D}"/>
          </ac:spMkLst>
        </pc:spChg>
      </pc:sldChg>
      <pc:sldChg chg="modSp">
        <pc:chgData name="Anand Mahesh Prajapati" userId="S::mahesh.prajapati@moschip.com::c4714e00-aa80-4e8b-88e8-c8d20d0d50c1" providerId="AD" clId="Web-{1508E229-4A98-96F6-EBA6-A96A06F20F0A}" dt="2022-07-30T05:09:14.625" v="89" actId="1076"/>
        <pc:sldMkLst>
          <pc:docMk/>
          <pc:sldMk cId="40436979" sldId="305"/>
        </pc:sldMkLst>
        <pc:spChg chg="mod">
          <ac:chgData name="Anand Mahesh Prajapati" userId="S::mahesh.prajapati@moschip.com::c4714e00-aa80-4e8b-88e8-c8d20d0d50c1" providerId="AD" clId="Web-{1508E229-4A98-96F6-EBA6-A96A06F20F0A}" dt="2022-07-30T05:09:09.875" v="88" actId="14100"/>
          <ac:spMkLst>
            <pc:docMk/>
            <pc:sldMk cId="40436979" sldId="305"/>
            <ac:spMk id="2" creationId="{654B9792-2C91-9704-03CF-86E13947066A}"/>
          </ac:spMkLst>
        </pc:spChg>
        <pc:spChg chg="mod">
          <ac:chgData name="Anand Mahesh Prajapati" userId="S::mahesh.prajapati@moschip.com::c4714e00-aa80-4e8b-88e8-c8d20d0d50c1" providerId="AD" clId="Web-{1508E229-4A98-96F6-EBA6-A96A06F20F0A}" dt="2022-07-30T05:09:14.625" v="89" actId="1076"/>
          <ac:spMkLst>
            <pc:docMk/>
            <pc:sldMk cId="40436979" sldId="305"/>
            <ac:spMk id="3" creationId="{3E59A348-85B2-EA0C-D336-6385FB444C10}"/>
          </ac:spMkLst>
        </pc:spChg>
      </pc:sldChg>
      <pc:sldChg chg="del">
        <pc:chgData name="Anand Mahesh Prajapati" userId="S::mahesh.prajapati@moschip.com::c4714e00-aa80-4e8b-88e8-c8d20d0d50c1" providerId="AD" clId="Web-{1508E229-4A98-96F6-EBA6-A96A06F20F0A}" dt="2022-07-30T05:10:07.376" v="90"/>
        <pc:sldMkLst>
          <pc:docMk/>
          <pc:sldMk cId="3473426555" sldId="306"/>
        </pc:sldMkLst>
      </pc:sldChg>
      <pc:sldChg chg="modSp">
        <pc:chgData name="Anand Mahesh Prajapati" userId="S::mahesh.prajapati@moschip.com::c4714e00-aa80-4e8b-88e8-c8d20d0d50c1" providerId="AD" clId="Web-{1508E229-4A98-96F6-EBA6-A96A06F20F0A}" dt="2022-07-30T05:17:02.648" v="98" actId="20577"/>
        <pc:sldMkLst>
          <pc:docMk/>
          <pc:sldMk cId="3739181197" sldId="314"/>
        </pc:sldMkLst>
        <pc:spChg chg="mod">
          <ac:chgData name="Anand Mahesh Prajapati" userId="S::mahesh.prajapati@moschip.com::c4714e00-aa80-4e8b-88e8-c8d20d0d50c1" providerId="AD" clId="Web-{1508E229-4A98-96F6-EBA6-A96A06F20F0A}" dt="2022-07-30T05:17:02.648" v="98" actId="20577"/>
          <ac:spMkLst>
            <pc:docMk/>
            <pc:sldMk cId="3739181197" sldId="314"/>
            <ac:spMk id="3" creationId="{F6DA26AD-3610-F015-7A37-0620BAB72EB7}"/>
          </ac:spMkLst>
        </pc:spChg>
      </pc:sldChg>
      <pc:sldChg chg="modSp">
        <pc:chgData name="Anand Mahesh Prajapati" userId="S::mahesh.prajapati@moschip.com::c4714e00-aa80-4e8b-88e8-c8d20d0d50c1" providerId="AD" clId="Web-{1508E229-4A98-96F6-EBA6-A96A06F20F0A}" dt="2022-07-30T07:21:04.018" v="824" actId="20577"/>
        <pc:sldMkLst>
          <pc:docMk/>
          <pc:sldMk cId="1048458534" sldId="316"/>
        </pc:sldMkLst>
        <pc:spChg chg="mod">
          <ac:chgData name="Anand Mahesh Prajapati" userId="S::mahesh.prajapati@moschip.com::c4714e00-aa80-4e8b-88e8-c8d20d0d50c1" providerId="AD" clId="Web-{1508E229-4A98-96F6-EBA6-A96A06F20F0A}" dt="2022-07-30T07:21:04.018" v="824" actId="20577"/>
          <ac:spMkLst>
            <pc:docMk/>
            <pc:sldMk cId="1048458534" sldId="316"/>
            <ac:spMk id="3" creationId="{F85F3454-375B-3C18-AFFD-D334C3D630DF}"/>
          </ac:spMkLst>
        </pc:spChg>
      </pc:sldChg>
      <pc:sldChg chg="modSp">
        <pc:chgData name="Anand Mahesh Prajapati" userId="S::mahesh.prajapati@moschip.com::c4714e00-aa80-4e8b-88e8-c8d20d0d50c1" providerId="AD" clId="Web-{1508E229-4A98-96F6-EBA6-A96A06F20F0A}" dt="2022-07-30T07:22:02.972" v="836"/>
        <pc:sldMkLst>
          <pc:docMk/>
          <pc:sldMk cId="3231376733" sldId="322"/>
        </pc:sldMkLst>
        <pc:graphicFrameChg chg="mod modGraphic">
          <ac:chgData name="Anand Mahesh Prajapati" userId="S::mahesh.prajapati@moschip.com::c4714e00-aa80-4e8b-88e8-c8d20d0d50c1" providerId="AD" clId="Web-{1508E229-4A98-96F6-EBA6-A96A06F20F0A}" dt="2022-07-30T07:22:02.972" v="836"/>
          <ac:graphicFrameMkLst>
            <pc:docMk/>
            <pc:sldMk cId="3231376733" sldId="322"/>
            <ac:graphicFrameMk id="4" creationId="{7EAA81F5-2593-2813-3F50-0A737C296CA9}"/>
          </ac:graphicFrameMkLst>
        </pc:graphicFrameChg>
      </pc:sldChg>
      <pc:sldChg chg="modSp">
        <pc:chgData name="Anand Mahesh Prajapati" userId="S::mahesh.prajapati@moschip.com::c4714e00-aa80-4e8b-88e8-c8d20d0d50c1" providerId="AD" clId="Web-{1508E229-4A98-96F6-EBA6-A96A06F20F0A}" dt="2022-07-30T16:52:31.809" v="921" actId="20577"/>
        <pc:sldMkLst>
          <pc:docMk/>
          <pc:sldMk cId="3025222448" sldId="335"/>
        </pc:sldMkLst>
        <pc:spChg chg="mod">
          <ac:chgData name="Anand Mahesh Prajapati" userId="S::mahesh.prajapati@moschip.com::c4714e00-aa80-4e8b-88e8-c8d20d0d50c1" providerId="AD" clId="Web-{1508E229-4A98-96F6-EBA6-A96A06F20F0A}" dt="2022-07-30T16:52:31.809" v="921" actId="20577"/>
          <ac:spMkLst>
            <pc:docMk/>
            <pc:sldMk cId="3025222448" sldId="335"/>
            <ac:spMk id="3" creationId="{0940284D-52C0-F175-5499-B50F4735A1A1}"/>
          </ac:spMkLst>
        </pc:spChg>
      </pc:sldChg>
      <pc:sldChg chg="del">
        <pc:chgData name="Anand Mahesh Prajapati" userId="S::mahesh.prajapati@moschip.com::c4714e00-aa80-4e8b-88e8-c8d20d0d50c1" providerId="AD" clId="Web-{1508E229-4A98-96F6-EBA6-A96A06F20F0A}" dt="2022-07-30T16:52:35.543" v="922"/>
        <pc:sldMkLst>
          <pc:docMk/>
          <pc:sldMk cId="389759327" sldId="336"/>
        </pc:sldMkLst>
      </pc:sldChg>
      <pc:sldChg chg="addSp modSp">
        <pc:chgData name="Anand Mahesh Prajapati" userId="S::mahesh.prajapati@moschip.com::c4714e00-aa80-4e8b-88e8-c8d20d0d50c1" providerId="AD" clId="Web-{1508E229-4A98-96F6-EBA6-A96A06F20F0A}" dt="2022-07-30T07:29:27.762" v="884" actId="14100"/>
        <pc:sldMkLst>
          <pc:docMk/>
          <pc:sldMk cId="2640644032" sldId="337"/>
        </pc:sldMkLst>
        <pc:spChg chg="add mod">
          <ac:chgData name="Anand Mahesh Prajapati" userId="S::mahesh.prajapati@moschip.com::c4714e00-aa80-4e8b-88e8-c8d20d0d50c1" providerId="AD" clId="Web-{1508E229-4A98-96F6-EBA6-A96A06F20F0A}" dt="2022-07-30T07:29:27.762" v="884" actId="14100"/>
          <ac:spMkLst>
            <pc:docMk/>
            <pc:sldMk cId="2640644032" sldId="337"/>
            <ac:spMk id="4" creationId="{D041ACE6-9FD4-042D-7E3E-DDFA4D4C02C6}"/>
          </ac:spMkLst>
        </pc:spChg>
      </pc:sldChg>
      <pc:sldChg chg="addSp delSp modSp">
        <pc:chgData name="Anand Mahesh Prajapati" userId="S::mahesh.prajapati@moschip.com::c4714e00-aa80-4e8b-88e8-c8d20d0d50c1" providerId="AD" clId="Web-{1508E229-4A98-96F6-EBA6-A96A06F20F0A}" dt="2022-07-30T17:01:26.661" v="1022"/>
        <pc:sldMkLst>
          <pc:docMk/>
          <pc:sldMk cId="2235086230" sldId="339"/>
        </pc:sldMkLst>
        <pc:spChg chg="add del mod">
          <ac:chgData name="Anand Mahesh Prajapati" userId="S::mahesh.prajapati@moschip.com::c4714e00-aa80-4e8b-88e8-c8d20d0d50c1" providerId="AD" clId="Web-{1508E229-4A98-96F6-EBA6-A96A06F20F0A}" dt="2022-07-30T17:01:26.661" v="1022"/>
          <ac:spMkLst>
            <pc:docMk/>
            <pc:sldMk cId="2235086230" sldId="339"/>
            <ac:spMk id="4" creationId="{4CB8B656-F733-AF89-FEAE-258BD7E62939}"/>
          </ac:spMkLst>
        </pc:spChg>
      </pc:sldChg>
      <pc:sldChg chg="modSp">
        <pc:chgData name="Anand Mahesh Prajapati" userId="S::mahesh.prajapati@moschip.com::c4714e00-aa80-4e8b-88e8-c8d20d0d50c1" providerId="AD" clId="Web-{1508E229-4A98-96F6-EBA6-A96A06F20F0A}" dt="2022-07-30T05:43:08.364" v="191" actId="20577"/>
        <pc:sldMkLst>
          <pc:docMk/>
          <pc:sldMk cId="4070787270" sldId="343"/>
        </pc:sldMkLst>
        <pc:spChg chg="mod">
          <ac:chgData name="Anand Mahesh Prajapati" userId="S::mahesh.prajapati@moschip.com::c4714e00-aa80-4e8b-88e8-c8d20d0d50c1" providerId="AD" clId="Web-{1508E229-4A98-96F6-EBA6-A96A06F20F0A}" dt="2022-07-30T05:43:08.364" v="191" actId="20577"/>
          <ac:spMkLst>
            <pc:docMk/>
            <pc:sldMk cId="4070787270" sldId="343"/>
            <ac:spMk id="3" creationId="{119F64A2-EA67-BED5-9550-00694440AA60}"/>
          </ac:spMkLst>
        </pc:spChg>
      </pc:sldChg>
      <pc:sldChg chg="addSp modSp">
        <pc:chgData name="Anand Mahesh Prajapati" userId="S::mahesh.prajapati@moschip.com::c4714e00-aa80-4e8b-88e8-c8d20d0d50c1" providerId="AD" clId="Web-{1508E229-4A98-96F6-EBA6-A96A06F20F0A}" dt="2022-07-30T16:48:42.475" v="917"/>
        <pc:sldMkLst>
          <pc:docMk/>
          <pc:sldMk cId="734787707" sldId="344"/>
        </pc:sldMkLst>
        <pc:spChg chg="mod">
          <ac:chgData name="Anand Mahesh Prajapati" userId="S::mahesh.prajapati@moschip.com::c4714e00-aa80-4e8b-88e8-c8d20d0d50c1" providerId="AD" clId="Web-{1508E229-4A98-96F6-EBA6-A96A06F20F0A}" dt="2022-07-30T16:48:24.162" v="908" actId="1076"/>
          <ac:spMkLst>
            <pc:docMk/>
            <pc:sldMk cId="734787707" sldId="344"/>
            <ac:spMk id="2" creationId="{079A481F-F4D1-7BF1-C41B-621288DF7C5E}"/>
          </ac:spMkLst>
        </pc:spChg>
        <pc:spChg chg="add mod">
          <ac:chgData name="Anand Mahesh Prajapati" userId="S::mahesh.prajapati@moschip.com::c4714e00-aa80-4e8b-88e8-c8d20d0d50c1" providerId="AD" clId="Web-{1508E229-4A98-96F6-EBA6-A96A06F20F0A}" dt="2022-07-30T16:48:19.662" v="907" actId="1076"/>
          <ac:spMkLst>
            <pc:docMk/>
            <pc:sldMk cId="734787707" sldId="344"/>
            <ac:spMk id="3" creationId="{30836917-7010-ADF1-430F-0758EDA3389B}"/>
          </ac:spMkLst>
        </pc:spChg>
        <pc:graphicFrameChg chg="mod modGraphic">
          <ac:chgData name="Anand Mahesh Prajapati" userId="S::mahesh.prajapati@moschip.com::c4714e00-aa80-4e8b-88e8-c8d20d0d50c1" providerId="AD" clId="Web-{1508E229-4A98-96F6-EBA6-A96A06F20F0A}" dt="2022-07-30T16:48:42.475" v="917"/>
          <ac:graphicFrameMkLst>
            <pc:docMk/>
            <pc:sldMk cId="734787707" sldId="344"/>
            <ac:graphicFrameMk id="4" creationId="{6173822B-ED66-9983-7B44-ED45B5B681DD}"/>
          </ac:graphicFrameMkLst>
        </pc:graphicFrameChg>
      </pc:sldChg>
      <pc:sldChg chg="addSp delSp modSp new mod setBg">
        <pc:chgData name="Anand Mahesh Prajapati" userId="S::mahesh.prajapati@moschip.com::c4714e00-aa80-4e8b-88e8-c8d20d0d50c1" providerId="AD" clId="Web-{1508E229-4A98-96F6-EBA6-A96A06F20F0A}" dt="2022-07-30T05:24:22.437" v="148"/>
        <pc:sldMkLst>
          <pc:docMk/>
          <pc:sldMk cId="1454673807" sldId="346"/>
        </pc:sldMkLst>
        <pc:spChg chg="del">
          <ac:chgData name="Anand Mahesh Prajapati" userId="S::mahesh.prajapati@moschip.com::c4714e00-aa80-4e8b-88e8-c8d20d0d50c1" providerId="AD" clId="Web-{1508E229-4A98-96F6-EBA6-A96A06F20F0A}" dt="2022-07-30T05:23:44.467" v="145"/>
          <ac:spMkLst>
            <pc:docMk/>
            <pc:sldMk cId="1454673807" sldId="346"/>
            <ac:spMk id="2" creationId="{14104A9F-7CD3-B978-E3D8-8CF5B6A669A0}"/>
          </ac:spMkLst>
        </pc:spChg>
        <pc:spChg chg="del">
          <ac:chgData name="Anand Mahesh Prajapati" userId="S::mahesh.prajapati@moschip.com::c4714e00-aa80-4e8b-88e8-c8d20d0d50c1" providerId="AD" clId="Web-{1508E229-4A98-96F6-EBA6-A96A06F20F0A}" dt="2022-07-30T05:23:38.405" v="144"/>
          <ac:spMkLst>
            <pc:docMk/>
            <pc:sldMk cId="1454673807" sldId="346"/>
            <ac:spMk id="3" creationId="{1253464B-8159-0EAD-7A65-93A150BD3D27}"/>
          </ac:spMkLst>
        </pc:spChg>
        <pc:spChg chg="add del mod">
          <ac:chgData name="Anand Mahesh Prajapati" userId="S::mahesh.prajapati@moschip.com::c4714e00-aa80-4e8b-88e8-c8d20d0d50c1" providerId="AD" clId="Web-{1508E229-4A98-96F6-EBA6-A96A06F20F0A}" dt="2022-07-30T05:24:22.437" v="148"/>
          <ac:spMkLst>
            <pc:docMk/>
            <pc:sldMk cId="1454673807" sldId="346"/>
            <ac:spMk id="5" creationId="{C8F3057D-7A99-EB3B-0423-F91272938EE3}"/>
          </ac:spMkLst>
        </pc:spChg>
        <pc:picChg chg="add mod ord">
          <ac:chgData name="Anand Mahesh Prajapati" userId="S::mahesh.prajapati@moschip.com::c4714e00-aa80-4e8b-88e8-c8d20d0d50c1" providerId="AD" clId="Web-{1508E229-4A98-96F6-EBA6-A96A06F20F0A}" dt="2022-07-30T05:23:44.467" v="145"/>
          <ac:picMkLst>
            <pc:docMk/>
            <pc:sldMk cId="1454673807" sldId="346"/>
            <ac:picMk id="4" creationId="{AF77AC4A-5F87-B1D7-EE1E-BE5170BD86CA}"/>
          </ac:picMkLst>
        </pc:picChg>
      </pc:sldChg>
      <pc:sldChg chg="modSp new">
        <pc:chgData name="Anand Mahesh Prajapati" userId="S::mahesh.prajapati@moschip.com::c4714e00-aa80-4e8b-88e8-c8d20d0d50c1" providerId="AD" clId="Web-{1508E229-4A98-96F6-EBA6-A96A06F20F0A}" dt="2022-07-30T05:43:03.942" v="190" actId="20577"/>
        <pc:sldMkLst>
          <pc:docMk/>
          <pc:sldMk cId="1098293193" sldId="347"/>
        </pc:sldMkLst>
        <pc:spChg chg="mod">
          <ac:chgData name="Anand Mahesh Prajapati" userId="S::mahesh.prajapati@moschip.com::c4714e00-aa80-4e8b-88e8-c8d20d0d50c1" providerId="AD" clId="Web-{1508E229-4A98-96F6-EBA6-A96A06F20F0A}" dt="2022-07-30T05:42:58.958" v="188" actId="20577"/>
          <ac:spMkLst>
            <pc:docMk/>
            <pc:sldMk cId="1098293193" sldId="347"/>
            <ac:spMk id="2" creationId="{735973E8-B539-32B3-E00B-F47C9F488F2A}"/>
          </ac:spMkLst>
        </pc:spChg>
        <pc:spChg chg="mod">
          <ac:chgData name="Anand Mahesh Prajapati" userId="S::mahesh.prajapati@moschip.com::c4714e00-aa80-4e8b-88e8-c8d20d0d50c1" providerId="AD" clId="Web-{1508E229-4A98-96F6-EBA6-A96A06F20F0A}" dt="2022-07-30T05:43:03.942" v="190" actId="20577"/>
          <ac:spMkLst>
            <pc:docMk/>
            <pc:sldMk cId="1098293193" sldId="347"/>
            <ac:spMk id="3" creationId="{69C91F7A-4AD1-E345-5BF7-2BCDA2A82547}"/>
          </ac:spMkLst>
        </pc:spChg>
      </pc:sldChg>
      <pc:sldChg chg="modSp new">
        <pc:chgData name="Anand Mahesh Prajapati" userId="S::mahesh.prajapati@moschip.com::c4714e00-aa80-4e8b-88e8-c8d20d0d50c1" providerId="AD" clId="Web-{1508E229-4A98-96F6-EBA6-A96A06F20F0A}" dt="2022-07-30T05:44:26.490" v="210" actId="20577"/>
        <pc:sldMkLst>
          <pc:docMk/>
          <pc:sldMk cId="2543735441" sldId="348"/>
        </pc:sldMkLst>
        <pc:spChg chg="mod">
          <ac:chgData name="Anand Mahesh Prajapati" userId="S::mahesh.prajapati@moschip.com::c4714e00-aa80-4e8b-88e8-c8d20d0d50c1" providerId="AD" clId="Web-{1508E229-4A98-96F6-EBA6-A96A06F20F0A}" dt="2022-07-30T05:44:26.490" v="210" actId="20577"/>
          <ac:spMkLst>
            <pc:docMk/>
            <pc:sldMk cId="2543735441" sldId="348"/>
            <ac:spMk id="2" creationId="{BA450C78-CC8F-B247-7D9C-43682667E6BE}"/>
          </ac:spMkLst>
        </pc:spChg>
        <pc:spChg chg="mod">
          <ac:chgData name="Anand Mahesh Prajapati" userId="S::mahesh.prajapati@moschip.com::c4714e00-aa80-4e8b-88e8-c8d20d0d50c1" providerId="AD" clId="Web-{1508E229-4A98-96F6-EBA6-A96A06F20F0A}" dt="2022-07-30T05:44:20.522" v="208" actId="20577"/>
          <ac:spMkLst>
            <pc:docMk/>
            <pc:sldMk cId="2543735441" sldId="348"/>
            <ac:spMk id="3" creationId="{7E24AD62-B817-1C2D-6A05-BFEA221989A7}"/>
          </ac:spMkLst>
        </pc:spChg>
      </pc:sldChg>
      <pc:sldChg chg="modSp new">
        <pc:chgData name="Anand Mahesh Prajapati" userId="S::mahesh.prajapati@moschip.com::c4714e00-aa80-4e8b-88e8-c8d20d0d50c1" providerId="AD" clId="Web-{1508E229-4A98-96F6-EBA6-A96A06F20F0A}" dt="2022-07-30T05:45:47.367" v="235" actId="20577"/>
        <pc:sldMkLst>
          <pc:docMk/>
          <pc:sldMk cId="3142804653" sldId="349"/>
        </pc:sldMkLst>
        <pc:spChg chg="mod">
          <ac:chgData name="Anand Mahesh Prajapati" userId="S::mahesh.prajapati@moschip.com::c4714e00-aa80-4e8b-88e8-c8d20d0d50c1" providerId="AD" clId="Web-{1508E229-4A98-96F6-EBA6-A96A06F20F0A}" dt="2022-07-30T05:45:41.179" v="232" actId="20577"/>
          <ac:spMkLst>
            <pc:docMk/>
            <pc:sldMk cId="3142804653" sldId="349"/>
            <ac:spMk id="2" creationId="{EA4EBA6B-363B-37F1-1BB6-812A616EBD35}"/>
          </ac:spMkLst>
        </pc:spChg>
        <pc:spChg chg="mod">
          <ac:chgData name="Anand Mahesh Prajapati" userId="S::mahesh.prajapati@moschip.com::c4714e00-aa80-4e8b-88e8-c8d20d0d50c1" providerId="AD" clId="Web-{1508E229-4A98-96F6-EBA6-A96A06F20F0A}" dt="2022-07-30T05:45:47.367" v="235" actId="20577"/>
          <ac:spMkLst>
            <pc:docMk/>
            <pc:sldMk cId="3142804653" sldId="349"/>
            <ac:spMk id="3" creationId="{4249CD26-1ADD-995C-BD8A-84CF9A9675DA}"/>
          </ac:spMkLst>
        </pc:spChg>
      </pc:sldChg>
      <pc:sldChg chg="modSp new">
        <pc:chgData name="Anand Mahesh Prajapati" userId="S::mahesh.prajapati@moschip.com::c4714e00-aa80-4e8b-88e8-c8d20d0d50c1" providerId="AD" clId="Web-{1508E229-4A98-96F6-EBA6-A96A06F20F0A}" dt="2022-07-30T05:55:17.141" v="347" actId="20577"/>
        <pc:sldMkLst>
          <pc:docMk/>
          <pc:sldMk cId="380571163" sldId="350"/>
        </pc:sldMkLst>
        <pc:spChg chg="mod">
          <ac:chgData name="Anand Mahesh Prajapati" userId="S::mahesh.prajapati@moschip.com::c4714e00-aa80-4e8b-88e8-c8d20d0d50c1" providerId="AD" clId="Web-{1508E229-4A98-96F6-EBA6-A96A06F20F0A}" dt="2022-07-30T05:55:17.141" v="347" actId="20577"/>
          <ac:spMkLst>
            <pc:docMk/>
            <pc:sldMk cId="380571163" sldId="350"/>
            <ac:spMk id="2" creationId="{EFC168B3-DD2D-7A3C-050C-B49A95383BC9}"/>
          </ac:spMkLst>
        </pc:spChg>
        <pc:spChg chg="mod">
          <ac:chgData name="Anand Mahesh Prajapati" userId="S::mahesh.prajapati@moschip.com::c4714e00-aa80-4e8b-88e8-c8d20d0d50c1" providerId="AD" clId="Web-{1508E229-4A98-96F6-EBA6-A96A06F20F0A}" dt="2022-07-30T05:55:12.766" v="346" actId="20577"/>
          <ac:spMkLst>
            <pc:docMk/>
            <pc:sldMk cId="380571163" sldId="350"/>
            <ac:spMk id="3" creationId="{D2677ACB-9B07-AA74-3332-2C55BFB71B9E}"/>
          </ac:spMkLst>
        </pc:spChg>
      </pc:sldChg>
      <pc:sldChg chg="modSp new">
        <pc:chgData name="Anand Mahesh Prajapati" userId="S::mahesh.prajapati@moschip.com::c4714e00-aa80-4e8b-88e8-c8d20d0d50c1" providerId="AD" clId="Web-{1508E229-4A98-96F6-EBA6-A96A06F20F0A}" dt="2022-07-30T05:55:24.235" v="348" actId="20577"/>
        <pc:sldMkLst>
          <pc:docMk/>
          <pc:sldMk cId="1657086718" sldId="351"/>
        </pc:sldMkLst>
        <pc:spChg chg="mod">
          <ac:chgData name="Anand Mahesh Prajapati" userId="S::mahesh.prajapati@moschip.com::c4714e00-aa80-4e8b-88e8-c8d20d0d50c1" providerId="AD" clId="Web-{1508E229-4A98-96F6-EBA6-A96A06F20F0A}" dt="2022-07-30T05:55:24.235" v="348" actId="20577"/>
          <ac:spMkLst>
            <pc:docMk/>
            <pc:sldMk cId="1657086718" sldId="351"/>
            <ac:spMk id="2" creationId="{977683C3-E376-9973-43BE-1C41A1A26E6F}"/>
          </ac:spMkLst>
        </pc:spChg>
        <pc:spChg chg="mod">
          <ac:chgData name="Anand Mahesh Prajapati" userId="S::mahesh.prajapati@moschip.com::c4714e00-aa80-4e8b-88e8-c8d20d0d50c1" providerId="AD" clId="Web-{1508E229-4A98-96F6-EBA6-A96A06F20F0A}" dt="2022-07-30T05:55:04.641" v="345" actId="20577"/>
          <ac:spMkLst>
            <pc:docMk/>
            <pc:sldMk cId="1657086718" sldId="351"/>
            <ac:spMk id="3" creationId="{C72B6D93-A341-4C4F-CA0E-47ABFA3CD8EB}"/>
          </ac:spMkLst>
        </pc:spChg>
      </pc:sldChg>
      <pc:sldChg chg="modSp new del">
        <pc:chgData name="Anand Mahesh Prajapati" userId="S::mahesh.prajapati@moschip.com::c4714e00-aa80-4e8b-88e8-c8d20d0d50c1" providerId="AD" clId="Web-{1508E229-4A98-96F6-EBA6-A96A06F20F0A}" dt="2022-07-30T06:00:08.099" v="433"/>
        <pc:sldMkLst>
          <pc:docMk/>
          <pc:sldMk cId="3531584412" sldId="352"/>
        </pc:sldMkLst>
        <pc:spChg chg="mod">
          <ac:chgData name="Anand Mahesh Prajapati" userId="S::mahesh.prajapati@moschip.com::c4714e00-aa80-4e8b-88e8-c8d20d0d50c1" providerId="AD" clId="Web-{1508E229-4A98-96F6-EBA6-A96A06F20F0A}" dt="2022-07-30T05:56:03.626" v="350" actId="20577"/>
          <ac:spMkLst>
            <pc:docMk/>
            <pc:sldMk cId="3531584412" sldId="352"/>
            <ac:spMk id="2" creationId="{4D211A17-64D8-DFD8-56E0-02458EC4C42B}"/>
          </ac:spMkLst>
        </pc:spChg>
        <pc:spChg chg="mod">
          <ac:chgData name="Anand Mahesh Prajapati" userId="S::mahesh.prajapati@moschip.com::c4714e00-aa80-4e8b-88e8-c8d20d0d50c1" providerId="AD" clId="Web-{1508E229-4A98-96F6-EBA6-A96A06F20F0A}" dt="2022-07-30T05:58:55.285" v="413" actId="20577"/>
          <ac:spMkLst>
            <pc:docMk/>
            <pc:sldMk cId="3531584412" sldId="352"/>
            <ac:spMk id="3" creationId="{B04E953D-9D65-9013-C6DE-2575F660486B}"/>
          </ac:spMkLst>
        </pc:spChg>
      </pc:sldChg>
      <pc:sldChg chg="delSp modSp new del">
        <pc:chgData name="Anand Mahesh Prajapati" userId="S::mahesh.prajapati@moschip.com::c4714e00-aa80-4e8b-88e8-c8d20d0d50c1" providerId="AD" clId="Web-{1508E229-4A98-96F6-EBA6-A96A06F20F0A}" dt="2022-07-30T06:00:12.193" v="434"/>
        <pc:sldMkLst>
          <pc:docMk/>
          <pc:sldMk cId="1311166248" sldId="353"/>
        </pc:sldMkLst>
        <pc:spChg chg="del">
          <ac:chgData name="Anand Mahesh Prajapati" userId="S::mahesh.prajapati@moschip.com::c4714e00-aa80-4e8b-88e8-c8d20d0d50c1" providerId="AD" clId="Web-{1508E229-4A98-96F6-EBA6-A96A06F20F0A}" dt="2022-07-30T05:59:01.176" v="415"/>
          <ac:spMkLst>
            <pc:docMk/>
            <pc:sldMk cId="1311166248" sldId="353"/>
            <ac:spMk id="2" creationId="{3B4FB665-D3B9-0526-03DD-4B6875EB3562}"/>
          </ac:spMkLst>
        </pc:spChg>
        <pc:spChg chg="mod">
          <ac:chgData name="Anand Mahesh Prajapati" userId="S::mahesh.prajapati@moschip.com::c4714e00-aa80-4e8b-88e8-c8d20d0d50c1" providerId="AD" clId="Web-{1508E229-4A98-96F6-EBA6-A96A06F20F0A}" dt="2022-07-30T05:59:36.239" v="431" actId="20577"/>
          <ac:spMkLst>
            <pc:docMk/>
            <pc:sldMk cId="1311166248" sldId="353"/>
            <ac:spMk id="3" creationId="{4B9BC837-893E-BF12-1099-599D5FB9AA4A}"/>
          </ac:spMkLst>
        </pc:spChg>
      </pc:sldChg>
      <pc:sldChg chg="modSp new">
        <pc:chgData name="Anand Mahesh Prajapati" userId="S::mahesh.prajapati@moschip.com::c4714e00-aa80-4e8b-88e8-c8d20d0d50c1" providerId="AD" clId="Web-{1508E229-4A98-96F6-EBA6-A96A06F20F0A}" dt="2022-07-30T06:03:14.352" v="461" actId="20577"/>
        <pc:sldMkLst>
          <pc:docMk/>
          <pc:sldMk cId="2413612239" sldId="354"/>
        </pc:sldMkLst>
        <pc:spChg chg="mod">
          <ac:chgData name="Anand Mahesh Prajapati" userId="S::mahesh.prajapati@moschip.com::c4714e00-aa80-4e8b-88e8-c8d20d0d50c1" providerId="AD" clId="Web-{1508E229-4A98-96F6-EBA6-A96A06F20F0A}" dt="2022-07-30T06:00:37.568" v="436" actId="20577"/>
          <ac:spMkLst>
            <pc:docMk/>
            <pc:sldMk cId="2413612239" sldId="354"/>
            <ac:spMk id="2" creationId="{9411C3F3-5793-3692-B090-A99CDEE17D94}"/>
          </ac:spMkLst>
        </pc:spChg>
        <pc:spChg chg="mod">
          <ac:chgData name="Anand Mahesh Prajapati" userId="S::mahesh.prajapati@moschip.com::c4714e00-aa80-4e8b-88e8-c8d20d0d50c1" providerId="AD" clId="Web-{1508E229-4A98-96F6-EBA6-A96A06F20F0A}" dt="2022-07-30T06:03:14.352" v="461" actId="20577"/>
          <ac:spMkLst>
            <pc:docMk/>
            <pc:sldMk cId="2413612239" sldId="354"/>
            <ac:spMk id="3" creationId="{D87AF060-126A-632D-81DF-349B6C03D1B4}"/>
          </ac:spMkLst>
        </pc:spChg>
      </pc:sldChg>
      <pc:sldChg chg="modSp new">
        <pc:chgData name="Anand Mahesh Prajapati" userId="S::mahesh.prajapati@moschip.com::c4714e00-aa80-4e8b-88e8-c8d20d0d50c1" providerId="AD" clId="Web-{1508E229-4A98-96F6-EBA6-A96A06F20F0A}" dt="2022-07-30T06:04:29.353" v="489" actId="20577"/>
        <pc:sldMkLst>
          <pc:docMk/>
          <pc:sldMk cId="4212578252" sldId="355"/>
        </pc:sldMkLst>
        <pc:spChg chg="mod">
          <ac:chgData name="Anand Mahesh Prajapati" userId="S::mahesh.prajapati@moschip.com::c4714e00-aa80-4e8b-88e8-c8d20d0d50c1" providerId="AD" clId="Web-{1508E229-4A98-96F6-EBA6-A96A06F20F0A}" dt="2022-07-30T06:03:32.727" v="464" actId="20577"/>
          <ac:spMkLst>
            <pc:docMk/>
            <pc:sldMk cId="4212578252" sldId="355"/>
            <ac:spMk id="2" creationId="{D32609F5-1411-7F80-FE8B-B5D3A58DC583}"/>
          </ac:spMkLst>
        </pc:spChg>
        <pc:spChg chg="mod">
          <ac:chgData name="Anand Mahesh Prajapati" userId="S::mahesh.prajapati@moschip.com::c4714e00-aa80-4e8b-88e8-c8d20d0d50c1" providerId="AD" clId="Web-{1508E229-4A98-96F6-EBA6-A96A06F20F0A}" dt="2022-07-30T06:04:29.353" v="489" actId="20577"/>
          <ac:spMkLst>
            <pc:docMk/>
            <pc:sldMk cId="4212578252" sldId="355"/>
            <ac:spMk id="3" creationId="{2C9728A7-ED26-EBF7-A48B-D12F7CBC131D}"/>
          </ac:spMkLst>
        </pc:spChg>
      </pc:sldChg>
      <pc:sldChg chg="modSp new">
        <pc:chgData name="Anand Mahesh Prajapati" userId="S::mahesh.prajapati@moschip.com::c4714e00-aa80-4e8b-88e8-c8d20d0d50c1" providerId="AD" clId="Web-{1508E229-4A98-96F6-EBA6-A96A06F20F0A}" dt="2022-07-30T06:06:41.340" v="504" actId="20577"/>
        <pc:sldMkLst>
          <pc:docMk/>
          <pc:sldMk cId="2202224951" sldId="356"/>
        </pc:sldMkLst>
        <pc:spChg chg="mod">
          <ac:chgData name="Anand Mahesh Prajapati" userId="S::mahesh.prajapati@moschip.com::c4714e00-aa80-4e8b-88e8-c8d20d0d50c1" providerId="AD" clId="Web-{1508E229-4A98-96F6-EBA6-A96A06F20F0A}" dt="2022-07-30T06:06:35.058" v="503" actId="20577"/>
          <ac:spMkLst>
            <pc:docMk/>
            <pc:sldMk cId="2202224951" sldId="356"/>
            <ac:spMk id="2" creationId="{DE8C1A30-1A50-B002-CE6C-6F040DDA5183}"/>
          </ac:spMkLst>
        </pc:spChg>
        <pc:spChg chg="mod">
          <ac:chgData name="Anand Mahesh Prajapati" userId="S::mahesh.prajapati@moschip.com::c4714e00-aa80-4e8b-88e8-c8d20d0d50c1" providerId="AD" clId="Web-{1508E229-4A98-96F6-EBA6-A96A06F20F0A}" dt="2022-07-30T06:06:41.340" v="504" actId="20577"/>
          <ac:spMkLst>
            <pc:docMk/>
            <pc:sldMk cId="2202224951" sldId="356"/>
            <ac:spMk id="3" creationId="{7E5D9DCC-7213-9D23-9F7E-73463A0A1E82}"/>
          </ac:spMkLst>
        </pc:spChg>
      </pc:sldChg>
      <pc:sldChg chg="delSp modSp new">
        <pc:chgData name="Anand Mahesh Prajapati" userId="S::mahesh.prajapati@moschip.com::c4714e00-aa80-4e8b-88e8-c8d20d0d50c1" providerId="AD" clId="Web-{1508E229-4A98-96F6-EBA6-A96A06F20F0A}" dt="2022-07-30T06:10:20.345" v="521" actId="20577"/>
        <pc:sldMkLst>
          <pc:docMk/>
          <pc:sldMk cId="4254376555" sldId="357"/>
        </pc:sldMkLst>
        <pc:spChg chg="del">
          <ac:chgData name="Anand Mahesh Prajapati" userId="S::mahesh.prajapati@moschip.com::c4714e00-aa80-4e8b-88e8-c8d20d0d50c1" providerId="AD" clId="Web-{1508E229-4A98-96F6-EBA6-A96A06F20F0A}" dt="2022-07-30T06:10:00.844" v="514"/>
          <ac:spMkLst>
            <pc:docMk/>
            <pc:sldMk cId="4254376555" sldId="357"/>
            <ac:spMk id="2" creationId="{EB2F0B81-488C-D422-5E4E-FDB5535C0504}"/>
          </ac:spMkLst>
        </pc:spChg>
        <pc:spChg chg="mod">
          <ac:chgData name="Anand Mahesh Prajapati" userId="S::mahesh.prajapati@moschip.com::c4714e00-aa80-4e8b-88e8-c8d20d0d50c1" providerId="AD" clId="Web-{1508E229-4A98-96F6-EBA6-A96A06F20F0A}" dt="2022-07-30T06:10:20.345" v="521" actId="20577"/>
          <ac:spMkLst>
            <pc:docMk/>
            <pc:sldMk cId="4254376555" sldId="357"/>
            <ac:spMk id="3" creationId="{ADEC2706-B140-304E-0997-6F0D8D041B51}"/>
          </ac:spMkLst>
        </pc:spChg>
      </pc:sldChg>
      <pc:sldChg chg="modSp new">
        <pc:chgData name="Anand Mahesh Prajapati" userId="S::mahesh.prajapati@moschip.com::c4714e00-aa80-4e8b-88e8-c8d20d0d50c1" providerId="AD" clId="Web-{1508E229-4A98-96F6-EBA6-A96A06F20F0A}" dt="2022-07-30T06:11:45.674" v="549" actId="20577"/>
        <pc:sldMkLst>
          <pc:docMk/>
          <pc:sldMk cId="1225414741" sldId="358"/>
        </pc:sldMkLst>
        <pc:spChg chg="mod">
          <ac:chgData name="Anand Mahesh Prajapati" userId="S::mahesh.prajapati@moschip.com::c4714e00-aa80-4e8b-88e8-c8d20d0d50c1" providerId="AD" clId="Web-{1508E229-4A98-96F6-EBA6-A96A06F20F0A}" dt="2022-07-30T06:11:45.674" v="549" actId="20577"/>
          <ac:spMkLst>
            <pc:docMk/>
            <pc:sldMk cId="1225414741" sldId="358"/>
            <ac:spMk id="2" creationId="{81D32EE7-9C33-1C95-DF4E-006875118616}"/>
          </ac:spMkLst>
        </pc:spChg>
        <pc:spChg chg="mod">
          <ac:chgData name="Anand Mahesh Prajapati" userId="S::mahesh.prajapati@moschip.com::c4714e00-aa80-4e8b-88e8-c8d20d0d50c1" providerId="AD" clId="Web-{1508E229-4A98-96F6-EBA6-A96A06F20F0A}" dt="2022-07-30T06:11:38.737" v="548" actId="20577"/>
          <ac:spMkLst>
            <pc:docMk/>
            <pc:sldMk cId="1225414741" sldId="358"/>
            <ac:spMk id="3" creationId="{B4A3AB74-6C18-DDF4-6FB8-5E9736DD5ED2}"/>
          </ac:spMkLst>
        </pc:spChg>
      </pc:sldChg>
      <pc:sldChg chg="addSp modSp new">
        <pc:chgData name="Anand Mahesh Prajapati" userId="S::mahesh.prajapati@moschip.com::c4714e00-aa80-4e8b-88e8-c8d20d0d50c1" providerId="AD" clId="Web-{1508E229-4A98-96F6-EBA6-A96A06F20F0A}" dt="2022-07-30T07:28:31.074" v="856" actId="20577"/>
        <pc:sldMkLst>
          <pc:docMk/>
          <pc:sldMk cId="1847468986" sldId="359"/>
        </pc:sldMkLst>
        <pc:spChg chg="mod">
          <ac:chgData name="Anand Mahesh Prajapati" userId="S::mahesh.prajapati@moschip.com::c4714e00-aa80-4e8b-88e8-c8d20d0d50c1" providerId="AD" clId="Web-{1508E229-4A98-96F6-EBA6-A96A06F20F0A}" dt="2022-07-30T06:12:27.019" v="556" actId="20577"/>
          <ac:spMkLst>
            <pc:docMk/>
            <pc:sldMk cId="1847468986" sldId="359"/>
            <ac:spMk id="2" creationId="{4BB5FC69-30E8-5E50-8771-8582EF69F188}"/>
          </ac:spMkLst>
        </pc:spChg>
        <pc:spChg chg="mod">
          <ac:chgData name="Anand Mahesh Prajapati" userId="S::mahesh.prajapati@moschip.com::c4714e00-aa80-4e8b-88e8-c8d20d0d50c1" providerId="AD" clId="Web-{1508E229-4A98-96F6-EBA6-A96A06F20F0A}" dt="2022-07-30T06:29:02.114" v="772" actId="20577"/>
          <ac:spMkLst>
            <pc:docMk/>
            <pc:sldMk cId="1847468986" sldId="359"/>
            <ac:spMk id="3" creationId="{7F1C16B6-85BD-10E9-76DF-11CD66A4084F}"/>
          </ac:spMkLst>
        </pc:spChg>
        <pc:spChg chg="add mod">
          <ac:chgData name="Anand Mahesh Prajapati" userId="S::mahesh.prajapati@moschip.com::c4714e00-aa80-4e8b-88e8-c8d20d0d50c1" providerId="AD" clId="Web-{1508E229-4A98-96F6-EBA6-A96A06F20F0A}" dt="2022-07-30T07:28:31.074" v="856" actId="20577"/>
          <ac:spMkLst>
            <pc:docMk/>
            <pc:sldMk cId="1847468986" sldId="359"/>
            <ac:spMk id="4" creationId="{6BB12D9F-440B-4477-4CEC-28FA07922AA5}"/>
          </ac:spMkLst>
        </pc:spChg>
      </pc:sldChg>
      <pc:sldChg chg="new">
        <pc:chgData name="Anand Mahesh Prajapati" userId="S::mahesh.prajapati@moschip.com::c4714e00-aa80-4e8b-88e8-c8d20d0d50c1" providerId="AD" clId="Web-{1508E229-4A98-96F6-EBA6-A96A06F20F0A}" dt="2022-07-30T06:29:08.207" v="773"/>
        <pc:sldMkLst>
          <pc:docMk/>
          <pc:sldMk cId="2107643787" sldId="360"/>
        </pc:sldMkLst>
      </pc:sldChg>
      <pc:sldChg chg="modSp new">
        <pc:chgData name="Anand Mahesh Prajapati" userId="S::mahesh.prajapati@moschip.com::c4714e00-aa80-4e8b-88e8-c8d20d0d50c1" providerId="AD" clId="Web-{1508E229-4A98-96F6-EBA6-A96A06F20F0A}" dt="2022-07-30T16:58:40.549" v="1006" actId="20577"/>
        <pc:sldMkLst>
          <pc:docMk/>
          <pc:sldMk cId="3409561143" sldId="361"/>
        </pc:sldMkLst>
        <pc:spChg chg="mod">
          <ac:chgData name="Anand Mahesh Prajapati" userId="S::mahesh.prajapati@moschip.com::c4714e00-aa80-4e8b-88e8-c8d20d0d50c1" providerId="AD" clId="Web-{1508E229-4A98-96F6-EBA6-A96A06F20F0A}" dt="2022-07-30T16:54:37.092" v="931" actId="20577"/>
          <ac:spMkLst>
            <pc:docMk/>
            <pc:sldMk cId="3409561143" sldId="361"/>
            <ac:spMk id="2" creationId="{60F8C7E3-3802-2A31-ACF4-CA2393AF3518}"/>
          </ac:spMkLst>
        </pc:spChg>
        <pc:spChg chg="mod">
          <ac:chgData name="Anand Mahesh Prajapati" userId="S::mahesh.prajapati@moschip.com::c4714e00-aa80-4e8b-88e8-c8d20d0d50c1" providerId="AD" clId="Web-{1508E229-4A98-96F6-EBA6-A96A06F20F0A}" dt="2022-07-30T16:58:40.549" v="1006" actId="20577"/>
          <ac:spMkLst>
            <pc:docMk/>
            <pc:sldMk cId="3409561143" sldId="361"/>
            <ac:spMk id="3" creationId="{278BC917-A99E-4DEA-D2E9-516030C71972}"/>
          </ac:spMkLst>
        </pc:spChg>
      </pc:sldChg>
      <pc:sldChg chg="modSp new">
        <pc:chgData name="Anand Mahesh Prajapati" userId="S::mahesh.prajapati@moschip.com::c4714e00-aa80-4e8b-88e8-c8d20d0d50c1" providerId="AD" clId="Web-{1508E229-4A98-96F6-EBA6-A96A06F20F0A}" dt="2022-07-30T17:08:52.778" v="1204" actId="20577"/>
        <pc:sldMkLst>
          <pc:docMk/>
          <pc:sldMk cId="2858575686" sldId="362"/>
        </pc:sldMkLst>
        <pc:spChg chg="mod">
          <ac:chgData name="Anand Mahesh Prajapati" userId="S::mahesh.prajapati@moschip.com::c4714e00-aa80-4e8b-88e8-c8d20d0d50c1" providerId="AD" clId="Web-{1508E229-4A98-96F6-EBA6-A96A06F20F0A}" dt="2022-07-30T17:02:27.755" v="1042" actId="20577"/>
          <ac:spMkLst>
            <pc:docMk/>
            <pc:sldMk cId="2858575686" sldId="362"/>
            <ac:spMk id="2" creationId="{392E0B5C-475E-80F0-8523-7A82CA9A8FC3}"/>
          </ac:spMkLst>
        </pc:spChg>
        <pc:spChg chg="mod">
          <ac:chgData name="Anand Mahesh Prajapati" userId="S::mahesh.prajapati@moschip.com::c4714e00-aa80-4e8b-88e8-c8d20d0d50c1" providerId="AD" clId="Web-{1508E229-4A98-96F6-EBA6-A96A06F20F0A}" dt="2022-07-30T17:08:52.778" v="1204" actId="20577"/>
          <ac:spMkLst>
            <pc:docMk/>
            <pc:sldMk cId="2858575686" sldId="362"/>
            <ac:spMk id="3" creationId="{F8C4D12E-3134-6BEF-7B9E-DA54F52F44B5}"/>
          </ac:spMkLst>
        </pc:spChg>
      </pc:sldChg>
      <pc:sldChg chg="modSp new">
        <pc:chgData name="Anand Mahesh Prajapati" userId="S::mahesh.prajapati@moschip.com::c4714e00-aa80-4e8b-88e8-c8d20d0d50c1" providerId="AD" clId="Web-{1508E229-4A98-96F6-EBA6-A96A06F20F0A}" dt="2022-07-30T17:20:34.701" v="1254" actId="20577"/>
        <pc:sldMkLst>
          <pc:docMk/>
          <pc:sldMk cId="2103885438" sldId="363"/>
        </pc:sldMkLst>
        <pc:spChg chg="mod">
          <ac:chgData name="Anand Mahesh Prajapati" userId="S::mahesh.prajapati@moschip.com::c4714e00-aa80-4e8b-88e8-c8d20d0d50c1" providerId="AD" clId="Web-{1508E229-4A98-96F6-EBA6-A96A06F20F0A}" dt="2022-07-30T17:17:29.010" v="1216" actId="20577"/>
          <ac:spMkLst>
            <pc:docMk/>
            <pc:sldMk cId="2103885438" sldId="363"/>
            <ac:spMk id="2" creationId="{327369E0-6D9F-4475-FCE7-07E148D462E9}"/>
          </ac:spMkLst>
        </pc:spChg>
        <pc:spChg chg="mod">
          <ac:chgData name="Anand Mahesh Prajapati" userId="S::mahesh.prajapati@moschip.com::c4714e00-aa80-4e8b-88e8-c8d20d0d50c1" providerId="AD" clId="Web-{1508E229-4A98-96F6-EBA6-A96A06F20F0A}" dt="2022-07-30T17:20:34.701" v="1254" actId="20577"/>
          <ac:spMkLst>
            <pc:docMk/>
            <pc:sldMk cId="2103885438" sldId="363"/>
            <ac:spMk id="3" creationId="{FEF4820F-BD17-A3B8-FFF7-06DAC93B7943}"/>
          </ac:spMkLst>
        </pc:spChg>
      </pc:sldChg>
    </pc:docChg>
  </pc:docChgLst>
  <pc:docChgLst>
    <pc:chgData name="Anand Mahesh Prajapati" userId="S::mahesh.prajapati@moschip.com::c4714e00-aa80-4e8b-88e8-c8d20d0d50c1" providerId="AD" clId="Web-{C2293BA7-B7C6-DB17-83ED-855CA574B75F}"/>
    <pc:docChg chg="addSld delSld modSld sldOrd">
      <pc:chgData name="Anand Mahesh Prajapati" userId="S::mahesh.prajapati@moschip.com::c4714e00-aa80-4e8b-88e8-c8d20d0d50c1" providerId="AD" clId="Web-{C2293BA7-B7C6-DB17-83ED-855CA574B75F}" dt="2022-07-28T10:28:58.392" v="187" actId="20577"/>
      <pc:docMkLst>
        <pc:docMk/>
      </pc:docMkLst>
      <pc:sldChg chg="modSp">
        <pc:chgData name="Anand Mahesh Prajapati" userId="S::mahesh.prajapati@moschip.com::c4714e00-aa80-4e8b-88e8-c8d20d0d50c1" providerId="AD" clId="Web-{C2293BA7-B7C6-DB17-83ED-855CA574B75F}" dt="2022-07-28T10:28:58.392" v="187" actId="20577"/>
        <pc:sldMkLst>
          <pc:docMk/>
          <pc:sldMk cId="4043899881" sldId="264"/>
        </pc:sldMkLst>
        <pc:spChg chg="mod">
          <ac:chgData name="Anand Mahesh Prajapati" userId="S::mahesh.prajapati@moschip.com::c4714e00-aa80-4e8b-88e8-c8d20d0d50c1" providerId="AD" clId="Web-{C2293BA7-B7C6-DB17-83ED-855CA574B75F}" dt="2022-07-28T10:28:58.392" v="187" actId="20577"/>
          <ac:spMkLst>
            <pc:docMk/>
            <pc:sldMk cId="4043899881" sldId="264"/>
            <ac:spMk id="3" creationId="{4812129C-215E-E4DF-3D64-7D54BDC73ACD}"/>
          </ac:spMkLst>
        </pc:spChg>
      </pc:sldChg>
      <pc:sldChg chg="modSp">
        <pc:chgData name="Anand Mahesh Prajapati" userId="S::mahesh.prajapati@moschip.com::c4714e00-aa80-4e8b-88e8-c8d20d0d50c1" providerId="AD" clId="Web-{C2293BA7-B7C6-DB17-83ED-855CA574B75F}" dt="2022-07-28T10:23:52.616" v="184" actId="20577"/>
        <pc:sldMkLst>
          <pc:docMk/>
          <pc:sldMk cId="1855109193" sldId="274"/>
        </pc:sldMkLst>
        <pc:spChg chg="mod">
          <ac:chgData name="Anand Mahesh Prajapati" userId="S::mahesh.prajapati@moschip.com::c4714e00-aa80-4e8b-88e8-c8d20d0d50c1" providerId="AD" clId="Web-{C2293BA7-B7C6-DB17-83ED-855CA574B75F}" dt="2022-07-28T10:23:52.616" v="184" actId="20577"/>
          <ac:spMkLst>
            <pc:docMk/>
            <pc:sldMk cId="1855109193" sldId="274"/>
            <ac:spMk id="3" creationId="{4BC25C12-89B9-0EB4-3214-8FD9D299CA91}"/>
          </ac:spMkLst>
        </pc:spChg>
      </pc:sldChg>
      <pc:sldChg chg="delSp modSp ord">
        <pc:chgData name="Anand Mahesh Prajapati" userId="S::mahesh.prajapati@moschip.com::c4714e00-aa80-4e8b-88e8-c8d20d0d50c1" providerId="AD" clId="Web-{C2293BA7-B7C6-DB17-83ED-855CA574B75F}" dt="2022-07-28T09:05:25.856" v="38"/>
        <pc:sldMkLst>
          <pc:docMk/>
          <pc:sldMk cId="424265625" sldId="289"/>
        </pc:sldMkLst>
        <pc:spChg chg="mod">
          <ac:chgData name="Anand Mahesh Prajapati" userId="S::mahesh.prajapati@moschip.com::c4714e00-aa80-4e8b-88e8-c8d20d0d50c1" providerId="AD" clId="Web-{C2293BA7-B7C6-DB17-83ED-855CA574B75F}" dt="2022-07-28T09:01:57.772" v="34" actId="20577"/>
          <ac:spMkLst>
            <pc:docMk/>
            <pc:sldMk cId="424265625" sldId="289"/>
            <ac:spMk id="3" creationId="{E09D40C5-04C1-E535-C31F-FC51137B462A}"/>
          </ac:spMkLst>
        </pc:spChg>
        <pc:picChg chg="del">
          <ac:chgData name="Anand Mahesh Prajapati" userId="S::mahesh.prajapati@moschip.com::c4714e00-aa80-4e8b-88e8-c8d20d0d50c1" providerId="AD" clId="Web-{C2293BA7-B7C6-DB17-83ED-855CA574B75F}" dt="2022-07-28T09:01:11.317" v="0"/>
          <ac:picMkLst>
            <pc:docMk/>
            <pc:sldMk cId="424265625" sldId="289"/>
            <ac:picMk id="4" creationId="{7B20437B-2B22-CB94-C696-0C8A6B4CB741}"/>
          </ac:picMkLst>
        </pc:picChg>
      </pc:sldChg>
      <pc:sldChg chg="modSp">
        <pc:chgData name="Anand Mahesh Prajapati" userId="S::mahesh.prajapati@moschip.com::c4714e00-aa80-4e8b-88e8-c8d20d0d50c1" providerId="AD" clId="Web-{C2293BA7-B7C6-DB17-83ED-855CA574B75F}" dt="2022-07-28T09:02:55.805" v="36" actId="1076"/>
        <pc:sldMkLst>
          <pc:docMk/>
          <pc:sldMk cId="2291293835" sldId="291"/>
        </pc:sldMkLst>
        <pc:spChg chg="mod">
          <ac:chgData name="Anand Mahesh Prajapati" userId="S::mahesh.prajapati@moschip.com::c4714e00-aa80-4e8b-88e8-c8d20d0d50c1" providerId="AD" clId="Web-{C2293BA7-B7C6-DB17-83ED-855CA574B75F}" dt="2022-07-28T09:02:55.805" v="36" actId="1076"/>
          <ac:spMkLst>
            <pc:docMk/>
            <pc:sldMk cId="2291293835" sldId="291"/>
            <ac:spMk id="2" creationId="{08F6F6E2-4193-D902-C3DE-9AC151747BBE}"/>
          </ac:spMkLst>
        </pc:spChg>
      </pc:sldChg>
      <pc:sldChg chg="delSp modSp">
        <pc:chgData name="Anand Mahesh Prajapati" userId="S::mahesh.prajapati@moschip.com::c4714e00-aa80-4e8b-88e8-c8d20d0d50c1" providerId="AD" clId="Web-{C2293BA7-B7C6-DB17-83ED-855CA574B75F}" dt="2022-07-28T09:06:49.311" v="64" actId="20577"/>
        <pc:sldMkLst>
          <pc:docMk/>
          <pc:sldMk cId="2593680688" sldId="293"/>
        </pc:sldMkLst>
        <pc:spChg chg="mod">
          <ac:chgData name="Anand Mahesh Prajapati" userId="S::mahesh.prajapati@moschip.com::c4714e00-aa80-4e8b-88e8-c8d20d0d50c1" providerId="AD" clId="Web-{C2293BA7-B7C6-DB17-83ED-855CA574B75F}" dt="2022-07-28T09:06:49.311" v="64" actId="20577"/>
          <ac:spMkLst>
            <pc:docMk/>
            <pc:sldMk cId="2593680688" sldId="293"/>
            <ac:spMk id="3" creationId="{CDA395A5-1297-9221-0316-822E3FBC6CEE}"/>
          </ac:spMkLst>
        </pc:spChg>
        <pc:picChg chg="del">
          <ac:chgData name="Anand Mahesh Prajapati" userId="S::mahesh.prajapati@moschip.com::c4714e00-aa80-4e8b-88e8-c8d20d0d50c1" providerId="AD" clId="Web-{C2293BA7-B7C6-DB17-83ED-855CA574B75F}" dt="2022-07-28T09:06:04.310" v="39"/>
          <ac:picMkLst>
            <pc:docMk/>
            <pc:sldMk cId="2593680688" sldId="293"/>
            <ac:picMk id="4" creationId="{B2A71B48-BBAB-C5B8-AC09-87C181A2F267}"/>
          </ac:picMkLst>
        </pc:picChg>
      </pc:sldChg>
      <pc:sldChg chg="modSp">
        <pc:chgData name="Anand Mahesh Prajapati" userId="S::mahesh.prajapati@moschip.com::c4714e00-aa80-4e8b-88e8-c8d20d0d50c1" providerId="AD" clId="Web-{C2293BA7-B7C6-DB17-83ED-855CA574B75F}" dt="2022-07-28T09:07:59.110" v="77" actId="20577"/>
        <pc:sldMkLst>
          <pc:docMk/>
          <pc:sldMk cId="598794360" sldId="294"/>
        </pc:sldMkLst>
        <pc:spChg chg="mod">
          <ac:chgData name="Anand Mahesh Prajapati" userId="S::mahesh.prajapati@moschip.com::c4714e00-aa80-4e8b-88e8-c8d20d0d50c1" providerId="AD" clId="Web-{C2293BA7-B7C6-DB17-83ED-855CA574B75F}" dt="2022-07-28T09:07:59.110" v="77" actId="20577"/>
          <ac:spMkLst>
            <pc:docMk/>
            <pc:sldMk cId="598794360" sldId="294"/>
            <ac:spMk id="3" creationId="{2025536A-B94A-0BC5-787A-0C7B7436206C}"/>
          </ac:spMkLst>
        </pc:spChg>
      </pc:sldChg>
      <pc:sldChg chg="modSp del">
        <pc:chgData name="Anand Mahesh Prajapati" userId="S::mahesh.prajapati@moschip.com::c4714e00-aa80-4e8b-88e8-c8d20d0d50c1" providerId="AD" clId="Web-{C2293BA7-B7C6-DB17-83ED-855CA574B75F}" dt="2022-07-28T09:08:08.266" v="78"/>
        <pc:sldMkLst>
          <pc:docMk/>
          <pc:sldMk cId="463640723" sldId="295"/>
        </pc:sldMkLst>
        <pc:spChg chg="mod">
          <ac:chgData name="Anand Mahesh Prajapati" userId="S::mahesh.prajapati@moschip.com::c4714e00-aa80-4e8b-88e8-c8d20d0d50c1" providerId="AD" clId="Web-{C2293BA7-B7C6-DB17-83ED-855CA574B75F}" dt="2022-07-28T09:07:37.203" v="71" actId="20577"/>
          <ac:spMkLst>
            <pc:docMk/>
            <pc:sldMk cId="463640723" sldId="295"/>
            <ac:spMk id="3" creationId="{1CAB9A87-4AA0-BA46-2651-715DF95E2AFC}"/>
          </ac:spMkLst>
        </pc:spChg>
      </pc:sldChg>
      <pc:sldChg chg="delSp modSp">
        <pc:chgData name="Anand Mahesh Prajapati" userId="S::mahesh.prajapati@moschip.com::c4714e00-aa80-4e8b-88e8-c8d20d0d50c1" providerId="AD" clId="Web-{C2293BA7-B7C6-DB17-83ED-855CA574B75F}" dt="2022-07-28T09:09:05.424" v="91" actId="20577"/>
        <pc:sldMkLst>
          <pc:docMk/>
          <pc:sldMk cId="3570507968" sldId="296"/>
        </pc:sldMkLst>
        <pc:spChg chg="mod">
          <ac:chgData name="Anand Mahesh Prajapati" userId="S::mahesh.prajapati@moschip.com::c4714e00-aa80-4e8b-88e8-c8d20d0d50c1" providerId="AD" clId="Web-{C2293BA7-B7C6-DB17-83ED-855CA574B75F}" dt="2022-07-28T09:09:05.424" v="91" actId="20577"/>
          <ac:spMkLst>
            <pc:docMk/>
            <pc:sldMk cId="3570507968" sldId="296"/>
            <ac:spMk id="3" creationId="{AB31DCCB-E948-0CB0-9E2F-53FC73B286EA}"/>
          </ac:spMkLst>
        </pc:spChg>
        <pc:picChg chg="del">
          <ac:chgData name="Anand Mahesh Prajapati" userId="S::mahesh.prajapati@moschip.com::c4714e00-aa80-4e8b-88e8-c8d20d0d50c1" providerId="AD" clId="Web-{C2293BA7-B7C6-DB17-83ED-855CA574B75F}" dt="2022-07-28T09:08:13.970" v="79"/>
          <ac:picMkLst>
            <pc:docMk/>
            <pc:sldMk cId="3570507968" sldId="296"/>
            <ac:picMk id="4" creationId="{14D2B7D7-4C59-4535-BE45-19B7DFEAFE67}"/>
          </ac:picMkLst>
        </pc:picChg>
      </pc:sldChg>
      <pc:sldChg chg="modSp">
        <pc:chgData name="Anand Mahesh Prajapati" userId="S::mahesh.prajapati@moschip.com::c4714e00-aa80-4e8b-88e8-c8d20d0d50c1" providerId="AD" clId="Web-{C2293BA7-B7C6-DB17-83ED-855CA574B75F}" dt="2022-07-28T10:03:31.449" v="100" actId="20577"/>
        <pc:sldMkLst>
          <pc:docMk/>
          <pc:sldMk cId="604689000" sldId="297"/>
        </pc:sldMkLst>
        <pc:spChg chg="mod">
          <ac:chgData name="Anand Mahesh Prajapati" userId="S::mahesh.prajapati@moschip.com::c4714e00-aa80-4e8b-88e8-c8d20d0d50c1" providerId="AD" clId="Web-{C2293BA7-B7C6-DB17-83ED-855CA574B75F}" dt="2022-07-28T10:03:31.449" v="100" actId="20577"/>
          <ac:spMkLst>
            <pc:docMk/>
            <pc:sldMk cId="604689000" sldId="297"/>
            <ac:spMk id="3" creationId="{83566ECB-B788-06EF-37A7-FB6D1A4B13F4}"/>
          </ac:spMkLst>
        </pc:spChg>
      </pc:sldChg>
      <pc:sldChg chg="addSp delSp modSp mod setBg">
        <pc:chgData name="Anand Mahesh Prajapati" userId="S::mahesh.prajapati@moschip.com::c4714e00-aa80-4e8b-88e8-c8d20d0d50c1" providerId="AD" clId="Web-{C2293BA7-B7C6-DB17-83ED-855CA574B75F}" dt="2022-07-28T10:08:01.349" v="113" actId="14100"/>
        <pc:sldMkLst>
          <pc:docMk/>
          <pc:sldMk cId="3309608501" sldId="298"/>
        </pc:sldMkLst>
        <pc:spChg chg="mod ord">
          <ac:chgData name="Anand Mahesh Prajapati" userId="S::mahesh.prajapati@moschip.com::c4714e00-aa80-4e8b-88e8-c8d20d0d50c1" providerId="AD" clId="Web-{C2293BA7-B7C6-DB17-83ED-855CA574B75F}" dt="2022-07-28T10:07:13.613" v="107"/>
          <ac:spMkLst>
            <pc:docMk/>
            <pc:sldMk cId="3309608501" sldId="298"/>
            <ac:spMk id="2" creationId="{EA5D8701-ACB2-1EBB-A005-2C93F55530F3}"/>
          </ac:spMkLst>
        </pc:spChg>
        <pc:spChg chg="add del">
          <ac:chgData name="Anand Mahesh Prajapati" userId="S::mahesh.prajapati@moschip.com::c4714e00-aa80-4e8b-88e8-c8d20d0d50c1" providerId="AD" clId="Web-{C2293BA7-B7C6-DB17-83ED-855CA574B75F}" dt="2022-07-28T10:07:10.894" v="104"/>
          <ac:spMkLst>
            <pc:docMk/>
            <pc:sldMk cId="3309608501" sldId="298"/>
            <ac:spMk id="8" creationId="{37C89E4B-3C9F-44B9-8B86-D9E3D112D8EC}"/>
          </ac:spMkLst>
        </pc:spChg>
        <pc:spChg chg="add del">
          <ac:chgData name="Anand Mahesh Prajapati" userId="S::mahesh.prajapati@moschip.com::c4714e00-aa80-4e8b-88e8-c8d20d0d50c1" providerId="AD" clId="Web-{C2293BA7-B7C6-DB17-83ED-855CA574B75F}" dt="2022-07-28T10:07:13.613" v="106"/>
          <ac:spMkLst>
            <pc:docMk/>
            <pc:sldMk cId="3309608501" sldId="298"/>
            <ac:spMk id="14" creationId="{A7009A0A-BEF5-4EAC-AF15-E4F9F002E239}"/>
          </ac:spMkLst>
        </pc:spChg>
        <pc:spChg chg="add del">
          <ac:chgData name="Anand Mahesh Prajapati" userId="S::mahesh.prajapati@moschip.com::c4714e00-aa80-4e8b-88e8-c8d20d0d50c1" providerId="AD" clId="Web-{C2293BA7-B7C6-DB17-83ED-855CA574B75F}" dt="2022-07-28T10:07:13.613" v="106"/>
          <ac:spMkLst>
            <pc:docMk/>
            <pc:sldMk cId="3309608501" sldId="298"/>
            <ac:spMk id="15" creationId="{A8384FB5-9ADC-4DDC-881B-597D56F5B15D}"/>
          </ac:spMkLst>
        </pc:spChg>
        <pc:spChg chg="add del">
          <ac:chgData name="Anand Mahesh Prajapati" userId="S::mahesh.prajapati@moschip.com::c4714e00-aa80-4e8b-88e8-c8d20d0d50c1" providerId="AD" clId="Web-{C2293BA7-B7C6-DB17-83ED-855CA574B75F}" dt="2022-07-28T10:07:13.613" v="106"/>
          <ac:spMkLst>
            <pc:docMk/>
            <pc:sldMk cId="3309608501" sldId="298"/>
            <ac:spMk id="16" creationId="{1199E1B1-A8C0-4FE8-A5A8-1CB41D69F857}"/>
          </ac:spMkLst>
        </pc:spChg>
        <pc:spChg chg="add del">
          <ac:chgData name="Anand Mahesh Prajapati" userId="S::mahesh.prajapati@moschip.com::c4714e00-aa80-4e8b-88e8-c8d20d0d50c1" providerId="AD" clId="Web-{C2293BA7-B7C6-DB17-83ED-855CA574B75F}" dt="2022-07-28T10:07:13.613" v="106"/>
          <ac:spMkLst>
            <pc:docMk/>
            <pc:sldMk cId="3309608501" sldId="298"/>
            <ac:spMk id="17" creationId="{84A8DE83-DE75-4B41-9DB4-A7EC0B0DEC0B}"/>
          </ac:spMkLst>
        </pc:spChg>
        <pc:picChg chg="add mod">
          <ac:chgData name="Anand Mahesh Prajapati" userId="S::mahesh.prajapati@moschip.com::c4714e00-aa80-4e8b-88e8-c8d20d0d50c1" providerId="AD" clId="Web-{C2293BA7-B7C6-DB17-83ED-855CA574B75F}" dt="2022-07-28T10:08:01.349" v="113" actId="14100"/>
          <ac:picMkLst>
            <pc:docMk/>
            <pc:sldMk cId="3309608501" sldId="298"/>
            <ac:picMk id="3" creationId="{26338EC2-4897-762F-7130-30A50E535BE1}"/>
          </ac:picMkLst>
        </pc:picChg>
        <pc:picChg chg="del">
          <ac:chgData name="Anand Mahesh Prajapati" userId="S::mahesh.prajapati@moschip.com::c4714e00-aa80-4e8b-88e8-c8d20d0d50c1" providerId="AD" clId="Web-{C2293BA7-B7C6-DB17-83ED-855CA574B75F}" dt="2022-07-28T10:06:40.549" v="101"/>
          <ac:picMkLst>
            <pc:docMk/>
            <pc:sldMk cId="3309608501" sldId="298"/>
            <ac:picMk id="4" creationId="{EB393D62-6EA4-F7A6-AC57-B0E3B6187E54}"/>
          </ac:picMkLst>
        </pc:picChg>
        <pc:cxnChg chg="add del">
          <ac:chgData name="Anand Mahesh Prajapati" userId="S::mahesh.prajapati@moschip.com::c4714e00-aa80-4e8b-88e8-c8d20d0d50c1" providerId="AD" clId="Web-{C2293BA7-B7C6-DB17-83ED-855CA574B75F}" dt="2022-07-28T10:07:10.894" v="104"/>
          <ac:cxnSpMkLst>
            <pc:docMk/>
            <pc:sldMk cId="3309608501" sldId="298"/>
            <ac:cxnSpMk id="10" creationId="{AA2EAA10-076F-46BD-8F0F-B9A2FB77A85C}"/>
          </ac:cxnSpMkLst>
        </pc:cxnChg>
        <pc:cxnChg chg="add del">
          <ac:chgData name="Anand Mahesh Prajapati" userId="S::mahesh.prajapati@moschip.com::c4714e00-aa80-4e8b-88e8-c8d20d0d50c1" providerId="AD" clId="Web-{C2293BA7-B7C6-DB17-83ED-855CA574B75F}" dt="2022-07-28T10:07:10.894" v="104"/>
          <ac:cxnSpMkLst>
            <pc:docMk/>
            <pc:sldMk cId="3309608501" sldId="298"/>
            <ac:cxnSpMk id="12" creationId="{D891E407-403B-4764-86C9-33A56D3BCAA3}"/>
          </ac:cxnSpMkLst>
        </pc:cxnChg>
      </pc:sldChg>
      <pc:sldChg chg="delSp modSp">
        <pc:chgData name="Anand Mahesh Prajapati" userId="S::mahesh.prajapati@moschip.com::c4714e00-aa80-4e8b-88e8-c8d20d0d50c1" providerId="AD" clId="Web-{C2293BA7-B7C6-DB17-83ED-855CA574B75F}" dt="2022-07-28T10:10:04.400" v="126" actId="20577"/>
        <pc:sldMkLst>
          <pc:docMk/>
          <pc:sldMk cId="2253198889" sldId="299"/>
        </pc:sldMkLst>
        <pc:spChg chg="mod">
          <ac:chgData name="Anand Mahesh Prajapati" userId="S::mahesh.prajapati@moschip.com::c4714e00-aa80-4e8b-88e8-c8d20d0d50c1" providerId="AD" clId="Web-{C2293BA7-B7C6-DB17-83ED-855CA574B75F}" dt="2022-07-28T10:10:04.400" v="126" actId="20577"/>
          <ac:spMkLst>
            <pc:docMk/>
            <pc:sldMk cId="2253198889" sldId="299"/>
            <ac:spMk id="3" creationId="{58BA473A-5F52-CDAB-A787-B498676E4205}"/>
          </ac:spMkLst>
        </pc:spChg>
        <pc:picChg chg="del">
          <ac:chgData name="Anand Mahesh Prajapati" userId="S::mahesh.prajapati@moschip.com::c4714e00-aa80-4e8b-88e8-c8d20d0d50c1" providerId="AD" clId="Web-{C2293BA7-B7C6-DB17-83ED-855CA574B75F}" dt="2022-07-28T10:08:12.005" v="114"/>
          <ac:picMkLst>
            <pc:docMk/>
            <pc:sldMk cId="2253198889" sldId="299"/>
            <ac:picMk id="4" creationId="{4B549F85-7A8A-643F-4BFF-77878C925E50}"/>
          </ac:picMkLst>
        </pc:picChg>
      </pc:sldChg>
      <pc:sldChg chg="modSp">
        <pc:chgData name="Anand Mahesh Prajapati" userId="S::mahesh.prajapati@moschip.com::c4714e00-aa80-4e8b-88e8-c8d20d0d50c1" providerId="AD" clId="Web-{C2293BA7-B7C6-DB17-83ED-855CA574B75F}" dt="2022-07-28T10:20:58.704" v="182" actId="1076"/>
        <pc:sldMkLst>
          <pc:docMk/>
          <pc:sldMk cId="1597138131" sldId="300"/>
        </pc:sldMkLst>
        <pc:spChg chg="mod">
          <ac:chgData name="Anand Mahesh Prajapati" userId="S::mahesh.prajapati@moschip.com::c4714e00-aa80-4e8b-88e8-c8d20d0d50c1" providerId="AD" clId="Web-{C2293BA7-B7C6-DB17-83ED-855CA574B75F}" dt="2022-07-28T10:20:58.704" v="182" actId="1076"/>
          <ac:spMkLst>
            <pc:docMk/>
            <pc:sldMk cId="1597138131" sldId="300"/>
            <ac:spMk id="3" creationId="{29BEA5BD-E084-355B-62D1-EE2785B242BA}"/>
          </ac:spMkLst>
        </pc:spChg>
      </pc:sldChg>
      <pc:sldChg chg="addSp delSp modSp">
        <pc:chgData name="Anand Mahesh Prajapati" userId="S::mahesh.prajapati@moschip.com::c4714e00-aa80-4e8b-88e8-c8d20d0d50c1" providerId="AD" clId="Web-{C2293BA7-B7C6-DB17-83ED-855CA574B75F}" dt="2022-07-28T10:13:16.281" v="151" actId="14100"/>
        <pc:sldMkLst>
          <pc:docMk/>
          <pc:sldMk cId="3178507287" sldId="303"/>
        </pc:sldMkLst>
        <pc:picChg chg="add mod">
          <ac:chgData name="Anand Mahesh Prajapati" userId="S::mahesh.prajapati@moschip.com::c4714e00-aa80-4e8b-88e8-c8d20d0d50c1" providerId="AD" clId="Web-{C2293BA7-B7C6-DB17-83ED-855CA574B75F}" dt="2022-07-28T10:13:03.390" v="147" actId="14100"/>
          <ac:picMkLst>
            <pc:docMk/>
            <pc:sldMk cId="3178507287" sldId="303"/>
            <ac:picMk id="3" creationId="{FDA49A1D-D1B6-A001-FA0B-FBDD4FEB69FE}"/>
          </ac:picMkLst>
        </pc:picChg>
        <pc:picChg chg="del">
          <ac:chgData name="Anand Mahesh Prajapati" userId="S::mahesh.prajapati@moschip.com::c4714e00-aa80-4e8b-88e8-c8d20d0d50c1" providerId="AD" clId="Web-{C2293BA7-B7C6-DB17-83ED-855CA574B75F}" dt="2022-07-28T10:11:44.419" v="130"/>
          <ac:picMkLst>
            <pc:docMk/>
            <pc:sldMk cId="3178507287" sldId="303"/>
            <ac:picMk id="4" creationId="{0F780E5C-4B6B-CF19-96D4-436C4C6ED26D}"/>
          </ac:picMkLst>
        </pc:picChg>
        <pc:picChg chg="add mod">
          <ac:chgData name="Anand Mahesh Prajapati" userId="S::mahesh.prajapati@moschip.com::c4714e00-aa80-4e8b-88e8-c8d20d0d50c1" providerId="AD" clId="Web-{C2293BA7-B7C6-DB17-83ED-855CA574B75F}" dt="2022-07-28T10:13:16.281" v="151" actId="14100"/>
          <ac:picMkLst>
            <pc:docMk/>
            <pc:sldMk cId="3178507287" sldId="303"/>
            <ac:picMk id="5" creationId="{0250088C-D842-6E6B-043D-4B06D0575D4E}"/>
          </ac:picMkLst>
        </pc:picChg>
      </pc:sldChg>
      <pc:sldChg chg="del">
        <pc:chgData name="Anand Mahesh Prajapati" userId="S::mahesh.prajapati@moschip.com::c4714e00-aa80-4e8b-88e8-c8d20d0d50c1" providerId="AD" clId="Web-{C2293BA7-B7C6-DB17-83ED-855CA574B75F}" dt="2022-07-28T10:13:31.173" v="153"/>
        <pc:sldMkLst>
          <pc:docMk/>
          <pc:sldMk cId="4065451231" sldId="304"/>
        </pc:sldMkLst>
      </pc:sldChg>
      <pc:sldChg chg="modSp">
        <pc:chgData name="Anand Mahesh Prajapati" userId="S::mahesh.prajapati@moschip.com::c4714e00-aa80-4e8b-88e8-c8d20d0d50c1" providerId="AD" clId="Web-{C2293BA7-B7C6-DB17-83ED-855CA574B75F}" dt="2022-07-28T10:18:03.182" v="163" actId="20577"/>
        <pc:sldMkLst>
          <pc:docMk/>
          <pc:sldMk cId="40436979" sldId="305"/>
        </pc:sldMkLst>
        <pc:spChg chg="mod">
          <ac:chgData name="Anand Mahesh Prajapati" userId="S::mahesh.prajapati@moschip.com::c4714e00-aa80-4e8b-88e8-c8d20d0d50c1" providerId="AD" clId="Web-{C2293BA7-B7C6-DB17-83ED-855CA574B75F}" dt="2022-07-28T10:18:03.182" v="163" actId="20577"/>
          <ac:spMkLst>
            <pc:docMk/>
            <pc:sldMk cId="40436979" sldId="305"/>
            <ac:spMk id="3" creationId="{3E59A348-85B2-EA0C-D336-6385FB444C10}"/>
          </ac:spMkLst>
        </pc:spChg>
      </pc:sldChg>
      <pc:sldChg chg="modSp">
        <pc:chgData name="Anand Mahesh Prajapati" userId="S::mahesh.prajapati@moschip.com::c4714e00-aa80-4e8b-88e8-c8d20d0d50c1" providerId="AD" clId="Web-{C2293BA7-B7C6-DB17-83ED-855CA574B75F}" dt="2022-07-28T10:20:17.702" v="180" actId="20577"/>
        <pc:sldMkLst>
          <pc:docMk/>
          <pc:sldMk cId="3473426555" sldId="306"/>
        </pc:sldMkLst>
        <pc:spChg chg="mod">
          <ac:chgData name="Anand Mahesh Prajapati" userId="S::mahesh.prajapati@moschip.com::c4714e00-aa80-4e8b-88e8-c8d20d0d50c1" providerId="AD" clId="Web-{C2293BA7-B7C6-DB17-83ED-855CA574B75F}" dt="2022-07-28T10:20:17.702" v="180" actId="20577"/>
          <ac:spMkLst>
            <pc:docMk/>
            <pc:sldMk cId="3473426555" sldId="306"/>
            <ac:spMk id="3" creationId="{B05DD103-4145-A861-255C-99B080987DD5}"/>
          </ac:spMkLst>
        </pc:spChg>
      </pc:sldChg>
      <pc:sldChg chg="del">
        <pc:chgData name="Anand Mahesh Prajapati" userId="S::mahesh.prajapati@moschip.com::c4714e00-aa80-4e8b-88e8-c8d20d0d50c1" providerId="AD" clId="Web-{C2293BA7-B7C6-DB17-83ED-855CA574B75F}" dt="2022-07-28T10:20:30.499" v="181"/>
        <pc:sldMkLst>
          <pc:docMk/>
          <pc:sldMk cId="147076025" sldId="307"/>
        </pc:sldMkLst>
      </pc:sldChg>
      <pc:sldChg chg="add del replId">
        <pc:chgData name="Anand Mahesh Prajapati" userId="S::mahesh.prajapati@moschip.com::c4714e00-aa80-4e8b-88e8-c8d20d0d50c1" providerId="AD" clId="Web-{C2293BA7-B7C6-DB17-83ED-855CA574B75F}" dt="2022-07-28T10:13:33.126" v="154"/>
        <pc:sldMkLst>
          <pc:docMk/>
          <pc:sldMk cId="268145490" sldId="311"/>
        </pc:sldMkLst>
      </pc:sldChg>
    </pc:docChg>
  </pc:docChgLst>
  <pc:docChgLst>
    <pc:chgData name="Anand Mahesh Prajapati" userId="S::mahesh.prajapati@moschip.com::c4714e00-aa80-4e8b-88e8-c8d20d0d50c1" providerId="AD" clId="Web-{EF2FA243-CD02-FBDD-DFBD-673F7288D83B}"/>
    <pc:docChg chg="addSld modSld">
      <pc:chgData name="Anand Mahesh Prajapati" userId="S::mahesh.prajapati@moschip.com::c4714e00-aa80-4e8b-88e8-c8d20d0d50c1" providerId="AD" clId="Web-{EF2FA243-CD02-FBDD-DFBD-673F7288D83B}" dt="2022-07-27T05:00:41.461" v="15" actId="20577"/>
      <pc:docMkLst>
        <pc:docMk/>
      </pc:docMkLst>
      <pc:sldChg chg="modSp new">
        <pc:chgData name="Anand Mahesh Prajapati" userId="S::mahesh.prajapati@moschip.com::c4714e00-aa80-4e8b-88e8-c8d20d0d50c1" providerId="AD" clId="Web-{EF2FA243-CD02-FBDD-DFBD-673F7288D83B}" dt="2022-07-27T05:00:41.461" v="15" actId="20577"/>
        <pc:sldMkLst>
          <pc:docMk/>
          <pc:sldMk cId="1855109193" sldId="274"/>
        </pc:sldMkLst>
        <pc:spChg chg="mod">
          <ac:chgData name="Anand Mahesh Prajapati" userId="S::mahesh.prajapati@moschip.com::c4714e00-aa80-4e8b-88e8-c8d20d0d50c1" providerId="AD" clId="Web-{EF2FA243-CD02-FBDD-DFBD-673F7288D83B}" dt="2022-07-27T05:00:41.461" v="15" actId="20577"/>
          <ac:spMkLst>
            <pc:docMk/>
            <pc:sldMk cId="1855109193" sldId="274"/>
            <ac:spMk id="2" creationId="{3D9297D9-4C18-02B7-5287-CB9ACF8AF39D}"/>
          </ac:spMkLst>
        </pc:spChg>
      </pc:sldChg>
    </pc:docChg>
  </pc:docChgLst>
  <pc:docChgLst>
    <pc:chgData name="Anand Mahesh Prajapati" userId="S::mahesh.prajapati@moschip.com::c4714e00-aa80-4e8b-88e8-c8d20d0d50c1" providerId="AD" clId="Web-{E144183A-D902-C41D-9C4A-18A8411F4CD0}"/>
    <pc:docChg chg="addSld delSld modSld sldOrd">
      <pc:chgData name="Anand Mahesh Prajapati" userId="S::mahesh.prajapati@moschip.com::c4714e00-aa80-4e8b-88e8-c8d20d0d50c1" providerId="AD" clId="Web-{E144183A-D902-C41D-9C4A-18A8411F4CD0}" dt="2022-07-28T08:58:01.594" v="416"/>
      <pc:docMkLst>
        <pc:docMk/>
      </pc:docMkLst>
      <pc:sldChg chg="delSp modSp">
        <pc:chgData name="Anand Mahesh Prajapati" userId="S::mahesh.prajapati@moschip.com::c4714e00-aa80-4e8b-88e8-c8d20d0d50c1" providerId="AD" clId="Web-{E144183A-D902-C41D-9C4A-18A8411F4CD0}" dt="2022-07-28T06:24:50.828" v="229"/>
        <pc:sldMkLst>
          <pc:docMk/>
          <pc:sldMk cId="109857222" sldId="256"/>
        </pc:sldMkLst>
        <pc:spChg chg="del mod">
          <ac:chgData name="Anand Mahesh Prajapati" userId="S::mahesh.prajapati@moschip.com::c4714e00-aa80-4e8b-88e8-c8d20d0d50c1" providerId="AD" clId="Web-{E144183A-D902-C41D-9C4A-18A8411F4CD0}" dt="2022-07-28T06:24:50.828" v="229"/>
          <ac:spMkLst>
            <pc:docMk/>
            <pc:sldMk cId="109857222" sldId="256"/>
            <ac:spMk id="3" creationId="{00000000-0000-0000-0000-000000000000}"/>
          </ac:spMkLst>
        </pc:spChg>
      </pc:sldChg>
      <pc:sldChg chg="modSp">
        <pc:chgData name="Anand Mahesh Prajapati" userId="S::mahesh.prajapati@moschip.com::c4714e00-aa80-4e8b-88e8-c8d20d0d50c1" providerId="AD" clId="Web-{E144183A-D902-C41D-9C4A-18A8411F4CD0}" dt="2022-07-28T08:24:18.827" v="232" actId="1076"/>
        <pc:sldMkLst>
          <pc:docMk/>
          <pc:sldMk cId="1030574717" sldId="258"/>
        </pc:sldMkLst>
        <pc:spChg chg="mod">
          <ac:chgData name="Anand Mahesh Prajapati" userId="S::mahesh.prajapati@moschip.com::c4714e00-aa80-4e8b-88e8-c8d20d0d50c1" providerId="AD" clId="Web-{E144183A-D902-C41D-9C4A-18A8411F4CD0}" dt="2022-07-28T08:24:18.827" v="232" actId="1076"/>
          <ac:spMkLst>
            <pc:docMk/>
            <pc:sldMk cId="1030574717" sldId="258"/>
            <ac:spMk id="7" creationId="{9D2F2622-FB99-591D-40BC-EB6BA680AFD1}"/>
          </ac:spMkLst>
        </pc:spChg>
      </pc:sldChg>
      <pc:sldChg chg="modSp">
        <pc:chgData name="Anand Mahesh Prajapati" userId="S::mahesh.prajapati@moschip.com::c4714e00-aa80-4e8b-88e8-c8d20d0d50c1" providerId="AD" clId="Web-{E144183A-D902-C41D-9C4A-18A8411F4CD0}" dt="2022-07-28T08:29:58.520" v="235" actId="20577"/>
        <pc:sldMkLst>
          <pc:docMk/>
          <pc:sldMk cId="962896922" sldId="266"/>
        </pc:sldMkLst>
        <pc:spChg chg="mod">
          <ac:chgData name="Anand Mahesh Prajapati" userId="S::mahesh.prajapati@moschip.com::c4714e00-aa80-4e8b-88e8-c8d20d0d50c1" providerId="AD" clId="Web-{E144183A-D902-C41D-9C4A-18A8411F4CD0}" dt="2022-07-28T08:29:58.520" v="235" actId="20577"/>
          <ac:spMkLst>
            <pc:docMk/>
            <pc:sldMk cId="962896922" sldId="266"/>
            <ac:spMk id="3" creationId="{2C1F6362-190A-54DE-0844-5BCFF9E01DF1}"/>
          </ac:spMkLst>
        </pc:spChg>
      </pc:sldChg>
      <pc:sldChg chg="modSp">
        <pc:chgData name="Anand Mahesh Prajapati" userId="S::mahesh.prajapati@moschip.com::c4714e00-aa80-4e8b-88e8-c8d20d0d50c1" providerId="AD" clId="Web-{E144183A-D902-C41D-9C4A-18A8411F4CD0}" dt="2022-07-28T08:31:03.318" v="254" actId="20577"/>
        <pc:sldMkLst>
          <pc:docMk/>
          <pc:sldMk cId="2506045688" sldId="267"/>
        </pc:sldMkLst>
        <pc:spChg chg="mod">
          <ac:chgData name="Anand Mahesh Prajapati" userId="S::mahesh.prajapati@moschip.com::c4714e00-aa80-4e8b-88e8-c8d20d0d50c1" providerId="AD" clId="Web-{E144183A-D902-C41D-9C4A-18A8411F4CD0}" dt="2022-07-28T08:31:03.318" v="254" actId="20577"/>
          <ac:spMkLst>
            <pc:docMk/>
            <pc:sldMk cId="2506045688" sldId="267"/>
            <ac:spMk id="3" creationId="{7A66F0E4-2092-8DD7-DC5D-DE2D646478B4}"/>
          </ac:spMkLst>
        </pc:spChg>
      </pc:sldChg>
      <pc:sldChg chg="modSp">
        <pc:chgData name="Anand Mahesh Prajapati" userId="S::mahesh.prajapati@moschip.com::c4714e00-aa80-4e8b-88e8-c8d20d0d50c1" providerId="AD" clId="Web-{E144183A-D902-C41D-9C4A-18A8411F4CD0}" dt="2022-07-28T08:31:40.146" v="263" actId="20577"/>
        <pc:sldMkLst>
          <pc:docMk/>
          <pc:sldMk cId="2269802909" sldId="268"/>
        </pc:sldMkLst>
        <pc:spChg chg="mod">
          <ac:chgData name="Anand Mahesh Prajapati" userId="S::mahesh.prajapati@moschip.com::c4714e00-aa80-4e8b-88e8-c8d20d0d50c1" providerId="AD" clId="Web-{E144183A-D902-C41D-9C4A-18A8411F4CD0}" dt="2022-07-28T08:31:40.146" v="263" actId="20577"/>
          <ac:spMkLst>
            <pc:docMk/>
            <pc:sldMk cId="2269802909" sldId="268"/>
            <ac:spMk id="3" creationId="{61ED69A7-899B-B68E-74BA-040169939010}"/>
          </ac:spMkLst>
        </pc:spChg>
      </pc:sldChg>
      <pc:sldChg chg="modSp">
        <pc:chgData name="Anand Mahesh Prajapati" userId="S::mahesh.prajapati@moschip.com::c4714e00-aa80-4e8b-88e8-c8d20d0d50c1" providerId="AD" clId="Web-{E144183A-D902-C41D-9C4A-18A8411F4CD0}" dt="2022-07-28T08:32:16.897" v="267" actId="20577"/>
        <pc:sldMkLst>
          <pc:docMk/>
          <pc:sldMk cId="1249404191" sldId="269"/>
        </pc:sldMkLst>
        <pc:spChg chg="mod">
          <ac:chgData name="Anand Mahesh Prajapati" userId="S::mahesh.prajapati@moschip.com::c4714e00-aa80-4e8b-88e8-c8d20d0d50c1" providerId="AD" clId="Web-{E144183A-D902-C41D-9C4A-18A8411F4CD0}" dt="2022-07-28T08:32:16.897" v="267" actId="20577"/>
          <ac:spMkLst>
            <pc:docMk/>
            <pc:sldMk cId="1249404191" sldId="269"/>
            <ac:spMk id="3" creationId="{C5A95C96-B0A3-8C19-B305-5FB0251C8D56}"/>
          </ac:spMkLst>
        </pc:spChg>
      </pc:sldChg>
      <pc:sldChg chg="modSp">
        <pc:chgData name="Anand Mahesh Prajapati" userId="S::mahesh.prajapati@moschip.com::c4714e00-aa80-4e8b-88e8-c8d20d0d50c1" providerId="AD" clId="Web-{E144183A-D902-C41D-9C4A-18A8411F4CD0}" dt="2022-07-28T08:32:53.882" v="274" actId="20577"/>
        <pc:sldMkLst>
          <pc:docMk/>
          <pc:sldMk cId="3442627887" sldId="270"/>
        </pc:sldMkLst>
        <pc:spChg chg="mod">
          <ac:chgData name="Anand Mahesh Prajapati" userId="S::mahesh.prajapati@moschip.com::c4714e00-aa80-4e8b-88e8-c8d20d0d50c1" providerId="AD" clId="Web-{E144183A-D902-C41D-9C4A-18A8411F4CD0}" dt="2022-07-28T08:32:53.882" v="274" actId="20577"/>
          <ac:spMkLst>
            <pc:docMk/>
            <pc:sldMk cId="3442627887" sldId="270"/>
            <ac:spMk id="3" creationId="{3EBD45DE-62A6-DE5D-167A-EDC67AFDAAC5}"/>
          </ac:spMkLst>
        </pc:spChg>
      </pc:sldChg>
      <pc:sldChg chg="modSp">
        <pc:chgData name="Anand Mahesh Prajapati" userId="S::mahesh.prajapati@moschip.com::c4714e00-aa80-4e8b-88e8-c8d20d0d50c1" providerId="AD" clId="Web-{E144183A-D902-C41D-9C4A-18A8411F4CD0}" dt="2022-07-28T08:33:14.726" v="283" actId="20577"/>
        <pc:sldMkLst>
          <pc:docMk/>
          <pc:sldMk cId="633645249" sldId="271"/>
        </pc:sldMkLst>
        <pc:spChg chg="mod">
          <ac:chgData name="Anand Mahesh Prajapati" userId="S::mahesh.prajapati@moschip.com::c4714e00-aa80-4e8b-88e8-c8d20d0d50c1" providerId="AD" clId="Web-{E144183A-D902-C41D-9C4A-18A8411F4CD0}" dt="2022-07-28T08:33:14.726" v="283" actId="20577"/>
          <ac:spMkLst>
            <pc:docMk/>
            <pc:sldMk cId="633645249" sldId="271"/>
            <ac:spMk id="3" creationId="{DA9C2BD4-04F0-FF12-BA97-AAAC7D0E8FC0}"/>
          </ac:spMkLst>
        </pc:spChg>
      </pc:sldChg>
      <pc:sldChg chg="modSp">
        <pc:chgData name="Anand Mahesh Prajapati" userId="S::mahesh.prajapati@moschip.com::c4714e00-aa80-4e8b-88e8-c8d20d0d50c1" providerId="AD" clId="Web-{E144183A-D902-C41D-9C4A-18A8411F4CD0}" dt="2022-07-28T08:36:32.292" v="291" actId="20577"/>
        <pc:sldMkLst>
          <pc:docMk/>
          <pc:sldMk cId="1855109193" sldId="274"/>
        </pc:sldMkLst>
        <pc:spChg chg="mod">
          <ac:chgData name="Anand Mahesh Prajapati" userId="S::mahesh.prajapati@moschip.com::c4714e00-aa80-4e8b-88e8-c8d20d0d50c1" providerId="AD" clId="Web-{E144183A-D902-C41D-9C4A-18A8411F4CD0}" dt="2022-07-28T08:36:32.292" v="291" actId="20577"/>
          <ac:spMkLst>
            <pc:docMk/>
            <pc:sldMk cId="1855109193" sldId="274"/>
            <ac:spMk id="3" creationId="{4BC25C12-89B9-0EB4-3214-8FD9D299CA91}"/>
          </ac:spMkLst>
        </pc:spChg>
      </pc:sldChg>
      <pc:sldChg chg="modSp">
        <pc:chgData name="Anand Mahesh Prajapati" userId="S::mahesh.prajapati@moschip.com::c4714e00-aa80-4e8b-88e8-c8d20d0d50c1" providerId="AD" clId="Web-{E144183A-D902-C41D-9C4A-18A8411F4CD0}" dt="2022-07-28T08:38:34.059" v="299" actId="20577"/>
        <pc:sldMkLst>
          <pc:docMk/>
          <pc:sldMk cId="1809856901" sldId="275"/>
        </pc:sldMkLst>
        <pc:spChg chg="mod">
          <ac:chgData name="Anand Mahesh Prajapati" userId="S::mahesh.prajapati@moschip.com::c4714e00-aa80-4e8b-88e8-c8d20d0d50c1" providerId="AD" clId="Web-{E144183A-D902-C41D-9C4A-18A8411F4CD0}" dt="2022-07-28T08:38:34.059" v="299" actId="20577"/>
          <ac:spMkLst>
            <pc:docMk/>
            <pc:sldMk cId="1809856901" sldId="275"/>
            <ac:spMk id="3" creationId="{DF5275A9-5BC8-87DC-B855-F571F367A253}"/>
          </ac:spMkLst>
        </pc:spChg>
      </pc:sldChg>
      <pc:sldChg chg="delSp modSp">
        <pc:chgData name="Anand Mahesh Prajapati" userId="S::mahesh.prajapati@moschip.com::c4714e00-aa80-4e8b-88e8-c8d20d0d50c1" providerId="AD" clId="Web-{E144183A-D902-C41D-9C4A-18A8411F4CD0}" dt="2022-07-28T08:46:55.052" v="349" actId="20577"/>
        <pc:sldMkLst>
          <pc:docMk/>
          <pc:sldMk cId="1315620844" sldId="278"/>
        </pc:sldMkLst>
        <pc:spChg chg="del">
          <ac:chgData name="Anand Mahesh Prajapati" userId="S::mahesh.prajapati@moschip.com::c4714e00-aa80-4e8b-88e8-c8d20d0d50c1" providerId="AD" clId="Web-{E144183A-D902-C41D-9C4A-18A8411F4CD0}" dt="2022-07-28T08:44:04.674" v="321"/>
          <ac:spMkLst>
            <pc:docMk/>
            <pc:sldMk cId="1315620844" sldId="278"/>
            <ac:spMk id="2" creationId="{E5CEA242-8F0B-5C9F-4EEA-8587CF1774FC}"/>
          </ac:spMkLst>
        </pc:spChg>
        <pc:spChg chg="mod">
          <ac:chgData name="Anand Mahesh Prajapati" userId="S::mahesh.prajapati@moschip.com::c4714e00-aa80-4e8b-88e8-c8d20d0d50c1" providerId="AD" clId="Web-{E144183A-D902-C41D-9C4A-18A8411F4CD0}" dt="2022-07-28T08:46:55.052" v="349" actId="20577"/>
          <ac:spMkLst>
            <pc:docMk/>
            <pc:sldMk cId="1315620844" sldId="278"/>
            <ac:spMk id="3" creationId="{FE785183-74ED-C8A1-28FF-259CA5DB166F}"/>
          </ac:spMkLst>
        </pc:spChg>
      </pc:sldChg>
      <pc:sldChg chg="modSp">
        <pc:chgData name="Anand Mahesh Prajapati" userId="S::mahesh.prajapati@moschip.com::c4714e00-aa80-4e8b-88e8-c8d20d0d50c1" providerId="AD" clId="Web-{E144183A-D902-C41D-9C4A-18A8411F4CD0}" dt="2022-07-28T08:49:48.789" v="354" actId="20577"/>
        <pc:sldMkLst>
          <pc:docMk/>
          <pc:sldMk cId="2524463461" sldId="279"/>
        </pc:sldMkLst>
        <pc:spChg chg="mod">
          <ac:chgData name="Anand Mahesh Prajapati" userId="S::mahesh.prajapati@moschip.com::c4714e00-aa80-4e8b-88e8-c8d20d0d50c1" providerId="AD" clId="Web-{E144183A-D902-C41D-9C4A-18A8411F4CD0}" dt="2022-07-28T08:49:48.789" v="354" actId="20577"/>
          <ac:spMkLst>
            <pc:docMk/>
            <pc:sldMk cId="2524463461" sldId="279"/>
            <ac:spMk id="2" creationId="{0201DB9D-9E20-C7C4-AA8E-2CF06CCCB637}"/>
          </ac:spMkLst>
        </pc:spChg>
      </pc:sldChg>
      <pc:sldChg chg="del">
        <pc:chgData name="Anand Mahesh Prajapati" userId="S::mahesh.prajapati@moschip.com::c4714e00-aa80-4e8b-88e8-c8d20d0d50c1" providerId="AD" clId="Web-{E144183A-D902-C41D-9C4A-18A8411F4CD0}" dt="2022-07-28T08:50:44.493" v="355"/>
        <pc:sldMkLst>
          <pc:docMk/>
          <pc:sldMk cId="2495809351" sldId="281"/>
        </pc:sldMkLst>
      </pc:sldChg>
      <pc:sldChg chg="del">
        <pc:chgData name="Anand Mahesh Prajapati" userId="S::mahesh.prajapati@moschip.com::c4714e00-aa80-4e8b-88e8-c8d20d0d50c1" providerId="AD" clId="Web-{E144183A-D902-C41D-9C4A-18A8411F4CD0}" dt="2022-07-28T08:50:50.165" v="356"/>
        <pc:sldMkLst>
          <pc:docMk/>
          <pc:sldMk cId="120413872" sldId="282"/>
        </pc:sldMkLst>
      </pc:sldChg>
      <pc:sldChg chg="delSp modSp">
        <pc:chgData name="Anand Mahesh Prajapati" userId="S::mahesh.prajapati@moschip.com::c4714e00-aa80-4e8b-88e8-c8d20d0d50c1" providerId="AD" clId="Web-{E144183A-D902-C41D-9C4A-18A8411F4CD0}" dt="2022-07-28T08:52:15.073" v="390" actId="20577"/>
        <pc:sldMkLst>
          <pc:docMk/>
          <pc:sldMk cId="1318062484" sldId="283"/>
        </pc:sldMkLst>
        <pc:spChg chg="mod">
          <ac:chgData name="Anand Mahesh Prajapati" userId="S::mahesh.prajapati@moschip.com::c4714e00-aa80-4e8b-88e8-c8d20d0d50c1" providerId="AD" clId="Web-{E144183A-D902-C41D-9C4A-18A8411F4CD0}" dt="2022-07-28T08:52:15.073" v="390" actId="20577"/>
          <ac:spMkLst>
            <pc:docMk/>
            <pc:sldMk cId="1318062484" sldId="283"/>
            <ac:spMk id="3" creationId="{C0864FDE-9EDC-4EDD-9E36-42CB9A29EA80}"/>
          </ac:spMkLst>
        </pc:spChg>
        <pc:picChg chg="del mod">
          <ac:chgData name="Anand Mahesh Prajapati" userId="S::mahesh.prajapati@moschip.com::c4714e00-aa80-4e8b-88e8-c8d20d0d50c1" providerId="AD" clId="Web-{E144183A-D902-C41D-9C4A-18A8411F4CD0}" dt="2022-07-28T08:50:54.149" v="358"/>
          <ac:picMkLst>
            <pc:docMk/>
            <pc:sldMk cId="1318062484" sldId="283"/>
            <ac:picMk id="4" creationId="{FFE47D83-4E58-120B-DE59-01A3E8AD92E0}"/>
          </ac:picMkLst>
        </pc:picChg>
      </pc:sldChg>
      <pc:sldChg chg="delSp modSp">
        <pc:chgData name="Anand Mahesh Prajapati" userId="S::mahesh.prajapati@moschip.com::c4714e00-aa80-4e8b-88e8-c8d20d0d50c1" providerId="AD" clId="Web-{E144183A-D902-C41D-9C4A-18A8411F4CD0}" dt="2022-07-28T08:53:49.605" v="405" actId="20577"/>
        <pc:sldMkLst>
          <pc:docMk/>
          <pc:sldMk cId="1214964961" sldId="285"/>
        </pc:sldMkLst>
        <pc:spChg chg="mod">
          <ac:chgData name="Anand Mahesh Prajapati" userId="S::mahesh.prajapati@moschip.com::c4714e00-aa80-4e8b-88e8-c8d20d0d50c1" providerId="AD" clId="Web-{E144183A-D902-C41D-9C4A-18A8411F4CD0}" dt="2022-07-28T08:53:49.605" v="405" actId="20577"/>
          <ac:spMkLst>
            <pc:docMk/>
            <pc:sldMk cId="1214964961" sldId="285"/>
            <ac:spMk id="3" creationId="{BB261F29-BE29-49C5-8669-DB31D5DAC1B1}"/>
          </ac:spMkLst>
        </pc:spChg>
        <pc:picChg chg="del">
          <ac:chgData name="Anand Mahesh Prajapati" userId="S::mahesh.prajapati@moschip.com::c4714e00-aa80-4e8b-88e8-c8d20d0d50c1" providerId="AD" clId="Web-{E144183A-D902-C41D-9C4A-18A8411F4CD0}" dt="2022-07-28T08:52:53.729" v="391"/>
          <ac:picMkLst>
            <pc:docMk/>
            <pc:sldMk cId="1214964961" sldId="285"/>
            <ac:picMk id="4" creationId="{0A1FD38F-FABD-29A1-79F6-8C079BDE91EA}"/>
          </ac:picMkLst>
        </pc:picChg>
      </pc:sldChg>
      <pc:sldChg chg="modSp">
        <pc:chgData name="Anand Mahesh Prajapati" userId="S::mahesh.prajapati@moschip.com::c4714e00-aa80-4e8b-88e8-c8d20d0d50c1" providerId="AD" clId="Web-{E144183A-D902-C41D-9C4A-18A8411F4CD0}" dt="2022-07-28T08:55:03.638" v="412" actId="20577"/>
        <pc:sldMkLst>
          <pc:docMk/>
          <pc:sldMk cId="1175106652" sldId="286"/>
        </pc:sldMkLst>
        <pc:spChg chg="mod">
          <ac:chgData name="Anand Mahesh Prajapati" userId="S::mahesh.prajapati@moschip.com::c4714e00-aa80-4e8b-88e8-c8d20d0d50c1" providerId="AD" clId="Web-{E144183A-D902-C41D-9C4A-18A8411F4CD0}" dt="2022-07-28T08:55:03.638" v="412" actId="20577"/>
          <ac:spMkLst>
            <pc:docMk/>
            <pc:sldMk cId="1175106652" sldId="286"/>
            <ac:spMk id="3" creationId="{75D8C757-6053-E734-E235-0D288030544D}"/>
          </ac:spMkLst>
        </pc:spChg>
      </pc:sldChg>
      <pc:sldChg chg="modSp">
        <pc:chgData name="Anand Mahesh Prajapati" userId="S::mahesh.prajapati@moschip.com::c4714e00-aa80-4e8b-88e8-c8d20d0d50c1" providerId="AD" clId="Web-{E144183A-D902-C41D-9C4A-18A8411F4CD0}" dt="2022-07-28T08:55:21.029" v="415" actId="20577"/>
        <pc:sldMkLst>
          <pc:docMk/>
          <pc:sldMk cId="1809707942" sldId="287"/>
        </pc:sldMkLst>
        <pc:spChg chg="mod">
          <ac:chgData name="Anand Mahesh Prajapati" userId="S::mahesh.prajapati@moschip.com::c4714e00-aa80-4e8b-88e8-c8d20d0d50c1" providerId="AD" clId="Web-{E144183A-D902-C41D-9C4A-18A8411F4CD0}" dt="2022-07-28T08:55:21.029" v="415" actId="20577"/>
          <ac:spMkLst>
            <pc:docMk/>
            <pc:sldMk cId="1809707942" sldId="287"/>
            <ac:spMk id="2" creationId="{0831C84C-9C15-40E7-4461-F8DAF3A78863}"/>
          </ac:spMkLst>
        </pc:spChg>
      </pc:sldChg>
      <pc:sldChg chg="delSp">
        <pc:chgData name="Anand Mahesh Prajapati" userId="S::mahesh.prajapati@moschip.com::c4714e00-aa80-4e8b-88e8-c8d20d0d50c1" providerId="AD" clId="Web-{E144183A-D902-C41D-9C4A-18A8411F4CD0}" dt="2022-07-28T08:58:01.594" v="416"/>
        <pc:sldMkLst>
          <pc:docMk/>
          <pc:sldMk cId="424265625" sldId="289"/>
        </pc:sldMkLst>
        <pc:picChg chg="del">
          <ac:chgData name="Anand Mahesh Prajapati" userId="S::mahesh.prajapati@moschip.com::c4714e00-aa80-4e8b-88e8-c8d20d0d50c1" providerId="AD" clId="Web-{E144183A-D902-C41D-9C4A-18A8411F4CD0}" dt="2022-07-28T08:58:01.594" v="416"/>
          <ac:picMkLst>
            <pc:docMk/>
            <pc:sldMk cId="424265625" sldId="289"/>
            <ac:picMk id="4" creationId="{7B20437B-2B22-CB94-C696-0C8A6B4CB741}"/>
          </ac:picMkLst>
        </pc:picChg>
      </pc:sldChg>
      <pc:sldChg chg="addSp modSp mod modClrScheme chgLayout">
        <pc:chgData name="Anand Mahesh Prajapati" userId="S::mahesh.prajapati@moschip.com::c4714e00-aa80-4e8b-88e8-c8d20d0d50c1" providerId="AD" clId="Web-{E144183A-D902-C41D-9C4A-18A8411F4CD0}" dt="2022-07-28T05:46:35.649" v="16" actId="1076"/>
        <pc:sldMkLst>
          <pc:docMk/>
          <pc:sldMk cId="3309608501" sldId="298"/>
        </pc:sldMkLst>
        <pc:spChg chg="add mod ord">
          <ac:chgData name="Anand Mahesh Prajapati" userId="S::mahesh.prajapati@moschip.com::c4714e00-aa80-4e8b-88e8-c8d20d0d50c1" providerId="AD" clId="Web-{E144183A-D902-C41D-9C4A-18A8411F4CD0}" dt="2022-07-28T05:45:57.351" v="8" actId="20577"/>
          <ac:spMkLst>
            <pc:docMk/>
            <pc:sldMk cId="3309608501" sldId="298"/>
            <ac:spMk id="2" creationId="{EA5D8701-ACB2-1EBB-A005-2C93F55530F3}"/>
          </ac:spMkLst>
        </pc:spChg>
        <pc:picChg chg="mod ord">
          <ac:chgData name="Anand Mahesh Prajapati" userId="S::mahesh.prajapati@moschip.com::c4714e00-aa80-4e8b-88e8-c8d20d0d50c1" providerId="AD" clId="Web-{E144183A-D902-C41D-9C4A-18A8411F4CD0}" dt="2022-07-28T05:46:35.649" v="16" actId="1076"/>
          <ac:picMkLst>
            <pc:docMk/>
            <pc:sldMk cId="3309608501" sldId="298"/>
            <ac:picMk id="4" creationId="{EB393D62-6EA4-F7A6-AC57-B0E3B6187E54}"/>
          </ac:picMkLst>
        </pc:picChg>
      </pc:sldChg>
      <pc:sldChg chg="modSp new">
        <pc:chgData name="Anand Mahesh Prajapati" userId="S::mahesh.prajapati@moschip.com::c4714e00-aa80-4e8b-88e8-c8d20d0d50c1" providerId="AD" clId="Web-{E144183A-D902-C41D-9C4A-18A8411F4CD0}" dt="2022-07-28T06:02:22.280" v="113" actId="20577"/>
        <pc:sldMkLst>
          <pc:docMk/>
          <pc:sldMk cId="40436979" sldId="305"/>
        </pc:sldMkLst>
        <pc:spChg chg="mod">
          <ac:chgData name="Anand Mahesh Prajapati" userId="S::mahesh.prajapati@moschip.com::c4714e00-aa80-4e8b-88e8-c8d20d0d50c1" providerId="AD" clId="Web-{E144183A-D902-C41D-9C4A-18A8411F4CD0}" dt="2022-07-28T05:47:43.119" v="19" actId="20577"/>
          <ac:spMkLst>
            <pc:docMk/>
            <pc:sldMk cId="40436979" sldId="305"/>
            <ac:spMk id="2" creationId="{654B9792-2C91-9704-03CF-86E13947066A}"/>
          </ac:spMkLst>
        </pc:spChg>
        <pc:spChg chg="mod">
          <ac:chgData name="Anand Mahesh Prajapati" userId="S::mahesh.prajapati@moschip.com::c4714e00-aa80-4e8b-88e8-c8d20d0d50c1" providerId="AD" clId="Web-{E144183A-D902-C41D-9C4A-18A8411F4CD0}" dt="2022-07-28T06:02:22.280" v="113" actId="20577"/>
          <ac:spMkLst>
            <pc:docMk/>
            <pc:sldMk cId="40436979" sldId="305"/>
            <ac:spMk id="3" creationId="{3E59A348-85B2-EA0C-D336-6385FB444C10}"/>
          </ac:spMkLst>
        </pc:spChg>
      </pc:sldChg>
      <pc:sldChg chg="delSp modSp new">
        <pc:chgData name="Anand Mahesh Prajapati" userId="S::mahesh.prajapati@moschip.com::c4714e00-aa80-4e8b-88e8-c8d20d0d50c1" providerId="AD" clId="Web-{E144183A-D902-C41D-9C4A-18A8411F4CD0}" dt="2022-07-28T06:05:47.488" v="151" actId="20577"/>
        <pc:sldMkLst>
          <pc:docMk/>
          <pc:sldMk cId="3473426555" sldId="306"/>
        </pc:sldMkLst>
        <pc:spChg chg="del">
          <ac:chgData name="Anand Mahesh Prajapati" userId="S::mahesh.prajapati@moschip.com::c4714e00-aa80-4e8b-88e8-c8d20d0d50c1" providerId="AD" clId="Web-{E144183A-D902-C41D-9C4A-18A8411F4CD0}" dt="2022-07-28T05:54:09.738" v="89"/>
          <ac:spMkLst>
            <pc:docMk/>
            <pc:sldMk cId="3473426555" sldId="306"/>
            <ac:spMk id="2" creationId="{298343C0-9529-4B8F-767D-7B91A5D3D104}"/>
          </ac:spMkLst>
        </pc:spChg>
        <pc:spChg chg="mod">
          <ac:chgData name="Anand Mahesh Prajapati" userId="S::mahesh.prajapati@moschip.com::c4714e00-aa80-4e8b-88e8-c8d20d0d50c1" providerId="AD" clId="Web-{E144183A-D902-C41D-9C4A-18A8411F4CD0}" dt="2022-07-28T06:05:47.488" v="151" actId="20577"/>
          <ac:spMkLst>
            <pc:docMk/>
            <pc:sldMk cId="3473426555" sldId="306"/>
            <ac:spMk id="3" creationId="{B05DD103-4145-A861-255C-99B080987DD5}"/>
          </ac:spMkLst>
        </pc:spChg>
      </pc:sldChg>
      <pc:sldChg chg="delSp modSp new">
        <pc:chgData name="Anand Mahesh Prajapati" userId="S::mahesh.prajapati@moschip.com::c4714e00-aa80-4e8b-88e8-c8d20d0d50c1" providerId="AD" clId="Web-{E144183A-D902-C41D-9C4A-18A8411F4CD0}" dt="2022-07-28T06:06:29.036" v="160" actId="20577"/>
        <pc:sldMkLst>
          <pc:docMk/>
          <pc:sldMk cId="147076025" sldId="307"/>
        </pc:sldMkLst>
        <pc:spChg chg="del">
          <ac:chgData name="Anand Mahesh Prajapati" userId="S::mahesh.prajapati@moschip.com::c4714e00-aa80-4e8b-88e8-c8d20d0d50c1" providerId="AD" clId="Web-{E144183A-D902-C41D-9C4A-18A8411F4CD0}" dt="2022-07-28T06:05:35.269" v="146"/>
          <ac:spMkLst>
            <pc:docMk/>
            <pc:sldMk cId="147076025" sldId="307"/>
            <ac:spMk id="2" creationId="{3F069FD2-9A23-B2FF-6693-FF940F5B2372}"/>
          </ac:spMkLst>
        </pc:spChg>
        <pc:spChg chg="mod">
          <ac:chgData name="Anand Mahesh Prajapati" userId="S::mahesh.prajapati@moschip.com::c4714e00-aa80-4e8b-88e8-c8d20d0d50c1" providerId="AD" clId="Web-{E144183A-D902-C41D-9C4A-18A8411F4CD0}" dt="2022-07-28T06:06:29.036" v="160" actId="20577"/>
          <ac:spMkLst>
            <pc:docMk/>
            <pc:sldMk cId="147076025" sldId="307"/>
            <ac:spMk id="3" creationId="{A977817B-C365-0866-F1A5-870A9E9F30B2}"/>
          </ac:spMkLst>
        </pc:spChg>
      </pc:sldChg>
      <pc:sldChg chg="new">
        <pc:chgData name="Anand Mahesh Prajapati" userId="S::mahesh.prajapati@moschip.com::c4714e00-aa80-4e8b-88e8-c8d20d0d50c1" providerId="AD" clId="Web-{E144183A-D902-C41D-9C4A-18A8411F4CD0}" dt="2022-07-28T06:06:32.442" v="161"/>
        <pc:sldMkLst>
          <pc:docMk/>
          <pc:sldMk cId="522309300" sldId="308"/>
        </pc:sldMkLst>
      </pc:sldChg>
      <pc:sldChg chg="modSp new ord">
        <pc:chgData name="Anand Mahesh Prajapati" userId="S::mahesh.prajapati@moschip.com::c4714e00-aa80-4e8b-88e8-c8d20d0d50c1" providerId="AD" clId="Web-{E144183A-D902-C41D-9C4A-18A8411F4CD0}" dt="2022-07-28T06:17:46.490" v="227" actId="20577"/>
        <pc:sldMkLst>
          <pc:docMk/>
          <pc:sldMk cId="3865287754" sldId="309"/>
        </pc:sldMkLst>
        <pc:spChg chg="mod">
          <ac:chgData name="Anand Mahesh Prajapati" userId="S::mahesh.prajapati@moschip.com::c4714e00-aa80-4e8b-88e8-c8d20d0d50c1" providerId="AD" clId="Web-{E144183A-D902-C41D-9C4A-18A8411F4CD0}" dt="2022-07-28T06:11:46.715" v="168" actId="20577"/>
          <ac:spMkLst>
            <pc:docMk/>
            <pc:sldMk cId="3865287754" sldId="309"/>
            <ac:spMk id="2" creationId="{7993B9BE-9148-155C-69B0-7CC92AEE1C9C}"/>
          </ac:spMkLst>
        </pc:spChg>
        <pc:spChg chg="mod">
          <ac:chgData name="Anand Mahesh Prajapati" userId="S::mahesh.prajapati@moschip.com::c4714e00-aa80-4e8b-88e8-c8d20d0d50c1" providerId="AD" clId="Web-{E144183A-D902-C41D-9C4A-18A8411F4CD0}" dt="2022-07-28T06:17:46.490" v="227" actId="20577"/>
          <ac:spMkLst>
            <pc:docMk/>
            <pc:sldMk cId="3865287754" sldId="309"/>
            <ac:spMk id="3" creationId="{B718A35B-AACF-60CE-9905-E21EA31B7316}"/>
          </ac:spMkLst>
        </pc:spChg>
      </pc:sldChg>
      <pc:sldChg chg="addSp delSp modSp new mod setBg">
        <pc:chgData name="Anand Mahesh Prajapati" userId="S::mahesh.prajapati@moschip.com::c4714e00-aa80-4e8b-88e8-c8d20d0d50c1" providerId="AD" clId="Web-{E144183A-D902-C41D-9C4A-18A8411F4CD0}" dt="2022-07-28T08:43:49.158" v="320" actId="1076"/>
        <pc:sldMkLst>
          <pc:docMk/>
          <pc:sldMk cId="2666982666" sldId="310"/>
        </pc:sldMkLst>
        <pc:spChg chg="del">
          <ac:chgData name="Anand Mahesh Prajapati" userId="S::mahesh.prajapati@moschip.com::c4714e00-aa80-4e8b-88e8-c8d20d0d50c1" providerId="AD" clId="Web-{E144183A-D902-C41D-9C4A-18A8411F4CD0}" dt="2022-07-28T08:41:11.249" v="301"/>
          <ac:spMkLst>
            <pc:docMk/>
            <pc:sldMk cId="2666982666" sldId="310"/>
            <ac:spMk id="2" creationId="{F141B7C1-7829-2951-09EC-0236458CD918}"/>
          </ac:spMkLst>
        </pc:spChg>
        <pc:spChg chg="del">
          <ac:chgData name="Anand Mahesh Prajapati" userId="S::mahesh.prajapati@moschip.com::c4714e00-aa80-4e8b-88e8-c8d20d0d50c1" providerId="AD" clId="Web-{E144183A-D902-C41D-9C4A-18A8411F4CD0}" dt="2022-07-28T08:41:33.187" v="302"/>
          <ac:spMkLst>
            <pc:docMk/>
            <pc:sldMk cId="2666982666" sldId="310"/>
            <ac:spMk id="3" creationId="{0F2CE094-086F-ABF6-BDD5-D101CA4FE46A}"/>
          </ac:spMkLst>
        </pc:spChg>
        <pc:spChg chg="add mod">
          <ac:chgData name="Anand Mahesh Prajapati" userId="S::mahesh.prajapati@moschip.com::c4714e00-aa80-4e8b-88e8-c8d20d0d50c1" providerId="AD" clId="Web-{E144183A-D902-C41D-9C4A-18A8411F4CD0}" dt="2022-07-28T08:43:49.158" v="320" actId="1076"/>
          <ac:spMkLst>
            <pc:docMk/>
            <pc:sldMk cId="2666982666" sldId="310"/>
            <ac:spMk id="5" creationId="{F0EEA061-8169-CB37-40D6-2351031A5635}"/>
          </ac:spMkLst>
        </pc:spChg>
        <pc:spChg chg="add del">
          <ac:chgData name="Anand Mahesh Prajapati" userId="S::mahesh.prajapati@moschip.com::c4714e00-aa80-4e8b-88e8-c8d20d0d50c1" providerId="AD" clId="Web-{E144183A-D902-C41D-9C4A-18A8411F4CD0}" dt="2022-07-28T08:42:27.907" v="306"/>
          <ac:spMkLst>
            <pc:docMk/>
            <pc:sldMk cId="2666982666" sldId="310"/>
            <ac:spMk id="9" creationId="{AB8C311F-7253-4AED-9701-7FC0708C41C7}"/>
          </ac:spMkLst>
        </pc:spChg>
        <pc:spChg chg="add del">
          <ac:chgData name="Anand Mahesh Prajapati" userId="S::mahesh.prajapati@moschip.com::c4714e00-aa80-4e8b-88e8-c8d20d0d50c1" providerId="AD" clId="Web-{E144183A-D902-C41D-9C4A-18A8411F4CD0}" dt="2022-07-28T08:42:27.907" v="306"/>
          <ac:spMkLst>
            <pc:docMk/>
            <pc:sldMk cId="2666982666" sldId="310"/>
            <ac:spMk id="11" creationId="{E2384209-CB15-4CDF-9D31-C44FD9A3F20D}"/>
          </ac:spMkLst>
        </pc:spChg>
        <pc:spChg chg="add del">
          <ac:chgData name="Anand Mahesh Prajapati" userId="S::mahesh.prajapati@moschip.com::c4714e00-aa80-4e8b-88e8-c8d20d0d50c1" providerId="AD" clId="Web-{E144183A-D902-C41D-9C4A-18A8411F4CD0}" dt="2022-07-28T08:42:27.907" v="306"/>
          <ac:spMkLst>
            <pc:docMk/>
            <pc:sldMk cId="2666982666" sldId="310"/>
            <ac:spMk id="13" creationId="{2633B3B5-CC90-43F0-8714-D31D1F3F0209}"/>
          </ac:spMkLst>
        </pc:spChg>
        <pc:spChg chg="add del">
          <ac:chgData name="Anand Mahesh Prajapati" userId="S::mahesh.prajapati@moschip.com::c4714e00-aa80-4e8b-88e8-c8d20d0d50c1" providerId="AD" clId="Web-{E144183A-D902-C41D-9C4A-18A8411F4CD0}" dt="2022-07-28T08:42:27.907" v="306"/>
          <ac:spMkLst>
            <pc:docMk/>
            <pc:sldMk cId="2666982666" sldId="310"/>
            <ac:spMk id="15" creationId="{A8D57A06-A426-446D-B02C-A2DC6B62E45E}"/>
          </ac:spMkLst>
        </pc:spChg>
        <pc:spChg chg="add del">
          <ac:chgData name="Anand Mahesh Prajapati" userId="S::mahesh.prajapati@moschip.com::c4714e00-aa80-4e8b-88e8-c8d20d0d50c1" providerId="AD" clId="Web-{E144183A-D902-C41D-9C4A-18A8411F4CD0}" dt="2022-07-28T08:42:32.501" v="308"/>
          <ac:spMkLst>
            <pc:docMk/>
            <pc:sldMk cId="2666982666" sldId="310"/>
            <ac:spMk id="17" creationId="{9A97C86A-04D6-40F7-AE84-31AB43E6A846}"/>
          </ac:spMkLst>
        </pc:spChg>
        <pc:spChg chg="add del">
          <ac:chgData name="Anand Mahesh Prajapati" userId="S::mahesh.prajapati@moschip.com::c4714e00-aa80-4e8b-88e8-c8d20d0d50c1" providerId="AD" clId="Web-{E144183A-D902-C41D-9C4A-18A8411F4CD0}" dt="2022-07-28T08:42:32.501" v="308"/>
          <ac:spMkLst>
            <pc:docMk/>
            <pc:sldMk cId="2666982666" sldId="310"/>
            <ac:spMk id="18" creationId="{F3060C83-F051-4F0E-ABAD-AA0DFC48B218}"/>
          </ac:spMkLst>
        </pc:spChg>
        <pc:spChg chg="add del">
          <ac:chgData name="Anand Mahesh Prajapati" userId="S::mahesh.prajapati@moschip.com::c4714e00-aa80-4e8b-88e8-c8d20d0d50c1" providerId="AD" clId="Web-{E144183A-D902-C41D-9C4A-18A8411F4CD0}" dt="2022-07-28T08:42:32.501" v="308"/>
          <ac:spMkLst>
            <pc:docMk/>
            <pc:sldMk cId="2666982666" sldId="310"/>
            <ac:spMk id="19" creationId="{FF9F2414-84E8-453E-B1F3-389FDE8192D9}"/>
          </ac:spMkLst>
        </pc:spChg>
        <pc:spChg chg="add del">
          <ac:chgData name="Anand Mahesh Prajapati" userId="S::mahesh.prajapati@moschip.com::c4714e00-aa80-4e8b-88e8-c8d20d0d50c1" providerId="AD" clId="Web-{E144183A-D902-C41D-9C4A-18A8411F4CD0}" dt="2022-07-28T08:42:32.501" v="308"/>
          <ac:spMkLst>
            <pc:docMk/>
            <pc:sldMk cId="2666982666" sldId="310"/>
            <ac:spMk id="20" creationId="{83C98ABE-055B-441F-B07E-44F97F083C39}"/>
          </ac:spMkLst>
        </pc:spChg>
        <pc:spChg chg="add del">
          <ac:chgData name="Anand Mahesh Prajapati" userId="S::mahesh.prajapati@moschip.com::c4714e00-aa80-4e8b-88e8-c8d20d0d50c1" providerId="AD" clId="Web-{E144183A-D902-C41D-9C4A-18A8411F4CD0}" dt="2022-07-28T08:42:32.501" v="308"/>
          <ac:spMkLst>
            <pc:docMk/>
            <pc:sldMk cId="2666982666" sldId="310"/>
            <ac:spMk id="21" creationId="{3ECA69A1-7536-43AC-85EF-C7106179F5ED}"/>
          </ac:spMkLst>
        </pc:spChg>
        <pc:spChg chg="add del">
          <ac:chgData name="Anand Mahesh Prajapati" userId="S::mahesh.prajapati@moschip.com::c4714e00-aa80-4e8b-88e8-c8d20d0d50c1" providerId="AD" clId="Web-{E144183A-D902-C41D-9C4A-18A8411F4CD0}" dt="2022-07-28T08:42:32.501" v="308"/>
          <ac:spMkLst>
            <pc:docMk/>
            <pc:sldMk cId="2666982666" sldId="310"/>
            <ac:spMk id="22" creationId="{29FDB030-9B49-4CED-8CCD-4D99382388AC}"/>
          </ac:spMkLst>
        </pc:spChg>
        <pc:spChg chg="add del">
          <ac:chgData name="Anand Mahesh Prajapati" userId="S::mahesh.prajapati@moschip.com::c4714e00-aa80-4e8b-88e8-c8d20d0d50c1" providerId="AD" clId="Web-{E144183A-D902-C41D-9C4A-18A8411F4CD0}" dt="2022-07-28T08:42:32.501" v="308"/>
          <ac:spMkLst>
            <pc:docMk/>
            <pc:sldMk cId="2666982666" sldId="310"/>
            <ac:spMk id="23" creationId="{3783CA14-24A1-485C-8B30-D6A5D87987AD}"/>
          </ac:spMkLst>
        </pc:spChg>
        <pc:spChg chg="add del">
          <ac:chgData name="Anand Mahesh Prajapati" userId="S::mahesh.prajapati@moschip.com::c4714e00-aa80-4e8b-88e8-c8d20d0d50c1" providerId="AD" clId="Web-{E144183A-D902-C41D-9C4A-18A8411F4CD0}" dt="2022-07-28T08:42:40.751" v="310"/>
          <ac:spMkLst>
            <pc:docMk/>
            <pc:sldMk cId="2666982666" sldId="310"/>
            <ac:spMk id="25" creationId="{3DAD86CA-8235-409B-982B-5E7A033E2392}"/>
          </ac:spMkLst>
        </pc:spChg>
        <pc:spChg chg="add del">
          <ac:chgData name="Anand Mahesh Prajapati" userId="S::mahesh.prajapati@moschip.com::c4714e00-aa80-4e8b-88e8-c8d20d0d50c1" providerId="AD" clId="Web-{E144183A-D902-C41D-9C4A-18A8411F4CD0}" dt="2022-07-28T08:42:40.751" v="310"/>
          <ac:spMkLst>
            <pc:docMk/>
            <pc:sldMk cId="2666982666" sldId="310"/>
            <ac:spMk id="26" creationId="{9F234FBA-3501-47B4-AE0C-AA4AFBC8F603}"/>
          </ac:spMkLst>
        </pc:spChg>
        <pc:spChg chg="add del">
          <ac:chgData name="Anand Mahesh Prajapati" userId="S::mahesh.prajapati@moschip.com::c4714e00-aa80-4e8b-88e8-c8d20d0d50c1" providerId="AD" clId="Web-{E144183A-D902-C41D-9C4A-18A8411F4CD0}" dt="2022-07-28T08:42:40.751" v="310"/>
          <ac:spMkLst>
            <pc:docMk/>
            <pc:sldMk cId="2666982666" sldId="310"/>
            <ac:spMk id="27" creationId="{B5EF893B-0491-416E-9D33-BADE9600792A}"/>
          </ac:spMkLst>
        </pc:spChg>
        <pc:picChg chg="add mod">
          <ac:chgData name="Anand Mahesh Prajapati" userId="S::mahesh.prajapati@moschip.com::c4714e00-aa80-4e8b-88e8-c8d20d0d50c1" providerId="AD" clId="Web-{E144183A-D902-C41D-9C4A-18A8411F4CD0}" dt="2022-07-28T08:42:40.751" v="311"/>
          <ac:picMkLst>
            <pc:docMk/>
            <pc:sldMk cId="2666982666" sldId="310"/>
            <ac:picMk id="4" creationId="{9C1D7DA0-D0BD-C688-6CA5-8A9BAE9C23FE}"/>
          </ac:picMkLst>
        </pc:picChg>
        <pc:cxnChg chg="add del">
          <ac:chgData name="Anand Mahesh Prajapati" userId="S::mahesh.prajapati@moschip.com::c4714e00-aa80-4e8b-88e8-c8d20d0d50c1" providerId="AD" clId="Web-{E144183A-D902-C41D-9C4A-18A8411F4CD0}" dt="2022-07-28T08:42:40.751" v="310"/>
          <ac:cxnSpMkLst>
            <pc:docMk/>
            <pc:sldMk cId="2666982666" sldId="310"/>
            <ac:cxnSpMk id="28" creationId="{469F4FF8-F8B0-4630-BA1B-0D8B324CD5FF}"/>
          </ac:cxnSpMkLst>
        </pc:cxnChg>
      </pc:sldChg>
    </pc:docChg>
  </pc:docChgLst>
  <pc:docChgLst>
    <pc:chgData name="Anand Mahesh Prajapati" userId="S::mahesh.prajapati@moschip.com::c4714e00-aa80-4e8b-88e8-c8d20d0d50c1" providerId="AD" clId="Web-{DD817AD9-1CD6-A4F7-9034-0DCF8321AC6E}"/>
    <pc:docChg chg="addSld modSld">
      <pc:chgData name="Anand Mahesh Prajapati" userId="S::mahesh.prajapati@moschip.com::c4714e00-aa80-4e8b-88e8-c8d20d0d50c1" providerId="AD" clId="Web-{DD817AD9-1CD6-A4F7-9034-0DCF8321AC6E}" dt="2022-07-26T18:06:56.012" v="1055" actId="20577"/>
      <pc:docMkLst>
        <pc:docMk/>
      </pc:docMkLst>
      <pc:sldChg chg="modSp">
        <pc:chgData name="Anand Mahesh Prajapati" userId="S::mahesh.prajapati@moschip.com::c4714e00-aa80-4e8b-88e8-c8d20d0d50c1" providerId="AD" clId="Web-{DD817AD9-1CD6-A4F7-9034-0DCF8321AC6E}" dt="2022-07-26T16:34:29.985" v="63"/>
        <pc:sldMkLst>
          <pc:docMk/>
          <pc:sldMk cId="4086402879" sldId="261"/>
        </pc:sldMkLst>
        <pc:graphicFrameChg chg="mod modGraphic">
          <ac:chgData name="Anand Mahesh Prajapati" userId="S::mahesh.prajapati@moschip.com::c4714e00-aa80-4e8b-88e8-c8d20d0d50c1" providerId="AD" clId="Web-{DD817AD9-1CD6-A4F7-9034-0DCF8321AC6E}" dt="2022-07-26T16:34:29.985" v="63"/>
          <ac:graphicFrameMkLst>
            <pc:docMk/>
            <pc:sldMk cId="4086402879" sldId="261"/>
            <ac:graphicFrameMk id="4" creationId="{37EEF937-61C4-0ECE-795F-E5A9ACB4468A}"/>
          </ac:graphicFrameMkLst>
        </pc:graphicFrameChg>
      </pc:sldChg>
      <pc:sldChg chg="modSp new">
        <pc:chgData name="Anand Mahesh Prajapati" userId="S::mahesh.prajapati@moschip.com::c4714e00-aa80-4e8b-88e8-c8d20d0d50c1" providerId="AD" clId="Web-{DD817AD9-1CD6-A4F7-9034-0DCF8321AC6E}" dt="2022-07-26T16:42:14.211" v="104" actId="20577"/>
        <pc:sldMkLst>
          <pc:docMk/>
          <pc:sldMk cId="3232321484" sldId="262"/>
        </pc:sldMkLst>
        <pc:spChg chg="mod">
          <ac:chgData name="Anand Mahesh Prajapati" userId="S::mahesh.prajapati@moschip.com::c4714e00-aa80-4e8b-88e8-c8d20d0d50c1" providerId="AD" clId="Web-{DD817AD9-1CD6-A4F7-9034-0DCF8321AC6E}" dt="2022-07-26T16:36:43.565" v="70" actId="20577"/>
          <ac:spMkLst>
            <pc:docMk/>
            <pc:sldMk cId="3232321484" sldId="262"/>
            <ac:spMk id="2" creationId="{3132B0A8-086C-2BA3-7159-F1DB6FBACBCE}"/>
          </ac:spMkLst>
        </pc:spChg>
        <pc:spChg chg="mod">
          <ac:chgData name="Anand Mahesh Prajapati" userId="S::mahesh.prajapati@moschip.com::c4714e00-aa80-4e8b-88e8-c8d20d0d50c1" providerId="AD" clId="Web-{DD817AD9-1CD6-A4F7-9034-0DCF8321AC6E}" dt="2022-07-26T16:42:14.211" v="104" actId="20577"/>
          <ac:spMkLst>
            <pc:docMk/>
            <pc:sldMk cId="3232321484" sldId="262"/>
            <ac:spMk id="3" creationId="{914BDE2D-21D8-982B-5363-AE48F78DF343}"/>
          </ac:spMkLst>
        </pc:spChg>
      </pc:sldChg>
      <pc:sldChg chg="delSp modSp new">
        <pc:chgData name="Anand Mahesh Prajapati" userId="S::mahesh.prajapati@moschip.com::c4714e00-aa80-4e8b-88e8-c8d20d0d50c1" providerId="AD" clId="Web-{DD817AD9-1CD6-A4F7-9034-0DCF8321AC6E}" dt="2022-07-26T16:42:48.602" v="111"/>
        <pc:sldMkLst>
          <pc:docMk/>
          <pc:sldMk cId="3768673949" sldId="263"/>
        </pc:sldMkLst>
        <pc:spChg chg="del">
          <ac:chgData name="Anand Mahesh Prajapati" userId="S::mahesh.prajapati@moschip.com::c4714e00-aa80-4e8b-88e8-c8d20d0d50c1" providerId="AD" clId="Web-{DD817AD9-1CD6-A4F7-9034-0DCF8321AC6E}" dt="2022-07-26T16:42:48.602" v="111"/>
          <ac:spMkLst>
            <pc:docMk/>
            <pc:sldMk cId="3768673949" sldId="263"/>
            <ac:spMk id="2" creationId="{D315A234-0A22-A618-4D38-7BBCB7C4EDE1}"/>
          </ac:spMkLst>
        </pc:spChg>
        <pc:spChg chg="mod">
          <ac:chgData name="Anand Mahesh Prajapati" userId="S::mahesh.prajapati@moschip.com::c4714e00-aa80-4e8b-88e8-c8d20d0d50c1" providerId="AD" clId="Web-{DD817AD9-1CD6-A4F7-9034-0DCF8321AC6E}" dt="2022-07-26T16:42:45.415" v="110" actId="20577"/>
          <ac:spMkLst>
            <pc:docMk/>
            <pc:sldMk cId="3768673949" sldId="263"/>
            <ac:spMk id="3" creationId="{E04BED6B-C8E8-00FC-4C0D-93CC6A816293}"/>
          </ac:spMkLst>
        </pc:spChg>
      </pc:sldChg>
      <pc:sldChg chg="modSp new">
        <pc:chgData name="Anand Mahesh Prajapati" userId="S::mahesh.prajapati@moschip.com::c4714e00-aa80-4e8b-88e8-c8d20d0d50c1" providerId="AD" clId="Web-{DD817AD9-1CD6-A4F7-9034-0DCF8321AC6E}" dt="2022-07-26T17:15:32.086" v="615" actId="20577"/>
        <pc:sldMkLst>
          <pc:docMk/>
          <pc:sldMk cId="4043899881" sldId="264"/>
        </pc:sldMkLst>
        <pc:spChg chg="mod">
          <ac:chgData name="Anand Mahesh Prajapati" userId="S::mahesh.prajapati@moschip.com::c4714e00-aa80-4e8b-88e8-c8d20d0d50c1" providerId="AD" clId="Web-{DD817AD9-1CD6-A4F7-9034-0DCF8321AC6E}" dt="2022-07-26T16:43:47.275" v="119" actId="20577"/>
          <ac:spMkLst>
            <pc:docMk/>
            <pc:sldMk cId="4043899881" sldId="264"/>
            <ac:spMk id="2" creationId="{E2A634D9-AEAE-2733-F3E5-6223F77497E5}"/>
          </ac:spMkLst>
        </pc:spChg>
        <pc:spChg chg="mod">
          <ac:chgData name="Anand Mahesh Prajapati" userId="S::mahesh.prajapati@moschip.com::c4714e00-aa80-4e8b-88e8-c8d20d0d50c1" providerId="AD" clId="Web-{DD817AD9-1CD6-A4F7-9034-0DCF8321AC6E}" dt="2022-07-26T17:15:32.086" v="615" actId="20577"/>
          <ac:spMkLst>
            <pc:docMk/>
            <pc:sldMk cId="4043899881" sldId="264"/>
            <ac:spMk id="3" creationId="{4812129C-215E-E4DF-3D64-7D54BDC73ACD}"/>
          </ac:spMkLst>
        </pc:spChg>
      </pc:sldChg>
      <pc:sldChg chg="addSp delSp modSp new">
        <pc:chgData name="Anand Mahesh Prajapati" userId="S::mahesh.prajapati@moschip.com::c4714e00-aa80-4e8b-88e8-c8d20d0d50c1" providerId="AD" clId="Web-{DD817AD9-1CD6-A4F7-9034-0DCF8321AC6E}" dt="2022-07-26T16:56:48.959" v="519"/>
        <pc:sldMkLst>
          <pc:docMk/>
          <pc:sldMk cId="1062221439" sldId="265"/>
        </pc:sldMkLst>
        <pc:spChg chg="del">
          <ac:chgData name="Anand Mahesh Prajapati" userId="S::mahesh.prajapati@moschip.com::c4714e00-aa80-4e8b-88e8-c8d20d0d50c1" providerId="AD" clId="Web-{DD817AD9-1CD6-A4F7-9034-0DCF8321AC6E}" dt="2022-07-26T16:48:53.952" v="147"/>
          <ac:spMkLst>
            <pc:docMk/>
            <pc:sldMk cId="1062221439" sldId="265"/>
            <ac:spMk id="2" creationId="{2347D79E-E644-FE28-6D3F-6B0851264A24}"/>
          </ac:spMkLst>
        </pc:spChg>
        <pc:spChg chg="del">
          <ac:chgData name="Anand Mahesh Prajapati" userId="S::mahesh.prajapati@moschip.com::c4714e00-aa80-4e8b-88e8-c8d20d0d50c1" providerId="AD" clId="Web-{DD817AD9-1CD6-A4F7-9034-0DCF8321AC6E}" dt="2022-07-26T16:50:03" v="148"/>
          <ac:spMkLst>
            <pc:docMk/>
            <pc:sldMk cId="1062221439" sldId="265"/>
            <ac:spMk id="3" creationId="{A9B5BAC1-9E72-4580-A48C-83505B8EAE65}"/>
          </ac:spMkLst>
        </pc:spChg>
        <pc:graphicFrameChg chg="add mod modGraphic">
          <ac:chgData name="Anand Mahesh Prajapati" userId="S::mahesh.prajapati@moschip.com::c4714e00-aa80-4e8b-88e8-c8d20d0d50c1" providerId="AD" clId="Web-{DD817AD9-1CD6-A4F7-9034-0DCF8321AC6E}" dt="2022-07-26T16:56:48.959" v="519"/>
          <ac:graphicFrameMkLst>
            <pc:docMk/>
            <pc:sldMk cId="1062221439" sldId="265"/>
            <ac:graphicFrameMk id="4" creationId="{DE54041A-B60F-8582-5459-295256656F3B}"/>
          </ac:graphicFrameMkLst>
        </pc:graphicFrameChg>
      </pc:sldChg>
      <pc:sldChg chg="delSp modSp new">
        <pc:chgData name="Anand Mahesh Prajapati" userId="S::mahesh.prajapati@moschip.com::c4714e00-aa80-4e8b-88e8-c8d20d0d50c1" providerId="AD" clId="Web-{DD817AD9-1CD6-A4F7-9034-0DCF8321AC6E}" dt="2022-07-26T17:25:39.283" v="730" actId="20577"/>
        <pc:sldMkLst>
          <pc:docMk/>
          <pc:sldMk cId="962896922" sldId="266"/>
        </pc:sldMkLst>
        <pc:spChg chg="del">
          <ac:chgData name="Anand Mahesh Prajapati" userId="S::mahesh.prajapati@moschip.com::c4714e00-aa80-4e8b-88e8-c8d20d0d50c1" providerId="AD" clId="Web-{DD817AD9-1CD6-A4F7-9034-0DCF8321AC6E}" dt="2022-07-26T17:16:03.024" v="619"/>
          <ac:spMkLst>
            <pc:docMk/>
            <pc:sldMk cId="962896922" sldId="266"/>
            <ac:spMk id="2" creationId="{104FCC30-E622-EBF8-628E-F274D9BAA0E7}"/>
          </ac:spMkLst>
        </pc:spChg>
        <pc:spChg chg="mod">
          <ac:chgData name="Anand Mahesh Prajapati" userId="S::mahesh.prajapati@moschip.com::c4714e00-aa80-4e8b-88e8-c8d20d0d50c1" providerId="AD" clId="Web-{DD817AD9-1CD6-A4F7-9034-0DCF8321AC6E}" dt="2022-07-26T17:25:39.283" v="730" actId="20577"/>
          <ac:spMkLst>
            <pc:docMk/>
            <pc:sldMk cId="962896922" sldId="266"/>
            <ac:spMk id="3" creationId="{2C1F6362-190A-54DE-0844-5BCFF9E01DF1}"/>
          </ac:spMkLst>
        </pc:spChg>
      </pc:sldChg>
      <pc:sldChg chg="delSp modSp new">
        <pc:chgData name="Anand Mahesh Prajapati" userId="S::mahesh.prajapati@moschip.com::c4714e00-aa80-4e8b-88e8-c8d20d0d50c1" providerId="AD" clId="Web-{DD817AD9-1CD6-A4F7-9034-0DCF8321AC6E}" dt="2022-07-26T17:32:43.087" v="769" actId="1076"/>
        <pc:sldMkLst>
          <pc:docMk/>
          <pc:sldMk cId="2506045688" sldId="267"/>
        </pc:sldMkLst>
        <pc:spChg chg="del">
          <ac:chgData name="Anand Mahesh Prajapati" userId="S::mahesh.prajapati@moschip.com::c4714e00-aa80-4e8b-88e8-c8d20d0d50c1" providerId="AD" clId="Web-{DD817AD9-1CD6-A4F7-9034-0DCF8321AC6E}" dt="2022-07-26T17:26:36.534" v="732"/>
          <ac:spMkLst>
            <pc:docMk/>
            <pc:sldMk cId="2506045688" sldId="267"/>
            <ac:spMk id="2" creationId="{FC11C14B-494E-80EC-DB7C-EF2B46D65CFE}"/>
          </ac:spMkLst>
        </pc:spChg>
        <pc:spChg chg="mod">
          <ac:chgData name="Anand Mahesh Prajapati" userId="S::mahesh.prajapati@moschip.com::c4714e00-aa80-4e8b-88e8-c8d20d0d50c1" providerId="AD" clId="Web-{DD817AD9-1CD6-A4F7-9034-0DCF8321AC6E}" dt="2022-07-26T17:32:43.087" v="769" actId="1076"/>
          <ac:spMkLst>
            <pc:docMk/>
            <pc:sldMk cId="2506045688" sldId="267"/>
            <ac:spMk id="3" creationId="{7A66F0E4-2092-8DD7-DC5D-DE2D646478B4}"/>
          </ac:spMkLst>
        </pc:spChg>
      </pc:sldChg>
      <pc:sldChg chg="delSp modSp new">
        <pc:chgData name="Anand Mahesh Prajapati" userId="S::mahesh.prajapati@moschip.com::c4714e00-aa80-4e8b-88e8-c8d20d0d50c1" providerId="AD" clId="Web-{DD817AD9-1CD6-A4F7-9034-0DCF8321AC6E}" dt="2022-07-26T17:38:44.499" v="864" actId="20577"/>
        <pc:sldMkLst>
          <pc:docMk/>
          <pc:sldMk cId="2269802909" sldId="268"/>
        </pc:sldMkLst>
        <pc:spChg chg="del">
          <ac:chgData name="Anand Mahesh Prajapati" userId="S::mahesh.prajapati@moschip.com::c4714e00-aa80-4e8b-88e8-c8d20d0d50c1" providerId="AD" clId="Web-{DD817AD9-1CD6-A4F7-9034-0DCF8321AC6E}" dt="2022-07-26T17:34:06.510" v="771"/>
          <ac:spMkLst>
            <pc:docMk/>
            <pc:sldMk cId="2269802909" sldId="268"/>
            <ac:spMk id="2" creationId="{29031B0E-FF9A-7474-F673-BF29E162A8AB}"/>
          </ac:spMkLst>
        </pc:spChg>
        <pc:spChg chg="mod">
          <ac:chgData name="Anand Mahesh Prajapati" userId="S::mahesh.prajapati@moschip.com::c4714e00-aa80-4e8b-88e8-c8d20d0d50c1" providerId="AD" clId="Web-{DD817AD9-1CD6-A4F7-9034-0DCF8321AC6E}" dt="2022-07-26T17:38:44.499" v="864" actId="20577"/>
          <ac:spMkLst>
            <pc:docMk/>
            <pc:sldMk cId="2269802909" sldId="268"/>
            <ac:spMk id="3" creationId="{61ED69A7-899B-B68E-74BA-040169939010}"/>
          </ac:spMkLst>
        </pc:spChg>
      </pc:sldChg>
      <pc:sldChg chg="modSp new">
        <pc:chgData name="Anand Mahesh Prajapati" userId="S::mahesh.prajapati@moschip.com::c4714e00-aa80-4e8b-88e8-c8d20d0d50c1" providerId="AD" clId="Web-{DD817AD9-1CD6-A4F7-9034-0DCF8321AC6E}" dt="2022-07-26T17:52:39.389" v="951" actId="20577"/>
        <pc:sldMkLst>
          <pc:docMk/>
          <pc:sldMk cId="1249404191" sldId="269"/>
        </pc:sldMkLst>
        <pc:spChg chg="mod">
          <ac:chgData name="Anand Mahesh Prajapati" userId="S::mahesh.prajapati@moschip.com::c4714e00-aa80-4e8b-88e8-c8d20d0d50c1" providerId="AD" clId="Web-{DD817AD9-1CD6-A4F7-9034-0DCF8321AC6E}" dt="2022-07-26T17:40:33.813" v="874" actId="20577"/>
          <ac:spMkLst>
            <pc:docMk/>
            <pc:sldMk cId="1249404191" sldId="269"/>
            <ac:spMk id="2" creationId="{25CF75CA-CB96-16A8-BBA1-3082C2035870}"/>
          </ac:spMkLst>
        </pc:spChg>
        <pc:spChg chg="mod">
          <ac:chgData name="Anand Mahesh Prajapati" userId="S::mahesh.prajapati@moschip.com::c4714e00-aa80-4e8b-88e8-c8d20d0d50c1" providerId="AD" clId="Web-{DD817AD9-1CD6-A4F7-9034-0DCF8321AC6E}" dt="2022-07-26T17:52:39.389" v="951" actId="20577"/>
          <ac:spMkLst>
            <pc:docMk/>
            <pc:sldMk cId="1249404191" sldId="269"/>
            <ac:spMk id="3" creationId="{C5A95C96-B0A3-8C19-B305-5FB0251C8D56}"/>
          </ac:spMkLst>
        </pc:spChg>
      </pc:sldChg>
      <pc:sldChg chg="delSp modSp new">
        <pc:chgData name="Anand Mahesh Prajapati" userId="S::mahesh.prajapati@moschip.com::c4714e00-aa80-4e8b-88e8-c8d20d0d50c1" providerId="AD" clId="Web-{DD817AD9-1CD6-A4F7-9034-0DCF8321AC6E}" dt="2022-07-26T17:51:22.309" v="946" actId="20577"/>
        <pc:sldMkLst>
          <pc:docMk/>
          <pc:sldMk cId="3442627887" sldId="270"/>
        </pc:sldMkLst>
        <pc:spChg chg="del">
          <ac:chgData name="Anand Mahesh Prajapati" userId="S::mahesh.prajapati@moschip.com::c4714e00-aa80-4e8b-88e8-c8d20d0d50c1" providerId="AD" clId="Web-{DD817AD9-1CD6-A4F7-9034-0DCF8321AC6E}" dt="2022-07-26T17:47:56.679" v="909"/>
          <ac:spMkLst>
            <pc:docMk/>
            <pc:sldMk cId="3442627887" sldId="270"/>
            <ac:spMk id="2" creationId="{884D990D-D774-EED0-316D-C4DA2D083062}"/>
          </ac:spMkLst>
        </pc:spChg>
        <pc:spChg chg="mod">
          <ac:chgData name="Anand Mahesh Prajapati" userId="S::mahesh.prajapati@moschip.com::c4714e00-aa80-4e8b-88e8-c8d20d0d50c1" providerId="AD" clId="Web-{DD817AD9-1CD6-A4F7-9034-0DCF8321AC6E}" dt="2022-07-26T17:51:22.309" v="946" actId="20577"/>
          <ac:spMkLst>
            <pc:docMk/>
            <pc:sldMk cId="3442627887" sldId="270"/>
            <ac:spMk id="3" creationId="{3EBD45DE-62A6-DE5D-167A-EDC67AFDAAC5}"/>
          </ac:spMkLst>
        </pc:spChg>
      </pc:sldChg>
      <pc:sldChg chg="modSp new">
        <pc:chgData name="Anand Mahesh Prajapati" userId="S::mahesh.prajapati@moschip.com::c4714e00-aa80-4e8b-88e8-c8d20d0d50c1" providerId="AD" clId="Web-{DD817AD9-1CD6-A4F7-9034-0DCF8321AC6E}" dt="2022-07-26T17:57:34.331" v="976" actId="20577"/>
        <pc:sldMkLst>
          <pc:docMk/>
          <pc:sldMk cId="633645249" sldId="271"/>
        </pc:sldMkLst>
        <pc:spChg chg="mod">
          <ac:chgData name="Anand Mahesh Prajapati" userId="S::mahesh.prajapati@moschip.com::c4714e00-aa80-4e8b-88e8-c8d20d0d50c1" providerId="AD" clId="Web-{DD817AD9-1CD6-A4F7-9034-0DCF8321AC6E}" dt="2022-07-26T17:54:35.281" v="961" actId="20577"/>
          <ac:spMkLst>
            <pc:docMk/>
            <pc:sldMk cId="633645249" sldId="271"/>
            <ac:spMk id="2" creationId="{83E00F60-F3D7-8A71-657C-82AECE28860F}"/>
          </ac:spMkLst>
        </pc:spChg>
        <pc:spChg chg="mod">
          <ac:chgData name="Anand Mahesh Prajapati" userId="S::mahesh.prajapati@moschip.com::c4714e00-aa80-4e8b-88e8-c8d20d0d50c1" providerId="AD" clId="Web-{DD817AD9-1CD6-A4F7-9034-0DCF8321AC6E}" dt="2022-07-26T17:57:34.331" v="976" actId="20577"/>
          <ac:spMkLst>
            <pc:docMk/>
            <pc:sldMk cId="633645249" sldId="271"/>
            <ac:spMk id="3" creationId="{DA9C2BD4-04F0-FF12-BA97-AAAC7D0E8FC0}"/>
          </ac:spMkLst>
        </pc:spChg>
      </pc:sldChg>
      <pc:sldChg chg="delSp modSp new">
        <pc:chgData name="Anand Mahesh Prajapati" userId="S::mahesh.prajapati@moschip.com::c4714e00-aa80-4e8b-88e8-c8d20d0d50c1" providerId="AD" clId="Web-{DD817AD9-1CD6-A4F7-9034-0DCF8321AC6E}" dt="2022-07-26T17:59:55.661" v="1003" actId="20577"/>
        <pc:sldMkLst>
          <pc:docMk/>
          <pc:sldMk cId="1258009225" sldId="272"/>
        </pc:sldMkLst>
        <pc:spChg chg="del">
          <ac:chgData name="Anand Mahesh Prajapati" userId="S::mahesh.prajapati@moschip.com::c4714e00-aa80-4e8b-88e8-c8d20d0d50c1" providerId="AD" clId="Web-{DD817AD9-1CD6-A4F7-9034-0DCF8321AC6E}" dt="2022-07-26T17:57:44.925" v="978"/>
          <ac:spMkLst>
            <pc:docMk/>
            <pc:sldMk cId="1258009225" sldId="272"/>
            <ac:spMk id="2" creationId="{7B3F1FB4-4E28-6FCC-340E-84D94B928340}"/>
          </ac:spMkLst>
        </pc:spChg>
        <pc:spChg chg="mod">
          <ac:chgData name="Anand Mahesh Prajapati" userId="S::mahesh.prajapati@moschip.com::c4714e00-aa80-4e8b-88e8-c8d20d0d50c1" providerId="AD" clId="Web-{DD817AD9-1CD6-A4F7-9034-0DCF8321AC6E}" dt="2022-07-26T17:59:55.661" v="1003" actId="20577"/>
          <ac:spMkLst>
            <pc:docMk/>
            <pc:sldMk cId="1258009225" sldId="272"/>
            <ac:spMk id="3" creationId="{BC699E18-A3C3-4C82-8AC4-12805A82DE94}"/>
          </ac:spMkLst>
        </pc:spChg>
      </pc:sldChg>
      <pc:sldChg chg="delSp modSp new">
        <pc:chgData name="Anand Mahesh Prajapati" userId="S::mahesh.prajapati@moschip.com::c4714e00-aa80-4e8b-88e8-c8d20d0d50c1" providerId="AD" clId="Web-{DD817AD9-1CD6-A4F7-9034-0DCF8321AC6E}" dt="2022-07-26T18:06:56.012" v="1055" actId="20577"/>
        <pc:sldMkLst>
          <pc:docMk/>
          <pc:sldMk cId="3552537073" sldId="273"/>
        </pc:sldMkLst>
        <pc:spChg chg="del">
          <ac:chgData name="Anand Mahesh Prajapati" userId="S::mahesh.prajapati@moschip.com::c4714e00-aa80-4e8b-88e8-c8d20d0d50c1" providerId="AD" clId="Web-{DD817AD9-1CD6-A4F7-9034-0DCF8321AC6E}" dt="2022-07-26T17:59:59.833" v="1004"/>
          <ac:spMkLst>
            <pc:docMk/>
            <pc:sldMk cId="3552537073" sldId="273"/>
            <ac:spMk id="2" creationId="{6623BA74-823E-5AE6-0147-79FEB02C2977}"/>
          </ac:spMkLst>
        </pc:spChg>
        <pc:spChg chg="mod">
          <ac:chgData name="Anand Mahesh Prajapati" userId="S::mahesh.prajapati@moschip.com::c4714e00-aa80-4e8b-88e8-c8d20d0d50c1" providerId="AD" clId="Web-{DD817AD9-1CD6-A4F7-9034-0DCF8321AC6E}" dt="2022-07-26T18:06:56.012" v="1055" actId="20577"/>
          <ac:spMkLst>
            <pc:docMk/>
            <pc:sldMk cId="3552537073" sldId="273"/>
            <ac:spMk id="3" creationId="{DCE7E4AB-789B-5F89-CEF4-240370992BED}"/>
          </ac:spMkLst>
        </pc:spChg>
      </pc:sldChg>
    </pc:docChg>
  </pc:docChgLst>
  <pc:docChgLst>
    <pc:chgData name="Anand Mahesh Prajapati" userId="S::mahesh.prajapati@moschip.com::c4714e00-aa80-4e8b-88e8-c8d20d0d50c1" providerId="AD" clId="Web-{A9ECC46B-0CD3-91AA-B176-7C8F6ACB21FE}"/>
    <pc:docChg chg="addSld delSld modSld sldOrd">
      <pc:chgData name="Anand Mahesh Prajapati" userId="S::mahesh.prajapati@moschip.com::c4714e00-aa80-4e8b-88e8-c8d20d0d50c1" providerId="AD" clId="Web-{A9ECC46B-0CD3-91AA-B176-7C8F6ACB21FE}" dt="2022-08-02T10:29:17.690" v="1038"/>
      <pc:docMkLst>
        <pc:docMk/>
      </pc:docMkLst>
      <pc:sldChg chg="addSp delSp modSp">
        <pc:chgData name="Anand Mahesh Prajapati" userId="S::mahesh.prajapati@moschip.com::c4714e00-aa80-4e8b-88e8-c8d20d0d50c1" providerId="AD" clId="Web-{A9ECC46B-0CD3-91AA-B176-7C8F6ACB21FE}" dt="2022-08-02T07:24:30.611" v="299"/>
        <pc:sldMkLst>
          <pc:docMk/>
          <pc:sldMk cId="1030574717" sldId="258"/>
        </pc:sldMkLst>
        <pc:spChg chg="mod">
          <ac:chgData name="Anand Mahesh Prajapati" userId="S::mahesh.prajapati@moschip.com::c4714e00-aa80-4e8b-88e8-c8d20d0d50c1" providerId="AD" clId="Web-{A9ECC46B-0CD3-91AA-B176-7C8F6ACB21FE}" dt="2022-08-02T07:17:27.573" v="220" actId="1076"/>
          <ac:spMkLst>
            <pc:docMk/>
            <pc:sldMk cId="1030574717" sldId="258"/>
            <ac:spMk id="4" creationId="{26C9EC61-DBD6-D931-BD93-FDF756988EF9}"/>
          </ac:spMkLst>
        </pc:spChg>
        <pc:spChg chg="mod">
          <ac:chgData name="Anand Mahesh Prajapati" userId="S::mahesh.prajapati@moschip.com::c4714e00-aa80-4e8b-88e8-c8d20d0d50c1" providerId="AD" clId="Web-{A9ECC46B-0CD3-91AA-B176-7C8F6ACB21FE}" dt="2022-08-02T07:17:24.136" v="219" actId="1076"/>
          <ac:spMkLst>
            <pc:docMk/>
            <pc:sldMk cId="1030574717" sldId="258"/>
            <ac:spMk id="5" creationId="{14FA8C5E-35FB-D78C-70CF-37D60B5F52AF}"/>
          </ac:spMkLst>
        </pc:spChg>
        <pc:spChg chg="mod">
          <ac:chgData name="Anand Mahesh Prajapati" userId="S::mahesh.prajapati@moschip.com::c4714e00-aa80-4e8b-88e8-c8d20d0d50c1" providerId="AD" clId="Web-{A9ECC46B-0CD3-91AA-B176-7C8F6ACB21FE}" dt="2022-08-02T07:17:10.948" v="215" actId="1076"/>
          <ac:spMkLst>
            <pc:docMk/>
            <pc:sldMk cId="1030574717" sldId="258"/>
            <ac:spMk id="7" creationId="{9D2F2622-FB99-591D-40BC-EB6BA680AFD1}"/>
          </ac:spMkLst>
        </pc:spChg>
        <pc:spChg chg="mod">
          <ac:chgData name="Anand Mahesh Prajapati" userId="S::mahesh.prajapati@moschip.com::c4714e00-aa80-4e8b-88e8-c8d20d0d50c1" providerId="AD" clId="Web-{A9ECC46B-0CD3-91AA-B176-7C8F6ACB21FE}" dt="2022-08-02T07:17:08.432" v="214" actId="1076"/>
          <ac:spMkLst>
            <pc:docMk/>
            <pc:sldMk cId="1030574717" sldId="258"/>
            <ac:spMk id="8" creationId="{52FA714D-2C2C-7DE9-003F-397E019B6B9F}"/>
          </ac:spMkLst>
        </pc:spChg>
        <pc:spChg chg="add mod">
          <ac:chgData name="Anand Mahesh Prajapati" userId="S::mahesh.prajapati@moschip.com::c4714e00-aa80-4e8b-88e8-c8d20d0d50c1" providerId="AD" clId="Web-{A9ECC46B-0CD3-91AA-B176-7C8F6ACB21FE}" dt="2022-08-02T07:24:23.127" v="298"/>
          <ac:spMkLst>
            <pc:docMk/>
            <pc:sldMk cId="1030574717" sldId="258"/>
            <ac:spMk id="9" creationId="{21950924-71C5-85BA-9A67-EE40FE829D5F}"/>
          </ac:spMkLst>
        </pc:spChg>
        <pc:spChg chg="add mod">
          <ac:chgData name="Anand Mahesh Prajapati" userId="S::mahesh.prajapati@moschip.com::c4714e00-aa80-4e8b-88e8-c8d20d0d50c1" providerId="AD" clId="Web-{A9ECC46B-0CD3-91AA-B176-7C8F6ACB21FE}" dt="2022-08-02T07:24:30.611" v="299"/>
          <ac:spMkLst>
            <pc:docMk/>
            <pc:sldMk cId="1030574717" sldId="258"/>
            <ac:spMk id="12" creationId="{3160DEB7-77CB-6628-56FE-266FF66DF169}"/>
          </ac:spMkLst>
        </pc:spChg>
        <pc:spChg chg="add del">
          <ac:chgData name="Anand Mahesh Prajapati" userId="S::mahesh.prajapati@moschip.com::c4714e00-aa80-4e8b-88e8-c8d20d0d50c1" providerId="AD" clId="Web-{A9ECC46B-0CD3-91AA-B176-7C8F6ACB21FE}" dt="2022-08-02T07:20:14.607" v="261"/>
          <ac:spMkLst>
            <pc:docMk/>
            <pc:sldMk cId="1030574717" sldId="258"/>
            <ac:spMk id="14" creationId="{9BEB3226-5311-7E60-57F0-B414E8C66080}"/>
          </ac:spMkLst>
        </pc:spChg>
        <pc:spChg chg="mod">
          <ac:chgData name="Anand Mahesh Prajapati" userId="S::mahesh.prajapati@moschip.com::c4714e00-aa80-4e8b-88e8-c8d20d0d50c1" providerId="AD" clId="Web-{A9ECC46B-0CD3-91AA-B176-7C8F6ACB21FE}" dt="2022-08-02T07:17:13.792" v="216" actId="1076"/>
          <ac:spMkLst>
            <pc:docMk/>
            <pc:sldMk cId="1030574717" sldId="258"/>
            <ac:spMk id="17" creationId="{2856B4C9-6C24-DD43-F6BB-151E37EEEE8A}"/>
          </ac:spMkLst>
        </pc:spChg>
        <pc:spChg chg="mod">
          <ac:chgData name="Anand Mahesh Prajapati" userId="S::mahesh.prajapati@moschip.com::c4714e00-aa80-4e8b-88e8-c8d20d0d50c1" providerId="AD" clId="Web-{A9ECC46B-0CD3-91AA-B176-7C8F6ACB21FE}" dt="2022-08-02T07:17:38.777" v="223" actId="1076"/>
          <ac:spMkLst>
            <pc:docMk/>
            <pc:sldMk cId="1030574717" sldId="258"/>
            <ac:spMk id="20" creationId="{46A97AFD-0BE4-3DAD-9DF7-E3DE5ADBFEC9}"/>
          </ac:spMkLst>
        </pc:spChg>
        <pc:spChg chg="add mod">
          <ac:chgData name="Anand Mahesh Prajapati" userId="S::mahesh.prajapati@moschip.com::c4714e00-aa80-4e8b-88e8-c8d20d0d50c1" providerId="AD" clId="Web-{A9ECC46B-0CD3-91AA-B176-7C8F6ACB21FE}" dt="2022-08-02T07:22:18.719" v="274" actId="1076"/>
          <ac:spMkLst>
            <pc:docMk/>
            <pc:sldMk cId="1030574717" sldId="258"/>
            <ac:spMk id="23" creationId="{2492F52D-3D32-ABF8-AEEC-3ED001D19735}"/>
          </ac:spMkLst>
        </pc:spChg>
        <pc:spChg chg="add mod">
          <ac:chgData name="Anand Mahesh Prajapati" userId="S::mahesh.prajapati@moschip.com::c4714e00-aa80-4e8b-88e8-c8d20d0d50c1" providerId="AD" clId="Web-{A9ECC46B-0CD3-91AA-B176-7C8F6ACB21FE}" dt="2022-08-02T07:23:33.939" v="288" actId="20577"/>
          <ac:spMkLst>
            <pc:docMk/>
            <pc:sldMk cId="1030574717" sldId="258"/>
            <ac:spMk id="26" creationId="{BCA550C7-E417-8F40-4C60-76C5750410D9}"/>
          </ac:spMkLst>
        </pc:spChg>
        <pc:spChg chg="add mod">
          <ac:chgData name="Anand Mahesh Prajapati" userId="S::mahesh.prajapati@moschip.com::c4714e00-aa80-4e8b-88e8-c8d20d0d50c1" providerId="AD" clId="Web-{A9ECC46B-0CD3-91AA-B176-7C8F6ACB21FE}" dt="2022-08-02T07:23:52.283" v="297" actId="20577"/>
          <ac:spMkLst>
            <pc:docMk/>
            <pc:sldMk cId="1030574717" sldId="258"/>
            <ac:spMk id="27" creationId="{50EDDF02-D6D7-E282-FAB3-D6DDEC3F4D88}"/>
          </ac:spMkLst>
        </pc:spChg>
        <pc:cxnChg chg="mod">
          <ac:chgData name="Anand Mahesh Prajapati" userId="S::mahesh.prajapati@moschip.com::c4714e00-aa80-4e8b-88e8-c8d20d0d50c1" providerId="AD" clId="Web-{A9ECC46B-0CD3-91AA-B176-7C8F6ACB21FE}" dt="2022-08-02T07:17:20.495" v="218" actId="1076"/>
          <ac:cxnSpMkLst>
            <pc:docMk/>
            <pc:sldMk cId="1030574717" sldId="258"/>
            <ac:cxnSpMk id="18" creationId="{B8D592FB-AE38-B8B9-A36B-66E20474C37D}"/>
          </ac:cxnSpMkLst>
        </pc:cxnChg>
        <pc:cxnChg chg="mod">
          <ac:chgData name="Anand Mahesh Prajapati" userId="S::mahesh.prajapati@moschip.com::c4714e00-aa80-4e8b-88e8-c8d20d0d50c1" providerId="AD" clId="Web-{A9ECC46B-0CD3-91AA-B176-7C8F6ACB21FE}" dt="2022-08-02T07:17:17.729" v="217" actId="1076"/>
          <ac:cxnSpMkLst>
            <pc:docMk/>
            <pc:sldMk cId="1030574717" sldId="258"/>
            <ac:cxnSpMk id="19" creationId="{02D78346-30E6-5904-36B6-F8FA70BD5CE0}"/>
          </ac:cxnSpMkLst>
        </pc:cxnChg>
        <pc:cxnChg chg="mod">
          <ac:chgData name="Anand Mahesh Prajapati" userId="S::mahesh.prajapati@moschip.com::c4714e00-aa80-4e8b-88e8-c8d20d0d50c1" providerId="AD" clId="Web-{A9ECC46B-0CD3-91AA-B176-7C8F6ACB21FE}" dt="2022-08-02T07:17:31.933" v="221" actId="1076"/>
          <ac:cxnSpMkLst>
            <pc:docMk/>
            <pc:sldMk cId="1030574717" sldId="258"/>
            <ac:cxnSpMk id="21" creationId="{E49FAFED-2D42-5E28-BA14-06302CD88DA5}"/>
          </ac:cxnSpMkLst>
        </pc:cxnChg>
        <pc:cxnChg chg="mod">
          <ac:chgData name="Anand Mahesh Prajapati" userId="S::mahesh.prajapati@moschip.com::c4714e00-aa80-4e8b-88e8-c8d20d0d50c1" providerId="AD" clId="Web-{A9ECC46B-0CD3-91AA-B176-7C8F6ACB21FE}" dt="2022-08-02T07:17:35.230" v="222" actId="1076"/>
          <ac:cxnSpMkLst>
            <pc:docMk/>
            <pc:sldMk cId="1030574717" sldId="258"/>
            <ac:cxnSpMk id="22" creationId="{B3ABD5FB-C537-A957-F983-53BAB1F69CD6}"/>
          </ac:cxnSpMkLst>
        </pc:cxnChg>
        <pc:cxnChg chg="add mod">
          <ac:chgData name="Anand Mahesh Prajapati" userId="S::mahesh.prajapati@moschip.com::c4714e00-aa80-4e8b-88e8-c8d20d0d50c1" providerId="AD" clId="Web-{A9ECC46B-0CD3-91AA-B176-7C8F6ACB21FE}" dt="2022-08-02T07:22:15.140" v="273" actId="14100"/>
          <ac:cxnSpMkLst>
            <pc:docMk/>
            <pc:sldMk cId="1030574717" sldId="258"/>
            <ac:cxnSpMk id="24" creationId="{43E82646-4EBA-7CAF-E7D4-8EF1DF137805}"/>
          </ac:cxnSpMkLst>
        </pc:cxnChg>
        <pc:cxnChg chg="add mod">
          <ac:chgData name="Anand Mahesh Prajapati" userId="S::mahesh.prajapati@moschip.com::c4714e00-aa80-4e8b-88e8-c8d20d0d50c1" providerId="AD" clId="Web-{A9ECC46B-0CD3-91AA-B176-7C8F6ACB21FE}" dt="2022-08-02T07:23:06.485" v="281" actId="14100"/>
          <ac:cxnSpMkLst>
            <pc:docMk/>
            <pc:sldMk cId="1030574717" sldId="258"/>
            <ac:cxnSpMk id="25" creationId="{E1D7966A-1321-6F43-5DF5-919CBAB56241}"/>
          </ac:cxnSpMkLst>
        </pc:cxnChg>
      </pc:sldChg>
      <pc:sldChg chg="modSp">
        <pc:chgData name="Anand Mahesh Prajapati" userId="S::mahesh.prajapati@moschip.com::c4714e00-aa80-4e8b-88e8-c8d20d0d50c1" providerId="AD" clId="Web-{A9ECC46B-0CD3-91AA-B176-7C8F6ACB21FE}" dt="2022-08-02T06:03:18.059" v="164" actId="20577"/>
        <pc:sldMkLst>
          <pc:docMk/>
          <pc:sldMk cId="2524463461" sldId="279"/>
        </pc:sldMkLst>
        <pc:spChg chg="mod">
          <ac:chgData name="Anand Mahesh Prajapati" userId="S::mahesh.prajapati@moschip.com::c4714e00-aa80-4e8b-88e8-c8d20d0d50c1" providerId="AD" clId="Web-{A9ECC46B-0CD3-91AA-B176-7C8F6ACB21FE}" dt="2022-08-02T06:03:18.059" v="164" actId="20577"/>
          <ac:spMkLst>
            <pc:docMk/>
            <pc:sldMk cId="2524463461" sldId="279"/>
            <ac:spMk id="5" creationId="{4C140201-6E2D-00CC-C0A8-FBA969E93B12}"/>
          </ac:spMkLst>
        </pc:spChg>
      </pc:sldChg>
      <pc:sldChg chg="modSp">
        <pc:chgData name="Anand Mahesh Prajapati" userId="S::mahesh.prajapati@moschip.com::c4714e00-aa80-4e8b-88e8-c8d20d0d50c1" providerId="AD" clId="Web-{A9ECC46B-0CD3-91AA-B176-7C8F6ACB21FE}" dt="2022-08-02T06:03:35.028" v="166" actId="20577"/>
        <pc:sldMkLst>
          <pc:docMk/>
          <pc:sldMk cId="1318062484" sldId="283"/>
        </pc:sldMkLst>
        <pc:spChg chg="mod">
          <ac:chgData name="Anand Mahesh Prajapati" userId="S::mahesh.prajapati@moschip.com::c4714e00-aa80-4e8b-88e8-c8d20d0d50c1" providerId="AD" clId="Web-{A9ECC46B-0CD3-91AA-B176-7C8F6ACB21FE}" dt="2022-08-02T06:03:35.028" v="166" actId="20577"/>
          <ac:spMkLst>
            <pc:docMk/>
            <pc:sldMk cId="1318062484" sldId="283"/>
            <ac:spMk id="3" creationId="{C0864FDE-9EDC-4EDD-9E36-42CB9A29EA80}"/>
          </ac:spMkLst>
        </pc:spChg>
      </pc:sldChg>
      <pc:sldChg chg="modSp">
        <pc:chgData name="Anand Mahesh Prajapati" userId="S::mahesh.prajapati@moschip.com::c4714e00-aa80-4e8b-88e8-c8d20d0d50c1" providerId="AD" clId="Web-{A9ECC46B-0CD3-91AA-B176-7C8F6ACB21FE}" dt="2022-08-02T06:03:43.794" v="168" actId="20577"/>
        <pc:sldMkLst>
          <pc:docMk/>
          <pc:sldMk cId="1513793674" sldId="284"/>
        </pc:sldMkLst>
        <pc:spChg chg="mod">
          <ac:chgData name="Anand Mahesh Prajapati" userId="S::mahesh.prajapati@moschip.com::c4714e00-aa80-4e8b-88e8-c8d20d0d50c1" providerId="AD" clId="Web-{A9ECC46B-0CD3-91AA-B176-7C8F6ACB21FE}" dt="2022-08-02T06:03:43.794" v="168" actId="20577"/>
          <ac:spMkLst>
            <pc:docMk/>
            <pc:sldMk cId="1513793674" sldId="284"/>
            <ac:spMk id="3" creationId="{1DE91B0B-D648-0A29-B0C2-F5DBFB629361}"/>
          </ac:spMkLst>
        </pc:spChg>
      </pc:sldChg>
      <pc:sldChg chg="modSp">
        <pc:chgData name="Anand Mahesh Prajapati" userId="S::mahesh.prajapati@moschip.com::c4714e00-aa80-4e8b-88e8-c8d20d0d50c1" providerId="AD" clId="Web-{A9ECC46B-0CD3-91AA-B176-7C8F6ACB21FE}" dt="2022-08-02T06:03:56.872" v="171" actId="20577"/>
        <pc:sldMkLst>
          <pc:docMk/>
          <pc:sldMk cId="1214964961" sldId="285"/>
        </pc:sldMkLst>
        <pc:spChg chg="mod">
          <ac:chgData name="Anand Mahesh Prajapati" userId="S::mahesh.prajapati@moschip.com::c4714e00-aa80-4e8b-88e8-c8d20d0d50c1" providerId="AD" clId="Web-{A9ECC46B-0CD3-91AA-B176-7C8F6ACB21FE}" dt="2022-08-02T06:03:56.872" v="171" actId="20577"/>
          <ac:spMkLst>
            <pc:docMk/>
            <pc:sldMk cId="1214964961" sldId="285"/>
            <ac:spMk id="3" creationId="{BB261F29-BE29-49C5-8669-DB31D5DAC1B1}"/>
          </ac:spMkLst>
        </pc:spChg>
      </pc:sldChg>
      <pc:sldChg chg="modSp">
        <pc:chgData name="Anand Mahesh Prajapati" userId="S::mahesh.prajapati@moschip.com::c4714e00-aa80-4e8b-88e8-c8d20d0d50c1" providerId="AD" clId="Web-{A9ECC46B-0CD3-91AA-B176-7C8F6ACB21FE}" dt="2022-08-02T06:05:17.952" v="180" actId="20577"/>
        <pc:sldMkLst>
          <pc:docMk/>
          <pc:sldMk cId="1809707942" sldId="287"/>
        </pc:sldMkLst>
        <pc:spChg chg="mod">
          <ac:chgData name="Anand Mahesh Prajapati" userId="S::mahesh.prajapati@moschip.com::c4714e00-aa80-4e8b-88e8-c8d20d0d50c1" providerId="AD" clId="Web-{A9ECC46B-0CD3-91AA-B176-7C8F6ACB21FE}" dt="2022-08-02T06:05:17.952" v="180" actId="20577"/>
          <ac:spMkLst>
            <pc:docMk/>
            <pc:sldMk cId="1809707942" sldId="287"/>
            <ac:spMk id="3" creationId="{C645102E-D6DA-5F71-A16E-3ACE5050AF64}"/>
          </ac:spMkLst>
        </pc:spChg>
      </pc:sldChg>
      <pc:sldChg chg="modSp">
        <pc:chgData name="Anand Mahesh Prajapati" userId="S::mahesh.prajapati@moschip.com::c4714e00-aa80-4e8b-88e8-c8d20d0d50c1" providerId="AD" clId="Web-{A9ECC46B-0CD3-91AA-B176-7C8F6ACB21FE}" dt="2022-08-02T06:05:48.702" v="184" actId="20577"/>
        <pc:sldMkLst>
          <pc:docMk/>
          <pc:sldMk cId="424265625" sldId="289"/>
        </pc:sldMkLst>
        <pc:spChg chg="mod">
          <ac:chgData name="Anand Mahesh Prajapati" userId="S::mahesh.prajapati@moschip.com::c4714e00-aa80-4e8b-88e8-c8d20d0d50c1" providerId="AD" clId="Web-{A9ECC46B-0CD3-91AA-B176-7C8F6ACB21FE}" dt="2022-08-02T06:05:48.702" v="184" actId="20577"/>
          <ac:spMkLst>
            <pc:docMk/>
            <pc:sldMk cId="424265625" sldId="289"/>
            <ac:spMk id="3" creationId="{E09D40C5-04C1-E535-C31F-FC51137B462A}"/>
          </ac:spMkLst>
        </pc:spChg>
      </pc:sldChg>
      <pc:sldChg chg="modSp">
        <pc:chgData name="Anand Mahesh Prajapati" userId="S::mahesh.prajapati@moschip.com::c4714e00-aa80-4e8b-88e8-c8d20d0d50c1" providerId="AD" clId="Web-{A9ECC46B-0CD3-91AA-B176-7C8F6ACB21FE}" dt="2022-08-02T06:06:07.093" v="186" actId="20577"/>
        <pc:sldMkLst>
          <pc:docMk/>
          <pc:sldMk cId="2291293835" sldId="291"/>
        </pc:sldMkLst>
        <pc:spChg chg="mod">
          <ac:chgData name="Anand Mahesh Prajapati" userId="S::mahesh.prajapati@moschip.com::c4714e00-aa80-4e8b-88e8-c8d20d0d50c1" providerId="AD" clId="Web-{A9ECC46B-0CD3-91AA-B176-7C8F6ACB21FE}" dt="2022-08-02T06:06:07.093" v="186" actId="20577"/>
          <ac:spMkLst>
            <pc:docMk/>
            <pc:sldMk cId="2291293835" sldId="291"/>
            <ac:spMk id="3" creationId="{E90A98BE-624B-976C-07A1-ACD8F843EACA}"/>
          </ac:spMkLst>
        </pc:spChg>
      </pc:sldChg>
      <pc:sldChg chg="modSp">
        <pc:chgData name="Anand Mahesh Prajapati" userId="S::mahesh.prajapati@moschip.com::c4714e00-aa80-4e8b-88e8-c8d20d0d50c1" providerId="AD" clId="Web-{A9ECC46B-0CD3-91AA-B176-7C8F6ACB21FE}" dt="2022-08-02T06:06:26.547" v="189" actId="20577"/>
        <pc:sldMkLst>
          <pc:docMk/>
          <pc:sldMk cId="2759926824" sldId="292"/>
        </pc:sldMkLst>
        <pc:spChg chg="mod">
          <ac:chgData name="Anand Mahesh Prajapati" userId="S::mahesh.prajapati@moschip.com::c4714e00-aa80-4e8b-88e8-c8d20d0d50c1" providerId="AD" clId="Web-{A9ECC46B-0CD3-91AA-B176-7C8F6ACB21FE}" dt="2022-08-02T06:06:26.547" v="189" actId="20577"/>
          <ac:spMkLst>
            <pc:docMk/>
            <pc:sldMk cId="2759926824" sldId="292"/>
            <ac:spMk id="3" creationId="{195E44AD-9032-9B21-35E4-9A50FF4F7D7D}"/>
          </ac:spMkLst>
        </pc:spChg>
      </pc:sldChg>
      <pc:sldChg chg="modSp">
        <pc:chgData name="Anand Mahesh Prajapati" userId="S::mahesh.prajapati@moschip.com::c4714e00-aa80-4e8b-88e8-c8d20d0d50c1" providerId="AD" clId="Web-{A9ECC46B-0CD3-91AA-B176-7C8F6ACB21FE}" dt="2022-08-02T06:06:45.734" v="192" actId="20577"/>
        <pc:sldMkLst>
          <pc:docMk/>
          <pc:sldMk cId="2593680688" sldId="293"/>
        </pc:sldMkLst>
        <pc:spChg chg="mod">
          <ac:chgData name="Anand Mahesh Prajapati" userId="S::mahesh.prajapati@moschip.com::c4714e00-aa80-4e8b-88e8-c8d20d0d50c1" providerId="AD" clId="Web-{A9ECC46B-0CD3-91AA-B176-7C8F6ACB21FE}" dt="2022-08-02T06:06:45.734" v="192" actId="20577"/>
          <ac:spMkLst>
            <pc:docMk/>
            <pc:sldMk cId="2593680688" sldId="293"/>
            <ac:spMk id="3" creationId="{CDA395A5-1297-9221-0316-822E3FBC6CEE}"/>
          </ac:spMkLst>
        </pc:spChg>
      </pc:sldChg>
      <pc:sldChg chg="modSp">
        <pc:chgData name="Anand Mahesh Prajapati" userId="S::mahesh.prajapati@moschip.com::c4714e00-aa80-4e8b-88e8-c8d20d0d50c1" providerId="AD" clId="Web-{A9ECC46B-0CD3-91AA-B176-7C8F6ACB21FE}" dt="2022-08-02T06:06:54.547" v="194" actId="20577"/>
        <pc:sldMkLst>
          <pc:docMk/>
          <pc:sldMk cId="598794360" sldId="294"/>
        </pc:sldMkLst>
        <pc:spChg chg="mod">
          <ac:chgData name="Anand Mahesh Prajapati" userId="S::mahesh.prajapati@moschip.com::c4714e00-aa80-4e8b-88e8-c8d20d0d50c1" providerId="AD" clId="Web-{A9ECC46B-0CD3-91AA-B176-7C8F6ACB21FE}" dt="2022-08-02T06:06:54.547" v="194" actId="20577"/>
          <ac:spMkLst>
            <pc:docMk/>
            <pc:sldMk cId="598794360" sldId="294"/>
            <ac:spMk id="3" creationId="{2025536A-B94A-0BC5-787A-0C7B7436206C}"/>
          </ac:spMkLst>
        </pc:spChg>
      </pc:sldChg>
      <pc:sldChg chg="modSp">
        <pc:chgData name="Anand Mahesh Prajapati" userId="S::mahesh.prajapati@moschip.com::c4714e00-aa80-4e8b-88e8-c8d20d0d50c1" providerId="AD" clId="Web-{A9ECC46B-0CD3-91AA-B176-7C8F6ACB21FE}" dt="2022-08-02T06:07:04.032" v="196" actId="20577"/>
        <pc:sldMkLst>
          <pc:docMk/>
          <pc:sldMk cId="3570507968" sldId="296"/>
        </pc:sldMkLst>
        <pc:spChg chg="mod">
          <ac:chgData name="Anand Mahesh Prajapati" userId="S::mahesh.prajapati@moschip.com::c4714e00-aa80-4e8b-88e8-c8d20d0d50c1" providerId="AD" clId="Web-{A9ECC46B-0CD3-91AA-B176-7C8F6ACB21FE}" dt="2022-08-02T06:07:04.032" v="196" actId="20577"/>
          <ac:spMkLst>
            <pc:docMk/>
            <pc:sldMk cId="3570507968" sldId="296"/>
            <ac:spMk id="3" creationId="{AB31DCCB-E948-0CB0-9E2F-53FC73B286EA}"/>
          </ac:spMkLst>
        </pc:spChg>
      </pc:sldChg>
      <pc:sldChg chg="modSp">
        <pc:chgData name="Anand Mahesh Prajapati" userId="S::mahesh.prajapati@moschip.com::c4714e00-aa80-4e8b-88e8-c8d20d0d50c1" providerId="AD" clId="Web-{A9ECC46B-0CD3-91AA-B176-7C8F6ACB21FE}" dt="2022-08-02T06:07:13.032" v="198" actId="20577"/>
        <pc:sldMkLst>
          <pc:docMk/>
          <pc:sldMk cId="2253198889" sldId="299"/>
        </pc:sldMkLst>
        <pc:spChg chg="mod">
          <ac:chgData name="Anand Mahesh Prajapati" userId="S::mahesh.prajapati@moschip.com::c4714e00-aa80-4e8b-88e8-c8d20d0d50c1" providerId="AD" clId="Web-{A9ECC46B-0CD3-91AA-B176-7C8F6ACB21FE}" dt="2022-08-02T06:07:13.032" v="198" actId="20577"/>
          <ac:spMkLst>
            <pc:docMk/>
            <pc:sldMk cId="2253198889" sldId="299"/>
            <ac:spMk id="3" creationId="{58BA473A-5F52-CDAB-A787-B498676E4205}"/>
          </ac:spMkLst>
        </pc:spChg>
      </pc:sldChg>
      <pc:sldChg chg="modSp">
        <pc:chgData name="Anand Mahesh Prajapati" userId="S::mahesh.prajapati@moschip.com::c4714e00-aa80-4e8b-88e8-c8d20d0d50c1" providerId="AD" clId="Web-{A9ECC46B-0CD3-91AA-B176-7C8F6ACB21FE}" dt="2022-08-02T06:07:30.501" v="199" actId="20577"/>
        <pc:sldMkLst>
          <pc:docMk/>
          <pc:sldMk cId="202078143" sldId="313"/>
        </pc:sldMkLst>
        <pc:spChg chg="mod">
          <ac:chgData name="Anand Mahesh Prajapati" userId="S::mahesh.prajapati@moschip.com::c4714e00-aa80-4e8b-88e8-c8d20d0d50c1" providerId="AD" clId="Web-{A9ECC46B-0CD3-91AA-B176-7C8F6ACB21FE}" dt="2022-08-02T06:07:30.501" v="199" actId="20577"/>
          <ac:spMkLst>
            <pc:docMk/>
            <pc:sldMk cId="202078143" sldId="313"/>
            <ac:spMk id="3" creationId="{EE2F5E89-77D9-9B51-82EE-5DF2AB256821}"/>
          </ac:spMkLst>
        </pc:spChg>
      </pc:sldChg>
      <pc:sldChg chg="modSp">
        <pc:chgData name="Anand Mahesh Prajapati" userId="S::mahesh.prajapati@moschip.com::c4714e00-aa80-4e8b-88e8-c8d20d0d50c1" providerId="AD" clId="Web-{A9ECC46B-0CD3-91AA-B176-7C8F6ACB21FE}" dt="2022-08-02T06:07:38.017" v="200" actId="20577"/>
        <pc:sldMkLst>
          <pc:docMk/>
          <pc:sldMk cId="3739181197" sldId="314"/>
        </pc:sldMkLst>
        <pc:spChg chg="mod">
          <ac:chgData name="Anand Mahesh Prajapati" userId="S::mahesh.prajapati@moschip.com::c4714e00-aa80-4e8b-88e8-c8d20d0d50c1" providerId="AD" clId="Web-{A9ECC46B-0CD3-91AA-B176-7C8F6ACB21FE}" dt="2022-08-02T06:07:38.017" v="200" actId="20577"/>
          <ac:spMkLst>
            <pc:docMk/>
            <pc:sldMk cId="3739181197" sldId="314"/>
            <ac:spMk id="3" creationId="{F6DA26AD-3610-F015-7A37-0620BAB72EB7}"/>
          </ac:spMkLst>
        </pc:spChg>
      </pc:sldChg>
      <pc:sldChg chg="modSp">
        <pc:chgData name="Anand Mahesh Prajapati" userId="S::mahesh.prajapati@moschip.com::c4714e00-aa80-4e8b-88e8-c8d20d0d50c1" providerId="AD" clId="Web-{A9ECC46B-0CD3-91AA-B176-7C8F6ACB21FE}" dt="2022-08-02T06:07:47.126" v="201" actId="20577"/>
        <pc:sldMkLst>
          <pc:docMk/>
          <pc:sldMk cId="585290973" sldId="315"/>
        </pc:sldMkLst>
        <pc:spChg chg="mod">
          <ac:chgData name="Anand Mahesh Prajapati" userId="S::mahesh.prajapati@moschip.com::c4714e00-aa80-4e8b-88e8-c8d20d0d50c1" providerId="AD" clId="Web-{A9ECC46B-0CD3-91AA-B176-7C8F6ACB21FE}" dt="2022-08-02T06:07:47.126" v="201" actId="20577"/>
          <ac:spMkLst>
            <pc:docMk/>
            <pc:sldMk cId="585290973" sldId="315"/>
            <ac:spMk id="3" creationId="{015304EE-277E-71E1-3A0F-C237A47C617F}"/>
          </ac:spMkLst>
        </pc:spChg>
      </pc:sldChg>
      <pc:sldChg chg="modSp">
        <pc:chgData name="Anand Mahesh Prajapati" userId="S::mahesh.prajapati@moschip.com::c4714e00-aa80-4e8b-88e8-c8d20d0d50c1" providerId="AD" clId="Web-{A9ECC46B-0CD3-91AA-B176-7C8F6ACB21FE}" dt="2022-08-02T06:07:56.142" v="202" actId="20577"/>
        <pc:sldMkLst>
          <pc:docMk/>
          <pc:sldMk cId="1222888703" sldId="317"/>
        </pc:sldMkLst>
        <pc:spChg chg="mod">
          <ac:chgData name="Anand Mahesh Prajapati" userId="S::mahesh.prajapati@moschip.com::c4714e00-aa80-4e8b-88e8-c8d20d0d50c1" providerId="AD" clId="Web-{A9ECC46B-0CD3-91AA-B176-7C8F6ACB21FE}" dt="2022-08-02T06:07:56.142" v="202" actId="20577"/>
          <ac:spMkLst>
            <pc:docMk/>
            <pc:sldMk cId="1222888703" sldId="317"/>
            <ac:spMk id="3" creationId="{0AB2559E-F3DA-4C93-2350-1F5B3F37D125}"/>
          </ac:spMkLst>
        </pc:spChg>
      </pc:sldChg>
      <pc:sldChg chg="modSp">
        <pc:chgData name="Anand Mahesh Prajapati" userId="S::mahesh.prajapati@moschip.com::c4714e00-aa80-4e8b-88e8-c8d20d0d50c1" providerId="AD" clId="Web-{A9ECC46B-0CD3-91AA-B176-7C8F6ACB21FE}" dt="2022-08-02T06:08:02.642" v="203" actId="20577"/>
        <pc:sldMkLst>
          <pc:docMk/>
          <pc:sldMk cId="641041234" sldId="318"/>
        </pc:sldMkLst>
        <pc:spChg chg="mod">
          <ac:chgData name="Anand Mahesh Prajapati" userId="S::mahesh.prajapati@moschip.com::c4714e00-aa80-4e8b-88e8-c8d20d0d50c1" providerId="AD" clId="Web-{A9ECC46B-0CD3-91AA-B176-7C8F6ACB21FE}" dt="2022-08-02T06:08:02.642" v="203" actId="20577"/>
          <ac:spMkLst>
            <pc:docMk/>
            <pc:sldMk cId="641041234" sldId="318"/>
            <ac:spMk id="3" creationId="{AEF5688D-9BD0-DF90-2A5A-453EB4608E38}"/>
          </ac:spMkLst>
        </pc:spChg>
      </pc:sldChg>
      <pc:sldChg chg="modSp">
        <pc:chgData name="Anand Mahesh Prajapati" userId="S::mahesh.prajapati@moschip.com::c4714e00-aa80-4e8b-88e8-c8d20d0d50c1" providerId="AD" clId="Web-{A9ECC46B-0CD3-91AA-B176-7C8F6ACB21FE}" dt="2022-08-02T06:08:10.392" v="204" actId="20577"/>
        <pc:sldMkLst>
          <pc:docMk/>
          <pc:sldMk cId="3469765007" sldId="319"/>
        </pc:sldMkLst>
        <pc:spChg chg="mod">
          <ac:chgData name="Anand Mahesh Prajapati" userId="S::mahesh.prajapati@moschip.com::c4714e00-aa80-4e8b-88e8-c8d20d0d50c1" providerId="AD" clId="Web-{A9ECC46B-0CD3-91AA-B176-7C8F6ACB21FE}" dt="2022-08-02T06:08:10.392" v="204" actId="20577"/>
          <ac:spMkLst>
            <pc:docMk/>
            <pc:sldMk cId="3469765007" sldId="319"/>
            <ac:spMk id="3" creationId="{2BD68D90-CD84-9D87-24C2-53A749FF9100}"/>
          </ac:spMkLst>
        </pc:spChg>
      </pc:sldChg>
      <pc:sldChg chg="modSp">
        <pc:chgData name="Anand Mahesh Prajapati" userId="S::mahesh.prajapati@moschip.com::c4714e00-aa80-4e8b-88e8-c8d20d0d50c1" providerId="AD" clId="Web-{A9ECC46B-0CD3-91AA-B176-7C8F6ACB21FE}" dt="2022-08-02T06:08:24.642" v="205" actId="20577"/>
        <pc:sldMkLst>
          <pc:docMk/>
          <pc:sldMk cId="1244279491" sldId="323"/>
        </pc:sldMkLst>
        <pc:spChg chg="mod">
          <ac:chgData name="Anand Mahesh Prajapati" userId="S::mahesh.prajapati@moschip.com::c4714e00-aa80-4e8b-88e8-c8d20d0d50c1" providerId="AD" clId="Web-{A9ECC46B-0CD3-91AA-B176-7C8F6ACB21FE}" dt="2022-08-02T06:08:24.642" v="205" actId="20577"/>
          <ac:spMkLst>
            <pc:docMk/>
            <pc:sldMk cId="1244279491" sldId="323"/>
            <ac:spMk id="3" creationId="{1F33F51B-ADB8-1385-543D-62DD8A300181}"/>
          </ac:spMkLst>
        </pc:spChg>
      </pc:sldChg>
      <pc:sldChg chg="modSp">
        <pc:chgData name="Anand Mahesh Prajapati" userId="S::mahesh.prajapati@moschip.com::c4714e00-aa80-4e8b-88e8-c8d20d0d50c1" providerId="AD" clId="Web-{A9ECC46B-0CD3-91AA-B176-7C8F6ACB21FE}" dt="2022-08-02T06:08:32.658" v="206" actId="20577"/>
        <pc:sldMkLst>
          <pc:docMk/>
          <pc:sldMk cId="1655264173" sldId="324"/>
        </pc:sldMkLst>
        <pc:spChg chg="mod">
          <ac:chgData name="Anand Mahesh Prajapati" userId="S::mahesh.prajapati@moschip.com::c4714e00-aa80-4e8b-88e8-c8d20d0d50c1" providerId="AD" clId="Web-{A9ECC46B-0CD3-91AA-B176-7C8F6ACB21FE}" dt="2022-08-02T06:08:32.658" v="206" actId="20577"/>
          <ac:spMkLst>
            <pc:docMk/>
            <pc:sldMk cId="1655264173" sldId="324"/>
            <ac:spMk id="3" creationId="{A7D41FB8-87B4-DD95-E1DB-EC20BC8EE75F}"/>
          </ac:spMkLst>
        </pc:spChg>
      </pc:sldChg>
      <pc:sldChg chg="modSp">
        <pc:chgData name="Anand Mahesh Prajapati" userId="S::mahesh.prajapati@moschip.com::c4714e00-aa80-4e8b-88e8-c8d20d0d50c1" providerId="AD" clId="Web-{A9ECC46B-0CD3-91AA-B176-7C8F6ACB21FE}" dt="2022-08-02T06:08:49.143" v="207" actId="20577"/>
        <pc:sldMkLst>
          <pc:docMk/>
          <pc:sldMk cId="2862257794" sldId="331"/>
        </pc:sldMkLst>
        <pc:spChg chg="mod">
          <ac:chgData name="Anand Mahesh Prajapati" userId="S::mahesh.prajapati@moschip.com::c4714e00-aa80-4e8b-88e8-c8d20d0d50c1" providerId="AD" clId="Web-{A9ECC46B-0CD3-91AA-B176-7C8F6ACB21FE}" dt="2022-08-02T06:08:49.143" v="207" actId="20577"/>
          <ac:spMkLst>
            <pc:docMk/>
            <pc:sldMk cId="2862257794" sldId="331"/>
            <ac:spMk id="3" creationId="{926E83F3-69B8-75A4-CC93-99A59B150B6C}"/>
          </ac:spMkLst>
        </pc:spChg>
      </pc:sldChg>
      <pc:sldChg chg="modSp">
        <pc:chgData name="Anand Mahesh Prajapati" userId="S::mahesh.prajapati@moschip.com::c4714e00-aa80-4e8b-88e8-c8d20d0d50c1" providerId="AD" clId="Web-{A9ECC46B-0CD3-91AA-B176-7C8F6ACB21FE}" dt="2022-08-02T06:09:02.159" v="208" actId="20577"/>
        <pc:sldMkLst>
          <pc:docMk/>
          <pc:sldMk cId="947649910" sldId="334"/>
        </pc:sldMkLst>
        <pc:spChg chg="mod">
          <ac:chgData name="Anand Mahesh Prajapati" userId="S::mahesh.prajapati@moschip.com::c4714e00-aa80-4e8b-88e8-c8d20d0d50c1" providerId="AD" clId="Web-{A9ECC46B-0CD3-91AA-B176-7C8F6ACB21FE}" dt="2022-08-02T06:09:02.159" v="208" actId="20577"/>
          <ac:spMkLst>
            <pc:docMk/>
            <pc:sldMk cId="947649910" sldId="334"/>
            <ac:spMk id="3" creationId="{84F92CC8-0E93-D629-687E-A387E2CBCFB6}"/>
          </ac:spMkLst>
        </pc:spChg>
      </pc:sldChg>
      <pc:sldChg chg="modSp">
        <pc:chgData name="Anand Mahesh Prajapati" userId="S::mahesh.prajapati@moschip.com::c4714e00-aa80-4e8b-88e8-c8d20d0d50c1" providerId="AD" clId="Web-{A9ECC46B-0CD3-91AA-B176-7C8F6ACB21FE}" dt="2022-08-02T06:09:16.971" v="209" actId="20577"/>
        <pc:sldMkLst>
          <pc:docMk/>
          <pc:sldMk cId="2640644032" sldId="337"/>
        </pc:sldMkLst>
        <pc:spChg chg="mod">
          <ac:chgData name="Anand Mahesh Prajapati" userId="S::mahesh.prajapati@moschip.com::c4714e00-aa80-4e8b-88e8-c8d20d0d50c1" providerId="AD" clId="Web-{A9ECC46B-0CD3-91AA-B176-7C8F6ACB21FE}" dt="2022-08-02T06:09:16.971" v="209" actId="20577"/>
          <ac:spMkLst>
            <pc:docMk/>
            <pc:sldMk cId="2640644032" sldId="337"/>
            <ac:spMk id="3" creationId="{6430477B-EA96-3602-054E-ECF2D4FDC47C}"/>
          </ac:spMkLst>
        </pc:spChg>
      </pc:sldChg>
      <pc:sldChg chg="modSp">
        <pc:chgData name="Anand Mahesh Prajapati" userId="S::mahesh.prajapati@moschip.com::c4714e00-aa80-4e8b-88e8-c8d20d0d50c1" providerId="AD" clId="Web-{A9ECC46B-0CD3-91AA-B176-7C8F6ACB21FE}" dt="2022-08-02T06:09:27.768" v="210" actId="20577"/>
        <pc:sldMkLst>
          <pc:docMk/>
          <pc:sldMk cId="589231113" sldId="338"/>
        </pc:sldMkLst>
        <pc:spChg chg="mod">
          <ac:chgData name="Anand Mahesh Prajapati" userId="S::mahesh.prajapati@moschip.com::c4714e00-aa80-4e8b-88e8-c8d20d0d50c1" providerId="AD" clId="Web-{A9ECC46B-0CD3-91AA-B176-7C8F6ACB21FE}" dt="2022-08-02T06:09:27.768" v="210" actId="20577"/>
          <ac:spMkLst>
            <pc:docMk/>
            <pc:sldMk cId="589231113" sldId="338"/>
            <ac:spMk id="3" creationId="{B4D7F38E-5A7F-4C3D-56D5-9AD03A8D881D}"/>
          </ac:spMkLst>
        </pc:spChg>
      </pc:sldChg>
      <pc:sldChg chg="ord">
        <pc:chgData name="Anand Mahesh Prajapati" userId="S::mahesh.prajapati@moschip.com::c4714e00-aa80-4e8b-88e8-c8d20d0d50c1" providerId="AD" clId="Web-{A9ECC46B-0CD3-91AA-B176-7C8F6ACB21FE}" dt="2022-08-02T10:29:17.690" v="1038"/>
        <pc:sldMkLst>
          <pc:docMk/>
          <pc:sldMk cId="3409561143" sldId="361"/>
        </pc:sldMkLst>
      </pc:sldChg>
      <pc:sldChg chg="modSp new">
        <pc:chgData name="Anand Mahesh Prajapati" userId="S::mahesh.prajapati@moschip.com::c4714e00-aa80-4e8b-88e8-c8d20d0d50c1" providerId="AD" clId="Web-{A9ECC46B-0CD3-91AA-B176-7C8F6ACB21FE}" dt="2022-08-02T09:31:48.434" v="620" actId="20577"/>
        <pc:sldMkLst>
          <pc:docMk/>
          <pc:sldMk cId="2183848310" sldId="364"/>
        </pc:sldMkLst>
        <pc:spChg chg="mod">
          <ac:chgData name="Anand Mahesh Prajapati" userId="S::mahesh.prajapati@moschip.com::c4714e00-aa80-4e8b-88e8-c8d20d0d50c1" providerId="AD" clId="Web-{A9ECC46B-0CD3-91AA-B176-7C8F6ACB21FE}" dt="2022-08-02T05:38:57.862" v="7" actId="20577"/>
          <ac:spMkLst>
            <pc:docMk/>
            <pc:sldMk cId="2183848310" sldId="364"/>
            <ac:spMk id="2" creationId="{BDAF1BB1-9A49-EB4F-3986-B5B9A190D25E}"/>
          </ac:spMkLst>
        </pc:spChg>
        <pc:spChg chg="mod">
          <ac:chgData name="Anand Mahesh Prajapati" userId="S::mahesh.prajapati@moschip.com::c4714e00-aa80-4e8b-88e8-c8d20d0d50c1" providerId="AD" clId="Web-{A9ECC46B-0CD3-91AA-B176-7C8F6ACB21FE}" dt="2022-08-02T09:31:48.434" v="620" actId="20577"/>
          <ac:spMkLst>
            <pc:docMk/>
            <pc:sldMk cId="2183848310" sldId="364"/>
            <ac:spMk id="3" creationId="{0A5E9319-AAEE-950D-00F2-A9708B18607E}"/>
          </ac:spMkLst>
        </pc:spChg>
      </pc:sldChg>
      <pc:sldChg chg="modSp new">
        <pc:chgData name="Anand Mahesh Prajapati" userId="S::mahesh.prajapati@moschip.com::c4714e00-aa80-4e8b-88e8-c8d20d0d50c1" providerId="AD" clId="Web-{A9ECC46B-0CD3-91AA-B176-7C8F6ACB21FE}" dt="2022-08-02T06:01:54.480" v="155" actId="20577"/>
        <pc:sldMkLst>
          <pc:docMk/>
          <pc:sldMk cId="4206563036" sldId="365"/>
        </pc:sldMkLst>
        <pc:spChg chg="mod">
          <ac:chgData name="Anand Mahesh Prajapati" userId="S::mahesh.prajapati@moschip.com::c4714e00-aa80-4e8b-88e8-c8d20d0d50c1" providerId="AD" clId="Web-{A9ECC46B-0CD3-91AA-B176-7C8F6ACB21FE}" dt="2022-08-02T05:46:21.917" v="67" actId="20577"/>
          <ac:spMkLst>
            <pc:docMk/>
            <pc:sldMk cId="4206563036" sldId="365"/>
            <ac:spMk id="2" creationId="{C26EE9F0-D47E-BDDB-30DF-1CF107789B92}"/>
          </ac:spMkLst>
        </pc:spChg>
        <pc:spChg chg="mod">
          <ac:chgData name="Anand Mahesh Prajapati" userId="S::mahesh.prajapati@moschip.com::c4714e00-aa80-4e8b-88e8-c8d20d0d50c1" providerId="AD" clId="Web-{A9ECC46B-0CD3-91AA-B176-7C8F6ACB21FE}" dt="2022-08-02T06:01:54.480" v="155" actId="20577"/>
          <ac:spMkLst>
            <pc:docMk/>
            <pc:sldMk cId="4206563036" sldId="365"/>
            <ac:spMk id="3" creationId="{CCCE49D7-78DA-46E4-C6ED-09A84FB36E0D}"/>
          </ac:spMkLst>
        </pc:spChg>
      </pc:sldChg>
      <pc:sldChg chg="modSp new">
        <pc:chgData name="Anand Mahesh Prajapati" userId="S::mahesh.prajapati@moschip.com::c4714e00-aa80-4e8b-88e8-c8d20d0d50c1" providerId="AD" clId="Web-{A9ECC46B-0CD3-91AA-B176-7C8F6ACB21FE}" dt="2022-08-02T09:57:32.114" v="907" actId="20577"/>
        <pc:sldMkLst>
          <pc:docMk/>
          <pc:sldMk cId="3608701457" sldId="366"/>
        </pc:sldMkLst>
        <pc:spChg chg="mod">
          <ac:chgData name="Anand Mahesh Prajapati" userId="S::mahesh.prajapati@moschip.com::c4714e00-aa80-4e8b-88e8-c8d20d0d50c1" providerId="AD" clId="Web-{A9ECC46B-0CD3-91AA-B176-7C8F6ACB21FE}" dt="2022-08-02T05:48:27.450" v="77" actId="20577"/>
          <ac:spMkLst>
            <pc:docMk/>
            <pc:sldMk cId="3608701457" sldId="366"/>
            <ac:spMk id="2" creationId="{599E6415-E7B9-FE90-119B-B26B84ED815A}"/>
          </ac:spMkLst>
        </pc:spChg>
        <pc:spChg chg="mod">
          <ac:chgData name="Anand Mahesh Prajapati" userId="S::mahesh.prajapati@moschip.com::c4714e00-aa80-4e8b-88e8-c8d20d0d50c1" providerId="AD" clId="Web-{A9ECC46B-0CD3-91AA-B176-7C8F6ACB21FE}" dt="2022-08-02T09:57:32.114" v="907" actId="20577"/>
          <ac:spMkLst>
            <pc:docMk/>
            <pc:sldMk cId="3608701457" sldId="366"/>
            <ac:spMk id="3" creationId="{2E6C47C9-FDEA-0037-074C-BCB36D5DF3FF}"/>
          </ac:spMkLst>
        </pc:spChg>
      </pc:sldChg>
      <pc:sldChg chg="modSp new">
        <pc:chgData name="Anand Mahesh Prajapati" userId="S::mahesh.prajapati@moschip.com::c4714e00-aa80-4e8b-88e8-c8d20d0d50c1" providerId="AD" clId="Web-{A9ECC46B-0CD3-91AA-B176-7C8F6ACB21FE}" dt="2022-08-02T05:57:08.084" v="145" actId="20577"/>
        <pc:sldMkLst>
          <pc:docMk/>
          <pc:sldMk cId="431019729" sldId="367"/>
        </pc:sldMkLst>
        <pc:spChg chg="mod">
          <ac:chgData name="Anand Mahesh Prajapati" userId="S::mahesh.prajapati@moschip.com::c4714e00-aa80-4e8b-88e8-c8d20d0d50c1" providerId="AD" clId="Web-{A9ECC46B-0CD3-91AA-B176-7C8F6ACB21FE}" dt="2022-08-02T05:54:38.316" v="106" actId="20577"/>
          <ac:spMkLst>
            <pc:docMk/>
            <pc:sldMk cId="431019729" sldId="367"/>
            <ac:spMk id="2" creationId="{EFEEFB67-50B7-171D-899E-2BA9E2D8D238}"/>
          </ac:spMkLst>
        </pc:spChg>
        <pc:spChg chg="mod">
          <ac:chgData name="Anand Mahesh Prajapati" userId="S::mahesh.prajapati@moschip.com::c4714e00-aa80-4e8b-88e8-c8d20d0d50c1" providerId="AD" clId="Web-{A9ECC46B-0CD3-91AA-B176-7C8F6ACB21FE}" dt="2022-08-02T05:57:08.084" v="145" actId="20577"/>
          <ac:spMkLst>
            <pc:docMk/>
            <pc:sldMk cId="431019729" sldId="367"/>
            <ac:spMk id="3" creationId="{CF8D6657-542D-4094-81F6-B6D46C90E14C}"/>
          </ac:spMkLst>
        </pc:spChg>
      </pc:sldChg>
      <pc:sldChg chg="addSp delSp modSp new mod setBg">
        <pc:chgData name="Anand Mahesh Prajapati" userId="S::mahesh.prajapati@moschip.com::c4714e00-aa80-4e8b-88e8-c8d20d0d50c1" providerId="AD" clId="Web-{A9ECC46B-0CD3-91AA-B176-7C8F6ACB21FE}" dt="2022-08-02T06:01:31.963" v="154"/>
        <pc:sldMkLst>
          <pc:docMk/>
          <pc:sldMk cId="2925733301" sldId="368"/>
        </pc:sldMkLst>
        <pc:spChg chg="add del">
          <ac:chgData name="Anand Mahesh Prajapati" userId="S::mahesh.prajapati@moschip.com::c4714e00-aa80-4e8b-88e8-c8d20d0d50c1" providerId="AD" clId="Web-{A9ECC46B-0CD3-91AA-B176-7C8F6ACB21FE}" dt="2022-08-02T06:01:29.182" v="151"/>
          <ac:spMkLst>
            <pc:docMk/>
            <pc:sldMk cId="2925733301" sldId="368"/>
            <ac:spMk id="7" creationId="{AB8C311F-7253-4AED-9701-7FC0708C41C7}"/>
          </ac:spMkLst>
        </pc:spChg>
        <pc:spChg chg="add del">
          <ac:chgData name="Anand Mahesh Prajapati" userId="S::mahesh.prajapati@moschip.com::c4714e00-aa80-4e8b-88e8-c8d20d0d50c1" providerId="AD" clId="Web-{A9ECC46B-0CD3-91AA-B176-7C8F6ACB21FE}" dt="2022-08-02T06:01:29.182" v="151"/>
          <ac:spMkLst>
            <pc:docMk/>
            <pc:sldMk cId="2925733301" sldId="368"/>
            <ac:spMk id="9" creationId="{E2384209-CB15-4CDF-9D31-C44FD9A3F20D}"/>
          </ac:spMkLst>
        </pc:spChg>
        <pc:spChg chg="add del">
          <ac:chgData name="Anand Mahesh Prajapati" userId="S::mahesh.prajapati@moschip.com::c4714e00-aa80-4e8b-88e8-c8d20d0d50c1" providerId="AD" clId="Web-{A9ECC46B-0CD3-91AA-B176-7C8F6ACB21FE}" dt="2022-08-02T06:01:29.182" v="151"/>
          <ac:spMkLst>
            <pc:docMk/>
            <pc:sldMk cId="2925733301" sldId="368"/>
            <ac:spMk id="11" creationId="{2633B3B5-CC90-43F0-8714-D31D1F3F0209}"/>
          </ac:spMkLst>
        </pc:spChg>
        <pc:spChg chg="add del">
          <ac:chgData name="Anand Mahesh Prajapati" userId="S::mahesh.prajapati@moschip.com::c4714e00-aa80-4e8b-88e8-c8d20d0d50c1" providerId="AD" clId="Web-{A9ECC46B-0CD3-91AA-B176-7C8F6ACB21FE}" dt="2022-08-02T06:01:29.182" v="151"/>
          <ac:spMkLst>
            <pc:docMk/>
            <pc:sldMk cId="2925733301" sldId="368"/>
            <ac:spMk id="13" creationId="{A8D57A06-A426-446D-B02C-A2DC6B62E45E}"/>
          </ac:spMkLst>
        </pc:spChg>
        <pc:spChg chg="add del">
          <ac:chgData name="Anand Mahesh Prajapati" userId="S::mahesh.prajapati@moschip.com::c4714e00-aa80-4e8b-88e8-c8d20d0d50c1" providerId="AD" clId="Web-{A9ECC46B-0CD3-91AA-B176-7C8F6ACB21FE}" dt="2022-08-02T06:01:31.963" v="153"/>
          <ac:spMkLst>
            <pc:docMk/>
            <pc:sldMk cId="2925733301" sldId="368"/>
            <ac:spMk id="15" creationId="{9A97C86A-04D6-40F7-AE84-31AB43E6A846}"/>
          </ac:spMkLst>
        </pc:spChg>
        <pc:spChg chg="add del">
          <ac:chgData name="Anand Mahesh Prajapati" userId="S::mahesh.prajapati@moschip.com::c4714e00-aa80-4e8b-88e8-c8d20d0d50c1" providerId="AD" clId="Web-{A9ECC46B-0CD3-91AA-B176-7C8F6ACB21FE}" dt="2022-08-02T06:01:31.963" v="153"/>
          <ac:spMkLst>
            <pc:docMk/>
            <pc:sldMk cId="2925733301" sldId="368"/>
            <ac:spMk id="16" creationId="{F3060C83-F051-4F0E-ABAD-AA0DFC48B218}"/>
          </ac:spMkLst>
        </pc:spChg>
        <pc:spChg chg="add del">
          <ac:chgData name="Anand Mahesh Prajapati" userId="S::mahesh.prajapati@moschip.com::c4714e00-aa80-4e8b-88e8-c8d20d0d50c1" providerId="AD" clId="Web-{A9ECC46B-0CD3-91AA-B176-7C8F6ACB21FE}" dt="2022-08-02T06:01:31.963" v="153"/>
          <ac:spMkLst>
            <pc:docMk/>
            <pc:sldMk cId="2925733301" sldId="368"/>
            <ac:spMk id="17" creationId="{FF9F2414-84E8-453E-B1F3-389FDE8192D9}"/>
          </ac:spMkLst>
        </pc:spChg>
        <pc:spChg chg="add del">
          <ac:chgData name="Anand Mahesh Prajapati" userId="S::mahesh.prajapati@moschip.com::c4714e00-aa80-4e8b-88e8-c8d20d0d50c1" providerId="AD" clId="Web-{A9ECC46B-0CD3-91AA-B176-7C8F6ACB21FE}" dt="2022-08-02T06:01:31.963" v="153"/>
          <ac:spMkLst>
            <pc:docMk/>
            <pc:sldMk cId="2925733301" sldId="368"/>
            <ac:spMk id="18" creationId="{83C98ABE-055B-441F-B07E-44F97F083C39}"/>
          </ac:spMkLst>
        </pc:spChg>
        <pc:spChg chg="add del">
          <ac:chgData name="Anand Mahesh Prajapati" userId="S::mahesh.prajapati@moschip.com::c4714e00-aa80-4e8b-88e8-c8d20d0d50c1" providerId="AD" clId="Web-{A9ECC46B-0CD3-91AA-B176-7C8F6ACB21FE}" dt="2022-08-02T06:01:31.963" v="153"/>
          <ac:spMkLst>
            <pc:docMk/>
            <pc:sldMk cId="2925733301" sldId="368"/>
            <ac:spMk id="19" creationId="{3ECA69A1-7536-43AC-85EF-C7106179F5ED}"/>
          </ac:spMkLst>
        </pc:spChg>
        <pc:spChg chg="add del">
          <ac:chgData name="Anand Mahesh Prajapati" userId="S::mahesh.prajapati@moschip.com::c4714e00-aa80-4e8b-88e8-c8d20d0d50c1" providerId="AD" clId="Web-{A9ECC46B-0CD3-91AA-B176-7C8F6ACB21FE}" dt="2022-08-02T06:01:31.963" v="153"/>
          <ac:spMkLst>
            <pc:docMk/>
            <pc:sldMk cId="2925733301" sldId="368"/>
            <ac:spMk id="20" creationId="{29FDB030-9B49-4CED-8CCD-4D99382388AC}"/>
          </ac:spMkLst>
        </pc:spChg>
        <pc:spChg chg="add del">
          <ac:chgData name="Anand Mahesh Prajapati" userId="S::mahesh.prajapati@moschip.com::c4714e00-aa80-4e8b-88e8-c8d20d0d50c1" providerId="AD" clId="Web-{A9ECC46B-0CD3-91AA-B176-7C8F6ACB21FE}" dt="2022-08-02T06:01:31.963" v="153"/>
          <ac:spMkLst>
            <pc:docMk/>
            <pc:sldMk cId="2925733301" sldId="368"/>
            <ac:spMk id="21" creationId="{3783CA14-24A1-485C-8B30-D6A5D87987AD}"/>
          </ac:spMkLst>
        </pc:spChg>
        <pc:spChg chg="add">
          <ac:chgData name="Anand Mahesh Prajapati" userId="S::mahesh.prajapati@moschip.com::c4714e00-aa80-4e8b-88e8-c8d20d0d50c1" providerId="AD" clId="Web-{A9ECC46B-0CD3-91AA-B176-7C8F6ACB21FE}" dt="2022-08-02T06:01:31.963" v="154"/>
          <ac:spMkLst>
            <pc:docMk/>
            <pc:sldMk cId="2925733301" sldId="368"/>
            <ac:spMk id="23" creationId="{42A4FC2C-047E-45A5-965D-8E1E3BF09BC6}"/>
          </ac:spMkLst>
        </pc:spChg>
        <pc:picChg chg="add mod">
          <ac:chgData name="Anand Mahesh Prajapati" userId="S::mahesh.prajapati@moschip.com::c4714e00-aa80-4e8b-88e8-c8d20d0d50c1" providerId="AD" clId="Web-{A9ECC46B-0CD3-91AA-B176-7C8F6ACB21FE}" dt="2022-08-02T06:01:31.963" v="154"/>
          <ac:picMkLst>
            <pc:docMk/>
            <pc:sldMk cId="2925733301" sldId="368"/>
            <ac:picMk id="2" creationId="{CF8BD59B-2348-FD05-8ECB-40881D80E33A}"/>
          </ac:picMkLst>
        </pc:picChg>
      </pc:sldChg>
      <pc:sldChg chg="new del">
        <pc:chgData name="Anand Mahesh Prajapati" userId="S::mahesh.prajapati@moschip.com::c4714e00-aa80-4e8b-88e8-c8d20d0d50c1" providerId="AD" clId="Web-{A9ECC46B-0CD3-91AA-B176-7C8F6ACB21FE}" dt="2022-08-02T06:01:06.072" v="147"/>
        <pc:sldMkLst>
          <pc:docMk/>
          <pc:sldMk cId="3757781733" sldId="368"/>
        </pc:sldMkLst>
      </pc:sldChg>
      <pc:sldChg chg="modSp new">
        <pc:chgData name="Anand Mahesh Prajapati" userId="S::mahesh.prajapati@moschip.com::c4714e00-aa80-4e8b-88e8-c8d20d0d50c1" providerId="AD" clId="Web-{A9ECC46B-0CD3-91AA-B176-7C8F6ACB21FE}" dt="2022-08-02T09:45:49.119" v="902" actId="20577"/>
        <pc:sldMkLst>
          <pc:docMk/>
          <pc:sldMk cId="1713514040" sldId="369"/>
        </pc:sldMkLst>
        <pc:spChg chg="mod">
          <ac:chgData name="Anand Mahesh Prajapati" userId="S::mahesh.prajapati@moschip.com::c4714e00-aa80-4e8b-88e8-c8d20d0d50c1" providerId="AD" clId="Web-{A9ECC46B-0CD3-91AA-B176-7C8F6ACB21FE}" dt="2022-08-02T08:40:06.320" v="307" actId="20577"/>
          <ac:spMkLst>
            <pc:docMk/>
            <pc:sldMk cId="1713514040" sldId="369"/>
            <ac:spMk id="2" creationId="{AFE957BC-4A78-C90C-F2F3-E9E1CE873A1E}"/>
          </ac:spMkLst>
        </pc:spChg>
        <pc:spChg chg="mod">
          <ac:chgData name="Anand Mahesh Prajapati" userId="S::mahesh.prajapati@moschip.com::c4714e00-aa80-4e8b-88e8-c8d20d0d50c1" providerId="AD" clId="Web-{A9ECC46B-0CD3-91AA-B176-7C8F6ACB21FE}" dt="2022-08-02T09:45:49.119" v="902" actId="20577"/>
          <ac:spMkLst>
            <pc:docMk/>
            <pc:sldMk cId="1713514040" sldId="369"/>
            <ac:spMk id="3" creationId="{E55B6D59-9ADC-704F-3E13-DD232EF75E58}"/>
          </ac:spMkLst>
        </pc:spChg>
      </pc:sldChg>
      <pc:sldChg chg="addSp delSp modSp new mod setBg">
        <pc:chgData name="Anand Mahesh Prajapati" userId="S::mahesh.prajapati@moschip.com::c4714e00-aa80-4e8b-88e8-c8d20d0d50c1" providerId="AD" clId="Web-{A9ECC46B-0CD3-91AA-B176-7C8F6ACB21FE}" dt="2022-08-02T09:21:13.081" v="588"/>
        <pc:sldMkLst>
          <pc:docMk/>
          <pc:sldMk cId="3191398042" sldId="370"/>
        </pc:sldMkLst>
        <pc:spChg chg="add del">
          <ac:chgData name="Anand Mahesh Prajapati" userId="S::mahesh.prajapati@moschip.com::c4714e00-aa80-4e8b-88e8-c8d20d0d50c1" providerId="AD" clId="Web-{A9ECC46B-0CD3-91AA-B176-7C8F6ACB21FE}" dt="2022-08-02T09:19:53.751" v="583"/>
          <ac:spMkLst>
            <pc:docMk/>
            <pc:sldMk cId="3191398042" sldId="370"/>
            <ac:spMk id="7" creationId="{AB8C311F-7253-4AED-9701-7FC0708C41C7}"/>
          </ac:spMkLst>
        </pc:spChg>
        <pc:spChg chg="add del">
          <ac:chgData name="Anand Mahesh Prajapati" userId="S::mahesh.prajapati@moschip.com::c4714e00-aa80-4e8b-88e8-c8d20d0d50c1" providerId="AD" clId="Web-{A9ECC46B-0CD3-91AA-B176-7C8F6ACB21FE}" dt="2022-08-02T09:19:53.751" v="583"/>
          <ac:spMkLst>
            <pc:docMk/>
            <pc:sldMk cId="3191398042" sldId="370"/>
            <ac:spMk id="9" creationId="{E2384209-CB15-4CDF-9D31-C44FD9A3F20D}"/>
          </ac:spMkLst>
        </pc:spChg>
        <pc:spChg chg="add del">
          <ac:chgData name="Anand Mahesh Prajapati" userId="S::mahesh.prajapati@moschip.com::c4714e00-aa80-4e8b-88e8-c8d20d0d50c1" providerId="AD" clId="Web-{A9ECC46B-0CD3-91AA-B176-7C8F6ACB21FE}" dt="2022-08-02T09:19:53.751" v="583"/>
          <ac:spMkLst>
            <pc:docMk/>
            <pc:sldMk cId="3191398042" sldId="370"/>
            <ac:spMk id="11" creationId="{2633B3B5-CC90-43F0-8714-D31D1F3F0209}"/>
          </ac:spMkLst>
        </pc:spChg>
        <pc:spChg chg="add del">
          <ac:chgData name="Anand Mahesh Prajapati" userId="S::mahesh.prajapati@moschip.com::c4714e00-aa80-4e8b-88e8-c8d20d0d50c1" providerId="AD" clId="Web-{A9ECC46B-0CD3-91AA-B176-7C8F6ACB21FE}" dt="2022-08-02T09:19:53.751" v="583"/>
          <ac:spMkLst>
            <pc:docMk/>
            <pc:sldMk cId="3191398042" sldId="370"/>
            <ac:spMk id="13" creationId="{A8D57A06-A426-446D-B02C-A2DC6B62E45E}"/>
          </ac:spMkLst>
        </pc:spChg>
        <pc:spChg chg="add del">
          <ac:chgData name="Anand Mahesh Prajapati" userId="S::mahesh.prajapati@moschip.com::c4714e00-aa80-4e8b-88e8-c8d20d0d50c1" providerId="AD" clId="Web-{A9ECC46B-0CD3-91AA-B176-7C8F6ACB21FE}" dt="2022-08-02T09:19:57.189" v="585"/>
          <ac:spMkLst>
            <pc:docMk/>
            <pc:sldMk cId="3191398042" sldId="370"/>
            <ac:spMk id="15" creationId="{9A97C86A-04D6-40F7-AE84-31AB43E6A846}"/>
          </ac:spMkLst>
        </pc:spChg>
        <pc:spChg chg="add del">
          <ac:chgData name="Anand Mahesh Prajapati" userId="S::mahesh.prajapati@moschip.com::c4714e00-aa80-4e8b-88e8-c8d20d0d50c1" providerId="AD" clId="Web-{A9ECC46B-0CD3-91AA-B176-7C8F6ACB21FE}" dt="2022-08-02T09:19:57.189" v="585"/>
          <ac:spMkLst>
            <pc:docMk/>
            <pc:sldMk cId="3191398042" sldId="370"/>
            <ac:spMk id="16" creationId="{F3060C83-F051-4F0E-ABAD-AA0DFC48B218}"/>
          </ac:spMkLst>
        </pc:spChg>
        <pc:spChg chg="add del">
          <ac:chgData name="Anand Mahesh Prajapati" userId="S::mahesh.prajapati@moschip.com::c4714e00-aa80-4e8b-88e8-c8d20d0d50c1" providerId="AD" clId="Web-{A9ECC46B-0CD3-91AA-B176-7C8F6ACB21FE}" dt="2022-08-02T09:19:57.189" v="585"/>
          <ac:spMkLst>
            <pc:docMk/>
            <pc:sldMk cId="3191398042" sldId="370"/>
            <ac:spMk id="17" creationId="{FF9F2414-84E8-453E-B1F3-389FDE8192D9}"/>
          </ac:spMkLst>
        </pc:spChg>
        <pc:spChg chg="add del">
          <ac:chgData name="Anand Mahesh Prajapati" userId="S::mahesh.prajapati@moschip.com::c4714e00-aa80-4e8b-88e8-c8d20d0d50c1" providerId="AD" clId="Web-{A9ECC46B-0CD3-91AA-B176-7C8F6ACB21FE}" dt="2022-08-02T09:19:57.189" v="585"/>
          <ac:spMkLst>
            <pc:docMk/>
            <pc:sldMk cId="3191398042" sldId="370"/>
            <ac:spMk id="18" creationId="{83C98ABE-055B-441F-B07E-44F97F083C39}"/>
          </ac:spMkLst>
        </pc:spChg>
        <pc:spChg chg="add del">
          <ac:chgData name="Anand Mahesh Prajapati" userId="S::mahesh.prajapati@moschip.com::c4714e00-aa80-4e8b-88e8-c8d20d0d50c1" providerId="AD" clId="Web-{A9ECC46B-0CD3-91AA-B176-7C8F6ACB21FE}" dt="2022-08-02T09:19:57.189" v="585"/>
          <ac:spMkLst>
            <pc:docMk/>
            <pc:sldMk cId="3191398042" sldId="370"/>
            <ac:spMk id="19" creationId="{3ECA69A1-7536-43AC-85EF-C7106179F5ED}"/>
          </ac:spMkLst>
        </pc:spChg>
        <pc:spChg chg="add del">
          <ac:chgData name="Anand Mahesh Prajapati" userId="S::mahesh.prajapati@moschip.com::c4714e00-aa80-4e8b-88e8-c8d20d0d50c1" providerId="AD" clId="Web-{A9ECC46B-0CD3-91AA-B176-7C8F6ACB21FE}" dt="2022-08-02T09:19:57.189" v="585"/>
          <ac:spMkLst>
            <pc:docMk/>
            <pc:sldMk cId="3191398042" sldId="370"/>
            <ac:spMk id="20" creationId="{29FDB030-9B49-4CED-8CCD-4D99382388AC}"/>
          </ac:spMkLst>
        </pc:spChg>
        <pc:spChg chg="add del">
          <ac:chgData name="Anand Mahesh Prajapati" userId="S::mahesh.prajapati@moschip.com::c4714e00-aa80-4e8b-88e8-c8d20d0d50c1" providerId="AD" clId="Web-{A9ECC46B-0CD3-91AA-B176-7C8F6ACB21FE}" dt="2022-08-02T09:19:57.189" v="585"/>
          <ac:spMkLst>
            <pc:docMk/>
            <pc:sldMk cId="3191398042" sldId="370"/>
            <ac:spMk id="21" creationId="{3783CA14-24A1-485C-8B30-D6A5D87987AD}"/>
          </ac:spMkLst>
        </pc:spChg>
        <pc:spChg chg="add">
          <ac:chgData name="Anand Mahesh Prajapati" userId="S::mahesh.prajapati@moschip.com::c4714e00-aa80-4e8b-88e8-c8d20d0d50c1" providerId="AD" clId="Web-{A9ECC46B-0CD3-91AA-B176-7C8F6ACB21FE}" dt="2022-08-02T09:19:57.189" v="586"/>
          <ac:spMkLst>
            <pc:docMk/>
            <pc:sldMk cId="3191398042" sldId="370"/>
            <ac:spMk id="23" creationId="{32BC26D8-82FB-445E-AA49-62A77D7C1EE0}"/>
          </ac:spMkLst>
        </pc:spChg>
        <pc:spChg chg="add">
          <ac:chgData name="Anand Mahesh Prajapati" userId="S::mahesh.prajapati@moschip.com::c4714e00-aa80-4e8b-88e8-c8d20d0d50c1" providerId="AD" clId="Web-{A9ECC46B-0CD3-91AA-B176-7C8F6ACB21FE}" dt="2022-08-02T09:19:57.189" v="586"/>
          <ac:spMkLst>
            <pc:docMk/>
            <pc:sldMk cId="3191398042" sldId="370"/>
            <ac:spMk id="24" creationId="{CB44330D-EA18-4254-AA95-EB49948539B8}"/>
          </ac:spMkLst>
        </pc:spChg>
        <pc:picChg chg="add mod">
          <ac:chgData name="Anand Mahesh Prajapati" userId="S::mahesh.prajapati@moschip.com::c4714e00-aa80-4e8b-88e8-c8d20d0d50c1" providerId="AD" clId="Web-{A9ECC46B-0CD3-91AA-B176-7C8F6ACB21FE}" dt="2022-08-02T09:19:57.189" v="586"/>
          <ac:picMkLst>
            <pc:docMk/>
            <pc:sldMk cId="3191398042" sldId="370"/>
            <ac:picMk id="2" creationId="{4E59CB69-F420-9698-E2D6-4E2FFE719FCF}"/>
          </ac:picMkLst>
        </pc:picChg>
        <pc:inkChg chg="add">
          <ac:chgData name="Anand Mahesh Prajapati" userId="S::mahesh.prajapati@moschip.com::c4714e00-aa80-4e8b-88e8-c8d20d0d50c1" providerId="AD" clId="Web-{A9ECC46B-0CD3-91AA-B176-7C8F6ACB21FE}" dt="2022-08-02T09:20:24.752" v="587"/>
          <ac:inkMkLst>
            <pc:docMk/>
            <pc:sldMk cId="3191398042" sldId="370"/>
            <ac:inkMk id="3" creationId="{6AE7CACC-D544-F05C-1A05-388C9536BD89}"/>
          </ac:inkMkLst>
        </pc:inkChg>
        <pc:inkChg chg="add">
          <ac:chgData name="Anand Mahesh Prajapati" userId="S::mahesh.prajapati@moschip.com::c4714e00-aa80-4e8b-88e8-c8d20d0d50c1" providerId="AD" clId="Web-{A9ECC46B-0CD3-91AA-B176-7C8F6ACB21FE}" dt="2022-08-02T09:21:13.081" v="588"/>
          <ac:inkMkLst>
            <pc:docMk/>
            <pc:sldMk cId="3191398042" sldId="370"/>
            <ac:inkMk id="4" creationId="{6F7449C0-2890-960B-F071-A204D3C28E8C}"/>
          </ac:inkMkLst>
        </pc:inkChg>
      </pc:sldChg>
      <pc:sldChg chg="addSp modSp new mod modClrScheme chgLayout">
        <pc:chgData name="Anand Mahesh Prajapati" userId="S::mahesh.prajapati@moschip.com::c4714e00-aa80-4e8b-88e8-c8d20d0d50c1" providerId="AD" clId="Web-{A9ECC46B-0CD3-91AA-B176-7C8F6ACB21FE}" dt="2022-08-02T09:38:59.581" v="893" actId="20577"/>
        <pc:sldMkLst>
          <pc:docMk/>
          <pc:sldMk cId="1062338661" sldId="371"/>
        </pc:sldMkLst>
        <pc:spChg chg="add mod">
          <ac:chgData name="Anand Mahesh Prajapati" userId="S::mahesh.prajapati@moschip.com::c4714e00-aa80-4e8b-88e8-c8d20d0d50c1" providerId="AD" clId="Web-{A9ECC46B-0CD3-91AA-B176-7C8F6ACB21FE}" dt="2022-08-02T09:31:32.153" v="616" actId="20577"/>
          <ac:spMkLst>
            <pc:docMk/>
            <pc:sldMk cId="1062338661" sldId="371"/>
            <ac:spMk id="2" creationId="{3A54A292-9B49-3FE9-CE2E-589093318573}"/>
          </ac:spMkLst>
        </pc:spChg>
        <pc:spChg chg="add mod">
          <ac:chgData name="Anand Mahesh Prajapati" userId="S::mahesh.prajapati@moschip.com::c4714e00-aa80-4e8b-88e8-c8d20d0d50c1" providerId="AD" clId="Web-{A9ECC46B-0CD3-91AA-B176-7C8F6ACB21FE}" dt="2022-08-02T09:38:59.581" v="893" actId="20577"/>
          <ac:spMkLst>
            <pc:docMk/>
            <pc:sldMk cId="1062338661" sldId="371"/>
            <ac:spMk id="3" creationId="{A4EB9A18-8045-E738-995A-AE25EBEDBF42}"/>
          </ac:spMkLst>
        </pc:spChg>
      </pc:sldChg>
      <pc:sldChg chg="new del">
        <pc:chgData name="Anand Mahesh Prajapati" userId="S::mahesh.prajapati@moschip.com::c4714e00-aa80-4e8b-88e8-c8d20d0d50c1" providerId="AD" clId="Web-{A9ECC46B-0CD3-91AA-B176-7C8F6ACB21FE}" dt="2022-08-02T09:22:11.535" v="604"/>
        <pc:sldMkLst>
          <pc:docMk/>
          <pc:sldMk cId="1186276652" sldId="371"/>
        </pc:sldMkLst>
      </pc:sldChg>
      <pc:sldChg chg="new del">
        <pc:chgData name="Anand Mahesh Prajapati" userId="S::mahesh.prajapati@moschip.com::c4714e00-aa80-4e8b-88e8-c8d20d0d50c1" providerId="AD" clId="Web-{A9ECC46B-0CD3-91AA-B176-7C8F6ACB21FE}" dt="2022-08-02T09:21:29.690" v="590"/>
        <pc:sldMkLst>
          <pc:docMk/>
          <pc:sldMk cId="1209949738" sldId="371"/>
        </pc:sldMkLst>
      </pc:sldChg>
      <pc:sldChg chg="addSp new del">
        <pc:chgData name="Anand Mahesh Prajapati" userId="S::mahesh.prajapati@moschip.com::c4714e00-aa80-4e8b-88e8-c8d20d0d50c1" providerId="AD" clId="Web-{A9ECC46B-0CD3-91AA-B176-7C8F6ACB21FE}" dt="2022-08-02T09:22:04.957" v="602"/>
        <pc:sldMkLst>
          <pc:docMk/>
          <pc:sldMk cId="2240557850" sldId="371"/>
        </pc:sldMkLst>
        <pc:inkChg chg="add">
          <ac:chgData name="Anand Mahesh Prajapati" userId="S::mahesh.prajapati@moschip.com::c4714e00-aa80-4e8b-88e8-c8d20d0d50c1" providerId="AD" clId="Web-{A9ECC46B-0CD3-91AA-B176-7C8F6ACB21FE}" dt="2022-08-02T09:21:36.706" v="592"/>
          <ac:inkMkLst>
            <pc:docMk/>
            <pc:sldMk cId="2240557850" sldId="371"/>
            <ac:inkMk id="4" creationId="{08C85B63-4B71-C0BE-D174-0623CBB1D504}"/>
          </ac:inkMkLst>
        </pc:inkChg>
        <pc:inkChg chg="add">
          <ac:chgData name="Anand Mahesh Prajapati" userId="S::mahesh.prajapati@moschip.com::c4714e00-aa80-4e8b-88e8-c8d20d0d50c1" providerId="AD" clId="Web-{A9ECC46B-0CD3-91AA-B176-7C8F6ACB21FE}" dt="2022-08-02T09:21:37.503" v="593"/>
          <ac:inkMkLst>
            <pc:docMk/>
            <pc:sldMk cId="2240557850" sldId="371"/>
            <ac:inkMk id="5" creationId="{9C21AFD7-C0F0-2044-5932-494EBB74431C}"/>
          </ac:inkMkLst>
        </pc:inkChg>
        <pc:inkChg chg="add">
          <ac:chgData name="Anand Mahesh Prajapati" userId="S::mahesh.prajapati@moschip.com::c4714e00-aa80-4e8b-88e8-c8d20d0d50c1" providerId="AD" clId="Web-{A9ECC46B-0CD3-91AA-B176-7C8F6ACB21FE}" dt="2022-08-02T09:21:38.472" v="594"/>
          <ac:inkMkLst>
            <pc:docMk/>
            <pc:sldMk cId="2240557850" sldId="371"/>
            <ac:inkMk id="6" creationId="{4DB988D5-5453-2D75-6B50-582CEEB4C08C}"/>
          </ac:inkMkLst>
        </pc:inkChg>
        <pc:inkChg chg="add">
          <ac:chgData name="Anand Mahesh Prajapati" userId="S::mahesh.prajapati@moschip.com::c4714e00-aa80-4e8b-88e8-c8d20d0d50c1" providerId="AD" clId="Web-{A9ECC46B-0CD3-91AA-B176-7C8F6ACB21FE}" dt="2022-08-02T09:21:38.987" v="595"/>
          <ac:inkMkLst>
            <pc:docMk/>
            <pc:sldMk cId="2240557850" sldId="371"/>
            <ac:inkMk id="7" creationId="{364BCFE7-01F1-EC86-EBBD-DB3FFAD4C8BF}"/>
          </ac:inkMkLst>
        </pc:inkChg>
        <pc:inkChg chg="add">
          <ac:chgData name="Anand Mahesh Prajapati" userId="S::mahesh.prajapati@moschip.com::c4714e00-aa80-4e8b-88e8-c8d20d0d50c1" providerId="AD" clId="Web-{A9ECC46B-0CD3-91AA-B176-7C8F6ACB21FE}" dt="2022-08-02T09:21:43.269" v="596"/>
          <ac:inkMkLst>
            <pc:docMk/>
            <pc:sldMk cId="2240557850" sldId="371"/>
            <ac:inkMk id="8" creationId="{3A7A92C3-60D4-D2B6-1AFE-4B75BA8F3D3F}"/>
          </ac:inkMkLst>
        </pc:inkChg>
        <pc:inkChg chg="add">
          <ac:chgData name="Anand Mahesh Prajapati" userId="S::mahesh.prajapati@moschip.com::c4714e00-aa80-4e8b-88e8-c8d20d0d50c1" providerId="AD" clId="Web-{A9ECC46B-0CD3-91AA-B176-7C8F6ACB21FE}" dt="2022-08-02T09:21:44.222" v="597"/>
          <ac:inkMkLst>
            <pc:docMk/>
            <pc:sldMk cId="2240557850" sldId="371"/>
            <ac:inkMk id="9" creationId="{8C5C3013-FB02-30A0-E674-116DE94B56BF}"/>
          </ac:inkMkLst>
        </pc:inkChg>
        <pc:inkChg chg="add">
          <ac:chgData name="Anand Mahesh Prajapati" userId="S::mahesh.prajapati@moschip.com::c4714e00-aa80-4e8b-88e8-c8d20d0d50c1" providerId="AD" clId="Web-{A9ECC46B-0CD3-91AA-B176-7C8F6ACB21FE}" dt="2022-08-02T09:21:44.894" v="598"/>
          <ac:inkMkLst>
            <pc:docMk/>
            <pc:sldMk cId="2240557850" sldId="371"/>
            <ac:inkMk id="10" creationId="{661CF63A-55E0-C818-75DF-32E2136C5775}"/>
          </ac:inkMkLst>
        </pc:inkChg>
        <pc:inkChg chg="add">
          <ac:chgData name="Anand Mahesh Prajapati" userId="S::mahesh.prajapati@moschip.com::c4714e00-aa80-4e8b-88e8-c8d20d0d50c1" providerId="AD" clId="Web-{A9ECC46B-0CD3-91AA-B176-7C8F6ACB21FE}" dt="2022-08-02T09:21:44.909" v="599"/>
          <ac:inkMkLst>
            <pc:docMk/>
            <pc:sldMk cId="2240557850" sldId="371"/>
            <ac:inkMk id="11" creationId="{A7E3B758-550F-F678-1C26-61E91FE2E751}"/>
          </ac:inkMkLst>
        </pc:inkChg>
        <pc:inkChg chg="add">
          <ac:chgData name="Anand Mahesh Prajapati" userId="S::mahesh.prajapati@moschip.com::c4714e00-aa80-4e8b-88e8-c8d20d0d50c1" providerId="AD" clId="Web-{A9ECC46B-0CD3-91AA-B176-7C8F6ACB21FE}" dt="2022-08-02T09:21:45.972" v="600"/>
          <ac:inkMkLst>
            <pc:docMk/>
            <pc:sldMk cId="2240557850" sldId="371"/>
            <ac:inkMk id="12" creationId="{554AEFD9-EEE6-548E-3D5B-A9A902E098BD}"/>
          </ac:inkMkLst>
        </pc:inkChg>
        <pc:inkChg chg="add">
          <ac:chgData name="Anand Mahesh Prajapati" userId="S::mahesh.prajapati@moschip.com::c4714e00-aa80-4e8b-88e8-c8d20d0d50c1" providerId="AD" clId="Web-{A9ECC46B-0CD3-91AA-B176-7C8F6ACB21FE}" dt="2022-08-02T09:21:46.472" v="601"/>
          <ac:inkMkLst>
            <pc:docMk/>
            <pc:sldMk cId="2240557850" sldId="371"/>
            <ac:inkMk id="13" creationId="{21E631DD-DFFC-C0A4-5506-D65CDEF66F56}"/>
          </ac:inkMkLst>
        </pc:inkChg>
      </pc:sldChg>
      <pc:sldChg chg="modSp new">
        <pc:chgData name="Anand Mahesh Prajapati" userId="S::mahesh.prajapati@moschip.com::c4714e00-aa80-4e8b-88e8-c8d20d0d50c1" providerId="AD" clId="Web-{A9ECC46B-0CD3-91AA-B176-7C8F6ACB21FE}" dt="2022-08-02T10:00:24.991" v="939" actId="20577"/>
        <pc:sldMkLst>
          <pc:docMk/>
          <pc:sldMk cId="3389054076" sldId="372"/>
        </pc:sldMkLst>
        <pc:spChg chg="mod">
          <ac:chgData name="Anand Mahesh Prajapati" userId="S::mahesh.prajapati@moschip.com::c4714e00-aa80-4e8b-88e8-c8d20d0d50c1" providerId="AD" clId="Web-{A9ECC46B-0CD3-91AA-B176-7C8F6ACB21FE}" dt="2022-08-02T09:59:40.241" v="926" actId="20577"/>
          <ac:spMkLst>
            <pc:docMk/>
            <pc:sldMk cId="3389054076" sldId="372"/>
            <ac:spMk id="2" creationId="{993FD852-D63C-8B90-5249-7502136D6681}"/>
          </ac:spMkLst>
        </pc:spChg>
        <pc:spChg chg="mod">
          <ac:chgData name="Anand Mahesh Prajapati" userId="S::mahesh.prajapati@moschip.com::c4714e00-aa80-4e8b-88e8-c8d20d0d50c1" providerId="AD" clId="Web-{A9ECC46B-0CD3-91AA-B176-7C8F6ACB21FE}" dt="2022-08-02T10:00:24.991" v="939" actId="20577"/>
          <ac:spMkLst>
            <pc:docMk/>
            <pc:sldMk cId="3389054076" sldId="372"/>
            <ac:spMk id="3" creationId="{3BEF7788-ECAB-57E9-F368-6CF93CCAC6B2}"/>
          </ac:spMkLst>
        </pc:spChg>
      </pc:sldChg>
      <pc:sldChg chg="delSp modSp new">
        <pc:chgData name="Anand Mahesh Prajapati" userId="S::mahesh.prajapati@moschip.com::c4714e00-aa80-4e8b-88e8-c8d20d0d50c1" providerId="AD" clId="Web-{A9ECC46B-0CD3-91AA-B176-7C8F6ACB21FE}" dt="2022-08-02T10:09:34.922" v="957"/>
        <pc:sldMkLst>
          <pc:docMk/>
          <pc:sldMk cId="1992757168" sldId="373"/>
        </pc:sldMkLst>
        <pc:spChg chg="del">
          <ac:chgData name="Anand Mahesh Prajapati" userId="S::mahesh.prajapati@moschip.com::c4714e00-aa80-4e8b-88e8-c8d20d0d50c1" providerId="AD" clId="Web-{A9ECC46B-0CD3-91AA-B176-7C8F6ACB21FE}" dt="2022-08-02T10:09:34.922" v="957"/>
          <ac:spMkLst>
            <pc:docMk/>
            <pc:sldMk cId="1992757168" sldId="373"/>
            <ac:spMk id="2" creationId="{993782F7-34B9-97D5-56BC-8C7A215E0257}"/>
          </ac:spMkLst>
        </pc:spChg>
        <pc:spChg chg="mod">
          <ac:chgData name="Anand Mahesh Prajapati" userId="S::mahesh.prajapati@moschip.com::c4714e00-aa80-4e8b-88e8-c8d20d0d50c1" providerId="AD" clId="Web-{A9ECC46B-0CD3-91AA-B176-7C8F6ACB21FE}" dt="2022-08-02T10:09:31.359" v="956" actId="20577"/>
          <ac:spMkLst>
            <pc:docMk/>
            <pc:sldMk cId="1992757168" sldId="373"/>
            <ac:spMk id="3" creationId="{EB0D1498-3EDE-8F15-3223-134A476C8950}"/>
          </ac:spMkLst>
        </pc:spChg>
      </pc:sldChg>
      <pc:sldChg chg="addSp delSp modSp new">
        <pc:chgData name="Anand Mahesh Prajapati" userId="S::mahesh.prajapati@moschip.com::c4714e00-aa80-4e8b-88e8-c8d20d0d50c1" providerId="AD" clId="Web-{A9ECC46B-0CD3-91AA-B176-7C8F6ACB21FE}" dt="2022-08-02T10:19:21.118" v="1030" actId="1076"/>
        <pc:sldMkLst>
          <pc:docMk/>
          <pc:sldMk cId="1894411022" sldId="374"/>
        </pc:sldMkLst>
        <pc:spChg chg="mod">
          <ac:chgData name="Anand Mahesh Prajapati" userId="S::mahesh.prajapati@moschip.com::c4714e00-aa80-4e8b-88e8-c8d20d0d50c1" providerId="AD" clId="Web-{A9ECC46B-0CD3-91AA-B176-7C8F6ACB21FE}" dt="2022-08-02T10:12:14.783" v="992" actId="20577"/>
          <ac:spMkLst>
            <pc:docMk/>
            <pc:sldMk cId="1894411022" sldId="374"/>
            <ac:spMk id="2" creationId="{C0CFA744-6258-4424-0ECC-591369395A68}"/>
          </ac:spMkLst>
        </pc:spChg>
        <pc:spChg chg="del mod">
          <ac:chgData name="Anand Mahesh Prajapati" userId="S::mahesh.prajapati@moschip.com::c4714e00-aa80-4e8b-88e8-c8d20d0d50c1" providerId="AD" clId="Web-{A9ECC46B-0CD3-91AA-B176-7C8F6ACB21FE}" dt="2022-08-02T10:14:44.926" v="994"/>
          <ac:spMkLst>
            <pc:docMk/>
            <pc:sldMk cId="1894411022" sldId="374"/>
            <ac:spMk id="3" creationId="{F47EBC25-36C9-6CF1-4F19-2A00A9B9A73C}"/>
          </ac:spMkLst>
        </pc:spChg>
        <pc:spChg chg="add del mod">
          <ac:chgData name="Anand Mahesh Prajapati" userId="S::mahesh.prajapati@moschip.com::c4714e00-aa80-4e8b-88e8-c8d20d0d50c1" providerId="AD" clId="Web-{A9ECC46B-0CD3-91AA-B176-7C8F6ACB21FE}" dt="2022-08-02T10:17:38.679" v="1016"/>
          <ac:spMkLst>
            <pc:docMk/>
            <pc:sldMk cId="1894411022" sldId="374"/>
            <ac:spMk id="10" creationId="{2486B6F3-6F0E-1993-C669-000092A88AB7}"/>
          </ac:spMkLst>
        </pc:spChg>
        <pc:spChg chg="add del mod">
          <ac:chgData name="Anand Mahesh Prajapati" userId="S::mahesh.prajapati@moschip.com::c4714e00-aa80-4e8b-88e8-c8d20d0d50c1" providerId="AD" clId="Web-{A9ECC46B-0CD3-91AA-B176-7C8F6ACB21FE}" dt="2022-08-02T10:19:12.946" v="1029"/>
          <ac:spMkLst>
            <pc:docMk/>
            <pc:sldMk cId="1894411022" sldId="374"/>
            <ac:spMk id="15" creationId="{F287E06B-245C-16F6-C709-F89B5BD7F096}"/>
          </ac:spMkLst>
        </pc:spChg>
        <pc:graphicFrameChg chg="add del mod ord modGraphic">
          <ac:chgData name="Anand Mahesh Prajapati" userId="S::mahesh.prajapati@moschip.com::c4714e00-aa80-4e8b-88e8-c8d20d0d50c1" providerId="AD" clId="Web-{A9ECC46B-0CD3-91AA-B176-7C8F6ACB21FE}" dt="2022-08-02T10:17:27.304" v="1014"/>
          <ac:graphicFrameMkLst>
            <pc:docMk/>
            <pc:sldMk cId="1894411022" sldId="374"/>
            <ac:graphicFrameMk id="4" creationId="{E3909709-FF10-B125-B5B0-69A1DF8DAE4F}"/>
          </ac:graphicFrameMkLst>
        </pc:graphicFrameChg>
        <pc:graphicFrameChg chg="add del mod">
          <ac:chgData name="Anand Mahesh Prajapati" userId="S::mahesh.prajapati@moschip.com::c4714e00-aa80-4e8b-88e8-c8d20d0d50c1" providerId="AD" clId="Web-{A9ECC46B-0CD3-91AA-B176-7C8F6ACB21FE}" dt="2022-08-02T10:16:30.131" v="1010"/>
          <ac:graphicFrameMkLst>
            <pc:docMk/>
            <pc:sldMk cId="1894411022" sldId="374"/>
            <ac:graphicFrameMk id="6" creationId="{916FE2EB-7368-9280-00EA-A4049053A777}"/>
          </ac:graphicFrameMkLst>
        </pc:graphicFrameChg>
        <pc:graphicFrameChg chg="add del mod">
          <ac:chgData name="Anand Mahesh Prajapati" userId="S::mahesh.prajapati@moschip.com::c4714e00-aa80-4e8b-88e8-c8d20d0d50c1" providerId="AD" clId="Web-{A9ECC46B-0CD3-91AA-B176-7C8F6ACB21FE}" dt="2022-08-02T10:16:35.115" v="1012"/>
          <ac:graphicFrameMkLst>
            <pc:docMk/>
            <pc:sldMk cId="1894411022" sldId="374"/>
            <ac:graphicFrameMk id="8" creationId="{D80F0A22-73A5-B939-F5FD-2067AB322AA4}"/>
          </ac:graphicFrameMkLst>
        </pc:graphicFrameChg>
        <pc:graphicFrameChg chg="add del mod ord modGraphic">
          <ac:chgData name="Anand Mahesh Prajapati" userId="S::mahesh.prajapati@moschip.com::c4714e00-aa80-4e8b-88e8-c8d20d0d50c1" providerId="AD" clId="Web-{A9ECC46B-0CD3-91AA-B176-7C8F6ACB21FE}" dt="2022-08-02T10:19:08.993" v="1028"/>
          <ac:graphicFrameMkLst>
            <pc:docMk/>
            <pc:sldMk cId="1894411022" sldId="374"/>
            <ac:graphicFrameMk id="11" creationId="{D2F373CA-D41B-B8A3-4FC4-2964235BF127}"/>
          </ac:graphicFrameMkLst>
        </pc:graphicFrameChg>
        <pc:graphicFrameChg chg="add mod modGraphic">
          <ac:chgData name="Anand Mahesh Prajapati" userId="S::mahesh.prajapati@moschip.com::c4714e00-aa80-4e8b-88e8-c8d20d0d50c1" providerId="AD" clId="Web-{A9ECC46B-0CD3-91AA-B176-7C8F6ACB21FE}" dt="2022-08-02T10:19:21.118" v="1030" actId="1076"/>
          <ac:graphicFrameMkLst>
            <pc:docMk/>
            <pc:sldMk cId="1894411022" sldId="374"/>
            <ac:graphicFrameMk id="13" creationId="{9A022400-C53A-9F1C-FDA2-45A25D3798E2}"/>
          </ac:graphicFrameMkLst>
        </pc:graphicFrameChg>
      </pc:sldChg>
      <pc:sldChg chg="addSp delSp modSp new">
        <pc:chgData name="Anand Mahesh Prajapati" userId="S::mahesh.prajapati@moschip.com::c4714e00-aa80-4e8b-88e8-c8d20d0d50c1" providerId="AD" clId="Web-{A9ECC46B-0CD3-91AA-B176-7C8F6ACB21FE}" dt="2022-08-02T10:20:02.947" v="1037"/>
        <pc:sldMkLst>
          <pc:docMk/>
          <pc:sldMk cId="2017310197" sldId="375"/>
        </pc:sldMkLst>
        <pc:spChg chg="del">
          <ac:chgData name="Anand Mahesh Prajapati" userId="S::mahesh.prajapati@moschip.com::c4714e00-aa80-4e8b-88e8-c8d20d0d50c1" providerId="AD" clId="Web-{A9ECC46B-0CD3-91AA-B176-7C8F6ACB21FE}" dt="2022-08-02T10:19:41.165" v="1032"/>
          <ac:spMkLst>
            <pc:docMk/>
            <pc:sldMk cId="2017310197" sldId="375"/>
            <ac:spMk id="2" creationId="{8DDDDB39-10F1-11B7-EE9E-E2240F23755C}"/>
          </ac:spMkLst>
        </pc:spChg>
        <pc:spChg chg="del">
          <ac:chgData name="Anand Mahesh Prajapati" userId="S::mahesh.prajapati@moschip.com::c4714e00-aa80-4e8b-88e8-c8d20d0d50c1" providerId="AD" clId="Web-{A9ECC46B-0CD3-91AA-B176-7C8F6ACB21FE}" dt="2022-08-02T10:19:34.853" v="1031"/>
          <ac:spMkLst>
            <pc:docMk/>
            <pc:sldMk cId="2017310197" sldId="375"/>
            <ac:spMk id="3" creationId="{ED091614-A60B-2699-0541-474B1470DC95}"/>
          </ac:spMkLst>
        </pc:spChg>
        <pc:graphicFrameChg chg="add mod ord modGraphic">
          <ac:chgData name="Anand Mahesh Prajapati" userId="S::mahesh.prajapati@moschip.com::c4714e00-aa80-4e8b-88e8-c8d20d0d50c1" providerId="AD" clId="Web-{A9ECC46B-0CD3-91AA-B176-7C8F6ACB21FE}" dt="2022-08-02T10:20:02.947" v="1037"/>
          <ac:graphicFrameMkLst>
            <pc:docMk/>
            <pc:sldMk cId="2017310197" sldId="375"/>
            <ac:graphicFrameMk id="5" creationId="{3963521E-E679-C9D9-185E-C0591B0751D5}"/>
          </ac:graphicFrameMkLst>
        </pc:graphicFrameChg>
      </pc:sldChg>
    </pc:docChg>
  </pc:docChgLst>
  <pc:docChgLst>
    <pc:chgData name="Anand Mahesh Prajapati" userId="S::mahesh.prajapati@moschip.com::c4714e00-aa80-4e8b-88e8-c8d20d0d50c1" providerId="AD" clId="Web-{AF573A2C-F012-9BB1-81D4-4F3F0E2AA2F3}"/>
    <pc:docChg chg="addSld modSld">
      <pc:chgData name="Anand Mahesh Prajapati" userId="S::mahesh.prajapati@moschip.com::c4714e00-aa80-4e8b-88e8-c8d20d0d50c1" providerId="AD" clId="Web-{AF573A2C-F012-9BB1-81D4-4F3F0E2AA2F3}" dt="2022-07-28T05:44:20.668" v="412" actId="14100"/>
      <pc:docMkLst>
        <pc:docMk/>
      </pc:docMkLst>
      <pc:sldChg chg="addSp modSp new">
        <pc:chgData name="Anand Mahesh Prajapati" userId="S::mahesh.prajapati@moschip.com::c4714e00-aa80-4e8b-88e8-c8d20d0d50c1" providerId="AD" clId="Web-{AF573A2C-F012-9BB1-81D4-4F3F0E2AA2F3}" dt="2022-07-28T05:04:55.725" v="69" actId="14100"/>
        <pc:sldMkLst>
          <pc:docMk/>
          <pc:sldMk cId="3570507968" sldId="296"/>
        </pc:sldMkLst>
        <pc:spChg chg="mod">
          <ac:chgData name="Anand Mahesh Prajapati" userId="S::mahesh.prajapati@moschip.com::c4714e00-aa80-4e8b-88e8-c8d20d0d50c1" providerId="AD" clId="Web-{AF573A2C-F012-9BB1-81D4-4F3F0E2AA2F3}" dt="2022-07-28T05:01:37.131" v="18" actId="20577"/>
          <ac:spMkLst>
            <pc:docMk/>
            <pc:sldMk cId="3570507968" sldId="296"/>
            <ac:spMk id="2" creationId="{EFF25B5C-9EFE-6EB5-54C4-44D1A43031C2}"/>
          </ac:spMkLst>
        </pc:spChg>
        <pc:spChg chg="mod">
          <ac:chgData name="Anand Mahesh Prajapati" userId="S::mahesh.prajapati@moschip.com::c4714e00-aa80-4e8b-88e8-c8d20d0d50c1" providerId="AD" clId="Web-{AF573A2C-F012-9BB1-81D4-4F3F0E2AA2F3}" dt="2022-07-28T05:03:57.772" v="63" actId="20577"/>
          <ac:spMkLst>
            <pc:docMk/>
            <pc:sldMk cId="3570507968" sldId="296"/>
            <ac:spMk id="3" creationId="{AB31DCCB-E948-0CB0-9E2F-53FC73B286EA}"/>
          </ac:spMkLst>
        </pc:spChg>
        <pc:picChg chg="add mod">
          <ac:chgData name="Anand Mahesh Prajapati" userId="S::mahesh.prajapati@moschip.com::c4714e00-aa80-4e8b-88e8-c8d20d0d50c1" providerId="AD" clId="Web-{AF573A2C-F012-9BB1-81D4-4F3F0E2AA2F3}" dt="2022-07-28T05:04:55.725" v="69" actId="14100"/>
          <ac:picMkLst>
            <pc:docMk/>
            <pc:sldMk cId="3570507968" sldId="296"/>
            <ac:picMk id="4" creationId="{14D2B7D7-4C59-4535-BE45-19B7DFEAFE67}"/>
          </ac:picMkLst>
        </pc:picChg>
      </pc:sldChg>
      <pc:sldChg chg="delSp modSp new">
        <pc:chgData name="Anand Mahesh Prajapati" userId="S::mahesh.prajapati@moschip.com::c4714e00-aa80-4e8b-88e8-c8d20d0d50c1" providerId="AD" clId="Web-{AF573A2C-F012-9BB1-81D4-4F3F0E2AA2F3}" dt="2022-07-28T05:11:03.445" v="124" actId="20577"/>
        <pc:sldMkLst>
          <pc:docMk/>
          <pc:sldMk cId="604689000" sldId="297"/>
        </pc:sldMkLst>
        <pc:spChg chg="del">
          <ac:chgData name="Anand Mahesh Prajapati" userId="S::mahesh.prajapati@moschip.com::c4714e00-aa80-4e8b-88e8-c8d20d0d50c1" providerId="AD" clId="Web-{AF573A2C-F012-9BB1-81D4-4F3F0E2AA2F3}" dt="2022-07-28T05:06:13.632" v="81"/>
          <ac:spMkLst>
            <pc:docMk/>
            <pc:sldMk cId="604689000" sldId="297"/>
            <ac:spMk id="2" creationId="{C25311AA-4914-F6C0-004E-DFF7BFAE7672}"/>
          </ac:spMkLst>
        </pc:spChg>
        <pc:spChg chg="mod">
          <ac:chgData name="Anand Mahesh Prajapati" userId="S::mahesh.prajapati@moschip.com::c4714e00-aa80-4e8b-88e8-c8d20d0d50c1" providerId="AD" clId="Web-{AF573A2C-F012-9BB1-81D4-4F3F0E2AA2F3}" dt="2022-07-28T05:11:03.445" v="124" actId="20577"/>
          <ac:spMkLst>
            <pc:docMk/>
            <pc:sldMk cId="604689000" sldId="297"/>
            <ac:spMk id="3" creationId="{83566ECB-B788-06EF-37A7-FB6D1A4B13F4}"/>
          </ac:spMkLst>
        </pc:spChg>
      </pc:sldChg>
      <pc:sldChg chg="addSp delSp modSp new">
        <pc:chgData name="Anand Mahesh Prajapati" userId="S::mahesh.prajapati@moschip.com::c4714e00-aa80-4e8b-88e8-c8d20d0d50c1" providerId="AD" clId="Web-{AF573A2C-F012-9BB1-81D4-4F3F0E2AA2F3}" dt="2022-07-28T05:44:20.668" v="412" actId="14100"/>
        <pc:sldMkLst>
          <pc:docMk/>
          <pc:sldMk cId="3309608501" sldId="298"/>
        </pc:sldMkLst>
        <pc:spChg chg="del">
          <ac:chgData name="Anand Mahesh Prajapati" userId="S::mahesh.prajapati@moschip.com::c4714e00-aa80-4e8b-88e8-c8d20d0d50c1" providerId="AD" clId="Web-{AF573A2C-F012-9BB1-81D4-4F3F0E2AA2F3}" dt="2022-07-28T05:16:04.883" v="126"/>
          <ac:spMkLst>
            <pc:docMk/>
            <pc:sldMk cId="3309608501" sldId="298"/>
            <ac:spMk id="2" creationId="{E6EBE97B-09AD-CC0F-004F-1B8FC7CBC097}"/>
          </ac:spMkLst>
        </pc:spChg>
        <pc:spChg chg="del mod">
          <ac:chgData name="Anand Mahesh Prajapati" userId="S::mahesh.prajapati@moschip.com::c4714e00-aa80-4e8b-88e8-c8d20d0d50c1" providerId="AD" clId="Web-{AF573A2C-F012-9BB1-81D4-4F3F0E2AA2F3}" dt="2022-07-28T05:17:37.274" v="134"/>
          <ac:spMkLst>
            <pc:docMk/>
            <pc:sldMk cId="3309608501" sldId="298"/>
            <ac:spMk id="3" creationId="{F25A4531-5A85-8F89-7F24-EE43505825A9}"/>
          </ac:spMkLst>
        </pc:spChg>
        <pc:picChg chg="add mod ord">
          <ac:chgData name="Anand Mahesh Prajapati" userId="S::mahesh.prajapati@moschip.com::c4714e00-aa80-4e8b-88e8-c8d20d0d50c1" providerId="AD" clId="Web-{AF573A2C-F012-9BB1-81D4-4F3F0E2AA2F3}" dt="2022-07-28T05:44:20.668" v="412" actId="14100"/>
          <ac:picMkLst>
            <pc:docMk/>
            <pc:sldMk cId="3309608501" sldId="298"/>
            <ac:picMk id="4" creationId="{EB393D62-6EA4-F7A6-AC57-B0E3B6187E54}"/>
          </ac:picMkLst>
        </pc:picChg>
      </pc:sldChg>
      <pc:sldChg chg="addSp modSp new">
        <pc:chgData name="Anand Mahesh Prajapati" userId="S::mahesh.prajapati@moschip.com::c4714e00-aa80-4e8b-88e8-c8d20d0d50c1" providerId="AD" clId="Web-{AF573A2C-F012-9BB1-81D4-4F3F0E2AA2F3}" dt="2022-07-28T05:21:02.649" v="160" actId="1076"/>
        <pc:sldMkLst>
          <pc:docMk/>
          <pc:sldMk cId="2253198889" sldId="299"/>
        </pc:sldMkLst>
        <pc:spChg chg="mod">
          <ac:chgData name="Anand Mahesh Prajapati" userId="S::mahesh.prajapati@moschip.com::c4714e00-aa80-4e8b-88e8-c8d20d0d50c1" providerId="AD" clId="Web-{AF573A2C-F012-9BB1-81D4-4F3F0E2AA2F3}" dt="2022-07-28T05:18:31.336" v="142" actId="20577"/>
          <ac:spMkLst>
            <pc:docMk/>
            <pc:sldMk cId="2253198889" sldId="299"/>
            <ac:spMk id="2" creationId="{C433380A-59EC-CD06-3394-EE4844075B93}"/>
          </ac:spMkLst>
        </pc:spChg>
        <pc:spChg chg="mod">
          <ac:chgData name="Anand Mahesh Prajapati" userId="S::mahesh.prajapati@moschip.com::c4714e00-aa80-4e8b-88e8-c8d20d0d50c1" providerId="AD" clId="Web-{AF573A2C-F012-9BB1-81D4-4F3F0E2AA2F3}" dt="2022-07-28T05:20:14.446" v="159" actId="20577"/>
          <ac:spMkLst>
            <pc:docMk/>
            <pc:sldMk cId="2253198889" sldId="299"/>
            <ac:spMk id="3" creationId="{58BA473A-5F52-CDAB-A787-B498676E4205}"/>
          </ac:spMkLst>
        </pc:spChg>
        <pc:picChg chg="add mod">
          <ac:chgData name="Anand Mahesh Prajapati" userId="S::mahesh.prajapati@moschip.com::c4714e00-aa80-4e8b-88e8-c8d20d0d50c1" providerId="AD" clId="Web-{AF573A2C-F012-9BB1-81D4-4F3F0E2AA2F3}" dt="2022-07-28T05:21:02.649" v="160" actId="1076"/>
          <ac:picMkLst>
            <pc:docMk/>
            <pc:sldMk cId="2253198889" sldId="299"/>
            <ac:picMk id="4" creationId="{4B549F85-7A8A-643F-4BFF-77878C925E50}"/>
          </ac:picMkLst>
        </pc:picChg>
      </pc:sldChg>
      <pc:sldChg chg="delSp modSp new">
        <pc:chgData name="Anand Mahesh Prajapati" userId="S::mahesh.prajapati@moschip.com::c4714e00-aa80-4e8b-88e8-c8d20d0d50c1" providerId="AD" clId="Web-{AF573A2C-F012-9BB1-81D4-4F3F0E2AA2F3}" dt="2022-07-28T05:26:47.463" v="249" actId="20577"/>
        <pc:sldMkLst>
          <pc:docMk/>
          <pc:sldMk cId="1597138131" sldId="300"/>
        </pc:sldMkLst>
        <pc:spChg chg="del">
          <ac:chgData name="Anand Mahesh Prajapati" userId="S::mahesh.prajapati@moschip.com::c4714e00-aa80-4e8b-88e8-c8d20d0d50c1" providerId="AD" clId="Web-{AF573A2C-F012-9BB1-81D4-4F3F0E2AA2F3}" dt="2022-07-28T05:21:10.290" v="162"/>
          <ac:spMkLst>
            <pc:docMk/>
            <pc:sldMk cId="1597138131" sldId="300"/>
            <ac:spMk id="2" creationId="{0E1FFF3B-9402-59DA-0E72-015A36E731F9}"/>
          </ac:spMkLst>
        </pc:spChg>
        <pc:spChg chg="mod">
          <ac:chgData name="Anand Mahesh Prajapati" userId="S::mahesh.prajapati@moschip.com::c4714e00-aa80-4e8b-88e8-c8d20d0d50c1" providerId="AD" clId="Web-{AF573A2C-F012-9BB1-81D4-4F3F0E2AA2F3}" dt="2022-07-28T05:26:47.463" v="249" actId="20577"/>
          <ac:spMkLst>
            <pc:docMk/>
            <pc:sldMk cId="1597138131" sldId="300"/>
            <ac:spMk id="3" creationId="{29BEA5BD-E084-355B-62D1-EE2785B242BA}"/>
          </ac:spMkLst>
        </pc:spChg>
      </pc:sldChg>
      <pc:sldChg chg="delSp modSp new">
        <pc:chgData name="Anand Mahesh Prajapati" userId="S::mahesh.prajapati@moschip.com::c4714e00-aa80-4e8b-88e8-c8d20d0d50c1" providerId="AD" clId="Web-{AF573A2C-F012-9BB1-81D4-4F3F0E2AA2F3}" dt="2022-07-28T05:29:10.791" v="303" actId="20577"/>
        <pc:sldMkLst>
          <pc:docMk/>
          <pc:sldMk cId="4215338118" sldId="301"/>
        </pc:sldMkLst>
        <pc:spChg chg="del">
          <ac:chgData name="Anand Mahesh Prajapati" userId="S::mahesh.prajapati@moschip.com::c4714e00-aa80-4e8b-88e8-c8d20d0d50c1" providerId="AD" clId="Web-{AF573A2C-F012-9BB1-81D4-4F3F0E2AA2F3}" dt="2022-07-28T05:26:05.369" v="245"/>
          <ac:spMkLst>
            <pc:docMk/>
            <pc:sldMk cId="4215338118" sldId="301"/>
            <ac:spMk id="2" creationId="{2B6BD1FD-CC24-5C67-8603-AC1966E2EF7D}"/>
          </ac:spMkLst>
        </pc:spChg>
        <pc:spChg chg="mod">
          <ac:chgData name="Anand Mahesh Prajapati" userId="S::mahesh.prajapati@moschip.com::c4714e00-aa80-4e8b-88e8-c8d20d0d50c1" providerId="AD" clId="Web-{AF573A2C-F012-9BB1-81D4-4F3F0E2AA2F3}" dt="2022-07-28T05:29:10.791" v="303" actId="20577"/>
          <ac:spMkLst>
            <pc:docMk/>
            <pc:sldMk cId="4215338118" sldId="301"/>
            <ac:spMk id="3" creationId="{2FE7E849-CC39-0EC6-E41C-9A1786B9129D}"/>
          </ac:spMkLst>
        </pc:spChg>
      </pc:sldChg>
      <pc:sldChg chg="delSp modSp new">
        <pc:chgData name="Anand Mahesh Prajapati" userId="S::mahesh.prajapati@moschip.com::c4714e00-aa80-4e8b-88e8-c8d20d0d50c1" providerId="AD" clId="Web-{AF573A2C-F012-9BB1-81D4-4F3F0E2AA2F3}" dt="2022-07-28T05:36:52.558" v="384" actId="20577"/>
        <pc:sldMkLst>
          <pc:docMk/>
          <pc:sldMk cId="35809941" sldId="302"/>
        </pc:sldMkLst>
        <pc:spChg chg="del">
          <ac:chgData name="Anand Mahesh Prajapati" userId="S::mahesh.prajapati@moschip.com::c4714e00-aa80-4e8b-88e8-c8d20d0d50c1" providerId="AD" clId="Web-{AF573A2C-F012-9BB1-81D4-4F3F0E2AA2F3}" dt="2022-07-28T05:31:01.963" v="352"/>
          <ac:spMkLst>
            <pc:docMk/>
            <pc:sldMk cId="35809941" sldId="302"/>
            <ac:spMk id="2" creationId="{8D169A21-FCA3-6DC2-750F-BBA22CF29F79}"/>
          </ac:spMkLst>
        </pc:spChg>
        <pc:spChg chg="mod">
          <ac:chgData name="Anand Mahesh Prajapati" userId="S::mahesh.prajapati@moschip.com::c4714e00-aa80-4e8b-88e8-c8d20d0d50c1" providerId="AD" clId="Web-{AF573A2C-F012-9BB1-81D4-4F3F0E2AA2F3}" dt="2022-07-28T05:36:52.558" v="384" actId="20577"/>
          <ac:spMkLst>
            <pc:docMk/>
            <pc:sldMk cId="35809941" sldId="302"/>
            <ac:spMk id="3" creationId="{0709EFF4-0DCC-8263-A61F-0D1FBB7DC3FE}"/>
          </ac:spMkLst>
        </pc:spChg>
      </pc:sldChg>
      <pc:sldChg chg="addSp delSp modSp new">
        <pc:chgData name="Anand Mahesh Prajapati" userId="S::mahesh.prajapati@moschip.com::c4714e00-aa80-4e8b-88e8-c8d20d0d50c1" providerId="AD" clId="Web-{AF573A2C-F012-9BB1-81D4-4F3F0E2AA2F3}" dt="2022-07-28T05:43:28.981" v="402" actId="14100"/>
        <pc:sldMkLst>
          <pc:docMk/>
          <pc:sldMk cId="3178507287" sldId="303"/>
        </pc:sldMkLst>
        <pc:spChg chg="mod">
          <ac:chgData name="Anand Mahesh Prajapati" userId="S::mahesh.prajapati@moschip.com::c4714e00-aa80-4e8b-88e8-c8d20d0d50c1" providerId="AD" clId="Web-{AF573A2C-F012-9BB1-81D4-4F3F0E2AA2F3}" dt="2022-07-28T05:42:12.012" v="388" actId="14100"/>
          <ac:spMkLst>
            <pc:docMk/>
            <pc:sldMk cId="3178507287" sldId="303"/>
            <ac:spMk id="2" creationId="{5A643F6A-DA4E-212E-7E52-2B240CE23FE8}"/>
          </ac:spMkLst>
        </pc:spChg>
        <pc:spChg chg="del mod">
          <ac:chgData name="Anand Mahesh Prajapati" userId="S::mahesh.prajapati@moschip.com::c4714e00-aa80-4e8b-88e8-c8d20d0d50c1" providerId="AD" clId="Web-{AF573A2C-F012-9BB1-81D4-4F3F0E2AA2F3}" dt="2022-07-28T05:42:22.652" v="390"/>
          <ac:spMkLst>
            <pc:docMk/>
            <pc:sldMk cId="3178507287" sldId="303"/>
            <ac:spMk id="3" creationId="{A47FF775-1611-5963-9E58-EC4454956A7D}"/>
          </ac:spMkLst>
        </pc:spChg>
        <pc:picChg chg="add mod">
          <ac:chgData name="Anand Mahesh Prajapati" userId="S::mahesh.prajapati@moschip.com::c4714e00-aa80-4e8b-88e8-c8d20d0d50c1" providerId="AD" clId="Web-{AF573A2C-F012-9BB1-81D4-4F3F0E2AA2F3}" dt="2022-07-28T05:43:28.981" v="402" actId="14100"/>
          <ac:picMkLst>
            <pc:docMk/>
            <pc:sldMk cId="3178507287" sldId="303"/>
            <ac:picMk id="4" creationId="{0F780E5C-4B6B-CF19-96D4-436C4C6ED26D}"/>
          </ac:picMkLst>
        </pc:picChg>
      </pc:sldChg>
      <pc:sldChg chg="addSp delSp modSp new">
        <pc:chgData name="Anand Mahesh Prajapati" userId="S::mahesh.prajapati@moschip.com::c4714e00-aa80-4e8b-88e8-c8d20d0d50c1" providerId="AD" clId="Web-{AF573A2C-F012-9BB1-81D4-4F3F0E2AA2F3}" dt="2022-07-28T05:43:58.684" v="408" actId="14100"/>
        <pc:sldMkLst>
          <pc:docMk/>
          <pc:sldMk cId="4065451231" sldId="304"/>
        </pc:sldMkLst>
        <pc:spChg chg="del">
          <ac:chgData name="Anand Mahesh Prajapati" userId="S::mahesh.prajapati@moschip.com::c4714e00-aa80-4e8b-88e8-c8d20d0d50c1" providerId="AD" clId="Web-{AF573A2C-F012-9BB1-81D4-4F3F0E2AA2F3}" dt="2022-07-28T05:43:09.934" v="400"/>
          <ac:spMkLst>
            <pc:docMk/>
            <pc:sldMk cId="4065451231" sldId="304"/>
            <ac:spMk id="2" creationId="{4B5CFC28-4489-726C-9ED8-77968275B264}"/>
          </ac:spMkLst>
        </pc:spChg>
        <pc:spChg chg="del mod">
          <ac:chgData name="Anand Mahesh Prajapati" userId="S::mahesh.prajapati@moschip.com::c4714e00-aa80-4e8b-88e8-c8d20d0d50c1" providerId="AD" clId="Web-{AF573A2C-F012-9BB1-81D4-4F3F0E2AA2F3}" dt="2022-07-28T05:43:42.153" v="403"/>
          <ac:spMkLst>
            <pc:docMk/>
            <pc:sldMk cId="4065451231" sldId="304"/>
            <ac:spMk id="3" creationId="{ED1A9579-3681-DF5D-66FC-101F165643CE}"/>
          </ac:spMkLst>
        </pc:spChg>
        <pc:picChg chg="add mod ord">
          <ac:chgData name="Anand Mahesh Prajapati" userId="S::mahesh.prajapati@moschip.com::c4714e00-aa80-4e8b-88e8-c8d20d0d50c1" providerId="AD" clId="Web-{AF573A2C-F012-9BB1-81D4-4F3F0E2AA2F3}" dt="2022-07-28T05:43:58.684" v="408" actId="14100"/>
          <ac:picMkLst>
            <pc:docMk/>
            <pc:sldMk cId="4065451231" sldId="304"/>
            <ac:picMk id="4" creationId="{860D8A2D-EECD-5B2C-255F-872B033274DD}"/>
          </ac:picMkLst>
        </pc:picChg>
      </pc:sldChg>
    </pc:docChg>
  </pc:docChgLst>
  <pc:docChgLst>
    <pc:chgData name="Anand Mahesh Prajapati" userId="S::mahesh.prajapati@moschip.com::c4714e00-aa80-4e8b-88e8-c8d20d0d50c1" providerId="AD" clId="Web-{772A8410-BD5B-323E-6703-A0B593606DC1}"/>
    <pc:docChg chg="addSld delSld modSld sldOrd">
      <pc:chgData name="Anand Mahesh Prajapati" userId="S::mahesh.prajapati@moschip.com::c4714e00-aa80-4e8b-88e8-c8d20d0d50c1" providerId="AD" clId="Web-{772A8410-BD5B-323E-6703-A0B593606DC1}" dt="2022-07-29T16:22:00.597" v="1823"/>
      <pc:docMkLst>
        <pc:docMk/>
      </pc:docMkLst>
      <pc:sldChg chg="modSp ord">
        <pc:chgData name="Anand Mahesh Prajapati" userId="S::mahesh.prajapati@moschip.com::c4714e00-aa80-4e8b-88e8-c8d20d0d50c1" providerId="AD" clId="Web-{772A8410-BD5B-323E-6703-A0B593606DC1}" dt="2022-07-29T04:42:05.515" v="93"/>
        <pc:sldMkLst>
          <pc:docMk/>
          <pc:sldMk cId="522309300" sldId="308"/>
        </pc:sldMkLst>
        <pc:spChg chg="mod">
          <ac:chgData name="Anand Mahesh Prajapati" userId="S::mahesh.prajapati@moschip.com::c4714e00-aa80-4e8b-88e8-c8d20d0d50c1" providerId="AD" clId="Web-{772A8410-BD5B-323E-6703-A0B593606DC1}" dt="2022-07-29T04:35:06.411" v="37" actId="20577"/>
          <ac:spMkLst>
            <pc:docMk/>
            <pc:sldMk cId="522309300" sldId="308"/>
            <ac:spMk id="2" creationId="{CB2E92C2-1D5D-8B92-FFDB-421D23D6E5FB}"/>
          </ac:spMkLst>
        </pc:spChg>
        <pc:spChg chg="mod">
          <ac:chgData name="Anand Mahesh Prajapati" userId="S::mahesh.prajapati@moschip.com::c4714e00-aa80-4e8b-88e8-c8d20d0d50c1" providerId="AD" clId="Web-{772A8410-BD5B-323E-6703-A0B593606DC1}" dt="2022-07-29T04:41:58.499" v="92" actId="20577"/>
          <ac:spMkLst>
            <pc:docMk/>
            <pc:sldMk cId="522309300" sldId="308"/>
            <ac:spMk id="3" creationId="{6293CE12-7C0A-AF23-34B9-20E46F6BBD4D}"/>
          </ac:spMkLst>
        </pc:spChg>
      </pc:sldChg>
      <pc:sldChg chg="modSp new">
        <pc:chgData name="Anand Mahesh Prajapati" userId="S::mahesh.prajapati@moschip.com::c4714e00-aa80-4e8b-88e8-c8d20d0d50c1" providerId="AD" clId="Web-{772A8410-BD5B-323E-6703-A0B593606DC1}" dt="2022-07-29T09:30:05.524" v="1658" actId="20577"/>
        <pc:sldMkLst>
          <pc:docMk/>
          <pc:sldMk cId="2328610475" sldId="311"/>
        </pc:sldMkLst>
        <pc:spChg chg="mod">
          <ac:chgData name="Anand Mahesh Prajapati" userId="S::mahesh.prajapati@moschip.com::c4714e00-aa80-4e8b-88e8-c8d20d0d50c1" providerId="AD" clId="Web-{772A8410-BD5B-323E-6703-A0B593606DC1}" dt="2022-07-29T04:32:41.610" v="1" actId="20577"/>
          <ac:spMkLst>
            <pc:docMk/>
            <pc:sldMk cId="2328610475" sldId="311"/>
            <ac:spMk id="2" creationId="{906CD9A7-E695-20D8-F460-BE4E3ABF8C82}"/>
          </ac:spMkLst>
        </pc:spChg>
        <pc:spChg chg="mod">
          <ac:chgData name="Anand Mahesh Prajapati" userId="S::mahesh.prajapati@moschip.com::c4714e00-aa80-4e8b-88e8-c8d20d0d50c1" providerId="AD" clId="Web-{772A8410-BD5B-323E-6703-A0B593606DC1}" dt="2022-07-29T09:30:05.524" v="1658" actId="20577"/>
          <ac:spMkLst>
            <pc:docMk/>
            <pc:sldMk cId="2328610475" sldId="311"/>
            <ac:spMk id="3" creationId="{6A3900A3-7A8A-0CF8-597A-FB73E3DFEF13}"/>
          </ac:spMkLst>
        </pc:spChg>
      </pc:sldChg>
      <pc:sldChg chg="modSp new">
        <pc:chgData name="Anand Mahesh Prajapati" userId="S::mahesh.prajapati@moschip.com::c4714e00-aa80-4e8b-88e8-c8d20d0d50c1" providerId="AD" clId="Web-{772A8410-BD5B-323E-6703-A0B593606DC1}" dt="2022-07-29T05:12:54.810" v="132" actId="20577"/>
        <pc:sldMkLst>
          <pc:docMk/>
          <pc:sldMk cId="836118934" sldId="312"/>
        </pc:sldMkLst>
        <pc:spChg chg="mod">
          <ac:chgData name="Anand Mahesh Prajapati" userId="S::mahesh.prajapati@moschip.com::c4714e00-aa80-4e8b-88e8-c8d20d0d50c1" providerId="AD" clId="Web-{772A8410-BD5B-323E-6703-A0B593606DC1}" dt="2022-07-29T04:42:19.797" v="96" actId="20577"/>
          <ac:spMkLst>
            <pc:docMk/>
            <pc:sldMk cId="836118934" sldId="312"/>
            <ac:spMk id="2" creationId="{C9B94493-1595-A16C-8F33-68B6A5E8AEAD}"/>
          </ac:spMkLst>
        </pc:spChg>
        <pc:spChg chg="mod">
          <ac:chgData name="Anand Mahesh Prajapati" userId="S::mahesh.prajapati@moschip.com::c4714e00-aa80-4e8b-88e8-c8d20d0d50c1" providerId="AD" clId="Web-{772A8410-BD5B-323E-6703-A0B593606DC1}" dt="2022-07-29T05:12:54.810" v="132" actId="20577"/>
          <ac:spMkLst>
            <pc:docMk/>
            <pc:sldMk cId="836118934" sldId="312"/>
            <ac:spMk id="3" creationId="{BCBCF366-B5B7-DE41-1BBD-ACDBC2329074}"/>
          </ac:spMkLst>
        </pc:spChg>
      </pc:sldChg>
      <pc:sldChg chg="modSp new">
        <pc:chgData name="Anand Mahesh Prajapati" userId="S::mahesh.prajapati@moschip.com::c4714e00-aa80-4e8b-88e8-c8d20d0d50c1" providerId="AD" clId="Web-{772A8410-BD5B-323E-6703-A0B593606DC1}" dt="2022-07-29T05:17:55.117" v="167" actId="20577"/>
        <pc:sldMkLst>
          <pc:docMk/>
          <pc:sldMk cId="202078143" sldId="313"/>
        </pc:sldMkLst>
        <pc:spChg chg="mod">
          <ac:chgData name="Anand Mahesh Prajapati" userId="S::mahesh.prajapati@moschip.com::c4714e00-aa80-4e8b-88e8-c8d20d0d50c1" providerId="AD" clId="Web-{772A8410-BD5B-323E-6703-A0B593606DC1}" dt="2022-07-29T05:13:59.922" v="136" actId="20577"/>
          <ac:spMkLst>
            <pc:docMk/>
            <pc:sldMk cId="202078143" sldId="313"/>
            <ac:spMk id="2" creationId="{215403F8-82FD-A3D6-8EB5-FAA50C0B570C}"/>
          </ac:spMkLst>
        </pc:spChg>
        <pc:spChg chg="mod">
          <ac:chgData name="Anand Mahesh Prajapati" userId="S::mahesh.prajapati@moschip.com::c4714e00-aa80-4e8b-88e8-c8d20d0d50c1" providerId="AD" clId="Web-{772A8410-BD5B-323E-6703-A0B593606DC1}" dt="2022-07-29T05:17:55.117" v="167" actId="20577"/>
          <ac:spMkLst>
            <pc:docMk/>
            <pc:sldMk cId="202078143" sldId="313"/>
            <ac:spMk id="3" creationId="{EE2F5E89-77D9-9B51-82EE-5DF2AB256821}"/>
          </ac:spMkLst>
        </pc:spChg>
      </pc:sldChg>
      <pc:sldChg chg="modSp new">
        <pc:chgData name="Anand Mahesh Prajapati" userId="S::mahesh.prajapati@moschip.com::c4714e00-aa80-4e8b-88e8-c8d20d0d50c1" providerId="AD" clId="Web-{772A8410-BD5B-323E-6703-A0B593606DC1}" dt="2022-07-29T05:26:36.962" v="224" actId="20577"/>
        <pc:sldMkLst>
          <pc:docMk/>
          <pc:sldMk cId="3739181197" sldId="314"/>
        </pc:sldMkLst>
        <pc:spChg chg="mod">
          <ac:chgData name="Anand Mahesh Prajapati" userId="S::mahesh.prajapati@moschip.com::c4714e00-aa80-4e8b-88e8-c8d20d0d50c1" providerId="AD" clId="Web-{772A8410-BD5B-323E-6703-A0B593606DC1}" dt="2022-07-29T05:21:57.843" v="170" actId="20577"/>
          <ac:spMkLst>
            <pc:docMk/>
            <pc:sldMk cId="3739181197" sldId="314"/>
            <ac:spMk id="2" creationId="{5CF84327-355B-AFDB-C9D8-4BF24C10F788}"/>
          </ac:spMkLst>
        </pc:spChg>
        <pc:spChg chg="mod">
          <ac:chgData name="Anand Mahesh Prajapati" userId="S::mahesh.prajapati@moschip.com::c4714e00-aa80-4e8b-88e8-c8d20d0d50c1" providerId="AD" clId="Web-{772A8410-BD5B-323E-6703-A0B593606DC1}" dt="2022-07-29T05:26:36.962" v="224" actId="20577"/>
          <ac:spMkLst>
            <pc:docMk/>
            <pc:sldMk cId="3739181197" sldId="314"/>
            <ac:spMk id="3" creationId="{F6DA26AD-3610-F015-7A37-0620BAB72EB7}"/>
          </ac:spMkLst>
        </pc:spChg>
      </pc:sldChg>
      <pc:sldChg chg="modSp new">
        <pc:chgData name="Anand Mahesh Prajapati" userId="S::mahesh.prajapati@moschip.com::c4714e00-aa80-4e8b-88e8-c8d20d0d50c1" providerId="AD" clId="Web-{772A8410-BD5B-323E-6703-A0B593606DC1}" dt="2022-07-29T05:28:49.935" v="250" actId="20577"/>
        <pc:sldMkLst>
          <pc:docMk/>
          <pc:sldMk cId="585290973" sldId="315"/>
        </pc:sldMkLst>
        <pc:spChg chg="mod">
          <ac:chgData name="Anand Mahesh Prajapati" userId="S::mahesh.prajapati@moschip.com::c4714e00-aa80-4e8b-88e8-c8d20d0d50c1" providerId="AD" clId="Web-{772A8410-BD5B-323E-6703-A0B593606DC1}" dt="2022-07-29T05:26:44.149" v="226" actId="20577"/>
          <ac:spMkLst>
            <pc:docMk/>
            <pc:sldMk cId="585290973" sldId="315"/>
            <ac:spMk id="2" creationId="{1FAC3FC1-E9DE-A3D0-BA6B-6FFAFE3E5E7C}"/>
          </ac:spMkLst>
        </pc:spChg>
        <pc:spChg chg="mod">
          <ac:chgData name="Anand Mahesh Prajapati" userId="S::mahesh.prajapati@moschip.com::c4714e00-aa80-4e8b-88e8-c8d20d0d50c1" providerId="AD" clId="Web-{772A8410-BD5B-323E-6703-A0B593606DC1}" dt="2022-07-29T05:28:49.935" v="250" actId="20577"/>
          <ac:spMkLst>
            <pc:docMk/>
            <pc:sldMk cId="585290973" sldId="315"/>
            <ac:spMk id="3" creationId="{015304EE-277E-71E1-3A0F-C237A47C617F}"/>
          </ac:spMkLst>
        </pc:spChg>
      </pc:sldChg>
      <pc:sldChg chg="modSp new">
        <pc:chgData name="Anand Mahesh Prajapati" userId="S::mahesh.prajapati@moschip.com::c4714e00-aa80-4e8b-88e8-c8d20d0d50c1" providerId="AD" clId="Web-{772A8410-BD5B-323E-6703-A0B593606DC1}" dt="2022-07-29T05:47:01.955" v="335" actId="20577"/>
        <pc:sldMkLst>
          <pc:docMk/>
          <pc:sldMk cId="1048458534" sldId="316"/>
        </pc:sldMkLst>
        <pc:spChg chg="mod">
          <ac:chgData name="Anand Mahesh Prajapati" userId="S::mahesh.prajapati@moschip.com::c4714e00-aa80-4e8b-88e8-c8d20d0d50c1" providerId="AD" clId="Web-{772A8410-BD5B-323E-6703-A0B593606DC1}" dt="2022-07-29T05:29:30.280" v="253" actId="20577"/>
          <ac:spMkLst>
            <pc:docMk/>
            <pc:sldMk cId="1048458534" sldId="316"/>
            <ac:spMk id="2" creationId="{5D1016D0-C21E-70EF-05DB-50E68DEB38EA}"/>
          </ac:spMkLst>
        </pc:spChg>
        <pc:spChg chg="mod">
          <ac:chgData name="Anand Mahesh Prajapati" userId="S::mahesh.prajapati@moschip.com::c4714e00-aa80-4e8b-88e8-c8d20d0d50c1" providerId="AD" clId="Web-{772A8410-BD5B-323E-6703-A0B593606DC1}" dt="2022-07-29T05:47:01.955" v="335" actId="20577"/>
          <ac:spMkLst>
            <pc:docMk/>
            <pc:sldMk cId="1048458534" sldId="316"/>
            <ac:spMk id="3" creationId="{F85F3454-375B-3C18-AFFD-D334C3D630DF}"/>
          </ac:spMkLst>
        </pc:spChg>
      </pc:sldChg>
      <pc:sldChg chg="modSp new">
        <pc:chgData name="Anand Mahesh Prajapati" userId="S::mahesh.prajapati@moschip.com::c4714e00-aa80-4e8b-88e8-c8d20d0d50c1" providerId="AD" clId="Web-{772A8410-BD5B-323E-6703-A0B593606DC1}" dt="2022-07-29T05:49:49.101" v="403" actId="20577"/>
        <pc:sldMkLst>
          <pc:docMk/>
          <pc:sldMk cId="1222888703" sldId="317"/>
        </pc:sldMkLst>
        <pc:spChg chg="mod">
          <ac:chgData name="Anand Mahesh Prajapati" userId="S::mahesh.prajapati@moschip.com::c4714e00-aa80-4e8b-88e8-c8d20d0d50c1" providerId="AD" clId="Web-{772A8410-BD5B-323E-6703-A0B593606DC1}" dt="2022-07-29T05:47:17.377" v="340" actId="20577"/>
          <ac:spMkLst>
            <pc:docMk/>
            <pc:sldMk cId="1222888703" sldId="317"/>
            <ac:spMk id="2" creationId="{FEBC7860-509B-FBDD-56E8-6E788F06419A}"/>
          </ac:spMkLst>
        </pc:spChg>
        <pc:spChg chg="mod">
          <ac:chgData name="Anand Mahesh Prajapati" userId="S::mahesh.prajapati@moschip.com::c4714e00-aa80-4e8b-88e8-c8d20d0d50c1" providerId="AD" clId="Web-{772A8410-BD5B-323E-6703-A0B593606DC1}" dt="2022-07-29T05:49:49.101" v="403" actId="20577"/>
          <ac:spMkLst>
            <pc:docMk/>
            <pc:sldMk cId="1222888703" sldId="317"/>
            <ac:spMk id="3" creationId="{0AB2559E-F3DA-4C93-2350-1F5B3F37D125}"/>
          </ac:spMkLst>
        </pc:spChg>
      </pc:sldChg>
      <pc:sldChg chg="modSp new">
        <pc:chgData name="Anand Mahesh Prajapati" userId="S::mahesh.prajapati@moschip.com::c4714e00-aa80-4e8b-88e8-c8d20d0d50c1" providerId="AD" clId="Web-{772A8410-BD5B-323E-6703-A0B593606DC1}" dt="2022-07-29T05:52:09.168" v="453" actId="20577"/>
        <pc:sldMkLst>
          <pc:docMk/>
          <pc:sldMk cId="641041234" sldId="318"/>
        </pc:sldMkLst>
        <pc:spChg chg="mod">
          <ac:chgData name="Anand Mahesh Prajapati" userId="S::mahesh.prajapati@moschip.com::c4714e00-aa80-4e8b-88e8-c8d20d0d50c1" providerId="AD" clId="Web-{772A8410-BD5B-323E-6703-A0B593606DC1}" dt="2022-07-29T05:49:54.773" v="406" actId="20577"/>
          <ac:spMkLst>
            <pc:docMk/>
            <pc:sldMk cId="641041234" sldId="318"/>
            <ac:spMk id="2" creationId="{F879D451-693C-3076-3FF8-E7DD6FA53103}"/>
          </ac:spMkLst>
        </pc:spChg>
        <pc:spChg chg="mod">
          <ac:chgData name="Anand Mahesh Prajapati" userId="S::mahesh.prajapati@moschip.com::c4714e00-aa80-4e8b-88e8-c8d20d0d50c1" providerId="AD" clId="Web-{772A8410-BD5B-323E-6703-A0B593606DC1}" dt="2022-07-29T05:52:09.168" v="453" actId="20577"/>
          <ac:spMkLst>
            <pc:docMk/>
            <pc:sldMk cId="641041234" sldId="318"/>
            <ac:spMk id="3" creationId="{AEF5688D-9BD0-DF90-2A5A-453EB4608E38}"/>
          </ac:spMkLst>
        </pc:spChg>
      </pc:sldChg>
      <pc:sldChg chg="modSp new">
        <pc:chgData name="Anand Mahesh Prajapati" userId="S::mahesh.prajapati@moschip.com::c4714e00-aa80-4e8b-88e8-c8d20d0d50c1" providerId="AD" clId="Web-{772A8410-BD5B-323E-6703-A0B593606DC1}" dt="2022-07-29T06:04:23.691" v="507" actId="20577"/>
        <pc:sldMkLst>
          <pc:docMk/>
          <pc:sldMk cId="3469765007" sldId="319"/>
        </pc:sldMkLst>
        <pc:spChg chg="mod">
          <ac:chgData name="Anand Mahesh Prajapati" userId="S::mahesh.prajapati@moschip.com::c4714e00-aa80-4e8b-88e8-c8d20d0d50c1" providerId="AD" clId="Web-{772A8410-BD5B-323E-6703-A0B593606DC1}" dt="2022-07-29T05:56:55.317" v="485" actId="20577"/>
          <ac:spMkLst>
            <pc:docMk/>
            <pc:sldMk cId="3469765007" sldId="319"/>
            <ac:spMk id="2" creationId="{C7593146-A240-D688-38CA-7EC8573B6BFF}"/>
          </ac:spMkLst>
        </pc:spChg>
        <pc:spChg chg="mod">
          <ac:chgData name="Anand Mahesh Prajapati" userId="S::mahesh.prajapati@moschip.com::c4714e00-aa80-4e8b-88e8-c8d20d0d50c1" providerId="AD" clId="Web-{772A8410-BD5B-323E-6703-A0B593606DC1}" dt="2022-07-29T06:04:23.691" v="507" actId="20577"/>
          <ac:spMkLst>
            <pc:docMk/>
            <pc:sldMk cId="3469765007" sldId="319"/>
            <ac:spMk id="3" creationId="{2BD68D90-CD84-9D87-24C2-53A749FF9100}"/>
          </ac:spMkLst>
        </pc:spChg>
      </pc:sldChg>
      <pc:sldChg chg="addSp delSp modSp new del mod setBg modNotes">
        <pc:chgData name="Anand Mahesh Prajapati" userId="S::mahesh.prajapati@moschip.com::c4714e00-aa80-4e8b-88e8-c8d20d0d50c1" providerId="AD" clId="Web-{772A8410-BD5B-323E-6703-A0B593606DC1}" dt="2022-07-29T16:22:00.597" v="1823"/>
        <pc:sldMkLst>
          <pc:docMk/>
          <pc:sldMk cId="603573799" sldId="320"/>
        </pc:sldMkLst>
        <pc:spChg chg="del">
          <ac:chgData name="Anand Mahesh Prajapati" userId="S::mahesh.prajapati@moschip.com::c4714e00-aa80-4e8b-88e8-c8d20d0d50c1" providerId="AD" clId="Web-{772A8410-BD5B-323E-6703-A0B593606DC1}" dt="2022-07-29T05:52:52.747" v="456"/>
          <ac:spMkLst>
            <pc:docMk/>
            <pc:sldMk cId="603573799" sldId="320"/>
            <ac:spMk id="2" creationId="{D535061E-E162-56F9-0188-B8C5096BC25A}"/>
          </ac:spMkLst>
        </pc:spChg>
        <pc:spChg chg="del">
          <ac:chgData name="Anand Mahesh Prajapati" userId="S::mahesh.prajapati@moschip.com::c4714e00-aa80-4e8b-88e8-c8d20d0d50c1" providerId="AD" clId="Web-{772A8410-BD5B-323E-6703-A0B593606DC1}" dt="2022-07-29T05:52:56.122" v="457"/>
          <ac:spMkLst>
            <pc:docMk/>
            <pc:sldMk cId="603573799" sldId="320"/>
            <ac:spMk id="3" creationId="{0CD19BD8-9C15-0616-8C56-A4437108734D}"/>
          </ac:spMkLst>
        </pc:spChg>
        <pc:spChg chg="add mod">
          <ac:chgData name="Anand Mahesh Prajapati" userId="S::mahesh.prajapati@moschip.com::c4714e00-aa80-4e8b-88e8-c8d20d0d50c1" providerId="AD" clId="Web-{772A8410-BD5B-323E-6703-A0B593606DC1}" dt="2022-07-29T05:54:23.047" v="469" actId="1076"/>
          <ac:spMkLst>
            <pc:docMk/>
            <pc:sldMk cId="603573799" sldId="320"/>
            <ac:spMk id="5" creationId="{7561F8AD-BF6B-24CE-6322-C9203BEF340E}"/>
          </ac:spMkLst>
        </pc:spChg>
        <pc:spChg chg="add">
          <ac:chgData name="Anand Mahesh Prajapati" userId="S::mahesh.prajapati@moschip.com::c4714e00-aa80-4e8b-88e8-c8d20d0d50c1" providerId="AD" clId="Web-{772A8410-BD5B-323E-6703-A0B593606DC1}" dt="2022-07-29T05:53:29.530" v="461"/>
          <ac:spMkLst>
            <pc:docMk/>
            <pc:sldMk cId="603573799" sldId="320"/>
            <ac:spMk id="9" creationId="{42A4FC2C-047E-45A5-965D-8E1E3BF09BC6}"/>
          </ac:spMkLst>
        </pc:spChg>
        <pc:picChg chg="add mod">
          <ac:chgData name="Anand Mahesh Prajapati" userId="S::mahesh.prajapati@moschip.com::c4714e00-aa80-4e8b-88e8-c8d20d0d50c1" providerId="AD" clId="Web-{772A8410-BD5B-323E-6703-A0B593606DC1}" dt="2022-07-29T05:53:29.530" v="461"/>
          <ac:picMkLst>
            <pc:docMk/>
            <pc:sldMk cId="603573799" sldId="320"/>
            <ac:picMk id="4" creationId="{9EBC0559-B400-4041-FACA-D11BE6D603C5}"/>
          </ac:picMkLst>
        </pc:picChg>
      </pc:sldChg>
      <pc:sldChg chg="modSp new">
        <pc:chgData name="Anand Mahesh Prajapati" userId="S::mahesh.prajapati@moschip.com::c4714e00-aa80-4e8b-88e8-c8d20d0d50c1" providerId="AD" clId="Web-{772A8410-BD5B-323E-6703-A0B593606DC1}" dt="2022-07-29T07:26:40.782" v="970" actId="20577"/>
        <pc:sldMkLst>
          <pc:docMk/>
          <pc:sldMk cId="2507405051" sldId="321"/>
        </pc:sldMkLst>
        <pc:spChg chg="mod">
          <ac:chgData name="Anand Mahesh Prajapati" userId="S::mahesh.prajapati@moschip.com::c4714e00-aa80-4e8b-88e8-c8d20d0d50c1" providerId="AD" clId="Web-{772A8410-BD5B-323E-6703-A0B593606DC1}" dt="2022-07-29T06:53:15.209" v="513" actId="20577"/>
          <ac:spMkLst>
            <pc:docMk/>
            <pc:sldMk cId="2507405051" sldId="321"/>
            <ac:spMk id="2" creationId="{D51B8432-D759-514D-FADE-9EB076C76E68}"/>
          </ac:spMkLst>
        </pc:spChg>
        <pc:spChg chg="mod">
          <ac:chgData name="Anand Mahesh Prajapati" userId="S::mahesh.prajapati@moschip.com::c4714e00-aa80-4e8b-88e8-c8d20d0d50c1" providerId="AD" clId="Web-{772A8410-BD5B-323E-6703-A0B593606DC1}" dt="2022-07-29T07:26:40.782" v="970" actId="20577"/>
          <ac:spMkLst>
            <pc:docMk/>
            <pc:sldMk cId="2507405051" sldId="321"/>
            <ac:spMk id="3" creationId="{344C3578-AF15-95CD-1C69-06D7E9463E7D}"/>
          </ac:spMkLst>
        </pc:spChg>
      </pc:sldChg>
      <pc:sldChg chg="addSp delSp modSp new">
        <pc:chgData name="Anand Mahesh Prajapati" userId="S::mahesh.prajapati@moschip.com::c4714e00-aa80-4e8b-88e8-c8d20d0d50c1" providerId="AD" clId="Web-{772A8410-BD5B-323E-6703-A0B593606DC1}" dt="2022-07-29T07:15:31.690" v="892" actId="1076"/>
        <pc:sldMkLst>
          <pc:docMk/>
          <pc:sldMk cId="3231376733" sldId="322"/>
        </pc:sldMkLst>
        <pc:spChg chg="mod">
          <ac:chgData name="Anand Mahesh Prajapati" userId="S::mahesh.prajapati@moschip.com::c4714e00-aa80-4e8b-88e8-c8d20d0d50c1" providerId="AD" clId="Web-{772A8410-BD5B-323E-6703-A0B593606DC1}" dt="2022-07-29T07:03:46.238" v="643" actId="20577"/>
          <ac:spMkLst>
            <pc:docMk/>
            <pc:sldMk cId="3231376733" sldId="322"/>
            <ac:spMk id="2" creationId="{2AADAAE0-A6EF-6F0A-6EFC-DA4A0F103854}"/>
          </ac:spMkLst>
        </pc:spChg>
        <pc:spChg chg="del">
          <ac:chgData name="Anand Mahesh Prajapati" userId="S::mahesh.prajapati@moschip.com::c4714e00-aa80-4e8b-88e8-c8d20d0d50c1" providerId="AD" clId="Web-{772A8410-BD5B-323E-6703-A0B593606DC1}" dt="2022-07-29T07:06:26.663" v="644"/>
          <ac:spMkLst>
            <pc:docMk/>
            <pc:sldMk cId="3231376733" sldId="322"/>
            <ac:spMk id="3" creationId="{09ABF156-097E-051D-B5D1-733909936993}"/>
          </ac:spMkLst>
        </pc:spChg>
        <pc:graphicFrameChg chg="add mod ord modGraphic">
          <ac:chgData name="Anand Mahesh Prajapati" userId="S::mahesh.prajapati@moschip.com::c4714e00-aa80-4e8b-88e8-c8d20d0d50c1" providerId="AD" clId="Web-{772A8410-BD5B-323E-6703-A0B593606DC1}" dt="2022-07-29T07:15:31.690" v="892" actId="1076"/>
          <ac:graphicFrameMkLst>
            <pc:docMk/>
            <pc:sldMk cId="3231376733" sldId="322"/>
            <ac:graphicFrameMk id="4" creationId="{7EAA81F5-2593-2813-3F50-0A737C296CA9}"/>
          </ac:graphicFrameMkLst>
        </pc:graphicFrameChg>
      </pc:sldChg>
      <pc:sldChg chg="modSp new">
        <pc:chgData name="Anand Mahesh Prajapati" userId="S::mahesh.prajapati@moschip.com::c4714e00-aa80-4e8b-88e8-c8d20d0d50c1" providerId="AD" clId="Web-{772A8410-BD5B-323E-6703-A0B593606DC1}" dt="2022-07-29T07:28:14.722" v="1002" actId="20577"/>
        <pc:sldMkLst>
          <pc:docMk/>
          <pc:sldMk cId="1244279491" sldId="323"/>
        </pc:sldMkLst>
        <pc:spChg chg="mod">
          <ac:chgData name="Anand Mahesh Prajapati" userId="S::mahesh.prajapati@moschip.com::c4714e00-aa80-4e8b-88e8-c8d20d0d50c1" providerId="AD" clId="Web-{772A8410-BD5B-323E-6703-A0B593606DC1}" dt="2022-07-29T07:24:10.420" v="895" actId="20577"/>
          <ac:spMkLst>
            <pc:docMk/>
            <pc:sldMk cId="1244279491" sldId="323"/>
            <ac:spMk id="2" creationId="{67BF2B33-1137-E29B-3784-B8C5E3809B27}"/>
          </ac:spMkLst>
        </pc:spChg>
        <pc:spChg chg="mod">
          <ac:chgData name="Anand Mahesh Prajapati" userId="S::mahesh.prajapati@moschip.com::c4714e00-aa80-4e8b-88e8-c8d20d0d50c1" providerId="AD" clId="Web-{772A8410-BD5B-323E-6703-A0B593606DC1}" dt="2022-07-29T07:28:14.722" v="1002" actId="20577"/>
          <ac:spMkLst>
            <pc:docMk/>
            <pc:sldMk cId="1244279491" sldId="323"/>
            <ac:spMk id="3" creationId="{1F33F51B-ADB8-1385-543D-62DD8A300181}"/>
          </ac:spMkLst>
        </pc:spChg>
      </pc:sldChg>
      <pc:sldChg chg="modSp new">
        <pc:chgData name="Anand Mahesh Prajapati" userId="S::mahesh.prajapati@moschip.com::c4714e00-aa80-4e8b-88e8-c8d20d0d50c1" providerId="AD" clId="Web-{772A8410-BD5B-323E-6703-A0B593606DC1}" dt="2022-07-29T07:32:06.383" v="1076" actId="20577"/>
        <pc:sldMkLst>
          <pc:docMk/>
          <pc:sldMk cId="1655264173" sldId="324"/>
        </pc:sldMkLst>
        <pc:spChg chg="mod">
          <ac:chgData name="Anand Mahesh Prajapati" userId="S::mahesh.prajapati@moschip.com::c4714e00-aa80-4e8b-88e8-c8d20d0d50c1" providerId="AD" clId="Web-{772A8410-BD5B-323E-6703-A0B593606DC1}" dt="2022-07-29T07:28:51.410" v="1012" actId="20577"/>
          <ac:spMkLst>
            <pc:docMk/>
            <pc:sldMk cId="1655264173" sldId="324"/>
            <ac:spMk id="2" creationId="{914CF8E0-0DA5-3B56-1B79-0A03451DD208}"/>
          </ac:spMkLst>
        </pc:spChg>
        <pc:spChg chg="mod">
          <ac:chgData name="Anand Mahesh Prajapati" userId="S::mahesh.prajapati@moschip.com::c4714e00-aa80-4e8b-88e8-c8d20d0d50c1" providerId="AD" clId="Web-{772A8410-BD5B-323E-6703-A0B593606DC1}" dt="2022-07-29T07:32:06.383" v="1076" actId="20577"/>
          <ac:spMkLst>
            <pc:docMk/>
            <pc:sldMk cId="1655264173" sldId="324"/>
            <ac:spMk id="3" creationId="{A7D41FB8-87B4-DD95-E1DB-EC20BC8EE75F}"/>
          </ac:spMkLst>
        </pc:spChg>
      </pc:sldChg>
      <pc:sldChg chg="addSp delSp modSp new">
        <pc:chgData name="Anand Mahesh Prajapati" userId="S::mahesh.prajapati@moschip.com::c4714e00-aa80-4e8b-88e8-c8d20d0d50c1" providerId="AD" clId="Web-{772A8410-BD5B-323E-6703-A0B593606DC1}" dt="2022-07-29T09:19:03.228" v="1542"/>
        <pc:sldMkLst>
          <pc:docMk/>
          <pc:sldMk cId="1987429025" sldId="325"/>
        </pc:sldMkLst>
        <pc:spChg chg="mod">
          <ac:chgData name="Anand Mahesh Prajapati" userId="S::mahesh.prajapati@moschip.com::c4714e00-aa80-4e8b-88e8-c8d20d0d50c1" providerId="AD" clId="Web-{772A8410-BD5B-323E-6703-A0B593606DC1}" dt="2022-07-29T07:41:47.849" v="1080" actId="20577"/>
          <ac:spMkLst>
            <pc:docMk/>
            <pc:sldMk cId="1987429025" sldId="325"/>
            <ac:spMk id="2" creationId="{A60833AE-9A99-A8A8-AB7F-9612E984B2FE}"/>
          </ac:spMkLst>
        </pc:spChg>
        <pc:spChg chg="del">
          <ac:chgData name="Anand Mahesh Prajapati" userId="S::mahesh.prajapati@moschip.com::c4714e00-aa80-4e8b-88e8-c8d20d0d50c1" providerId="AD" clId="Web-{772A8410-BD5B-323E-6703-A0B593606DC1}" dt="2022-07-29T08:55:20.545" v="1081"/>
          <ac:spMkLst>
            <pc:docMk/>
            <pc:sldMk cId="1987429025" sldId="325"/>
            <ac:spMk id="3" creationId="{BA86BC92-9110-10FF-BC1E-1C600A8CA50C}"/>
          </ac:spMkLst>
        </pc:spChg>
        <pc:graphicFrameChg chg="add mod ord modGraphic">
          <ac:chgData name="Anand Mahesh Prajapati" userId="S::mahesh.prajapati@moschip.com::c4714e00-aa80-4e8b-88e8-c8d20d0d50c1" providerId="AD" clId="Web-{772A8410-BD5B-323E-6703-A0B593606DC1}" dt="2022-07-29T09:19:03.228" v="1542"/>
          <ac:graphicFrameMkLst>
            <pc:docMk/>
            <pc:sldMk cId="1987429025" sldId="325"/>
            <ac:graphicFrameMk id="4" creationId="{E1DD8026-D333-E45C-5CD4-D7708DB724B2}"/>
          </ac:graphicFrameMkLst>
        </pc:graphicFrameChg>
      </pc:sldChg>
      <pc:sldChg chg="modSp new">
        <pc:chgData name="Anand Mahesh Prajapati" userId="S::mahesh.prajapati@moschip.com::c4714e00-aa80-4e8b-88e8-c8d20d0d50c1" providerId="AD" clId="Web-{772A8410-BD5B-323E-6703-A0B593606DC1}" dt="2022-07-29T09:18:47.775" v="1533" actId="20577"/>
        <pc:sldMkLst>
          <pc:docMk/>
          <pc:sldMk cId="2127471927" sldId="326"/>
        </pc:sldMkLst>
        <pc:spChg chg="mod">
          <ac:chgData name="Anand Mahesh Prajapati" userId="S::mahesh.prajapati@moschip.com::c4714e00-aa80-4e8b-88e8-c8d20d0d50c1" providerId="AD" clId="Web-{772A8410-BD5B-323E-6703-A0B593606DC1}" dt="2022-07-29T09:04:19.371" v="1272" actId="20577"/>
          <ac:spMkLst>
            <pc:docMk/>
            <pc:sldMk cId="2127471927" sldId="326"/>
            <ac:spMk id="2" creationId="{F3778C60-2EB7-F213-A03F-B4B1DD87F68F}"/>
          </ac:spMkLst>
        </pc:spChg>
        <pc:spChg chg="mod">
          <ac:chgData name="Anand Mahesh Prajapati" userId="S::mahesh.prajapati@moschip.com::c4714e00-aa80-4e8b-88e8-c8d20d0d50c1" providerId="AD" clId="Web-{772A8410-BD5B-323E-6703-A0B593606DC1}" dt="2022-07-29T09:18:47.775" v="1533" actId="20577"/>
          <ac:spMkLst>
            <pc:docMk/>
            <pc:sldMk cId="2127471927" sldId="326"/>
            <ac:spMk id="3" creationId="{3219F384-00AE-8425-6292-2EAC3511B034}"/>
          </ac:spMkLst>
        </pc:spChg>
      </pc:sldChg>
      <pc:sldChg chg="modSp new">
        <pc:chgData name="Anand Mahesh Prajapati" userId="S::mahesh.prajapati@moschip.com::c4714e00-aa80-4e8b-88e8-c8d20d0d50c1" providerId="AD" clId="Web-{772A8410-BD5B-323E-6703-A0B593606DC1}" dt="2022-07-29T09:24:29.774" v="1633" actId="20577"/>
        <pc:sldMkLst>
          <pc:docMk/>
          <pc:sldMk cId="303052372" sldId="327"/>
        </pc:sldMkLst>
        <pc:spChg chg="mod">
          <ac:chgData name="Anand Mahesh Prajapati" userId="S::mahesh.prajapati@moschip.com::c4714e00-aa80-4e8b-88e8-c8d20d0d50c1" providerId="AD" clId="Web-{772A8410-BD5B-323E-6703-A0B593606DC1}" dt="2022-07-29T09:19:37.338" v="1547" actId="20577"/>
          <ac:spMkLst>
            <pc:docMk/>
            <pc:sldMk cId="303052372" sldId="327"/>
            <ac:spMk id="2" creationId="{FD915F79-15AB-E282-3C04-7258BBCCDD8D}"/>
          </ac:spMkLst>
        </pc:spChg>
        <pc:spChg chg="mod">
          <ac:chgData name="Anand Mahesh Prajapati" userId="S::mahesh.prajapati@moschip.com::c4714e00-aa80-4e8b-88e8-c8d20d0d50c1" providerId="AD" clId="Web-{772A8410-BD5B-323E-6703-A0B593606DC1}" dt="2022-07-29T09:24:29.774" v="1633" actId="20577"/>
          <ac:spMkLst>
            <pc:docMk/>
            <pc:sldMk cId="303052372" sldId="327"/>
            <ac:spMk id="3" creationId="{C4D3222B-F399-DC81-27D9-7242393EC361}"/>
          </ac:spMkLst>
        </pc:spChg>
      </pc:sldChg>
      <pc:sldChg chg="addSp modSp new">
        <pc:chgData name="Anand Mahesh Prajapati" userId="S::mahesh.prajapati@moschip.com::c4714e00-aa80-4e8b-88e8-c8d20d0d50c1" providerId="AD" clId="Web-{772A8410-BD5B-323E-6703-A0B593606DC1}" dt="2022-07-29T10:05:16.407" v="1763" actId="1076"/>
        <pc:sldMkLst>
          <pc:docMk/>
          <pc:sldMk cId="3015662406" sldId="328"/>
        </pc:sldMkLst>
        <pc:spChg chg="mod">
          <ac:chgData name="Anand Mahesh Prajapati" userId="S::mahesh.prajapati@moschip.com::c4714e00-aa80-4e8b-88e8-c8d20d0d50c1" providerId="AD" clId="Web-{772A8410-BD5B-323E-6703-A0B593606DC1}" dt="2022-07-29T09:55:55.645" v="1662" actId="20577"/>
          <ac:spMkLst>
            <pc:docMk/>
            <pc:sldMk cId="3015662406" sldId="328"/>
            <ac:spMk id="2" creationId="{B8C976B1-6947-C4B9-085D-927DCCE202D1}"/>
          </ac:spMkLst>
        </pc:spChg>
        <pc:spChg chg="mod">
          <ac:chgData name="Anand Mahesh Prajapati" userId="S::mahesh.prajapati@moschip.com::c4714e00-aa80-4e8b-88e8-c8d20d0d50c1" providerId="AD" clId="Web-{772A8410-BD5B-323E-6703-A0B593606DC1}" dt="2022-07-29T10:04:18.296" v="1744" actId="20577"/>
          <ac:spMkLst>
            <pc:docMk/>
            <pc:sldMk cId="3015662406" sldId="328"/>
            <ac:spMk id="3" creationId="{A67CB73D-5046-C6BF-B50A-A1B2984EF841}"/>
          </ac:spMkLst>
        </pc:spChg>
        <pc:spChg chg="add mod">
          <ac:chgData name="Anand Mahesh Prajapati" userId="S::mahesh.prajapati@moschip.com::c4714e00-aa80-4e8b-88e8-c8d20d0d50c1" providerId="AD" clId="Web-{772A8410-BD5B-323E-6703-A0B593606DC1}" dt="2022-07-29T10:05:16.407" v="1763" actId="1076"/>
          <ac:spMkLst>
            <pc:docMk/>
            <pc:sldMk cId="3015662406" sldId="328"/>
            <ac:spMk id="4" creationId="{CBC6FD16-30E2-D033-5FCC-4B8D0B5852B5}"/>
          </ac:spMkLst>
        </pc:spChg>
      </pc:sldChg>
      <pc:sldChg chg="modSp new">
        <pc:chgData name="Anand Mahesh Prajapati" userId="S::mahesh.prajapati@moschip.com::c4714e00-aa80-4e8b-88e8-c8d20d0d50c1" providerId="AD" clId="Web-{772A8410-BD5B-323E-6703-A0B593606DC1}" dt="2022-07-29T09:29:46.336" v="1651" actId="20577"/>
        <pc:sldMkLst>
          <pc:docMk/>
          <pc:sldMk cId="1758226985" sldId="329"/>
        </pc:sldMkLst>
        <pc:spChg chg="mod">
          <ac:chgData name="Anand Mahesh Prajapati" userId="S::mahesh.prajapati@moschip.com::c4714e00-aa80-4e8b-88e8-c8d20d0d50c1" providerId="AD" clId="Web-{772A8410-BD5B-323E-6703-A0B593606DC1}" dt="2022-07-29T09:29:33.820" v="1649" actId="20577"/>
          <ac:spMkLst>
            <pc:docMk/>
            <pc:sldMk cId="1758226985" sldId="329"/>
            <ac:spMk id="2" creationId="{12253D02-F52A-4882-E044-154D0EDD1B5F}"/>
          </ac:spMkLst>
        </pc:spChg>
        <pc:spChg chg="mod">
          <ac:chgData name="Anand Mahesh Prajapati" userId="S::mahesh.prajapati@moschip.com::c4714e00-aa80-4e8b-88e8-c8d20d0d50c1" providerId="AD" clId="Web-{772A8410-BD5B-323E-6703-A0B593606DC1}" dt="2022-07-29T09:29:46.336" v="1651" actId="20577"/>
          <ac:spMkLst>
            <pc:docMk/>
            <pc:sldMk cId="1758226985" sldId="329"/>
            <ac:spMk id="3" creationId="{6AA14076-4F8D-0690-D9F6-594929D3117B}"/>
          </ac:spMkLst>
        </pc:spChg>
      </pc:sldChg>
      <pc:sldChg chg="delSp modSp new">
        <pc:chgData name="Anand Mahesh Prajapati" userId="S::mahesh.prajapati@moschip.com::c4714e00-aa80-4e8b-88e8-c8d20d0d50c1" providerId="AD" clId="Web-{772A8410-BD5B-323E-6703-A0B593606DC1}" dt="2022-07-29T10:04:39.672" v="1755" actId="20577"/>
        <pc:sldMkLst>
          <pc:docMk/>
          <pc:sldMk cId="3186221828" sldId="330"/>
        </pc:sldMkLst>
        <pc:spChg chg="del">
          <ac:chgData name="Anand Mahesh Prajapati" userId="S::mahesh.prajapati@moschip.com::c4714e00-aa80-4e8b-88e8-c8d20d0d50c1" providerId="AD" clId="Web-{772A8410-BD5B-323E-6703-A0B593606DC1}" dt="2022-07-29T10:04:13.265" v="1743"/>
          <ac:spMkLst>
            <pc:docMk/>
            <pc:sldMk cId="3186221828" sldId="330"/>
            <ac:spMk id="2" creationId="{8C778127-EE95-0008-4AE9-EEA490C935FD}"/>
          </ac:spMkLst>
        </pc:spChg>
        <pc:spChg chg="mod">
          <ac:chgData name="Anand Mahesh Prajapati" userId="S::mahesh.prajapati@moschip.com::c4714e00-aa80-4e8b-88e8-c8d20d0d50c1" providerId="AD" clId="Web-{772A8410-BD5B-323E-6703-A0B593606DC1}" dt="2022-07-29T10:04:39.672" v="1755" actId="20577"/>
          <ac:spMkLst>
            <pc:docMk/>
            <pc:sldMk cId="3186221828" sldId="330"/>
            <ac:spMk id="3" creationId="{0C7B540B-CAF7-47F5-E072-618152B6CB80}"/>
          </ac:spMkLst>
        </pc:spChg>
      </pc:sldChg>
      <pc:sldChg chg="modSp new">
        <pc:chgData name="Anand Mahesh Prajapati" userId="S::mahesh.prajapati@moschip.com::c4714e00-aa80-4e8b-88e8-c8d20d0d50c1" providerId="AD" clId="Web-{772A8410-BD5B-323E-6703-A0B593606DC1}" dt="2022-07-29T11:54:53.581" v="1817" actId="20577"/>
        <pc:sldMkLst>
          <pc:docMk/>
          <pc:sldMk cId="2862257794" sldId="331"/>
        </pc:sldMkLst>
        <pc:spChg chg="mod">
          <ac:chgData name="Anand Mahesh Prajapati" userId="S::mahesh.prajapati@moschip.com::c4714e00-aa80-4e8b-88e8-c8d20d0d50c1" providerId="AD" clId="Web-{772A8410-BD5B-323E-6703-A0B593606DC1}" dt="2022-07-29T11:52:09.296" v="1774" actId="20577"/>
          <ac:spMkLst>
            <pc:docMk/>
            <pc:sldMk cId="2862257794" sldId="331"/>
            <ac:spMk id="2" creationId="{2CD4E1E4-E0AB-3B83-3521-4E5C3B720EC9}"/>
          </ac:spMkLst>
        </pc:spChg>
        <pc:spChg chg="mod">
          <ac:chgData name="Anand Mahesh Prajapati" userId="S::mahesh.prajapati@moschip.com::c4714e00-aa80-4e8b-88e8-c8d20d0d50c1" providerId="AD" clId="Web-{772A8410-BD5B-323E-6703-A0B593606DC1}" dt="2022-07-29T11:54:53.581" v="1817" actId="20577"/>
          <ac:spMkLst>
            <pc:docMk/>
            <pc:sldMk cId="2862257794" sldId="331"/>
            <ac:spMk id="3" creationId="{926E83F3-69B8-75A4-CC93-99A59B150B6C}"/>
          </ac:spMkLst>
        </pc:spChg>
      </pc:sldChg>
      <pc:sldChg chg="modSp new">
        <pc:chgData name="Anand Mahesh Prajapati" userId="S::mahesh.prajapati@moschip.com::c4714e00-aa80-4e8b-88e8-c8d20d0d50c1" providerId="AD" clId="Web-{772A8410-BD5B-323E-6703-A0B593606DC1}" dt="2022-07-29T11:55:59.613" v="1822" actId="20577"/>
        <pc:sldMkLst>
          <pc:docMk/>
          <pc:sldMk cId="1193140744" sldId="332"/>
        </pc:sldMkLst>
        <pc:spChg chg="mod">
          <ac:chgData name="Anand Mahesh Prajapati" userId="S::mahesh.prajapati@moschip.com::c4714e00-aa80-4e8b-88e8-c8d20d0d50c1" providerId="AD" clId="Web-{772A8410-BD5B-323E-6703-A0B593606DC1}" dt="2022-07-29T11:55:59.613" v="1822" actId="20577"/>
          <ac:spMkLst>
            <pc:docMk/>
            <pc:sldMk cId="1193140744" sldId="332"/>
            <ac:spMk id="2" creationId="{2C8A2179-CA36-126E-AA9A-B23FC20D4A63}"/>
          </ac:spMkLst>
        </pc:spChg>
      </pc:sldChg>
    </pc:docChg>
  </pc:docChgLst>
  <pc:docChgLst>
    <pc:chgData name="Anand Mahesh Prajapati" userId="S::mahesh.prajapati@moschip.com::c4714e00-aa80-4e8b-88e8-c8d20d0d50c1" providerId="AD" clId="Web-{9D13224A-0383-D51A-5F14-25C8883FAC79}"/>
    <pc:docChg chg="addSld delSld modSld">
      <pc:chgData name="Anand Mahesh Prajapati" userId="S::mahesh.prajapati@moschip.com::c4714e00-aa80-4e8b-88e8-c8d20d0d50c1" providerId="AD" clId="Web-{9D13224A-0383-D51A-5F14-25C8883FAC79}" dt="2022-08-02T15:23:24.053" v="256"/>
      <pc:docMkLst>
        <pc:docMk/>
      </pc:docMkLst>
      <pc:sldChg chg="modSp">
        <pc:chgData name="Anand Mahesh Prajapati" userId="S::mahesh.prajapati@moschip.com::c4714e00-aa80-4e8b-88e8-c8d20d0d50c1" providerId="AD" clId="Web-{9D13224A-0383-D51A-5F14-25C8883FAC79}" dt="2022-08-02T11:22:06.635" v="98" actId="20577"/>
        <pc:sldMkLst>
          <pc:docMk/>
          <pc:sldMk cId="3839779282" sldId="341"/>
        </pc:sldMkLst>
        <pc:spChg chg="mod">
          <ac:chgData name="Anand Mahesh Prajapati" userId="S::mahesh.prajapati@moschip.com::c4714e00-aa80-4e8b-88e8-c8d20d0d50c1" providerId="AD" clId="Web-{9D13224A-0383-D51A-5F14-25C8883FAC79}" dt="2022-08-02T11:22:06.635" v="98" actId="20577"/>
          <ac:spMkLst>
            <pc:docMk/>
            <pc:sldMk cId="3839779282" sldId="341"/>
            <ac:spMk id="3" creationId="{E5EE81F9-BD0F-9B95-3C47-E8B85B2D493C}"/>
          </ac:spMkLst>
        </pc:spChg>
      </pc:sldChg>
      <pc:sldChg chg="delSp modSp">
        <pc:chgData name="Anand Mahesh Prajapati" userId="S::mahesh.prajapati@moschip.com::c4714e00-aa80-4e8b-88e8-c8d20d0d50c1" providerId="AD" clId="Web-{9D13224A-0383-D51A-5F14-25C8883FAC79}" dt="2022-08-02T15:23:24.053" v="256"/>
        <pc:sldMkLst>
          <pc:docMk/>
          <pc:sldMk cId="734787707" sldId="344"/>
        </pc:sldMkLst>
        <pc:spChg chg="del">
          <ac:chgData name="Anand Mahesh Prajapati" userId="S::mahesh.prajapati@moschip.com::c4714e00-aa80-4e8b-88e8-c8d20d0d50c1" providerId="AD" clId="Web-{9D13224A-0383-D51A-5F14-25C8883FAC79}" dt="2022-08-02T12:08:39.608" v="142"/>
          <ac:spMkLst>
            <pc:docMk/>
            <pc:sldMk cId="734787707" sldId="344"/>
            <ac:spMk id="3" creationId="{30836917-7010-ADF1-430F-0758EDA3389B}"/>
          </ac:spMkLst>
        </pc:spChg>
        <pc:graphicFrameChg chg="mod modGraphic">
          <ac:chgData name="Anand Mahesh Prajapati" userId="S::mahesh.prajapati@moschip.com::c4714e00-aa80-4e8b-88e8-c8d20d0d50c1" providerId="AD" clId="Web-{9D13224A-0383-D51A-5F14-25C8883FAC79}" dt="2022-08-02T15:23:24.053" v="256"/>
          <ac:graphicFrameMkLst>
            <pc:docMk/>
            <pc:sldMk cId="734787707" sldId="344"/>
            <ac:graphicFrameMk id="4" creationId="{6173822B-ED66-9983-7B44-ED45B5B681DD}"/>
          </ac:graphicFrameMkLst>
        </pc:graphicFrameChg>
      </pc:sldChg>
      <pc:sldChg chg="modSp">
        <pc:chgData name="Anand Mahesh Prajapati" userId="S::mahesh.prajapati@moschip.com::c4714e00-aa80-4e8b-88e8-c8d20d0d50c1" providerId="AD" clId="Web-{9D13224A-0383-D51A-5F14-25C8883FAC79}" dt="2022-08-02T11:22:26.542" v="101" actId="20577"/>
        <pc:sldMkLst>
          <pc:docMk/>
          <pc:sldMk cId="2543735441" sldId="348"/>
        </pc:sldMkLst>
        <pc:spChg chg="mod">
          <ac:chgData name="Anand Mahesh Prajapati" userId="S::mahesh.prajapati@moschip.com::c4714e00-aa80-4e8b-88e8-c8d20d0d50c1" providerId="AD" clId="Web-{9D13224A-0383-D51A-5F14-25C8883FAC79}" dt="2022-08-02T11:22:26.542" v="101" actId="20577"/>
          <ac:spMkLst>
            <pc:docMk/>
            <pc:sldMk cId="2543735441" sldId="348"/>
            <ac:spMk id="3" creationId="{7E24AD62-B817-1C2D-6A05-BFEA221989A7}"/>
          </ac:spMkLst>
        </pc:spChg>
      </pc:sldChg>
      <pc:sldChg chg="modSp">
        <pc:chgData name="Anand Mahesh Prajapati" userId="S::mahesh.prajapati@moschip.com::c4714e00-aa80-4e8b-88e8-c8d20d0d50c1" providerId="AD" clId="Web-{9D13224A-0383-D51A-5F14-25C8883FAC79}" dt="2022-08-02T11:22:34.776" v="103" actId="20577"/>
        <pc:sldMkLst>
          <pc:docMk/>
          <pc:sldMk cId="3142804653" sldId="349"/>
        </pc:sldMkLst>
        <pc:spChg chg="mod">
          <ac:chgData name="Anand Mahesh Prajapati" userId="S::mahesh.prajapati@moschip.com::c4714e00-aa80-4e8b-88e8-c8d20d0d50c1" providerId="AD" clId="Web-{9D13224A-0383-D51A-5F14-25C8883FAC79}" dt="2022-08-02T11:22:34.776" v="103" actId="20577"/>
          <ac:spMkLst>
            <pc:docMk/>
            <pc:sldMk cId="3142804653" sldId="349"/>
            <ac:spMk id="3" creationId="{4249CD26-1ADD-995C-BD8A-84CF9A9675DA}"/>
          </ac:spMkLst>
        </pc:spChg>
      </pc:sldChg>
      <pc:sldChg chg="modSp">
        <pc:chgData name="Anand Mahesh Prajapati" userId="S::mahesh.prajapati@moschip.com::c4714e00-aa80-4e8b-88e8-c8d20d0d50c1" providerId="AD" clId="Web-{9D13224A-0383-D51A-5F14-25C8883FAC79}" dt="2022-08-02T11:23:04.761" v="110" actId="20577"/>
        <pc:sldMkLst>
          <pc:docMk/>
          <pc:sldMk cId="380571163" sldId="350"/>
        </pc:sldMkLst>
        <pc:spChg chg="mod">
          <ac:chgData name="Anand Mahesh Prajapati" userId="S::mahesh.prajapati@moschip.com::c4714e00-aa80-4e8b-88e8-c8d20d0d50c1" providerId="AD" clId="Web-{9D13224A-0383-D51A-5F14-25C8883FAC79}" dt="2022-08-02T11:23:04.761" v="110" actId="20577"/>
          <ac:spMkLst>
            <pc:docMk/>
            <pc:sldMk cId="380571163" sldId="350"/>
            <ac:spMk id="3" creationId="{D2677ACB-9B07-AA74-3332-2C55BFB71B9E}"/>
          </ac:spMkLst>
        </pc:spChg>
      </pc:sldChg>
      <pc:sldChg chg="modSp">
        <pc:chgData name="Anand Mahesh Prajapati" userId="S::mahesh.prajapati@moschip.com::c4714e00-aa80-4e8b-88e8-c8d20d0d50c1" providerId="AD" clId="Web-{9D13224A-0383-D51A-5F14-25C8883FAC79}" dt="2022-08-02T11:23:12.902" v="112" actId="20577"/>
        <pc:sldMkLst>
          <pc:docMk/>
          <pc:sldMk cId="1657086718" sldId="351"/>
        </pc:sldMkLst>
        <pc:spChg chg="mod">
          <ac:chgData name="Anand Mahesh Prajapati" userId="S::mahesh.prajapati@moschip.com::c4714e00-aa80-4e8b-88e8-c8d20d0d50c1" providerId="AD" clId="Web-{9D13224A-0383-D51A-5F14-25C8883FAC79}" dt="2022-08-02T11:23:12.902" v="112" actId="20577"/>
          <ac:spMkLst>
            <pc:docMk/>
            <pc:sldMk cId="1657086718" sldId="351"/>
            <ac:spMk id="3" creationId="{C72B6D93-A341-4C4F-CA0E-47ABFA3CD8EB}"/>
          </ac:spMkLst>
        </pc:spChg>
      </pc:sldChg>
      <pc:sldChg chg="modSp">
        <pc:chgData name="Anand Mahesh Prajapati" userId="S::mahesh.prajapati@moschip.com::c4714e00-aa80-4e8b-88e8-c8d20d0d50c1" providerId="AD" clId="Web-{9D13224A-0383-D51A-5F14-25C8883FAC79}" dt="2022-08-02T11:23:26.074" v="115" actId="20577"/>
        <pc:sldMkLst>
          <pc:docMk/>
          <pc:sldMk cId="4212578252" sldId="355"/>
        </pc:sldMkLst>
        <pc:spChg chg="mod">
          <ac:chgData name="Anand Mahesh Prajapati" userId="S::mahesh.prajapati@moschip.com::c4714e00-aa80-4e8b-88e8-c8d20d0d50c1" providerId="AD" clId="Web-{9D13224A-0383-D51A-5F14-25C8883FAC79}" dt="2022-08-02T11:23:26.074" v="115" actId="20577"/>
          <ac:spMkLst>
            <pc:docMk/>
            <pc:sldMk cId="4212578252" sldId="355"/>
            <ac:spMk id="3" creationId="{2C9728A7-ED26-EBF7-A48B-D12F7CBC131D}"/>
          </ac:spMkLst>
        </pc:spChg>
      </pc:sldChg>
      <pc:sldChg chg="modSp">
        <pc:chgData name="Anand Mahesh Prajapati" userId="S::mahesh.prajapati@moschip.com::c4714e00-aa80-4e8b-88e8-c8d20d0d50c1" providerId="AD" clId="Web-{9D13224A-0383-D51A-5F14-25C8883FAC79}" dt="2022-08-02T11:23:34.465" v="117" actId="20577"/>
        <pc:sldMkLst>
          <pc:docMk/>
          <pc:sldMk cId="2202224951" sldId="356"/>
        </pc:sldMkLst>
        <pc:spChg chg="mod">
          <ac:chgData name="Anand Mahesh Prajapati" userId="S::mahesh.prajapati@moschip.com::c4714e00-aa80-4e8b-88e8-c8d20d0d50c1" providerId="AD" clId="Web-{9D13224A-0383-D51A-5F14-25C8883FAC79}" dt="2022-08-02T11:23:34.465" v="117" actId="20577"/>
          <ac:spMkLst>
            <pc:docMk/>
            <pc:sldMk cId="2202224951" sldId="356"/>
            <ac:spMk id="3" creationId="{7E5D9DCC-7213-9D23-9F7E-73463A0A1E82}"/>
          </ac:spMkLst>
        </pc:spChg>
      </pc:sldChg>
      <pc:sldChg chg="modSp">
        <pc:chgData name="Anand Mahesh Prajapati" userId="S::mahesh.prajapati@moschip.com::c4714e00-aa80-4e8b-88e8-c8d20d0d50c1" providerId="AD" clId="Web-{9D13224A-0383-D51A-5F14-25C8883FAC79}" dt="2022-08-02T11:23:40.215" v="119" actId="20577"/>
        <pc:sldMkLst>
          <pc:docMk/>
          <pc:sldMk cId="4254376555" sldId="357"/>
        </pc:sldMkLst>
        <pc:spChg chg="mod">
          <ac:chgData name="Anand Mahesh Prajapati" userId="S::mahesh.prajapati@moschip.com::c4714e00-aa80-4e8b-88e8-c8d20d0d50c1" providerId="AD" clId="Web-{9D13224A-0383-D51A-5F14-25C8883FAC79}" dt="2022-08-02T11:23:40.215" v="119" actId="20577"/>
          <ac:spMkLst>
            <pc:docMk/>
            <pc:sldMk cId="4254376555" sldId="357"/>
            <ac:spMk id="3" creationId="{ADEC2706-B140-304E-0997-6F0D8D041B51}"/>
          </ac:spMkLst>
        </pc:spChg>
      </pc:sldChg>
      <pc:sldChg chg="modSp">
        <pc:chgData name="Anand Mahesh Prajapati" userId="S::mahesh.prajapati@moschip.com::c4714e00-aa80-4e8b-88e8-c8d20d0d50c1" providerId="AD" clId="Web-{9D13224A-0383-D51A-5F14-25C8883FAC79}" dt="2022-08-02T11:23:45.028" v="121" actId="20577"/>
        <pc:sldMkLst>
          <pc:docMk/>
          <pc:sldMk cId="1225414741" sldId="358"/>
        </pc:sldMkLst>
        <pc:spChg chg="mod">
          <ac:chgData name="Anand Mahesh Prajapati" userId="S::mahesh.prajapati@moschip.com::c4714e00-aa80-4e8b-88e8-c8d20d0d50c1" providerId="AD" clId="Web-{9D13224A-0383-D51A-5F14-25C8883FAC79}" dt="2022-08-02T11:23:45.028" v="121" actId="20577"/>
          <ac:spMkLst>
            <pc:docMk/>
            <pc:sldMk cId="1225414741" sldId="358"/>
            <ac:spMk id="3" creationId="{B4A3AB74-6C18-DDF4-6FB8-5E9736DD5ED2}"/>
          </ac:spMkLst>
        </pc:spChg>
      </pc:sldChg>
      <pc:sldChg chg="delSp modSp">
        <pc:chgData name="Anand Mahesh Prajapati" userId="S::mahesh.prajapati@moschip.com::c4714e00-aa80-4e8b-88e8-c8d20d0d50c1" providerId="AD" clId="Web-{9D13224A-0383-D51A-5F14-25C8883FAC79}" dt="2022-08-02T11:24:49.841" v="133" actId="20577"/>
        <pc:sldMkLst>
          <pc:docMk/>
          <pc:sldMk cId="1847468986" sldId="359"/>
        </pc:sldMkLst>
        <pc:spChg chg="mod">
          <ac:chgData name="Anand Mahesh Prajapati" userId="S::mahesh.prajapati@moschip.com::c4714e00-aa80-4e8b-88e8-c8d20d0d50c1" providerId="AD" clId="Web-{9D13224A-0383-D51A-5F14-25C8883FAC79}" dt="2022-08-02T11:24:49.841" v="133" actId="20577"/>
          <ac:spMkLst>
            <pc:docMk/>
            <pc:sldMk cId="1847468986" sldId="359"/>
            <ac:spMk id="3" creationId="{7F1C16B6-85BD-10E9-76DF-11CD66A4084F}"/>
          </ac:spMkLst>
        </pc:spChg>
        <pc:spChg chg="del">
          <ac:chgData name="Anand Mahesh Prajapati" userId="S::mahesh.prajapati@moschip.com::c4714e00-aa80-4e8b-88e8-c8d20d0d50c1" providerId="AD" clId="Web-{9D13224A-0383-D51A-5F14-25C8883FAC79}" dt="2022-08-02T11:24:11.544" v="125"/>
          <ac:spMkLst>
            <pc:docMk/>
            <pc:sldMk cId="1847468986" sldId="359"/>
            <ac:spMk id="4" creationId="{6BB12D9F-440B-4477-4CEC-28FA07922AA5}"/>
          </ac:spMkLst>
        </pc:spChg>
      </pc:sldChg>
      <pc:sldChg chg="del">
        <pc:chgData name="Anand Mahesh Prajapati" userId="S::mahesh.prajapati@moschip.com::c4714e00-aa80-4e8b-88e8-c8d20d0d50c1" providerId="AD" clId="Web-{9D13224A-0383-D51A-5F14-25C8883FAC79}" dt="2022-08-02T11:24:58.123" v="134"/>
        <pc:sldMkLst>
          <pc:docMk/>
          <pc:sldMk cId="2107643787" sldId="360"/>
        </pc:sldMkLst>
      </pc:sldChg>
      <pc:sldChg chg="modSp">
        <pc:chgData name="Anand Mahesh Prajapati" userId="S::mahesh.prajapati@moschip.com::c4714e00-aa80-4e8b-88e8-c8d20d0d50c1" providerId="AD" clId="Web-{9D13224A-0383-D51A-5F14-25C8883FAC79}" dt="2022-08-02T11:21:44.635" v="96" actId="20577"/>
        <pc:sldMkLst>
          <pc:docMk/>
          <pc:sldMk cId="2858575686" sldId="362"/>
        </pc:sldMkLst>
        <pc:spChg chg="mod">
          <ac:chgData name="Anand Mahesh Prajapati" userId="S::mahesh.prajapati@moschip.com::c4714e00-aa80-4e8b-88e8-c8d20d0d50c1" providerId="AD" clId="Web-{9D13224A-0383-D51A-5F14-25C8883FAC79}" dt="2022-08-02T11:18:41.662" v="69" actId="20577"/>
          <ac:spMkLst>
            <pc:docMk/>
            <pc:sldMk cId="2858575686" sldId="362"/>
            <ac:spMk id="2" creationId="{392E0B5C-475E-80F0-8523-7A82CA9A8FC3}"/>
          </ac:spMkLst>
        </pc:spChg>
        <pc:spChg chg="mod">
          <ac:chgData name="Anand Mahesh Prajapati" userId="S::mahesh.prajapati@moschip.com::c4714e00-aa80-4e8b-88e8-c8d20d0d50c1" providerId="AD" clId="Web-{9D13224A-0383-D51A-5F14-25C8883FAC79}" dt="2022-08-02T11:21:44.635" v="96" actId="20577"/>
          <ac:spMkLst>
            <pc:docMk/>
            <pc:sldMk cId="2858575686" sldId="362"/>
            <ac:spMk id="3" creationId="{F8C4D12E-3134-6BEF-7B9E-DA54F52F44B5}"/>
          </ac:spMkLst>
        </pc:spChg>
      </pc:sldChg>
      <pc:sldChg chg="modSp">
        <pc:chgData name="Anand Mahesh Prajapati" userId="S::mahesh.prajapati@moschip.com::c4714e00-aa80-4e8b-88e8-c8d20d0d50c1" providerId="AD" clId="Web-{9D13224A-0383-D51A-5F14-25C8883FAC79}" dt="2022-08-02T11:25:58.171" v="141" actId="20577"/>
        <pc:sldMkLst>
          <pc:docMk/>
          <pc:sldMk cId="1713514040" sldId="369"/>
        </pc:sldMkLst>
        <pc:spChg chg="mod">
          <ac:chgData name="Anand Mahesh Prajapati" userId="S::mahesh.prajapati@moschip.com::c4714e00-aa80-4e8b-88e8-c8d20d0d50c1" providerId="AD" clId="Web-{9D13224A-0383-D51A-5F14-25C8883FAC79}" dt="2022-08-02T11:25:58.171" v="141" actId="20577"/>
          <ac:spMkLst>
            <pc:docMk/>
            <pc:sldMk cId="1713514040" sldId="369"/>
            <ac:spMk id="3" creationId="{E55B6D59-9ADC-704F-3E13-DD232EF75E58}"/>
          </ac:spMkLst>
        </pc:spChg>
      </pc:sldChg>
      <pc:sldChg chg="modSp new">
        <pc:chgData name="Anand Mahesh Prajapati" userId="S::mahesh.prajapati@moschip.com::c4714e00-aa80-4e8b-88e8-c8d20d0d50c1" providerId="AD" clId="Web-{9D13224A-0383-D51A-5F14-25C8883FAC79}" dt="2022-08-02T11:17:52.286" v="55" actId="20577"/>
        <pc:sldMkLst>
          <pc:docMk/>
          <pc:sldMk cId="1370106725" sldId="376"/>
        </pc:sldMkLst>
        <pc:spChg chg="mod">
          <ac:chgData name="Anand Mahesh Prajapati" userId="S::mahesh.prajapati@moschip.com::c4714e00-aa80-4e8b-88e8-c8d20d0d50c1" providerId="AD" clId="Web-{9D13224A-0383-D51A-5F14-25C8883FAC79}" dt="2022-08-02T11:14:49.408" v="21" actId="20577"/>
          <ac:spMkLst>
            <pc:docMk/>
            <pc:sldMk cId="1370106725" sldId="376"/>
            <ac:spMk id="2" creationId="{FC827976-1EF0-6DE0-FBD7-07D10CAE24C6}"/>
          </ac:spMkLst>
        </pc:spChg>
        <pc:spChg chg="mod">
          <ac:chgData name="Anand Mahesh Prajapati" userId="S::mahesh.prajapati@moschip.com::c4714e00-aa80-4e8b-88e8-c8d20d0d50c1" providerId="AD" clId="Web-{9D13224A-0383-D51A-5F14-25C8883FAC79}" dt="2022-08-02T11:17:52.286" v="55" actId="20577"/>
          <ac:spMkLst>
            <pc:docMk/>
            <pc:sldMk cId="1370106725" sldId="376"/>
            <ac:spMk id="3" creationId="{B6BEC920-AF3B-8740-3E71-590D470B3139}"/>
          </ac:spMkLst>
        </pc:spChg>
      </pc:sldChg>
    </pc:docChg>
  </pc:docChgLst>
  <pc:docChgLst>
    <pc:chgData name="Anand Mahesh Prajapati" userId="S::mahesh.prajapati@moschip.com::c4714e00-aa80-4e8b-88e8-c8d20d0d50c1" providerId="AD" clId="Web-{64D16DFB-0C68-F0E7-136A-1F6A56F70EE9}"/>
    <pc:docChg chg="addSld modSld">
      <pc:chgData name="Anand Mahesh Prajapati" userId="S::mahesh.prajapati@moschip.com::c4714e00-aa80-4e8b-88e8-c8d20d0d50c1" providerId="AD" clId="Web-{64D16DFB-0C68-F0E7-136A-1F6A56F70EE9}" dt="2022-08-02T15:27:34.017" v="47" actId="20577"/>
      <pc:docMkLst>
        <pc:docMk/>
      </pc:docMkLst>
      <pc:sldChg chg="modSp new">
        <pc:chgData name="Anand Mahesh Prajapati" userId="S::mahesh.prajapati@moschip.com::c4714e00-aa80-4e8b-88e8-c8d20d0d50c1" providerId="AD" clId="Web-{64D16DFB-0C68-F0E7-136A-1F6A56F70EE9}" dt="2022-08-02T15:27:34.017" v="47" actId="20577"/>
        <pc:sldMkLst>
          <pc:docMk/>
          <pc:sldMk cId="461120888" sldId="377"/>
        </pc:sldMkLst>
        <pc:spChg chg="mod">
          <ac:chgData name="Anand Mahesh Prajapati" userId="S::mahesh.prajapati@moschip.com::c4714e00-aa80-4e8b-88e8-c8d20d0d50c1" providerId="AD" clId="Web-{64D16DFB-0C68-F0E7-136A-1F6A56F70EE9}" dt="2022-08-02T15:25:47.906" v="5" actId="20577"/>
          <ac:spMkLst>
            <pc:docMk/>
            <pc:sldMk cId="461120888" sldId="377"/>
            <ac:spMk id="2" creationId="{24D0F79C-43CB-BCB6-91AB-5689E0B6BD83}"/>
          </ac:spMkLst>
        </pc:spChg>
        <pc:spChg chg="mod">
          <ac:chgData name="Anand Mahesh Prajapati" userId="S::mahesh.prajapati@moschip.com::c4714e00-aa80-4e8b-88e8-c8d20d0d50c1" providerId="AD" clId="Web-{64D16DFB-0C68-F0E7-136A-1F6A56F70EE9}" dt="2022-08-02T15:27:34.017" v="47" actId="20577"/>
          <ac:spMkLst>
            <pc:docMk/>
            <pc:sldMk cId="461120888" sldId="377"/>
            <ac:spMk id="3" creationId="{29907748-CC21-0F79-BDAE-9D63CE283279}"/>
          </ac:spMkLst>
        </pc:spChg>
      </pc:sldChg>
    </pc:docChg>
  </pc:docChgLst>
  <pc:docChgLst>
    <pc:chgData name="Anand Mahesh Prajapati" userId="S::mahesh.prajapati@moschip.com::c4714e00-aa80-4e8b-88e8-c8d20d0d50c1" providerId="AD" clId="Web-{80FC60EC-9A60-41CF-A9DF-685C5585256D}"/>
    <pc:docChg chg="addSld modSld">
      <pc:chgData name="Anand Mahesh Prajapati" userId="S::mahesh.prajapati@moschip.com::c4714e00-aa80-4e8b-88e8-c8d20d0d50c1" providerId="AD" clId="Web-{80FC60EC-9A60-41CF-A9DF-685C5585256D}" dt="2022-07-26T12:32:37.940" v="998"/>
      <pc:docMkLst>
        <pc:docMk/>
      </pc:docMkLst>
      <pc:sldChg chg="addSp modSp mod setBg">
        <pc:chgData name="Anand Mahesh Prajapati" userId="S::mahesh.prajapati@moschip.com::c4714e00-aa80-4e8b-88e8-c8d20d0d50c1" providerId="AD" clId="Web-{80FC60EC-9A60-41CF-A9DF-685C5585256D}" dt="2022-07-26T11:32:48.142" v="12" actId="20577"/>
        <pc:sldMkLst>
          <pc:docMk/>
          <pc:sldMk cId="109857222" sldId="256"/>
        </pc:sldMkLst>
        <pc:spChg chg="mod">
          <ac:chgData name="Anand Mahesh Prajapati" userId="S::mahesh.prajapati@moschip.com::c4714e00-aa80-4e8b-88e8-c8d20d0d50c1" providerId="AD" clId="Web-{80FC60EC-9A60-41CF-A9DF-685C5585256D}" dt="2022-07-26T11:32:37.048" v="9"/>
          <ac:spMkLst>
            <pc:docMk/>
            <pc:sldMk cId="109857222" sldId="256"/>
            <ac:spMk id="2" creationId="{00000000-0000-0000-0000-000000000000}"/>
          </ac:spMkLst>
        </pc:spChg>
        <pc:spChg chg="mod">
          <ac:chgData name="Anand Mahesh Prajapati" userId="S::mahesh.prajapati@moschip.com::c4714e00-aa80-4e8b-88e8-c8d20d0d50c1" providerId="AD" clId="Web-{80FC60EC-9A60-41CF-A9DF-685C5585256D}" dt="2022-07-26T11:32:48.142" v="12" actId="20577"/>
          <ac:spMkLst>
            <pc:docMk/>
            <pc:sldMk cId="109857222" sldId="256"/>
            <ac:spMk id="3" creationId="{00000000-0000-0000-0000-000000000000}"/>
          </ac:spMkLst>
        </pc:spChg>
        <pc:spChg chg="add">
          <ac:chgData name="Anand Mahesh Prajapati" userId="S::mahesh.prajapati@moschip.com::c4714e00-aa80-4e8b-88e8-c8d20d0d50c1" providerId="AD" clId="Web-{80FC60EC-9A60-41CF-A9DF-685C5585256D}" dt="2022-07-26T11:32:37.048" v="9"/>
          <ac:spMkLst>
            <pc:docMk/>
            <pc:sldMk cId="109857222" sldId="256"/>
            <ac:spMk id="8" creationId="{FFD48BC7-DC40-47DE-87EE-9F4B6ECB9ABB}"/>
          </ac:spMkLst>
        </pc:spChg>
        <pc:spChg chg="add">
          <ac:chgData name="Anand Mahesh Prajapati" userId="S::mahesh.prajapati@moschip.com::c4714e00-aa80-4e8b-88e8-c8d20d0d50c1" providerId="AD" clId="Web-{80FC60EC-9A60-41CF-A9DF-685C5585256D}" dt="2022-07-26T11:32:37.048" v="9"/>
          <ac:spMkLst>
            <pc:docMk/>
            <pc:sldMk cId="109857222" sldId="256"/>
            <ac:spMk id="10" creationId="{E502BBC7-2C76-46F3-BC24-5985BC13DB88}"/>
          </ac:spMkLst>
        </pc:spChg>
        <pc:spChg chg="add">
          <ac:chgData name="Anand Mahesh Prajapati" userId="S::mahesh.prajapati@moschip.com::c4714e00-aa80-4e8b-88e8-c8d20d0d50c1" providerId="AD" clId="Web-{80FC60EC-9A60-41CF-A9DF-685C5585256D}" dt="2022-07-26T11:32:37.048" v="9"/>
          <ac:spMkLst>
            <pc:docMk/>
            <pc:sldMk cId="109857222" sldId="256"/>
            <ac:spMk id="12" creationId="{C7F28D52-2A5F-4D23-81AE-7CB8B591C7AF}"/>
          </ac:spMkLst>
        </pc:spChg>
        <pc:spChg chg="add">
          <ac:chgData name="Anand Mahesh Prajapati" userId="S::mahesh.prajapati@moschip.com::c4714e00-aa80-4e8b-88e8-c8d20d0d50c1" providerId="AD" clId="Web-{80FC60EC-9A60-41CF-A9DF-685C5585256D}" dt="2022-07-26T11:32:37.048" v="9"/>
          <ac:spMkLst>
            <pc:docMk/>
            <pc:sldMk cId="109857222" sldId="256"/>
            <ac:spMk id="14" creationId="{3629484E-3792-4B3D-89AD-7C8A1ED0E0D4}"/>
          </ac:spMkLst>
        </pc:spChg>
      </pc:sldChg>
      <pc:sldChg chg="modSp new">
        <pc:chgData name="Anand Mahesh Prajapati" userId="S::mahesh.prajapati@moschip.com::c4714e00-aa80-4e8b-88e8-c8d20d0d50c1" providerId="AD" clId="Web-{80FC60EC-9A60-41CF-A9DF-685C5585256D}" dt="2022-07-26T12:05:36.546" v="411" actId="20577"/>
        <pc:sldMkLst>
          <pc:docMk/>
          <pc:sldMk cId="3348133990" sldId="257"/>
        </pc:sldMkLst>
        <pc:spChg chg="mod">
          <ac:chgData name="Anand Mahesh Prajapati" userId="S::mahesh.prajapati@moschip.com::c4714e00-aa80-4e8b-88e8-c8d20d0d50c1" providerId="AD" clId="Web-{80FC60EC-9A60-41CF-A9DF-685C5585256D}" dt="2022-07-26T12:05:36.546" v="411" actId="20577"/>
          <ac:spMkLst>
            <pc:docMk/>
            <pc:sldMk cId="3348133990" sldId="257"/>
            <ac:spMk id="2" creationId="{BC64C347-D619-3D81-3CEB-C61C432B5245}"/>
          </ac:spMkLst>
        </pc:spChg>
        <pc:spChg chg="mod">
          <ac:chgData name="Anand Mahesh Prajapati" userId="S::mahesh.prajapati@moschip.com::c4714e00-aa80-4e8b-88e8-c8d20d0d50c1" providerId="AD" clId="Web-{80FC60EC-9A60-41CF-A9DF-685C5585256D}" dt="2022-07-26T11:35:42.694" v="70" actId="20577"/>
          <ac:spMkLst>
            <pc:docMk/>
            <pc:sldMk cId="3348133990" sldId="257"/>
            <ac:spMk id="3" creationId="{B73DF192-DBF9-AE4C-7591-9DD806CF6176}"/>
          </ac:spMkLst>
        </pc:spChg>
      </pc:sldChg>
      <pc:sldChg chg="addSp delSp modSp new">
        <pc:chgData name="Anand Mahesh Prajapati" userId="S::mahesh.prajapati@moschip.com::c4714e00-aa80-4e8b-88e8-c8d20d0d50c1" providerId="AD" clId="Web-{80FC60EC-9A60-41CF-A9DF-685C5585256D}" dt="2022-07-26T11:54:40.698" v="254" actId="20577"/>
        <pc:sldMkLst>
          <pc:docMk/>
          <pc:sldMk cId="1030574717" sldId="258"/>
        </pc:sldMkLst>
        <pc:spChg chg="mod">
          <ac:chgData name="Anand Mahesh Prajapati" userId="S::mahesh.prajapati@moschip.com::c4714e00-aa80-4e8b-88e8-c8d20d0d50c1" providerId="AD" clId="Web-{80FC60EC-9A60-41CF-A9DF-685C5585256D}" dt="2022-07-26T11:54:40.698" v="254" actId="20577"/>
          <ac:spMkLst>
            <pc:docMk/>
            <pc:sldMk cId="1030574717" sldId="258"/>
            <ac:spMk id="2" creationId="{E8992EEF-5A63-C12D-F0CA-D8872521A88B}"/>
          </ac:spMkLst>
        </pc:spChg>
        <pc:spChg chg="del mod">
          <ac:chgData name="Anand Mahesh Prajapati" userId="S::mahesh.prajapati@moschip.com::c4714e00-aa80-4e8b-88e8-c8d20d0d50c1" providerId="AD" clId="Web-{80FC60EC-9A60-41CF-A9DF-685C5585256D}" dt="2022-07-26T11:37:58.136" v="78"/>
          <ac:spMkLst>
            <pc:docMk/>
            <pc:sldMk cId="1030574717" sldId="258"/>
            <ac:spMk id="3" creationId="{8D4AF5E6-AE58-F85B-69C4-121C9E2190FC}"/>
          </ac:spMkLst>
        </pc:spChg>
        <pc:spChg chg="add mod">
          <ac:chgData name="Anand Mahesh Prajapati" userId="S::mahesh.prajapati@moschip.com::c4714e00-aa80-4e8b-88e8-c8d20d0d50c1" providerId="AD" clId="Web-{80FC60EC-9A60-41CF-A9DF-685C5585256D}" dt="2022-07-26T11:38:40.169" v="83" actId="20577"/>
          <ac:spMkLst>
            <pc:docMk/>
            <pc:sldMk cId="1030574717" sldId="258"/>
            <ac:spMk id="4" creationId="{26C9EC61-DBD6-D931-BD93-FDF756988EF9}"/>
          </ac:spMkLst>
        </pc:spChg>
        <pc:spChg chg="add mod">
          <ac:chgData name="Anand Mahesh Prajapati" userId="S::mahesh.prajapati@moschip.com::c4714e00-aa80-4e8b-88e8-c8d20d0d50c1" providerId="AD" clId="Web-{80FC60EC-9A60-41CF-A9DF-685C5585256D}" dt="2022-07-26T11:38:43.434" v="84" actId="20577"/>
          <ac:spMkLst>
            <pc:docMk/>
            <pc:sldMk cId="1030574717" sldId="258"/>
            <ac:spMk id="5" creationId="{14FA8C5E-35FB-D78C-70CF-37D60B5F52AF}"/>
          </ac:spMkLst>
        </pc:spChg>
        <pc:spChg chg="add mod">
          <ac:chgData name="Anand Mahesh Prajapati" userId="S::mahesh.prajapati@moschip.com::c4714e00-aa80-4e8b-88e8-c8d20d0d50c1" providerId="AD" clId="Web-{80FC60EC-9A60-41CF-A9DF-685C5585256D}" dt="2022-07-26T11:45:53.463" v="153" actId="20577"/>
          <ac:spMkLst>
            <pc:docMk/>
            <pc:sldMk cId="1030574717" sldId="258"/>
            <ac:spMk id="6" creationId="{19C650EF-B15F-48ED-B1B0-640EBB1A5AA9}"/>
          </ac:spMkLst>
        </pc:spChg>
        <pc:spChg chg="add mod">
          <ac:chgData name="Anand Mahesh Prajapati" userId="S::mahesh.prajapati@moschip.com::c4714e00-aa80-4e8b-88e8-c8d20d0d50c1" providerId="AD" clId="Web-{80FC60EC-9A60-41CF-A9DF-685C5585256D}" dt="2022-07-26T11:43:57.522" v="116" actId="20577"/>
          <ac:spMkLst>
            <pc:docMk/>
            <pc:sldMk cId="1030574717" sldId="258"/>
            <ac:spMk id="7" creationId="{9D2F2622-FB99-591D-40BC-EB6BA680AFD1}"/>
          </ac:spMkLst>
        </pc:spChg>
        <pc:spChg chg="add mod">
          <ac:chgData name="Anand Mahesh Prajapati" userId="S::mahesh.prajapati@moschip.com::c4714e00-aa80-4e8b-88e8-c8d20d0d50c1" providerId="AD" clId="Web-{80FC60EC-9A60-41CF-A9DF-685C5585256D}" dt="2022-07-26T11:51:02.176" v="199" actId="1076"/>
          <ac:spMkLst>
            <pc:docMk/>
            <pc:sldMk cId="1030574717" sldId="258"/>
            <ac:spMk id="8" creationId="{52FA714D-2C2C-7DE9-003F-397E019B6B9F}"/>
          </ac:spMkLst>
        </pc:spChg>
        <pc:spChg chg="add del mod">
          <ac:chgData name="Anand Mahesh Prajapati" userId="S::mahesh.prajapati@moschip.com::c4714e00-aa80-4e8b-88e8-c8d20d0d50c1" providerId="AD" clId="Web-{80FC60EC-9A60-41CF-A9DF-685C5585256D}" dt="2022-07-26T11:44:55.664" v="128"/>
          <ac:spMkLst>
            <pc:docMk/>
            <pc:sldMk cId="1030574717" sldId="258"/>
            <ac:spMk id="9" creationId="{2BAEE3C4-9E6D-9FAA-DB4E-CDEC93AC3012}"/>
          </ac:spMkLst>
        </pc:spChg>
        <pc:spChg chg="add mod">
          <ac:chgData name="Anand Mahesh Prajapati" userId="S::mahesh.prajapati@moschip.com::c4714e00-aa80-4e8b-88e8-c8d20d0d50c1" providerId="AD" clId="Web-{80FC60EC-9A60-41CF-A9DF-685C5585256D}" dt="2022-07-26T11:44:04.319" v="118" actId="20577"/>
          <ac:spMkLst>
            <pc:docMk/>
            <pc:sldMk cId="1030574717" sldId="258"/>
            <ac:spMk id="10" creationId="{A842FD53-7F4B-16E2-B772-A3945AF8E5BF}"/>
          </ac:spMkLst>
        </pc:spChg>
        <pc:spChg chg="add mod">
          <ac:chgData name="Anand Mahesh Prajapati" userId="S::mahesh.prajapati@moschip.com::c4714e00-aa80-4e8b-88e8-c8d20d0d50c1" providerId="AD" clId="Web-{80FC60EC-9A60-41CF-A9DF-685C5585256D}" dt="2022-07-26T11:44:13.866" v="127" actId="20577"/>
          <ac:spMkLst>
            <pc:docMk/>
            <pc:sldMk cId="1030574717" sldId="258"/>
            <ac:spMk id="11" creationId="{9956E4AB-CE08-A306-435D-7D8F3A020FBE}"/>
          </ac:spMkLst>
        </pc:spChg>
        <pc:spChg chg="add del mod">
          <ac:chgData name="Anand Mahesh Prajapati" userId="S::mahesh.prajapati@moschip.com::c4714e00-aa80-4e8b-88e8-c8d20d0d50c1" providerId="AD" clId="Web-{80FC60EC-9A60-41CF-A9DF-685C5585256D}" dt="2022-07-26T11:46:24.120" v="154"/>
          <ac:spMkLst>
            <pc:docMk/>
            <pc:sldMk cId="1030574717" sldId="258"/>
            <ac:spMk id="12" creationId="{70C40572-027E-309B-0670-2EF4E17425C5}"/>
          </ac:spMkLst>
        </pc:spChg>
        <pc:spChg chg="add mod">
          <ac:chgData name="Anand Mahesh Prajapati" userId="S::mahesh.prajapati@moschip.com::c4714e00-aa80-4e8b-88e8-c8d20d0d50c1" providerId="AD" clId="Web-{80FC60EC-9A60-41CF-A9DF-685C5585256D}" dt="2022-07-26T11:47:51.279" v="165" actId="1076"/>
          <ac:spMkLst>
            <pc:docMk/>
            <pc:sldMk cId="1030574717" sldId="258"/>
            <ac:spMk id="13" creationId="{F24DA8C4-B7D3-B6D5-548E-F3B69F621A8C}"/>
          </ac:spMkLst>
        </pc:spChg>
        <pc:spChg chg="add del mod">
          <ac:chgData name="Anand Mahesh Prajapati" userId="S::mahesh.prajapati@moschip.com::c4714e00-aa80-4e8b-88e8-c8d20d0d50c1" providerId="AD" clId="Web-{80FC60EC-9A60-41CF-A9DF-685C5585256D}" dt="2022-07-26T11:48:19.889" v="169"/>
          <ac:spMkLst>
            <pc:docMk/>
            <pc:sldMk cId="1030574717" sldId="258"/>
            <ac:spMk id="14" creationId="{7BE18C5D-B640-107A-E5F9-032A6491C9AA}"/>
          </ac:spMkLst>
        </pc:spChg>
        <pc:spChg chg="add mod">
          <ac:chgData name="Anand Mahesh Prajapati" userId="S::mahesh.prajapati@moschip.com::c4714e00-aa80-4e8b-88e8-c8d20d0d50c1" providerId="AD" clId="Web-{80FC60EC-9A60-41CF-A9DF-685C5585256D}" dt="2022-07-26T11:48:41.937" v="171" actId="1076"/>
          <ac:spMkLst>
            <pc:docMk/>
            <pc:sldMk cId="1030574717" sldId="258"/>
            <ac:spMk id="15" creationId="{3AB06530-F570-993F-8718-C5BE7164B7A2}"/>
          </ac:spMkLst>
        </pc:spChg>
        <pc:spChg chg="add mod">
          <ac:chgData name="Anand Mahesh Prajapati" userId="S::mahesh.prajapati@moschip.com::c4714e00-aa80-4e8b-88e8-c8d20d0d50c1" providerId="AD" clId="Web-{80FC60EC-9A60-41CF-A9DF-685C5585256D}" dt="2022-07-26T11:49:06.844" v="174" actId="1076"/>
          <ac:spMkLst>
            <pc:docMk/>
            <pc:sldMk cId="1030574717" sldId="258"/>
            <ac:spMk id="16" creationId="{C4D78008-EAA5-DC58-36F6-000CB44CC5C5}"/>
          </ac:spMkLst>
        </pc:spChg>
        <pc:spChg chg="add mod">
          <ac:chgData name="Anand Mahesh Prajapati" userId="S::mahesh.prajapati@moschip.com::c4714e00-aa80-4e8b-88e8-c8d20d0d50c1" providerId="AD" clId="Web-{80FC60EC-9A60-41CF-A9DF-685C5585256D}" dt="2022-07-26T11:51:12.192" v="200" actId="1076"/>
          <ac:spMkLst>
            <pc:docMk/>
            <pc:sldMk cId="1030574717" sldId="258"/>
            <ac:spMk id="17" creationId="{2856B4C9-6C24-DD43-F6BB-151E37EEEE8A}"/>
          </ac:spMkLst>
        </pc:spChg>
        <pc:spChg chg="add mod">
          <ac:chgData name="Anand Mahesh Prajapati" userId="S::mahesh.prajapati@moschip.com::c4714e00-aa80-4e8b-88e8-c8d20d0d50c1" providerId="AD" clId="Web-{80FC60EC-9A60-41CF-A9DF-685C5585256D}" dt="2022-07-26T11:53:31.618" v="231" actId="20577"/>
          <ac:spMkLst>
            <pc:docMk/>
            <pc:sldMk cId="1030574717" sldId="258"/>
            <ac:spMk id="20" creationId="{46A97AFD-0BE4-3DAD-9DF7-E3DE5ADBFEC9}"/>
          </ac:spMkLst>
        </pc:spChg>
        <pc:cxnChg chg="add mod">
          <ac:chgData name="Anand Mahesh Prajapati" userId="S::mahesh.prajapati@moschip.com::c4714e00-aa80-4e8b-88e8-c8d20d0d50c1" providerId="AD" clId="Web-{80FC60EC-9A60-41CF-A9DF-685C5585256D}" dt="2022-07-26T11:50:31.300" v="193" actId="14100"/>
          <ac:cxnSpMkLst>
            <pc:docMk/>
            <pc:sldMk cId="1030574717" sldId="258"/>
            <ac:cxnSpMk id="18" creationId="{B8D592FB-AE38-B8B9-A36B-66E20474C37D}"/>
          </ac:cxnSpMkLst>
        </pc:cxnChg>
        <pc:cxnChg chg="add mod">
          <ac:chgData name="Anand Mahesh Prajapati" userId="S::mahesh.prajapati@moschip.com::c4714e00-aa80-4e8b-88e8-c8d20d0d50c1" providerId="AD" clId="Web-{80FC60EC-9A60-41CF-A9DF-685C5585256D}" dt="2022-07-26T11:50:57.269" v="198" actId="14100"/>
          <ac:cxnSpMkLst>
            <pc:docMk/>
            <pc:sldMk cId="1030574717" sldId="258"/>
            <ac:cxnSpMk id="19" creationId="{02D78346-30E6-5904-36B6-F8FA70BD5CE0}"/>
          </ac:cxnSpMkLst>
        </pc:cxnChg>
        <pc:cxnChg chg="add mod">
          <ac:chgData name="Anand Mahesh Prajapati" userId="S::mahesh.prajapati@moschip.com::c4714e00-aa80-4e8b-88e8-c8d20d0d50c1" providerId="AD" clId="Web-{80FC60EC-9A60-41CF-A9DF-685C5585256D}" dt="2022-07-26T11:52:36.304" v="210" actId="14100"/>
          <ac:cxnSpMkLst>
            <pc:docMk/>
            <pc:sldMk cId="1030574717" sldId="258"/>
            <ac:cxnSpMk id="21" creationId="{E49FAFED-2D42-5E28-BA14-06302CD88DA5}"/>
          </ac:cxnSpMkLst>
        </pc:cxnChg>
        <pc:cxnChg chg="add mod">
          <ac:chgData name="Anand Mahesh Prajapati" userId="S::mahesh.prajapati@moschip.com::c4714e00-aa80-4e8b-88e8-c8d20d0d50c1" providerId="AD" clId="Web-{80FC60EC-9A60-41CF-A9DF-685C5585256D}" dt="2022-07-26T11:52:50.148" v="212" actId="14100"/>
          <ac:cxnSpMkLst>
            <pc:docMk/>
            <pc:sldMk cId="1030574717" sldId="258"/>
            <ac:cxnSpMk id="22" creationId="{B3ABD5FB-C537-A957-F983-53BAB1F69CD6}"/>
          </ac:cxnSpMkLst>
        </pc:cxnChg>
      </pc:sldChg>
      <pc:sldChg chg="delSp modSp new">
        <pc:chgData name="Anand Mahesh Prajapati" userId="S::mahesh.prajapati@moschip.com::c4714e00-aa80-4e8b-88e8-c8d20d0d50c1" providerId="AD" clId="Web-{80FC60EC-9A60-41CF-A9DF-685C5585256D}" dt="2022-07-26T12:04:37.373" v="396" actId="20577"/>
        <pc:sldMkLst>
          <pc:docMk/>
          <pc:sldMk cId="3949683502" sldId="259"/>
        </pc:sldMkLst>
        <pc:spChg chg="del">
          <ac:chgData name="Anand Mahesh Prajapati" userId="S::mahesh.prajapati@moschip.com::c4714e00-aa80-4e8b-88e8-c8d20d0d50c1" providerId="AD" clId="Web-{80FC60EC-9A60-41CF-A9DF-685C5585256D}" dt="2022-07-26T11:57:14.859" v="343"/>
          <ac:spMkLst>
            <pc:docMk/>
            <pc:sldMk cId="3949683502" sldId="259"/>
            <ac:spMk id="2" creationId="{AD3A9502-3633-A235-684A-DE6065E0E83A}"/>
          </ac:spMkLst>
        </pc:spChg>
        <pc:spChg chg="mod">
          <ac:chgData name="Anand Mahesh Prajapati" userId="S::mahesh.prajapati@moschip.com::c4714e00-aa80-4e8b-88e8-c8d20d0d50c1" providerId="AD" clId="Web-{80FC60EC-9A60-41CF-A9DF-685C5585256D}" dt="2022-07-26T12:04:37.373" v="396" actId="20577"/>
          <ac:spMkLst>
            <pc:docMk/>
            <pc:sldMk cId="3949683502" sldId="259"/>
            <ac:spMk id="3" creationId="{3745688B-9E20-F984-2483-926C5B2E83F9}"/>
          </ac:spMkLst>
        </pc:spChg>
      </pc:sldChg>
      <pc:sldChg chg="modSp new">
        <pc:chgData name="Anand Mahesh Prajapati" userId="S::mahesh.prajapati@moschip.com::c4714e00-aa80-4e8b-88e8-c8d20d0d50c1" providerId="AD" clId="Web-{80FC60EC-9A60-41CF-A9DF-685C5585256D}" dt="2022-07-26T12:10:56.478" v="478" actId="20577"/>
        <pc:sldMkLst>
          <pc:docMk/>
          <pc:sldMk cId="2521378399" sldId="260"/>
        </pc:sldMkLst>
        <pc:spChg chg="mod">
          <ac:chgData name="Anand Mahesh Prajapati" userId="S::mahesh.prajapati@moschip.com::c4714e00-aa80-4e8b-88e8-c8d20d0d50c1" providerId="AD" clId="Web-{80FC60EC-9A60-41CF-A9DF-685C5585256D}" dt="2022-07-26T12:10:56.478" v="478" actId="20577"/>
          <ac:spMkLst>
            <pc:docMk/>
            <pc:sldMk cId="2521378399" sldId="260"/>
            <ac:spMk id="2" creationId="{448C5600-0B81-CC57-5A96-BBFFF5E91887}"/>
          </ac:spMkLst>
        </pc:spChg>
        <pc:spChg chg="mod">
          <ac:chgData name="Anand Mahesh Prajapati" userId="S::mahesh.prajapati@moschip.com::c4714e00-aa80-4e8b-88e8-c8d20d0d50c1" providerId="AD" clId="Web-{80FC60EC-9A60-41CF-A9DF-685C5585256D}" dt="2022-07-26T12:10:27.430" v="472" actId="20577"/>
          <ac:spMkLst>
            <pc:docMk/>
            <pc:sldMk cId="2521378399" sldId="260"/>
            <ac:spMk id="3" creationId="{69D5940C-FB67-A2A1-E5D7-0621AE4128DC}"/>
          </ac:spMkLst>
        </pc:spChg>
      </pc:sldChg>
      <pc:sldChg chg="addSp delSp modSp new">
        <pc:chgData name="Anand Mahesh Prajapati" userId="S::mahesh.prajapati@moschip.com::c4714e00-aa80-4e8b-88e8-c8d20d0d50c1" providerId="AD" clId="Web-{80FC60EC-9A60-41CF-A9DF-685C5585256D}" dt="2022-07-26T12:32:37.940" v="998"/>
        <pc:sldMkLst>
          <pc:docMk/>
          <pc:sldMk cId="4086402879" sldId="261"/>
        </pc:sldMkLst>
        <pc:spChg chg="mod">
          <ac:chgData name="Anand Mahesh Prajapati" userId="S::mahesh.prajapati@moschip.com::c4714e00-aa80-4e8b-88e8-c8d20d0d50c1" providerId="AD" clId="Web-{80FC60EC-9A60-41CF-A9DF-685C5585256D}" dt="2022-07-26T12:11:20.807" v="484" actId="20577"/>
          <ac:spMkLst>
            <pc:docMk/>
            <pc:sldMk cId="4086402879" sldId="261"/>
            <ac:spMk id="2" creationId="{98F19CC6-063C-87BA-57CE-DE1B41453878}"/>
          </ac:spMkLst>
        </pc:spChg>
        <pc:spChg chg="del">
          <ac:chgData name="Anand Mahesh Prajapati" userId="S::mahesh.prajapati@moschip.com::c4714e00-aa80-4e8b-88e8-c8d20d0d50c1" providerId="AD" clId="Web-{80FC60EC-9A60-41CF-A9DF-685C5585256D}" dt="2022-07-26T12:12:11.543" v="485"/>
          <ac:spMkLst>
            <pc:docMk/>
            <pc:sldMk cId="4086402879" sldId="261"/>
            <ac:spMk id="3" creationId="{6E72D0B0-C1A6-B5CB-48FA-4C14FED22137}"/>
          </ac:spMkLst>
        </pc:spChg>
        <pc:graphicFrameChg chg="add mod modGraphic">
          <ac:chgData name="Anand Mahesh Prajapati" userId="S::mahesh.prajapati@moschip.com::c4714e00-aa80-4e8b-88e8-c8d20d0d50c1" providerId="AD" clId="Web-{80FC60EC-9A60-41CF-A9DF-685C5585256D}" dt="2022-07-26T12:32:37.940" v="998"/>
          <ac:graphicFrameMkLst>
            <pc:docMk/>
            <pc:sldMk cId="4086402879" sldId="261"/>
            <ac:graphicFrameMk id="4" creationId="{37EEF937-61C4-0ECE-795F-E5A9ACB4468A}"/>
          </ac:graphicFrameMkLst>
        </pc:graphicFrameChg>
      </pc:sldChg>
    </pc:docChg>
  </pc:docChgLst>
  <pc:docChgLst>
    <pc:chgData name="Anand Mahesh Prajapati" userId="S::mahesh.prajapati@moschip.com::c4714e00-aa80-4e8b-88e8-c8d20d0d50c1" providerId="AD" clId="Web-{5BFF2711-EDF1-C679-6667-846F1A329CF3}"/>
    <pc:docChg chg="addSld delSld modSld sldOrd">
      <pc:chgData name="Anand Mahesh Prajapati" userId="S::mahesh.prajapati@moschip.com::c4714e00-aa80-4e8b-88e8-c8d20d0d50c1" providerId="AD" clId="Web-{5BFF2711-EDF1-C679-6667-846F1A329CF3}" dt="2022-07-29T19:55:25.734" v="711" actId="14100"/>
      <pc:docMkLst>
        <pc:docMk/>
      </pc:docMkLst>
      <pc:sldChg chg="modSp">
        <pc:chgData name="Anand Mahesh Prajapati" userId="S::mahesh.prajapati@moschip.com::c4714e00-aa80-4e8b-88e8-c8d20d0d50c1" providerId="AD" clId="Web-{5BFF2711-EDF1-C679-6667-846F1A329CF3}" dt="2022-07-29T18:52:26.139" v="386" actId="20577"/>
        <pc:sldMkLst>
          <pc:docMk/>
          <pc:sldMk cId="3348133990" sldId="257"/>
        </pc:sldMkLst>
        <pc:spChg chg="mod">
          <ac:chgData name="Anand Mahesh Prajapati" userId="S::mahesh.prajapati@moschip.com::c4714e00-aa80-4e8b-88e8-c8d20d0d50c1" providerId="AD" clId="Web-{5BFF2711-EDF1-C679-6667-846F1A329CF3}" dt="2022-07-29T18:52:26.139" v="386" actId="20577"/>
          <ac:spMkLst>
            <pc:docMk/>
            <pc:sldMk cId="3348133990" sldId="257"/>
            <ac:spMk id="3" creationId="{B73DF192-DBF9-AE4C-7591-9DD806CF6176}"/>
          </ac:spMkLst>
        </pc:spChg>
      </pc:sldChg>
      <pc:sldChg chg="modSp">
        <pc:chgData name="Anand Mahesh Prajapati" userId="S::mahesh.prajapati@moschip.com::c4714e00-aa80-4e8b-88e8-c8d20d0d50c1" providerId="AD" clId="Web-{5BFF2711-EDF1-C679-6667-846F1A329CF3}" dt="2022-07-29T18:52:44.842" v="388" actId="20577"/>
        <pc:sldMkLst>
          <pc:docMk/>
          <pc:sldMk cId="2521378399" sldId="260"/>
        </pc:sldMkLst>
        <pc:spChg chg="mod">
          <ac:chgData name="Anand Mahesh Prajapati" userId="S::mahesh.prajapati@moschip.com::c4714e00-aa80-4e8b-88e8-c8d20d0d50c1" providerId="AD" clId="Web-{5BFF2711-EDF1-C679-6667-846F1A329CF3}" dt="2022-07-29T18:52:44.842" v="388" actId="20577"/>
          <ac:spMkLst>
            <pc:docMk/>
            <pc:sldMk cId="2521378399" sldId="260"/>
            <ac:spMk id="3" creationId="{69D5940C-FB67-A2A1-E5D7-0621AE4128DC}"/>
          </ac:spMkLst>
        </pc:spChg>
      </pc:sldChg>
      <pc:sldChg chg="modSp del">
        <pc:chgData name="Anand Mahesh Prajapati" userId="S::mahesh.prajapati@moschip.com::c4714e00-aa80-4e8b-88e8-c8d20d0d50c1" providerId="AD" clId="Web-{5BFF2711-EDF1-C679-6667-846F1A329CF3}" dt="2022-07-29T19:04:46.804" v="484"/>
        <pc:sldMkLst>
          <pc:docMk/>
          <pc:sldMk cId="3232321484" sldId="262"/>
        </pc:sldMkLst>
        <pc:spChg chg="mod">
          <ac:chgData name="Anand Mahesh Prajapati" userId="S::mahesh.prajapati@moschip.com::c4714e00-aa80-4e8b-88e8-c8d20d0d50c1" providerId="AD" clId="Web-{5BFF2711-EDF1-C679-6667-846F1A329CF3}" dt="2022-07-29T18:54:15.093" v="396" actId="20577"/>
          <ac:spMkLst>
            <pc:docMk/>
            <pc:sldMk cId="3232321484" sldId="262"/>
            <ac:spMk id="3" creationId="{914BDE2D-21D8-982B-5363-AE48F78DF343}"/>
          </ac:spMkLst>
        </pc:spChg>
      </pc:sldChg>
      <pc:sldChg chg="del">
        <pc:chgData name="Anand Mahesh Prajapati" userId="S::mahesh.prajapati@moschip.com::c4714e00-aa80-4e8b-88e8-c8d20d0d50c1" providerId="AD" clId="Web-{5BFF2711-EDF1-C679-6667-846F1A329CF3}" dt="2022-07-29T19:04:50.726" v="485"/>
        <pc:sldMkLst>
          <pc:docMk/>
          <pc:sldMk cId="3768673949" sldId="263"/>
        </pc:sldMkLst>
      </pc:sldChg>
      <pc:sldChg chg="modSp">
        <pc:chgData name="Anand Mahesh Prajapati" userId="S::mahesh.prajapati@moschip.com::c4714e00-aa80-4e8b-88e8-c8d20d0d50c1" providerId="AD" clId="Web-{5BFF2711-EDF1-C679-6667-846F1A329CF3}" dt="2022-07-29T19:12:16.171" v="531" actId="20577"/>
        <pc:sldMkLst>
          <pc:docMk/>
          <pc:sldMk cId="4043899881" sldId="264"/>
        </pc:sldMkLst>
        <pc:spChg chg="mod">
          <ac:chgData name="Anand Mahesh Prajapati" userId="S::mahesh.prajapati@moschip.com::c4714e00-aa80-4e8b-88e8-c8d20d0d50c1" providerId="AD" clId="Web-{5BFF2711-EDF1-C679-6667-846F1A329CF3}" dt="2022-07-29T19:12:16.171" v="531" actId="20577"/>
          <ac:spMkLst>
            <pc:docMk/>
            <pc:sldMk cId="4043899881" sldId="264"/>
            <ac:spMk id="3" creationId="{4812129C-215E-E4DF-3D64-7D54BDC73ACD}"/>
          </ac:spMkLst>
        </pc:spChg>
      </pc:sldChg>
      <pc:sldChg chg="modSp">
        <pc:chgData name="Anand Mahesh Prajapati" userId="S::mahesh.prajapati@moschip.com::c4714e00-aa80-4e8b-88e8-c8d20d0d50c1" providerId="AD" clId="Web-{5BFF2711-EDF1-C679-6667-846F1A329CF3}" dt="2022-07-29T19:14:28.908" v="537" actId="20577"/>
        <pc:sldMkLst>
          <pc:docMk/>
          <pc:sldMk cId="962896922" sldId="266"/>
        </pc:sldMkLst>
        <pc:spChg chg="mod">
          <ac:chgData name="Anand Mahesh Prajapati" userId="S::mahesh.prajapati@moschip.com::c4714e00-aa80-4e8b-88e8-c8d20d0d50c1" providerId="AD" clId="Web-{5BFF2711-EDF1-C679-6667-846F1A329CF3}" dt="2022-07-29T19:14:28.908" v="537" actId="20577"/>
          <ac:spMkLst>
            <pc:docMk/>
            <pc:sldMk cId="962896922" sldId="266"/>
            <ac:spMk id="3" creationId="{2C1F6362-190A-54DE-0844-5BCFF9E01DF1}"/>
          </ac:spMkLst>
        </pc:spChg>
      </pc:sldChg>
      <pc:sldChg chg="modSp">
        <pc:chgData name="Anand Mahesh Prajapati" userId="S::mahesh.prajapati@moschip.com::c4714e00-aa80-4e8b-88e8-c8d20d0d50c1" providerId="AD" clId="Web-{5BFF2711-EDF1-C679-6667-846F1A329CF3}" dt="2022-07-29T19:17:34.552" v="546" actId="14100"/>
        <pc:sldMkLst>
          <pc:docMk/>
          <pc:sldMk cId="2506045688" sldId="267"/>
        </pc:sldMkLst>
        <pc:spChg chg="mod">
          <ac:chgData name="Anand Mahesh Prajapati" userId="S::mahesh.prajapati@moschip.com::c4714e00-aa80-4e8b-88e8-c8d20d0d50c1" providerId="AD" clId="Web-{5BFF2711-EDF1-C679-6667-846F1A329CF3}" dt="2022-07-29T19:17:34.552" v="546" actId="14100"/>
          <ac:spMkLst>
            <pc:docMk/>
            <pc:sldMk cId="2506045688" sldId="267"/>
            <ac:spMk id="3" creationId="{7A66F0E4-2092-8DD7-DC5D-DE2D646478B4}"/>
          </ac:spMkLst>
        </pc:spChg>
      </pc:sldChg>
      <pc:sldChg chg="del">
        <pc:chgData name="Anand Mahesh Prajapati" userId="S::mahesh.prajapati@moschip.com::c4714e00-aa80-4e8b-88e8-c8d20d0d50c1" providerId="AD" clId="Web-{5BFF2711-EDF1-C679-6667-846F1A329CF3}" dt="2022-07-29T19:17:28.880" v="545"/>
        <pc:sldMkLst>
          <pc:docMk/>
          <pc:sldMk cId="2269802909" sldId="268"/>
        </pc:sldMkLst>
      </pc:sldChg>
      <pc:sldChg chg="modSp">
        <pc:chgData name="Anand Mahesh Prajapati" userId="S::mahesh.prajapati@moschip.com::c4714e00-aa80-4e8b-88e8-c8d20d0d50c1" providerId="AD" clId="Web-{5BFF2711-EDF1-C679-6667-846F1A329CF3}" dt="2022-07-29T19:32:31.509" v="593" actId="20577"/>
        <pc:sldMkLst>
          <pc:docMk/>
          <pc:sldMk cId="1249404191" sldId="269"/>
        </pc:sldMkLst>
        <pc:spChg chg="mod">
          <ac:chgData name="Anand Mahesh Prajapati" userId="S::mahesh.prajapati@moschip.com::c4714e00-aa80-4e8b-88e8-c8d20d0d50c1" providerId="AD" clId="Web-{5BFF2711-EDF1-C679-6667-846F1A329CF3}" dt="2022-07-29T19:32:31.509" v="593" actId="20577"/>
          <ac:spMkLst>
            <pc:docMk/>
            <pc:sldMk cId="1249404191" sldId="269"/>
            <ac:spMk id="3" creationId="{C5A95C96-B0A3-8C19-B305-5FB0251C8D56}"/>
          </ac:spMkLst>
        </pc:spChg>
      </pc:sldChg>
      <pc:sldChg chg="modSp">
        <pc:chgData name="Anand Mahesh Prajapati" userId="S::mahesh.prajapati@moschip.com::c4714e00-aa80-4e8b-88e8-c8d20d0d50c1" providerId="AD" clId="Web-{5BFF2711-EDF1-C679-6667-846F1A329CF3}" dt="2022-07-29T19:33:05.603" v="597" actId="20577"/>
        <pc:sldMkLst>
          <pc:docMk/>
          <pc:sldMk cId="3442627887" sldId="270"/>
        </pc:sldMkLst>
        <pc:spChg chg="mod">
          <ac:chgData name="Anand Mahesh Prajapati" userId="S::mahesh.prajapati@moschip.com::c4714e00-aa80-4e8b-88e8-c8d20d0d50c1" providerId="AD" clId="Web-{5BFF2711-EDF1-C679-6667-846F1A329CF3}" dt="2022-07-29T19:33:05.603" v="597" actId="20577"/>
          <ac:spMkLst>
            <pc:docMk/>
            <pc:sldMk cId="3442627887" sldId="270"/>
            <ac:spMk id="3" creationId="{3EBD45DE-62A6-DE5D-167A-EDC67AFDAAC5}"/>
          </ac:spMkLst>
        </pc:spChg>
      </pc:sldChg>
      <pc:sldChg chg="modSp">
        <pc:chgData name="Anand Mahesh Prajapati" userId="S::mahesh.prajapati@moschip.com::c4714e00-aa80-4e8b-88e8-c8d20d0d50c1" providerId="AD" clId="Web-{5BFF2711-EDF1-C679-6667-846F1A329CF3}" dt="2022-07-29T19:36:08.606" v="624" actId="20577"/>
        <pc:sldMkLst>
          <pc:docMk/>
          <pc:sldMk cId="633645249" sldId="271"/>
        </pc:sldMkLst>
        <pc:spChg chg="mod">
          <ac:chgData name="Anand Mahesh Prajapati" userId="S::mahesh.prajapati@moschip.com::c4714e00-aa80-4e8b-88e8-c8d20d0d50c1" providerId="AD" clId="Web-{5BFF2711-EDF1-C679-6667-846F1A329CF3}" dt="2022-07-29T19:36:08.606" v="624" actId="20577"/>
          <ac:spMkLst>
            <pc:docMk/>
            <pc:sldMk cId="633645249" sldId="271"/>
            <ac:spMk id="3" creationId="{DA9C2BD4-04F0-FF12-BA97-AAAC7D0E8FC0}"/>
          </ac:spMkLst>
        </pc:spChg>
      </pc:sldChg>
      <pc:sldChg chg="modSp">
        <pc:chgData name="Anand Mahesh Prajapati" userId="S::mahesh.prajapati@moschip.com::c4714e00-aa80-4e8b-88e8-c8d20d0d50c1" providerId="AD" clId="Web-{5BFF2711-EDF1-C679-6667-846F1A329CF3}" dt="2022-07-29T19:53:12.841" v="705" actId="20577"/>
        <pc:sldMkLst>
          <pc:docMk/>
          <pc:sldMk cId="1258009225" sldId="272"/>
        </pc:sldMkLst>
        <pc:spChg chg="mod">
          <ac:chgData name="Anand Mahesh Prajapati" userId="S::mahesh.prajapati@moschip.com::c4714e00-aa80-4e8b-88e8-c8d20d0d50c1" providerId="AD" clId="Web-{5BFF2711-EDF1-C679-6667-846F1A329CF3}" dt="2022-07-29T19:53:12.841" v="705" actId="20577"/>
          <ac:spMkLst>
            <pc:docMk/>
            <pc:sldMk cId="1258009225" sldId="272"/>
            <ac:spMk id="3" creationId="{BC699E18-A3C3-4C82-8AC4-12805A82DE94}"/>
          </ac:spMkLst>
        </pc:spChg>
      </pc:sldChg>
      <pc:sldChg chg="modSp del">
        <pc:chgData name="Anand Mahesh Prajapati" userId="S::mahesh.prajapati@moschip.com::c4714e00-aa80-4e8b-88e8-c8d20d0d50c1" providerId="AD" clId="Web-{5BFF2711-EDF1-C679-6667-846F1A329CF3}" dt="2022-07-29T19:52:11.746" v="698"/>
        <pc:sldMkLst>
          <pc:docMk/>
          <pc:sldMk cId="3552537073" sldId="273"/>
        </pc:sldMkLst>
        <pc:spChg chg="mod">
          <ac:chgData name="Anand Mahesh Prajapati" userId="S::mahesh.prajapati@moschip.com::c4714e00-aa80-4e8b-88e8-c8d20d0d50c1" providerId="AD" clId="Web-{5BFF2711-EDF1-C679-6667-846F1A329CF3}" dt="2022-07-29T19:39:13.266" v="668" actId="20577"/>
          <ac:spMkLst>
            <pc:docMk/>
            <pc:sldMk cId="3552537073" sldId="273"/>
            <ac:spMk id="3" creationId="{DCE7E4AB-789B-5F89-CEF4-240370992BED}"/>
          </ac:spMkLst>
        </pc:spChg>
      </pc:sldChg>
      <pc:sldChg chg="modSp">
        <pc:chgData name="Anand Mahesh Prajapati" userId="S::mahesh.prajapati@moschip.com::c4714e00-aa80-4e8b-88e8-c8d20d0d50c1" providerId="AD" clId="Web-{5BFF2711-EDF1-C679-6667-846F1A329CF3}" dt="2022-07-29T19:55:25.734" v="711" actId="14100"/>
        <pc:sldMkLst>
          <pc:docMk/>
          <pc:sldMk cId="1855109193" sldId="274"/>
        </pc:sldMkLst>
        <pc:spChg chg="mod">
          <ac:chgData name="Anand Mahesh Prajapati" userId="S::mahesh.prajapati@moschip.com::c4714e00-aa80-4e8b-88e8-c8d20d0d50c1" providerId="AD" clId="Web-{5BFF2711-EDF1-C679-6667-846F1A329CF3}" dt="2022-07-29T19:55:25.734" v="711" actId="14100"/>
          <ac:spMkLst>
            <pc:docMk/>
            <pc:sldMk cId="1855109193" sldId="274"/>
            <ac:spMk id="3" creationId="{4BC25C12-89B9-0EB4-3214-8FD9D299CA91}"/>
          </ac:spMkLst>
        </pc:spChg>
      </pc:sldChg>
      <pc:sldChg chg="del">
        <pc:chgData name="Anand Mahesh Prajapati" userId="S::mahesh.prajapati@moschip.com::c4714e00-aa80-4e8b-88e8-c8d20d0d50c1" providerId="AD" clId="Web-{5BFF2711-EDF1-C679-6667-846F1A329CF3}" dt="2022-07-29T19:46:30.308" v="686"/>
        <pc:sldMkLst>
          <pc:docMk/>
          <pc:sldMk cId="1809856901" sldId="275"/>
        </pc:sldMkLst>
      </pc:sldChg>
      <pc:sldChg chg="modSp del">
        <pc:chgData name="Anand Mahesh Prajapati" userId="S::mahesh.prajapati@moschip.com::c4714e00-aa80-4e8b-88e8-c8d20d0d50c1" providerId="AD" clId="Web-{5BFF2711-EDF1-C679-6667-846F1A329CF3}" dt="2022-07-29T19:55:08.515" v="709"/>
        <pc:sldMkLst>
          <pc:docMk/>
          <pc:sldMk cId="2253197138" sldId="276"/>
        </pc:sldMkLst>
        <pc:spChg chg="mod">
          <ac:chgData name="Anand Mahesh Prajapati" userId="S::mahesh.prajapati@moschip.com::c4714e00-aa80-4e8b-88e8-c8d20d0d50c1" providerId="AD" clId="Web-{5BFF2711-EDF1-C679-6667-846F1A329CF3}" dt="2022-07-29T19:50:47.368" v="690" actId="20577"/>
          <ac:spMkLst>
            <pc:docMk/>
            <pc:sldMk cId="2253197138" sldId="276"/>
            <ac:spMk id="3" creationId="{03E9139F-85A9-C5AA-439D-9D86E0281D66}"/>
          </ac:spMkLst>
        </pc:spChg>
      </pc:sldChg>
      <pc:sldChg chg="modSp">
        <pc:chgData name="Anand Mahesh Prajapati" userId="S::mahesh.prajapati@moschip.com::c4714e00-aa80-4e8b-88e8-c8d20d0d50c1" providerId="AD" clId="Web-{5BFF2711-EDF1-C679-6667-846F1A329CF3}" dt="2022-07-29T17:20:57.091" v="181" actId="20577"/>
        <pc:sldMkLst>
          <pc:docMk/>
          <pc:sldMk cId="1758226985" sldId="329"/>
        </pc:sldMkLst>
        <pc:spChg chg="mod">
          <ac:chgData name="Anand Mahesh Prajapati" userId="S::mahesh.prajapati@moschip.com::c4714e00-aa80-4e8b-88e8-c8d20d0d50c1" providerId="AD" clId="Web-{5BFF2711-EDF1-C679-6667-846F1A329CF3}" dt="2022-07-29T17:20:57.091" v="181" actId="20577"/>
          <ac:spMkLst>
            <pc:docMk/>
            <pc:sldMk cId="1758226985" sldId="329"/>
            <ac:spMk id="3" creationId="{6AA14076-4F8D-0690-D9F6-594929D3117B}"/>
          </ac:spMkLst>
        </pc:spChg>
      </pc:sldChg>
      <pc:sldChg chg="addSp delSp modSp mod setBg">
        <pc:chgData name="Anand Mahesh Prajapati" userId="S::mahesh.prajapati@moschip.com::c4714e00-aa80-4e8b-88e8-c8d20d0d50c1" providerId="AD" clId="Web-{5BFF2711-EDF1-C679-6667-846F1A329CF3}" dt="2022-07-29T16:40:39.642" v="22" actId="14100"/>
        <pc:sldMkLst>
          <pc:docMk/>
          <pc:sldMk cId="1193140744" sldId="332"/>
        </pc:sldMkLst>
        <pc:spChg chg="mod">
          <ac:chgData name="Anand Mahesh Prajapati" userId="S::mahesh.prajapati@moschip.com::c4714e00-aa80-4e8b-88e8-c8d20d0d50c1" providerId="AD" clId="Web-{5BFF2711-EDF1-C679-6667-846F1A329CF3}" dt="2022-07-29T16:37:57.516" v="10" actId="1076"/>
          <ac:spMkLst>
            <pc:docMk/>
            <pc:sldMk cId="1193140744" sldId="332"/>
            <ac:spMk id="2" creationId="{2C8A2179-CA36-126E-AA9A-B23FC20D4A63}"/>
          </ac:spMkLst>
        </pc:spChg>
        <pc:spChg chg="del">
          <ac:chgData name="Anand Mahesh Prajapati" userId="S::mahesh.prajapati@moschip.com::c4714e00-aa80-4e8b-88e8-c8d20d0d50c1" providerId="AD" clId="Web-{5BFF2711-EDF1-C679-6667-846F1A329CF3}" dt="2022-07-29T16:27:05.978" v="0"/>
          <ac:spMkLst>
            <pc:docMk/>
            <pc:sldMk cId="1193140744" sldId="332"/>
            <ac:spMk id="3" creationId="{D04C3888-6389-821B-D395-2254718381D2}"/>
          </ac:spMkLst>
        </pc:spChg>
        <pc:spChg chg="add mod">
          <ac:chgData name="Anand Mahesh Prajapati" userId="S::mahesh.prajapati@moschip.com::c4714e00-aa80-4e8b-88e8-c8d20d0d50c1" providerId="AD" clId="Web-{5BFF2711-EDF1-C679-6667-846F1A329CF3}" dt="2022-07-29T16:40:39.642" v="22" actId="14100"/>
          <ac:spMkLst>
            <pc:docMk/>
            <pc:sldMk cId="1193140744" sldId="332"/>
            <ac:spMk id="5" creationId="{E9598699-D331-82B5-F785-35A3DC9AC3C9}"/>
          </ac:spMkLst>
        </pc:spChg>
        <pc:picChg chg="add mod">
          <ac:chgData name="Anand Mahesh Prajapati" userId="S::mahesh.prajapati@moschip.com::c4714e00-aa80-4e8b-88e8-c8d20d0d50c1" providerId="AD" clId="Web-{5BFF2711-EDF1-C679-6667-846F1A329CF3}" dt="2022-07-29T16:37:54.750" v="9" actId="1076"/>
          <ac:picMkLst>
            <pc:docMk/>
            <pc:sldMk cId="1193140744" sldId="332"/>
            <ac:picMk id="4" creationId="{9FF8FA21-2ABB-4DB4-8140-A455CF510197}"/>
          </ac:picMkLst>
        </pc:picChg>
      </pc:sldChg>
      <pc:sldChg chg="addSp delSp modSp new">
        <pc:chgData name="Anand Mahesh Prajapati" userId="S::mahesh.prajapati@moschip.com::c4714e00-aa80-4e8b-88e8-c8d20d0d50c1" providerId="AD" clId="Web-{5BFF2711-EDF1-C679-6667-846F1A329CF3}" dt="2022-07-29T16:41:54.486" v="31" actId="1076"/>
        <pc:sldMkLst>
          <pc:docMk/>
          <pc:sldMk cId="912191038" sldId="333"/>
        </pc:sldMkLst>
        <pc:spChg chg="mod">
          <ac:chgData name="Anand Mahesh Prajapati" userId="S::mahesh.prajapati@moschip.com::c4714e00-aa80-4e8b-88e8-c8d20d0d50c1" providerId="AD" clId="Web-{5BFF2711-EDF1-C679-6667-846F1A329CF3}" dt="2022-07-29T16:41:14.470" v="25" actId="20577"/>
          <ac:spMkLst>
            <pc:docMk/>
            <pc:sldMk cId="912191038" sldId="333"/>
            <ac:spMk id="2" creationId="{AF58413A-9E62-AE34-22EA-88BC968DAFF0}"/>
          </ac:spMkLst>
        </pc:spChg>
        <pc:spChg chg="del">
          <ac:chgData name="Anand Mahesh Prajapati" userId="S::mahesh.prajapati@moschip.com::c4714e00-aa80-4e8b-88e8-c8d20d0d50c1" providerId="AD" clId="Web-{5BFF2711-EDF1-C679-6667-846F1A329CF3}" dt="2022-07-29T16:41:35.455" v="26"/>
          <ac:spMkLst>
            <pc:docMk/>
            <pc:sldMk cId="912191038" sldId="333"/>
            <ac:spMk id="3" creationId="{F8A7CF24-5FF4-48E4-5B8B-08D0B82C483A}"/>
          </ac:spMkLst>
        </pc:spChg>
        <pc:picChg chg="add mod ord">
          <ac:chgData name="Anand Mahesh Prajapati" userId="S::mahesh.prajapati@moschip.com::c4714e00-aa80-4e8b-88e8-c8d20d0d50c1" providerId="AD" clId="Web-{5BFF2711-EDF1-C679-6667-846F1A329CF3}" dt="2022-07-29T16:41:54.486" v="31" actId="1076"/>
          <ac:picMkLst>
            <pc:docMk/>
            <pc:sldMk cId="912191038" sldId="333"/>
            <ac:picMk id="4" creationId="{27823723-8DC9-5E7B-AC31-FFE42008DCD2}"/>
          </ac:picMkLst>
        </pc:picChg>
      </pc:sldChg>
      <pc:sldChg chg="modSp new">
        <pc:chgData name="Anand Mahesh Prajapati" userId="S::mahesh.prajapati@moschip.com::c4714e00-aa80-4e8b-88e8-c8d20d0d50c1" providerId="AD" clId="Web-{5BFF2711-EDF1-C679-6667-846F1A329CF3}" dt="2022-07-29T16:48:18.552" v="65" actId="20577"/>
        <pc:sldMkLst>
          <pc:docMk/>
          <pc:sldMk cId="947649910" sldId="334"/>
        </pc:sldMkLst>
        <pc:spChg chg="mod">
          <ac:chgData name="Anand Mahesh Prajapati" userId="S::mahesh.prajapati@moschip.com::c4714e00-aa80-4e8b-88e8-c8d20d0d50c1" providerId="AD" clId="Web-{5BFF2711-EDF1-C679-6667-846F1A329CF3}" dt="2022-07-29T16:46:50.958" v="64" actId="20577"/>
          <ac:spMkLst>
            <pc:docMk/>
            <pc:sldMk cId="947649910" sldId="334"/>
            <ac:spMk id="2" creationId="{FAD3959C-1942-FB00-3E6E-C56952DABBFC}"/>
          </ac:spMkLst>
        </pc:spChg>
        <pc:spChg chg="mod">
          <ac:chgData name="Anand Mahesh Prajapati" userId="S::mahesh.prajapati@moschip.com::c4714e00-aa80-4e8b-88e8-c8d20d0d50c1" providerId="AD" clId="Web-{5BFF2711-EDF1-C679-6667-846F1A329CF3}" dt="2022-07-29T16:48:18.552" v="65" actId="20577"/>
          <ac:spMkLst>
            <pc:docMk/>
            <pc:sldMk cId="947649910" sldId="334"/>
            <ac:spMk id="3" creationId="{84F92CC8-0E93-D629-687E-A387E2CBCFB6}"/>
          </ac:spMkLst>
        </pc:spChg>
      </pc:sldChg>
      <pc:sldChg chg="modSp new">
        <pc:chgData name="Anand Mahesh Prajapati" userId="S::mahesh.prajapati@moschip.com::c4714e00-aa80-4e8b-88e8-c8d20d0d50c1" providerId="AD" clId="Web-{5BFF2711-EDF1-C679-6667-846F1A329CF3}" dt="2022-07-29T17:00:41.065" v="138" actId="20577"/>
        <pc:sldMkLst>
          <pc:docMk/>
          <pc:sldMk cId="3025222448" sldId="335"/>
        </pc:sldMkLst>
        <pc:spChg chg="mod">
          <ac:chgData name="Anand Mahesh Prajapati" userId="S::mahesh.prajapati@moschip.com::c4714e00-aa80-4e8b-88e8-c8d20d0d50c1" providerId="AD" clId="Web-{5BFF2711-EDF1-C679-6667-846F1A329CF3}" dt="2022-07-29T16:48:27.162" v="69" actId="20577"/>
          <ac:spMkLst>
            <pc:docMk/>
            <pc:sldMk cId="3025222448" sldId="335"/>
            <ac:spMk id="2" creationId="{1305670B-8165-54FB-FB33-6B82DD9FAEB8}"/>
          </ac:spMkLst>
        </pc:spChg>
        <pc:spChg chg="mod">
          <ac:chgData name="Anand Mahesh Prajapati" userId="S::mahesh.prajapati@moschip.com::c4714e00-aa80-4e8b-88e8-c8d20d0d50c1" providerId="AD" clId="Web-{5BFF2711-EDF1-C679-6667-846F1A329CF3}" dt="2022-07-29T17:00:41.065" v="138" actId="20577"/>
          <ac:spMkLst>
            <pc:docMk/>
            <pc:sldMk cId="3025222448" sldId="335"/>
            <ac:spMk id="3" creationId="{0940284D-52C0-F175-5499-B50F4735A1A1}"/>
          </ac:spMkLst>
        </pc:spChg>
      </pc:sldChg>
      <pc:sldChg chg="modSp new">
        <pc:chgData name="Anand Mahesh Prajapati" userId="S::mahesh.prajapati@moschip.com::c4714e00-aa80-4e8b-88e8-c8d20d0d50c1" providerId="AD" clId="Web-{5BFF2711-EDF1-C679-6667-846F1A329CF3}" dt="2022-07-29T17:01:58.534" v="177" actId="20577"/>
        <pc:sldMkLst>
          <pc:docMk/>
          <pc:sldMk cId="389759327" sldId="336"/>
        </pc:sldMkLst>
        <pc:spChg chg="mod">
          <ac:chgData name="Anand Mahesh Prajapati" userId="S::mahesh.prajapati@moschip.com::c4714e00-aa80-4e8b-88e8-c8d20d0d50c1" providerId="AD" clId="Web-{5BFF2711-EDF1-C679-6667-846F1A329CF3}" dt="2022-07-29T17:01:58.534" v="177" actId="20577"/>
          <ac:spMkLst>
            <pc:docMk/>
            <pc:sldMk cId="389759327" sldId="336"/>
            <ac:spMk id="3" creationId="{138583E6-BB65-0AF8-4754-74528AE74C0A}"/>
          </ac:spMkLst>
        </pc:spChg>
      </pc:sldChg>
      <pc:sldChg chg="modSp new ord">
        <pc:chgData name="Anand Mahesh Prajapati" userId="S::mahesh.prajapati@moschip.com::c4714e00-aa80-4e8b-88e8-c8d20d0d50c1" providerId="AD" clId="Web-{5BFF2711-EDF1-C679-6667-846F1A329CF3}" dt="2022-07-29T17:54:23.259" v="217"/>
        <pc:sldMkLst>
          <pc:docMk/>
          <pc:sldMk cId="2640644032" sldId="337"/>
        </pc:sldMkLst>
        <pc:spChg chg="mod">
          <ac:chgData name="Anand Mahesh Prajapati" userId="S::mahesh.prajapati@moschip.com::c4714e00-aa80-4e8b-88e8-c8d20d0d50c1" providerId="AD" clId="Web-{5BFF2711-EDF1-C679-6667-846F1A329CF3}" dt="2022-07-29T17:25:17.453" v="184" actId="20577"/>
          <ac:spMkLst>
            <pc:docMk/>
            <pc:sldMk cId="2640644032" sldId="337"/>
            <ac:spMk id="2" creationId="{6FBBCBBB-AF8D-4EB9-9250-07D33410BC67}"/>
          </ac:spMkLst>
        </pc:spChg>
        <pc:spChg chg="mod">
          <ac:chgData name="Anand Mahesh Prajapati" userId="S::mahesh.prajapati@moschip.com::c4714e00-aa80-4e8b-88e8-c8d20d0d50c1" providerId="AD" clId="Web-{5BFF2711-EDF1-C679-6667-846F1A329CF3}" dt="2022-07-29T17:45:07.547" v="211" actId="20577"/>
          <ac:spMkLst>
            <pc:docMk/>
            <pc:sldMk cId="2640644032" sldId="337"/>
            <ac:spMk id="3" creationId="{6430477B-EA96-3602-054E-ECF2D4FDC47C}"/>
          </ac:spMkLst>
        </pc:spChg>
      </pc:sldChg>
      <pc:sldChg chg="modSp new ord">
        <pc:chgData name="Anand Mahesh Prajapati" userId="S::mahesh.prajapati@moschip.com::c4714e00-aa80-4e8b-88e8-c8d20d0d50c1" providerId="AD" clId="Web-{5BFF2711-EDF1-C679-6667-846F1A329CF3}" dt="2022-07-29T18:03:08.974" v="243" actId="20577"/>
        <pc:sldMkLst>
          <pc:docMk/>
          <pc:sldMk cId="589231113" sldId="338"/>
        </pc:sldMkLst>
        <pc:spChg chg="mod">
          <ac:chgData name="Anand Mahesh Prajapati" userId="S::mahesh.prajapati@moschip.com::c4714e00-aa80-4e8b-88e8-c8d20d0d50c1" providerId="AD" clId="Web-{5BFF2711-EDF1-C679-6667-846F1A329CF3}" dt="2022-07-29T17:50:37.130" v="215" actId="20577"/>
          <ac:spMkLst>
            <pc:docMk/>
            <pc:sldMk cId="589231113" sldId="338"/>
            <ac:spMk id="2" creationId="{3B6C37FA-E890-7E7C-0373-5B5F52ECB842}"/>
          </ac:spMkLst>
        </pc:spChg>
        <pc:spChg chg="mod">
          <ac:chgData name="Anand Mahesh Prajapati" userId="S::mahesh.prajapati@moschip.com::c4714e00-aa80-4e8b-88e8-c8d20d0d50c1" providerId="AD" clId="Web-{5BFF2711-EDF1-C679-6667-846F1A329CF3}" dt="2022-07-29T18:03:08.974" v="243" actId="20577"/>
          <ac:spMkLst>
            <pc:docMk/>
            <pc:sldMk cId="589231113" sldId="338"/>
            <ac:spMk id="3" creationId="{B4D7F38E-5A7F-4C3D-56D5-9AD03A8D881D}"/>
          </ac:spMkLst>
        </pc:spChg>
      </pc:sldChg>
      <pc:sldChg chg="modSp new">
        <pc:chgData name="Anand Mahesh Prajapati" userId="S::mahesh.prajapati@moschip.com::c4714e00-aa80-4e8b-88e8-c8d20d0d50c1" providerId="AD" clId="Web-{5BFF2711-EDF1-C679-6667-846F1A329CF3}" dt="2022-07-29T18:10:12.277" v="293" actId="20577"/>
        <pc:sldMkLst>
          <pc:docMk/>
          <pc:sldMk cId="2235086230" sldId="339"/>
        </pc:sldMkLst>
        <pc:spChg chg="mod">
          <ac:chgData name="Anand Mahesh Prajapati" userId="S::mahesh.prajapati@moschip.com::c4714e00-aa80-4e8b-88e8-c8d20d0d50c1" providerId="AD" clId="Web-{5BFF2711-EDF1-C679-6667-846F1A329CF3}" dt="2022-07-29T18:07:28.306" v="246" actId="20577"/>
          <ac:spMkLst>
            <pc:docMk/>
            <pc:sldMk cId="2235086230" sldId="339"/>
            <ac:spMk id="2" creationId="{35222CF9-F0DA-A653-EE7E-47BAED1E060D}"/>
          </ac:spMkLst>
        </pc:spChg>
        <pc:spChg chg="mod">
          <ac:chgData name="Anand Mahesh Prajapati" userId="S::mahesh.prajapati@moschip.com::c4714e00-aa80-4e8b-88e8-c8d20d0d50c1" providerId="AD" clId="Web-{5BFF2711-EDF1-C679-6667-846F1A329CF3}" dt="2022-07-29T18:10:12.277" v="293" actId="20577"/>
          <ac:spMkLst>
            <pc:docMk/>
            <pc:sldMk cId="2235086230" sldId="339"/>
            <ac:spMk id="3" creationId="{623DE92C-7608-8C89-0EBB-0F81F047DF15}"/>
          </ac:spMkLst>
        </pc:spChg>
      </pc:sldChg>
      <pc:sldChg chg="modSp new">
        <pc:chgData name="Anand Mahesh Prajapati" userId="S::mahesh.prajapati@moschip.com::c4714e00-aa80-4e8b-88e8-c8d20d0d50c1" providerId="AD" clId="Web-{5BFF2711-EDF1-C679-6667-846F1A329CF3}" dt="2022-07-29T18:28:11.282" v="367" actId="20577"/>
        <pc:sldMkLst>
          <pc:docMk/>
          <pc:sldMk cId="3300609565" sldId="340"/>
        </pc:sldMkLst>
        <pc:spChg chg="mod">
          <ac:chgData name="Anand Mahesh Prajapati" userId="S::mahesh.prajapati@moschip.com::c4714e00-aa80-4e8b-88e8-c8d20d0d50c1" providerId="AD" clId="Web-{5BFF2711-EDF1-C679-6667-846F1A329CF3}" dt="2022-07-29T18:28:11.282" v="367" actId="20577"/>
          <ac:spMkLst>
            <pc:docMk/>
            <pc:sldMk cId="3300609565" sldId="340"/>
            <ac:spMk id="2" creationId="{DD260852-EC29-8563-DF3C-87089F21685B}"/>
          </ac:spMkLst>
        </pc:spChg>
        <pc:spChg chg="mod">
          <ac:chgData name="Anand Mahesh Prajapati" userId="S::mahesh.prajapati@moschip.com::c4714e00-aa80-4e8b-88e8-c8d20d0d50c1" providerId="AD" clId="Web-{5BFF2711-EDF1-C679-6667-846F1A329CF3}" dt="2022-07-29T18:10:46.215" v="303" actId="20577"/>
          <ac:spMkLst>
            <pc:docMk/>
            <pc:sldMk cId="3300609565" sldId="340"/>
            <ac:spMk id="3" creationId="{A5EC5798-92CB-D56B-DB2A-BDEE0AA8C0F1}"/>
          </ac:spMkLst>
        </pc:spChg>
      </pc:sldChg>
      <pc:sldChg chg="modSp new">
        <pc:chgData name="Anand Mahesh Prajapati" userId="S::mahesh.prajapati@moschip.com::c4714e00-aa80-4e8b-88e8-c8d20d0d50c1" providerId="AD" clId="Web-{5BFF2711-EDF1-C679-6667-846F1A329CF3}" dt="2022-07-29T18:20:13.146" v="337" actId="20577"/>
        <pc:sldMkLst>
          <pc:docMk/>
          <pc:sldMk cId="3839779282" sldId="341"/>
        </pc:sldMkLst>
        <pc:spChg chg="mod">
          <ac:chgData name="Anand Mahesh Prajapati" userId="S::mahesh.prajapati@moschip.com::c4714e00-aa80-4e8b-88e8-c8d20d0d50c1" providerId="AD" clId="Web-{5BFF2711-EDF1-C679-6667-846F1A329CF3}" dt="2022-07-29T18:10:51.794" v="306" actId="20577"/>
          <ac:spMkLst>
            <pc:docMk/>
            <pc:sldMk cId="3839779282" sldId="341"/>
            <ac:spMk id="2" creationId="{ECC8AD56-42B9-2955-26D6-191F14E74379}"/>
          </ac:spMkLst>
        </pc:spChg>
        <pc:spChg chg="mod">
          <ac:chgData name="Anand Mahesh Prajapati" userId="S::mahesh.prajapati@moschip.com::c4714e00-aa80-4e8b-88e8-c8d20d0d50c1" providerId="AD" clId="Web-{5BFF2711-EDF1-C679-6667-846F1A329CF3}" dt="2022-07-29T18:20:13.146" v="337" actId="20577"/>
          <ac:spMkLst>
            <pc:docMk/>
            <pc:sldMk cId="3839779282" sldId="341"/>
            <ac:spMk id="3" creationId="{E5EE81F9-BD0F-9B95-3C47-E8B85B2D493C}"/>
          </ac:spMkLst>
        </pc:spChg>
      </pc:sldChg>
      <pc:sldChg chg="delSp modSp new">
        <pc:chgData name="Anand Mahesh Prajapati" userId="S::mahesh.prajapati@moschip.com::c4714e00-aa80-4e8b-88e8-c8d20d0d50c1" providerId="AD" clId="Web-{5BFF2711-EDF1-C679-6667-846F1A329CF3}" dt="2022-07-29T18:28:01.845" v="366"/>
        <pc:sldMkLst>
          <pc:docMk/>
          <pc:sldMk cId="586742567" sldId="342"/>
        </pc:sldMkLst>
        <pc:spChg chg="del">
          <ac:chgData name="Anand Mahesh Prajapati" userId="S::mahesh.prajapati@moschip.com::c4714e00-aa80-4e8b-88e8-c8d20d0d50c1" providerId="AD" clId="Web-{5BFF2711-EDF1-C679-6667-846F1A329CF3}" dt="2022-07-29T18:28:01.845" v="366"/>
          <ac:spMkLst>
            <pc:docMk/>
            <pc:sldMk cId="586742567" sldId="342"/>
            <ac:spMk id="2" creationId="{E97A570D-4636-A74E-A6F8-5C15E9713758}"/>
          </ac:spMkLst>
        </pc:spChg>
        <pc:spChg chg="mod">
          <ac:chgData name="Anand Mahesh Prajapati" userId="S::mahesh.prajapati@moschip.com::c4714e00-aa80-4e8b-88e8-c8d20d0d50c1" providerId="AD" clId="Web-{5BFF2711-EDF1-C679-6667-846F1A329CF3}" dt="2022-07-29T18:27:59.470" v="365" actId="20577"/>
          <ac:spMkLst>
            <pc:docMk/>
            <pc:sldMk cId="586742567" sldId="342"/>
            <ac:spMk id="3" creationId="{78C4472E-8C61-1406-7D93-D47B168A0B02}"/>
          </ac:spMkLst>
        </pc:spChg>
      </pc:sldChg>
      <pc:sldChg chg="modSp new">
        <pc:chgData name="Anand Mahesh Prajapati" userId="S::mahesh.prajapati@moschip.com::c4714e00-aa80-4e8b-88e8-c8d20d0d50c1" providerId="AD" clId="Web-{5BFF2711-EDF1-C679-6667-846F1A329CF3}" dt="2022-07-29T18:33:21.022" v="370" actId="20577"/>
        <pc:sldMkLst>
          <pc:docMk/>
          <pc:sldMk cId="4070787270" sldId="343"/>
        </pc:sldMkLst>
        <pc:spChg chg="mod">
          <ac:chgData name="Anand Mahesh Prajapati" userId="S::mahesh.prajapati@moschip.com::c4714e00-aa80-4e8b-88e8-c8d20d0d50c1" providerId="AD" clId="Web-{5BFF2711-EDF1-C679-6667-846F1A329CF3}" dt="2022-07-29T18:33:21.022" v="370" actId="20577"/>
          <ac:spMkLst>
            <pc:docMk/>
            <pc:sldMk cId="4070787270" sldId="343"/>
            <ac:spMk id="2" creationId="{B82C0DC1-7CE2-9F57-35A1-61B04C0489BF}"/>
          </ac:spMkLst>
        </pc:spChg>
      </pc:sldChg>
      <pc:sldChg chg="addSp delSp modSp new">
        <pc:chgData name="Anand Mahesh Prajapati" userId="S::mahesh.prajapati@moschip.com::c4714e00-aa80-4e8b-88e8-c8d20d0d50c1" providerId="AD" clId="Web-{5BFF2711-EDF1-C679-6667-846F1A329CF3}" dt="2022-07-29T19:04:40.429" v="483" actId="14100"/>
        <pc:sldMkLst>
          <pc:docMk/>
          <pc:sldMk cId="734787707" sldId="344"/>
        </pc:sldMkLst>
        <pc:spChg chg="mod">
          <ac:chgData name="Anand Mahesh Prajapati" userId="S::mahesh.prajapati@moschip.com::c4714e00-aa80-4e8b-88e8-c8d20d0d50c1" providerId="AD" clId="Web-{5BFF2711-EDF1-C679-6667-846F1A329CF3}" dt="2022-07-29T19:04:40.429" v="483" actId="14100"/>
          <ac:spMkLst>
            <pc:docMk/>
            <pc:sldMk cId="734787707" sldId="344"/>
            <ac:spMk id="2" creationId="{079A481F-F4D1-7BF1-C41B-621288DF7C5E}"/>
          </ac:spMkLst>
        </pc:spChg>
        <pc:spChg chg="del">
          <ac:chgData name="Anand Mahesh Prajapati" userId="S::mahesh.prajapati@moschip.com::c4714e00-aa80-4e8b-88e8-c8d20d0d50c1" providerId="AD" clId="Web-{5BFF2711-EDF1-C679-6667-846F1A329CF3}" dt="2022-07-29T18:55:48.470" v="398"/>
          <ac:spMkLst>
            <pc:docMk/>
            <pc:sldMk cId="734787707" sldId="344"/>
            <ac:spMk id="3" creationId="{DF6D0DF6-C3A9-E1E6-EE8C-29423473806D}"/>
          </ac:spMkLst>
        </pc:spChg>
        <pc:graphicFrameChg chg="add mod ord modGraphic">
          <ac:chgData name="Anand Mahesh Prajapati" userId="S::mahesh.prajapati@moschip.com::c4714e00-aa80-4e8b-88e8-c8d20d0d50c1" providerId="AD" clId="Web-{5BFF2711-EDF1-C679-6667-846F1A329CF3}" dt="2022-07-29T19:04:30.288" v="479" actId="1076"/>
          <ac:graphicFrameMkLst>
            <pc:docMk/>
            <pc:sldMk cId="734787707" sldId="344"/>
            <ac:graphicFrameMk id="4" creationId="{6173822B-ED66-9983-7B44-ED45B5B681DD}"/>
          </ac:graphicFrameMkLst>
        </pc:graphicFrameChg>
        <pc:picChg chg="add del mod">
          <ac:chgData name="Anand Mahesh Prajapati" userId="S::mahesh.prajapati@moschip.com::c4714e00-aa80-4e8b-88e8-c8d20d0d50c1" providerId="AD" clId="Web-{5BFF2711-EDF1-C679-6667-846F1A329CF3}" dt="2022-07-29T19:03:44.193" v="478"/>
          <ac:picMkLst>
            <pc:docMk/>
            <pc:sldMk cId="734787707" sldId="344"/>
            <ac:picMk id="3" creationId="{BB660C6A-999B-A21C-5A30-87437140D495}"/>
          </ac:picMkLst>
        </pc:picChg>
        <pc:picChg chg="add del mod">
          <ac:chgData name="Anand Mahesh Prajapati" userId="S::mahesh.prajapati@moschip.com::c4714e00-aa80-4e8b-88e8-c8d20d0d50c1" providerId="AD" clId="Web-{5BFF2711-EDF1-C679-6667-846F1A329CF3}" dt="2022-07-29T19:03:41.865" v="477"/>
          <ac:picMkLst>
            <pc:docMk/>
            <pc:sldMk cId="734787707" sldId="344"/>
            <ac:picMk id="5" creationId="{D816F1FC-526B-DCEE-DC69-F4CDA03A73D9}"/>
          </ac:picMkLst>
        </pc:picChg>
        <pc:picChg chg="add del mod">
          <ac:chgData name="Anand Mahesh Prajapati" userId="S::mahesh.prajapati@moschip.com::c4714e00-aa80-4e8b-88e8-c8d20d0d50c1" providerId="AD" clId="Web-{5BFF2711-EDF1-C679-6667-846F1A329CF3}" dt="2022-07-29T19:03:39.459" v="476"/>
          <ac:picMkLst>
            <pc:docMk/>
            <pc:sldMk cId="734787707" sldId="344"/>
            <ac:picMk id="6" creationId="{F4EFED4E-4580-4769-58D9-3ABB5DA1F32E}"/>
          </ac:picMkLst>
        </pc:picChg>
        <pc:picChg chg="add del mod">
          <ac:chgData name="Anand Mahesh Prajapati" userId="S::mahesh.prajapati@moschip.com::c4714e00-aa80-4e8b-88e8-c8d20d0d50c1" providerId="AD" clId="Web-{5BFF2711-EDF1-C679-6667-846F1A329CF3}" dt="2022-07-29T19:03:37.006" v="475"/>
          <ac:picMkLst>
            <pc:docMk/>
            <pc:sldMk cId="734787707" sldId="344"/>
            <ac:picMk id="7" creationId="{A25790B7-B3D0-39A3-4C1D-DAB63F9602AC}"/>
          </ac:picMkLst>
        </pc:picChg>
      </pc:sldChg>
      <pc:sldChg chg="delSp modSp new">
        <pc:chgData name="Anand Mahesh Prajapati" userId="S::mahesh.prajapati@moschip.com::c4714e00-aa80-4e8b-88e8-c8d20d0d50c1" providerId="AD" clId="Web-{5BFF2711-EDF1-C679-6667-846F1A329CF3}" dt="2022-07-29T19:07:14.947" v="511" actId="20577"/>
        <pc:sldMkLst>
          <pc:docMk/>
          <pc:sldMk cId="1990677085" sldId="345"/>
        </pc:sldMkLst>
        <pc:spChg chg="del">
          <ac:chgData name="Anand Mahesh Prajapati" userId="S::mahesh.prajapati@moschip.com::c4714e00-aa80-4e8b-88e8-c8d20d0d50c1" providerId="AD" clId="Web-{5BFF2711-EDF1-C679-6667-846F1A329CF3}" dt="2022-07-29T19:05:58.555" v="492"/>
          <ac:spMkLst>
            <pc:docMk/>
            <pc:sldMk cId="1990677085" sldId="345"/>
            <ac:spMk id="2" creationId="{F32660F0-BEAE-36CF-666C-09914E846F3A}"/>
          </ac:spMkLst>
        </pc:spChg>
        <pc:spChg chg="mod">
          <ac:chgData name="Anand Mahesh Prajapati" userId="S::mahesh.prajapati@moschip.com::c4714e00-aa80-4e8b-88e8-c8d20d0d50c1" providerId="AD" clId="Web-{5BFF2711-EDF1-C679-6667-846F1A329CF3}" dt="2022-07-29T19:07:14.947" v="511" actId="20577"/>
          <ac:spMkLst>
            <pc:docMk/>
            <pc:sldMk cId="1990677085" sldId="345"/>
            <ac:spMk id="3" creationId="{09CF4047-A211-3F48-E3F1-4320278326BA}"/>
          </ac:spMkLst>
        </pc:spChg>
      </pc:sldChg>
    </pc:docChg>
  </pc:docChgLst>
  <pc:docChgLst>
    <pc:chgData name="Anand Mahesh Prajapati" userId="S::mahesh.prajapati@moschip.com::c4714e00-aa80-4e8b-88e8-c8d20d0d50c1" providerId="AD" clId="Web-{AC828154-4940-A401-A08F-6DEC475E726F}"/>
    <pc:docChg chg="addSld delSld modSld">
      <pc:chgData name="Anand Mahesh Prajapati" userId="S::mahesh.prajapati@moschip.com::c4714e00-aa80-4e8b-88e8-c8d20d0d50c1" providerId="AD" clId="Web-{AC828154-4940-A401-A08F-6DEC475E726F}" dt="2022-07-27T11:12:14.982" v="1482" actId="20577"/>
      <pc:docMkLst>
        <pc:docMk/>
      </pc:docMkLst>
      <pc:sldChg chg="modSp">
        <pc:chgData name="Anand Mahesh Prajapati" userId="S::mahesh.prajapati@moschip.com::c4714e00-aa80-4e8b-88e8-c8d20d0d50c1" providerId="AD" clId="Web-{AC828154-4940-A401-A08F-6DEC475E726F}" dt="2022-07-27T05:07:23.329" v="9" actId="14100"/>
        <pc:sldMkLst>
          <pc:docMk/>
          <pc:sldMk cId="1855109193" sldId="274"/>
        </pc:sldMkLst>
        <pc:spChg chg="mod">
          <ac:chgData name="Anand Mahesh Prajapati" userId="S::mahesh.prajapati@moschip.com::c4714e00-aa80-4e8b-88e8-c8d20d0d50c1" providerId="AD" clId="Web-{AC828154-4940-A401-A08F-6DEC475E726F}" dt="2022-07-27T05:07:23.329" v="9" actId="14100"/>
          <ac:spMkLst>
            <pc:docMk/>
            <pc:sldMk cId="1855109193" sldId="274"/>
            <ac:spMk id="2" creationId="{3D9297D9-4C18-02B7-5287-CB9ACF8AF39D}"/>
          </ac:spMkLst>
        </pc:spChg>
        <pc:spChg chg="mod">
          <ac:chgData name="Anand Mahesh Prajapati" userId="S::mahesh.prajapati@moschip.com::c4714e00-aa80-4e8b-88e8-c8d20d0d50c1" providerId="AD" clId="Web-{AC828154-4940-A401-A08F-6DEC475E726F}" dt="2022-07-27T05:07:11.391" v="8" actId="14100"/>
          <ac:spMkLst>
            <pc:docMk/>
            <pc:sldMk cId="1855109193" sldId="274"/>
            <ac:spMk id="3" creationId="{4BC25C12-89B9-0EB4-3214-8FD9D299CA91}"/>
          </ac:spMkLst>
        </pc:spChg>
      </pc:sldChg>
      <pc:sldChg chg="delSp modSp new">
        <pc:chgData name="Anand Mahesh Prajapati" userId="S::mahesh.prajapati@moschip.com::c4714e00-aa80-4e8b-88e8-c8d20d0d50c1" providerId="AD" clId="Web-{AC828154-4940-A401-A08F-6DEC475E726F}" dt="2022-07-27T05:09:59.625" v="21" actId="20577"/>
        <pc:sldMkLst>
          <pc:docMk/>
          <pc:sldMk cId="1809856901" sldId="275"/>
        </pc:sldMkLst>
        <pc:spChg chg="del">
          <ac:chgData name="Anand Mahesh Prajapati" userId="S::mahesh.prajapati@moschip.com::c4714e00-aa80-4e8b-88e8-c8d20d0d50c1" providerId="AD" clId="Web-{AC828154-4940-A401-A08F-6DEC475E726F}" dt="2022-07-27T05:07:32.750" v="11"/>
          <ac:spMkLst>
            <pc:docMk/>
            <pc:sldMk cId="1809856901" sldId="275"/>
            <ac:spMk id="2" creationId="{CCB162E1-97C5-7B70-63C7-BAE0BDEC12B4}"/>
          </ac:spMkLst>
        </pc:spChg>
        <pc:spChg chg="mod">
          <ac:chgData name="Anand Mahesh Prajapati" userId="S::mahesh.prajapati@moschip.com::c4714e00-aa80-4e8b-88e8-c8d20d0d50c1" providerId="AD" clId="Web-{AC828154-4940-A401-A08F-6DEC475E726F}" dt="2022-07-27T05:09:59.625" v="21" actId="20577"/>
          <ac:spMkLst>
            <pc:docMk/>
            <pc:sldMk cId="1809856901" sldId="275"/>
            <ac:spMk id="3" creationId="{DF5275A9-5BC8-87DC-B855-F571F367A253}"/>
          </ac:spMkLst>
        </pc:spChg>
      </pc:sldChg>
      <pc:sldChg chg="delSp modSp new">
        <pc:chgData name="Anand Mahesh Prajapati" userId="S::mahesh.prajapati@moschip.com::c4714e00-aa80-4e8b-88e8-c8d20d0d50c1" providerId="AD" clId="Web-{AC828154-4940-A401-A08F-6DEC475E726F}" dt="2022-07-27T05:12:03.265" v="59" actId="20577"/>
        <pc:sldMkLst>
          <pc:docMk/>
          <pc:sldMk cId="2253197138" sldId="276"/>
        </pc:sldMkLst>
        <pc:spChg chg="del">
          <ac:chgData name="Anand Mahesh Prajapati" userId="S::mahesh.prajapati@moschip.com::c4714e00-aa80-4e8b-88e8-c8d20d0d50c1" providerId="AD" clId="Web-{AC828154-4940-A401-A08F-6DEC475E726F}" dt="2022-07-27T05:10:06.015" v="25"/>
          <ac:spMkLst>
            <pc:docMk/>
            <pc:sldMk cId="2253197138" sldId="276"/>
            <ac:spMk id="2" creationId="{67FA461F-FCDE-7B02-7E15-30D256CDA7D7}"/>
          </ac:spMkLst>
        </pc:spChg>
        <pc:spChg chg="mod">
          <ac:chgData name="Anand Mahesh Prajapati" userId="S::mahesh.prajapati@moschip.com::c4714e00-aa80-4e8b-88e8-c8d20d0d50c1" providerId="AD" clId="Web-{AC828154-4940-A401-A08F-6DEC475E726F}" dt="2022-07-27T05:12:03.265" v="59" actId="20577"/>
          <ac:spMkLst>
            <pc:docMk/>
            <pc:sldMk cId="2253197138" sldId="276"/>
            <ac:spMk id="3" creationId="{03E9139F-85A9-C5AA-439D-9D86E0281D66}"/>
          </ac:spMkLst>
        </pc:spChg>
      </pc:sldChg>
      <pc:sldChg chg="modSp new">
        <pc:chgData name="Anand Mahesh Prajapati" userId="S::mahesh.prajapati@moschip.com::c4714e00-aa80-4e8b-88e8-c8d20d0d50c1" providerId="AD" clId="Web-{AC828154-4940-A401-A08F-6DEC475E726F}" dt="2022-07-27T05:16:13.311" v="124" actId="20577"/>
        <pc:sldMkLst>
          <pc:docMk/>
          <pc:sldMk cId="3153294989" sldId="277"/>
        </pc:sldMkLst>
        <pc:spChg chg="mod">
          <ac:chgData name="Anand Mahesh Prajapati" userId="S::mahesh.prajapati@moschip.com::c4714e00-aa80-4e8b-88e8-c8d20d0d50c1" providerId="AD" clId="Web-{AC828154-4940-A401-A08F-6DEC475E726F}" dt="2022-07-27T05:11:57.312" v="58" actId="20577"/>
          <ac:spMkLst>
            <pc:docMk/>
            <pc:sldMk cId="3153294989" sldId="277"/>
            <ac:spMk id="2" creationId="{C0DF7E94-CDAD-7883-F9EC-33741CC74AD0}"/>
          </ac:spMkLst>
        </pc:spChg>
        <pc:spChg chg="mod">
          <ac:chgData name="Anand Mahesh Prajapati" userId="S::mahesh.prajapati@moschip.com::c4714e00-aa80-4e8b-88e8-c8d20d0d50c1" providerId="AD" clId="Web-{AC828154-4940-A401-A08F-6DEC475E726F}" dt="2022-07-27T05:16:13.311" v="124" actId="20577"/>
          <ac:spMkLst>
            <pc:docMk/>
            <pc:sldMk cId="3153294989" sldId="277"/>
            <ac:spMk id="3" creationId="{F8CCC9AD-B45D-407A-85E8-66D4B230C82B}"/>
          </ac:spMkLst>
        </pc:spChg>
      </pc:sldChg>
      <pc:sldChg chg="modSp new">
        <pc:chgData name="Anand Mahesh Prajapati" userId="S::mahesh.prajapati@moschip.com::c4714e00-aa80-4e8b-88e8-c8d20d0d50c1" providerId="AD" clId="Web-{AC828154-4940-A401-A08F-6DEC475E726F}" dt="2022-07-27T05:16:04.780" v="122" actId="20577"/>
        <pc:sldMkLst>
          <pc:docMk/>
          <pc:sldMk cId="1315620844" sldId="278"/>
        </pc:sldMkLst>
        <pc:spChg chg="mod">
          <ac:chgData name="Anand Mahesh Prajapati" userId="S::mahesh.prajapati@moschip.com::c4714e00-aa80-4e8b-88e8-c8d20d0d50c1" providerId="AD" clId="Web-{AC828154-4940-A401-A08F-6DEC475E726F}" dt="2022-07-27T05:16:04.780" v="122" actId="20577"/>
          <ac:spMkLst>
            <pc:docMk/>
            <pc:sldMk cId="1315620844" sldId="278"/>
            <ac:spMk id="3" creationId="{FE785183-74ED-C8A1-28FF-259CA5DB166F}"/>
          </ac:spMkLst>
        </pc:spChg>
      </pc:sldChg>
      <pc:sldChg chg="addSp delSp modSp new">
        <pc:chgData name="Anand Mahesh Prajapati" userId="S::mahesh.prajapati@moschip.com::c4714e00-aa80-4e8b-88e8-c8d20d0d50c1" providerId="AD" clId="Web-{AC828154-4940-A401-A08F-6DEC475E726F}" dt="2022-07-27T07:22:02.186" v="748" actId="20577"/>
        <pc:sldMkLst>
          <pc:docMk/>
          <pc:sldMk cId="2524463461" sldId="279"/>
        </pc:sldMkLst>
        <pc:spChg chg="mod">
          <ac:chgData name="Anand Mahesh Prajapati" userId="S::mahesh.prajapati@moschip.com::c4714e00-aa80-4e8b-88e8-c8d20d0d50c1" providerId="AD" clId="Web-{AC828154-4940-A401-A08F-6DEC475E726F}" dt="2022-07-27T05:17:16.795" v="128" actId="20577"/>
          <ac:spMkLst>
            <pc:docMk/>
            <pc:sldMk cId="2524463461" sldId="279"/>
            <ac:spMk id="2" creationId="{0201DB9D-9E20-C7C4-AA8E-2CF06CCCB637}"/>
          </ac:spMkLst>
        </pc:spChg>
        <pc:spChg chg="mod">
          <ac:chgData name="Anand Mahesh Prajapati" userId="S::mahesh.prajapati@moschip.com::c4714e00-aa80-4e8b-88e8-c8d20d0d50c1" providerId="AD" clId="Web-{AC828154-4940-A401-A08F-6DEC475E726F}" dt="2022-07-27T07:22:02.186" v="748" actId="20577"/>
          <ac:spMkLst>
            <pc:docMk/>
            <pc:sldMk cId="2524463461" sldId="279"/>
            <ac:spMk id="3" creationId="{1BF3AF00-7454-D4D7-2783-6B75507B185E}"/>
          </ac:spMkLst>
        </pc:spChg>
        <pc:spChg chg="add del mod">
          <ac:chgData name="Anand Mahesh Prajapati" userId="S::mahesh.prajapati@moschip.com::c4714e00-aa80-4e8b-88e8-c8d20d0d50c1" providerId="AD" clId="Web-{AC828154-4940-A401-A08F-6DEC475E726F}" dt="2022-07-27T05:33:34.526" v="304"/>
          <ac:spMkLst>
            <pc:docMk/>
            <pc:sldMk cId="2524463461" sldId="279"/>
            <ac:spMk id="4" creationId="{F64BF585-09E2-9C63-FFF9-525B58D77036}"/>
          </ac:spMkLst>
        </pc:spChg>
        <pc:spChg chg="add mod">
          <ac:chgData name="Anand Mahesh Prajapati" userId="S::mahesh.prajapati@moschip.com::c4714e00-aa80-4e8b-88e8-c8d20d0d50c1" providerId="AD" clId="Web-{AC828154-4940-A401-A08F-6DEC475E726F}" dt="2022-07-27T05:44:42.774" v="374" actId="20577"/>
          <ac:spMkLst>
            <pc:docMk/>
            <pc:sldMk cId="2524463461" sldId="279"/>
            <ac:spMk id="5" creationId="{4C140201-6E2D-00CC-C0A8-FBA969E93B12}"/>
          </ac:spMkLst>
        </pc:spChg>
      </pc:sldChg>
      <pc:sldChg chg="addSp delSp modSp new">
        <pc:chgData name="Anand Mahesh Prajapati" userId="S::mahesh.prajapati@moschip.com::c4714e00-aa80-4e8b-88e8-c8d20d0d50c1" providerId="AD" clId="Web-{AC828154-4940-A401-A08F-6DEC475E726F}" dt="2022-07-27T07:18:12.478" v="629" actId="20577"/>
        <pc:sldMkLst>
          <pc:docMk/>
          <pc:sldMk cId="2152066903" sldId="280"/>
        </pc:sldMkLst>
        <pc:spChg chg="del">
          <ac:chgData name="Anand Mahesh Prajapati" userId="S::mahesh.prajapati@moschip.com::c4714e00-aa80-4e8b-88e8-c8d20d0d50c1" providerId="AD" clId="Web-{AC828154-4940-A401-A08F-6DEC475E726F}" dt="2022-07-27T05:38:12.447" v="336"/>
          <ac:spMkLst>
            <pc:docMk/>
            <pc:sldMk cId="2152066903" sldId="280"/>
            <ac:spMk id="2" creationId="{7531D345-1DBC-AE7C-F9F0-8DA4FE161F23}"/>
          </ac:spMkLst>
        </pc:spChg>
        <pc:spChg chg="mod">
          <ac:chgData name="Anand Mahesh Prajapati" userId="S::mahesh.prajapati@moschip.com::c4714e00-aa80-4e8b-88e8-c8d20d0d50c1" providerId="AD" clId="Web-{AC828154-4940-A401-A08F-6DEC475E726F}" dt="2022-07-27T07:18:12.478" v="629" actId="20577"/>
          <ac:spMkLst>
            <pc:docMk/>
            <pc:sldMk cId="2152066903" sldId="280"/>
            <ac:spMk id="3" creationId="{8E877272-A30A-9C2B-D8D5-C32F5BC7F8C2}"/>
          </ac:spMkLst>
        </pc:spChg>
        <pc:graphicFrameChg chg="add mod modGraphic">
          <ac:chgData name="Anand Mahesh Prajapati" userId="S::mahesh.prajapati@moschip.com::c4714e00-aa80-4e8b-88e8-c8d20d0d50c1" providerId="AD" clId="Web-{AC828154-4940-A401-A08F-6DEC475E726F}" dt="2022-07-27T07:17:53.212" v="627"/>
          <ac:graphicFrameMkLst>
            <pc:docMk/>
            <pc:sldMk cId="2152066903" sldId="280"/>
            <ac:graphicFrameMk id="5" creationId="{DB88725D-66B6-AE3C-397C-FFA48973B7E2}"/>
          </ac:graphicFrameMkLst>
        </pc:graphicFrameChg>
        <pc:picChg chg="add del mod">
          <ac:chgData name="Anand Mahesh Prajapati" userId="S::mahesh.prajapati@moschip.com::c4714e00-aa80-4e8b-88e8-c8d20d0d50c1" providerId="AD" clId="Web-{AC828154-4940-A401-A08F-6DEC475E726F}" dt="2022-07-27T07:15:07.928" v="575"/>
          <ac:picMkLst>
            <pc:docMk/>
            <pc:sldMk cId="2152066903" sldId="280"/>
            <ac:picMk id="2" creationId="{2E2A4EE4-FE27-70D5-491C-56EB6C3C19BE}"/>
          </ac:picMkLst>
        </pc:picChg>
        <pc:picChg chg="add del mod">
          <ac:chgData name="Anand Mahesh Prajapati" userId="S::mahesh.prajapati@moschip.com::c4714e00-aa80-4e8b-88e8-c8d20d0d50c1" providerId="AD" clId="Web-{AC828154-4940-A401-A08F-6DEC475E726F}" dt="2022-07-27T07:00:13.237" v="508"/>
          <ac:picMkLst>
            <pc:docMk/>
            <pc:sldMk cId="2152066903" sldId="280"/>
            <ac:picMk id="4" creationId="{2CB237FE-5D42-80A6-3002-45F3BF9D8A98}"/>
          </ac:picMkLst>
        </pc:picChg>
      </pc:sldChg>
      <pc:sldChg chg="addSp delSp modSp new mod setBg">
        <pc:chgData name="Anand Mahesh Prajapati" userId="S::mahesh.prajapati@moschip.com::c4714e00-aa80-4e8b-88e8-c8d20d0d50c1" providerId="AD" clId="Web-{AC828154-4940-A401-A08F-6DEC475E726F}" dt="2022-07-27T07:19:53.902" v="670" actId="20577"/>
        <pc:sldMkLst>
          <pc:docMk/>
          <pc:sldMk cId="2495809351" sldId="281"/>
        </pc:sldMkLst>
        <pc:spChg chg="del">
          <ac:chgData name="Anand Mahesh Prajapati" userId="S::mahesh.prajapati@moschip.com::c4714e00-aa80-4e8b-88e8-c8d20d0d50c1" providerId="AD" clId="Web-{AC828154-4940-A401-A08F-6DEC475E726F}" dt="2022-07-27T05:48:57.320" v="421"/>
          <ac:spMkLst>
            <pc:docMk/>
            <pc:sldMk cId="2495809351" sldId="281"/>
            <ac:spMk id="2" creationId="{2DB34B01-E566-B8CB-6CC6-7CD833A6F1F2}"/>
          </ac:spMkLst>
        </pc:spChg>
        <pc:spChg chg="del mod">
          <ac:chgData name="Anand Mahesh Prajapati" userId="S::mahesh.prajapati@moschip.com::c4714e00-aa80-4e8b-88e8-c8d20d0d50c1" providerId="AD" clId="Web-{AC828154-4940-A401-A08F-6DEC475E726F}" dt="2022-07-27T05:49:45.054" v="423"/>
          <ac:spMkLst>
            <pc:docMk/>
            <pc:sldMk cId="2495809351" sldId="281"/>
            <ac:spMk id="3" creationId="{235AA8FB-380A-A601-23F5-38DF4C37A5A2}"/>
          </ac:spMkLst>
        </pc:spChg>
        <pc:spChg chg="add mod">
          <ac:chgData name="Anand Mahesh Prajapati" userId="S::mahesh.prajapati@moschip.com::c4714e00-aa80-4e8b-88e8-c8d20d0d50c1" providerId="AD" clId="Web-{AC828154-4940-A401-A08F-6DEC475E726F}" dt="2022-07-27T07:19:53.902" v="670" actId="20577"/>
          <ac:spMkLst>
            <pc:docMk/>
            <pc:sldMk cId="2495809351" sldId="281"/>
            <ac:spMk id="5" creationId="{C2B02B6C-C835-6D19-5535-F6AE050C2C61}"/>
          </ac:spMkLst>
        </pc:spChg>
        <pc:picChg chg="add del mod">
          <ac:chgData name="Anand Mahesh Prajapati" userId="S::mahesh.prajapati@moschip.com::c4714e00-aa80-4e8b-88e8-c8d20d0d50c1" providerId="AD" clId="Web-{AC828154-4940-A401-A08F-6DEC475E726F}" dt="2022-07-27T07:13:02.769" v="567"/>
          <ac:picMkLst>
            <pc:docMk/>
            <pc:sldMk cId="2495809351" sldId="281"/>
            <ac:picMk id="2" creationId="{9EB821A7-4861-5A6B-D21A-DF1ACD376B47}"/>
          </ac:picMkLst>
        </pc:picChg>
        <pc:picChg chg="add del mod ord">
          <ac:chgData name="Anand Mahesh Prajapati" userId="S::mahesh.prajapati@moschip.com::c4714e00-aa80-4e8b-88e8-c8d20d0d50c1" providerId="AD" clId="Web-{AC828154-4940-A401-A08F-6DEC475E726F}" dt="2022-07-27T07:13:24.472" v="573"/>
          <ac:picMkLst>
            <pc:docMk/>
            <pc:sldMk cId="2495809351" sldId="281"/>
            <ac:picMk id="4" creationId="{BB0B3764-B9AB-3A5C-76FB-24E5709C3A07}"/>
          </ac:picMkLst>
        </pc:picChg>
      </pc:sldChg>
      <pc:sldChg chg="addSp delSp modSp new">
        <pc:chgData name="Anand Mahesh Prajapati" userId="S::mahesh.prajapati@moschip.com::c4714e00-aa80-4e8b-88e8-c8d20d0d50c1" providerId="AD" clId="Web-{AC828154-4940-A401-A08F-6DEC475E726F}" dt="2022-07-27T07:21:40.483" v="745" actId="20577"/>
        <pc:sldMkLst>
          <pc:docMk/>
          <pc:sldMk cId="120413872" sldId="282"/>
        </pc:sldMkLst>
        <pc:spChg chg="del">
          <ac:chgData name="Anand Mahesh Prajapati" userId="S::mahesh.prajapati@moschip.com::c4714e00-aa80-4e8b-88e8-c8d20d0d50c1" providerId="AD" clId="Web-{AC828154-4940-A401-A08F-6DEC475E726F}" dt="2022-07-27T05:51:13.164" v="445"/>
          <ac:spMkLst>
            <pc:docMk/>
            <pc:sldMk cId="120413872" sldId="282"/>
            <ac:spMk id="2" creationId="{41BB6D4F-3940-8589-36C5-217C9F78CAFD}"/>
          </ac:spMkLst>
        </pc:spChg>
        <pc:spChg chg="mod">
          <ac:chgData name="Anand Mahesh Prajapati" userId="S::mahesh.prajapati@moschip.com::c4714e00-aa80-4e8b-88e8-c8d20d0d50c1" providerId="AD" clId="Web-{AC828154-4940-A401-A08F-6DEC475E726F}" dt="2022-07-27T07:21:40.483" v="745" actId="20577"/>
          <ac:spMkLst>
            <pc:docMk/>
            <pc:sldMk cId="120413872" sldId="282"/>
            <ac:spMk id="3" creationId="{0558DE43-3562-3A64-F7AE-ECBC2D47BD97}"/>
          </ac:spMkLst>
        </pc:spChg>
        <pc:picChg chg="add del mod">
          <ac:chgData name="Anand Mahesh Prajapati" userId="S::mahesh.prajapati@moschip.com::c4714e00-aa80-4e8b-88e8-c8d20d0d50c1" providerId="AD" clId="Web-{AC828154-4940-A401-A08F-6DEC475E726F}" dt="2022-07-27T05:54:04.694" v="478"/>
          <ac:picMkLst>
            <pc:docMk/>
            <pc:sldMk cId="120413872" sldId="282"/>
            <ac:picMk id="4" creationId="{62CBCF7A-EEC1-C4ED-B8B9-20D24B5AC58D}"/>
          </ac:picMkLst>
        </pc:picChg>
        <pc:picChg chg="add del mod">
          <ac:chgData name="Anand Mahesh Prajapati" userId="S::mahesh.prajapati@moschip.com::c4714e00-aa80-4e8b-88e8-c8d20d0d50c1" providerId="AD" clId="Web-{AC828154-4940-A401-A08F-6DEC475E726F}" dt="2022-07-27T05:54:21.647" v="483"/>
          <ac:picMkLst>
            <pc:docMk/>
            <pc:sldMk cId="120413872" sldId="282"/>
            <ac:picMk id="5" creationId="{2D347369-C99C-34AD-C2FB-763D7E2AF3E9}"/>
          </ac:picMkLst>
        </pc:picChg>
        <pc:picChg chg="add del mod">
          <ac:chgData name="Anand Mahesh Prajapati" userId="S::mahesh.prajapati@moschip.com::c4714e00-aa80-4e8b-88e8-c8d20d0d50c1" providerId="AD" clId="Web-{AC828154-4940-A401-A08F-6DEC475E726F}" dt="2022-07-27T06:02:02.615" v="491"/>
          <ac:picMkLst>
            <pc:docMk/>
            <pc:sldMk cId="120413872" sldId="282"/>
            <ac:picMk id="6" creationId="{6A39F8D9-7C4A-9CA7-7E80-B628D085E9B2}"/>
          </ac:picMkLst>
        </pc:picChg>
        <pc:picChg chg="add del mod">
          <ac:chgData name="Anand Mahesh Prajapati" userId="S::mahesh.prajapati@moschip.com::c4714e00-aa80-4e8b-88e8-c8d20d0d50c1" providerId="AD" clId="Web-{AC828154-4940-A401-A08F-6DEC475E726F}" dt="2022-07-27T06:02:12.927" v="495"/>
          <ac:picMkLst>
            <pc:docMk/>
            <pc:sldMk cId="120413872" sldId="282"/>
            <ac:picMk id="7" creationId="{7A44EFFA-4602-730C-2DAE-1DE661EF872E}"/>
          </ac:picMkLst>
        </pc:picChg>
      </pc:sldChg>
      <pc:sldChg chg="addSp modSp new">
        <pc:chgData name="Anand Mahesh Prajapati" userId="S::mahesh.prajapati@moschip.com::c4714e00-aa80-4e8b-88e8-c8d20d0d50c1" providerId="AD" clId="Web-{AC828154-4940-A401-A08F-6DEC475E726F}" dt="2022-07-27T07:27:43.209" v="775" actId="20577"/>
        <pc:sldMkLst>
          <pc:docMk/>
          <pc:sldMk cId="1318062484" sldId="283"/>
        </pc:sldMkLst>
        <pc:spChg chg="mod">
          <ac:chgData name="Anand Mahesh Prajapati" userId="S::mahesh.prajapati@moschip.com::c4714e00-aa80-4e8b-88e8-c8d20d0d50c1" providerId="AD" clId="Web-{AC828154-4940-A401-A08F-6DEC475E726F}" dt="2022-07-27T07:22:19.484" v="750" actId="20577"/>
          <ac:spMkLst>
            <pc:docMk/>
            <pc:sldMk cId="1318062484" sldId="283"/>
            <ac:spMk id="2" creationId="{8192F94C-A701-6C19-72BC-B2579A408496}"/>
          </ac:spMkLst>
        </pc:spChg>
        <pc:spChg chg="mod">
          <ac:chgData name="Anand Mahesh Prajapati" userId="S::mahesh.prajapati@moschip.com::c4714e00-aa80-4e8b-88e8-c8d20d0d50c1" providerId="AD" clId="Web-{AC828154-4940-A401-A08F-6DEC475E726F}" dt="2022-07-27T07:27:43.209" v="775" actId="20577"/>
          <ac:spMkLst>
            <pc:docMk/>
            <pc:sldMk cId="1318062484" sldId="283"/>
            <ac:spMk id="3" creationId="{C0864FDE-9EDC-4EDD-9E36-42CB9A29EA80}"/>
          </ac:spMkLst>
        </pc:spChg>
        <pc:picChg chg="add mod">
          <ac:chgData name="Anand Mahesh Prajapati" userId="S::mahesh.prajapati@moschip.com::c4714e00-aa80-4e8b-88e8-c8d20d0d50c1" providerId="AD" clId="Web-{AC828154-4940-A401-A08F-6DEC475E726F}" dt="2022-07-27T07:27:19.912" v="764" actId="1076"/>
          <ac:picMkLst>
            <pc:docMk/>
            <pc:sldMk cId="1318062484" sldId="283"/>
            <ac:picMk id="4" creationId="{FFE47D83-4E58-120B-DE59-01A3E8AD92E0}"/>
          </ac:picMkLst>
        </pc:picChg>
      </pc:sldChg>
      <pc:sldChg chg="delSp modSp new">
        <pc:chgData name="Anand Mahesh Prajapati" userId="S::mahesh.prajapati@moschip.com::c4714e00-aa80-4e8b-88e8-c8d20d0d50c1" providerId="AD" clId="Web-{AC828154-4940-A401-A08F-6DEC475E726F}" dt="2022-07-27T07:28:36.382" v="793"/>
        <pc:sldMkLst>
          <pc:docMk/>
          <pc:sldMk cId="1513793674" sldId="284"/>
        </pc:sldMkLst>
        <pc:spChg chg="del">
          <ac:chgData name="Anand Mahesh Prajapati" userId="S::mahesh.prajapati@moschip.com::c4714e00-aa80-4e8b-88e8-c8d20d0d50c1" providerId="AD" clId="Web-{AC828154-4940-A401-A08F-6DEC475E726F}" dt="2022-07-27T07:28:36.382" v="793"/>
          <ac:spMkLst>
            <pc:docMk/>
            <pc:sldMk cId="1513793674" sldId="284"/>
            <ac:spMk id="2" creationId="{0359B516-5E79-B098-513C-7FE227EDEEF7}"/>
          </ac:spMkLst>
        </pc:spChg>
        <pc:spChg chg="mod">
          <ac:chgData name="Anand Mahesh Prajapati" userId="S::mahesh.prajapati@moschip.com::c4714e00-aa80-4e8b-88e8-c8d20d0d50c1" providerId="AD" clId="Web-{AC828154-4940-A401-A08F-6DEC475E726F}" dt="2022-07-27T07:28:30.851" v="792" actId="20577"/>
          <ac:spMkLst>
            <pc:docMk/>
            <pc:sldMk cId="1513793674" sldId="284"/>
            <ac:spMk id="3" creationId="{1DE91B0B-D648-0A29-B0C2-F5DBFB629361}"/>
          </ac:spMkLst>
        </pc:spChg>
      </pc:sldChg>
      <pc:sldChg chg="addSp modSp new">
        <pc:chgData name="Anand Mahesh Prajapati" userId="S::mahesh.prajapati@moschip.com::c4714e00-aa80-4e8b-88e8-c8d20d0d50c1" providerId="AD" clId="Web-{AC828154-4940-A401-A08F-6DEC475E726F}" dt="2022-07-27T09:16:51.080" v="816" actId="14100"/>
        <pc:sldMkLst>
          <pc:docMk/>
          <pc:sldMk cId="1214964961" sldId="285"/>
        </pc:sldMkLst>
        <pc:spChg chg="mod">
          <ac:chgData name="Anand Mahesh Prajapati" userId="S::mahesh.prajapati@moschip.com::c4714e00-aa80-4e8b-88e8-c8d20d0d50c1" providerId="AD" clId="Web-{AC828154-4940-A401-A08F-6DEC475E726F}" dt="2022-07-27T09:14:13.686" v="798" actId="20577"/>
          <ac:spMkLst>
            <pc:docMk/>
            <pc:sldMk cId="1214964961" sldId="285"/>
            <ac:spMk id="2" creationId="{471AEC20-3A35-3548-5F7B-0CB2E8174CF6}"/>
          </ac:spMkLst>
        </pc:spChg>
        <pc:spChg chg="mod">
          <ac:chgData name="Anand Mahesh Prajapati" userId="S::mahesh.prajapati@moschip.com::c4714e00-aa80-4e8b-88e8-c8d20d0d50c1" providerId="AD" clId="Web-{AC828154-4940-A401-A08F-6DEC475E726F}" dt="2022-07-27T09:16:14.345" v="807" actId="20577"/>
          <ac:spMkLst>
            <pc:docMk/>
            <pc:sldMk cId="1214964961" sldId="285"/>
            <ac:spMk id="3" creationId="{BB261F29-BE29-49C5-8669-DB31D5DAC1B1}"/>
          </ac:spMkLst>
        </pc:spChg>
        <pc:picChg chg="add mod">
          <ac:chgData name="Anand Mahesh Prajapati" userId="S::mahesh.prajapati@moschip.com::c4714e00-aa80-4e8b-88e8-c8d20d0d50c1" providerId="AD" clId="Web-{AC828154-4940-A401-A08F-6DEC475E726F}" dt="2022-07-27T09:16:51.080" v="816" actId="14100"/>
          <ac:picMkLst>
            <pc:docMk/>
            <pc:sldMk cId="1214964961" sldId="285"/>
            <ac:picMk id="4" creationId="{0A1FD38F-FABD-29A1-79F6-8C079BDE91EA}"/>
          </ac:picMkLst>
        </pc:picChg>
      </pc:sldChg>
      <pc:sldChg chg="modSp new">
        <pc:chgData name="Anand Mahesh Prajapati" userId="S::mahesh.prajapati@moschip.com::c4714e00-aa80-4e8b-88e8-c8d20d0d50c1" providerId="AD" clId="Web-{AC828154-4940-A401-A08F-6DEC475E726F}" dt="2022-07-27T09:27:35.250" v="889" actId="20577"/>
        <pc:sldMkLst>
          <pc:docMk/>
          <pc:sldMk cId="1175106652" sldId="286"/>
        </pc:sldMkLst>
        <pc:spChg chg="mod">
          <ac:chgData name="Anand Mahesh Prajapati" userId="S::mahesh.prajapati@moschip.com::c4714e00-aa80-4e8b-88e8-c8d20d0d50c1" providerId="AD" clId="Web-{AC828154-4940-A401-A08F-6DEC475E726F}" dt="2022-07-27T09:19:24.662" v="819" actId="20577"/>
          <ac:spMkLst>
            <pc:docMk/>
            <pc:sldMk cId="1175106652" sldId="286"/>
            <ac:spMk id="2" creationId="{D28C1BE3-FED0-17EE-1308-79F19D7AFDF8}"/>
          </ac:spMkLst>
        </pc:spChg>
        <pc:spChg chg="mod">
          <ac:chgData name="Anand Mahesh Prajapati" userId="S::mahesh.prajapati@moschip.com::c4714e00-aa80-4e8b-88e8-c8d20d0d50c1" providerId="AD" clId="Web-{AC828154-4940-A401-A08F-6DEC475E726F}" dt="2022-07-27T09:27:35.250" v="889" actId="20577"/>
          <ac:spMkLst>
            <pc:docMk/>
            <pc:sldMk cId="1175106652" sldId="286"/>
            <ac:spMk id="3" creationId="{75D8C757-6053-E734-E235-0D288030544D}"/>
          </ac:spMkLst>
        </pc:spChg>
      </pc:sldChg>
      <pc:sldChg chg="modSp new">
        <pc:chgData name="Anand Mahesh Prajapati" userId="S::mahesh.prajapati@moschip.com::c4714e00-aa80-4e8b-88e8-c8d20d0d50c1" providerId="AD" clId="Web-{AC828154-4940-A401-A08F-6DEC475E726F}" dt="2022-07-27T09:50:23.060" v="1140" actId="20577"/>
        <pc:sldMkLst>
          <pc:docMk/>
          <pc:sldMk cId="1809707942" sldId="287"/>
        </pc:sldMkLst>
        <pc:spChg chg="mod">
          <ac:chgData name="Anand Mahesh Prajapati" userId="S::mahesh.prajapati@moschip.com::c4714e00-aa80-4e8b-88e8-c8d20d0d50c1" providerId="AD" clId="Web-{AC828154-4940-A401-A08F-6DEC475E726F}" dt="2022-07-27T09:28:06.329" v="892" actId="20577"/>
          <ac:spMkLst>
            <pc:docMk/>
            <pc:sldMk cId="1809707942" sldId="287"/>
            <ac:spMk id="2" creationId="{0831C84C-9C15-40E7-4461-F8DAF3A78863}"/>
          </ac:spMkLst>
        </pc:spChg>
        <pc:spChg chg="mod">
          <ac:chgData name="Anand Mahesh Prajapati" userId="S::mahesh.prajapati@moschip.com::c4714e00-aa80-4e8b-88e8-c8d20d0d50c1" providerId="AD" clId="Web-{AC828154-4940-A401-A08F-6DEC475E726F}" dt="2022-07-27T09:50:23.060" v="1140" actId="20577"/>
          <ac:spMkLst>
            <pc:docMk/>
            <pc:sldMk cId="1809707942" sldId="287"/>
            <ac:spMk id="3" creationId="{C645102E-D6DA-5F71-A16E-3ACE5050AF64}"/>
          </ac:spMkLst>
        </pc:spChg>
      </pc:sldChg>
      <pc:sldChg chg="delSp modSp new">
        <pc:chgData name="Anand Mahesh Prajapati" userId="S::mahesh.prajapati@moschip.com::c4714e00-aa80-4e8b-88e8-c8d20d0d50c1" providerId="AD" clId="Web-{AC828154-4940-A401-A08F-6DEC475E726F}" dt="2022-07-27T09:51:40.421" v="1171" actId="14100"/>
        <pc:sldMkLst>
          <pc:docMk/>
          <pc:sldMk cId="48741215" sldId="288"/>
        </pc:sldMkLst>
        <pc:spChg chg="del">
          <ac:chgData name="Anand Mahesh Prajapati" userId="S::mahesh.prajapati@moschip.com::c4714e00-aa80-4e8b-88e8-c8d20d0d50c1" providerId="AD" clId="Web-{AC828154-4940-A401-A08F-6DEC475E726F}" dt="2022-07-27T09:49:39.059" v="1134"/>
          <ac:spMkLst>
            <pc:docMk/>
            <pc:sldMk cId="48741215" sldId="288"/>
            <ac:spMk id="2" creationId="{B697017C-28E2-8B3A-5E13-FD3702AAC99B}"/>
          </ac:spMkLst>
        </pc:spChg>
        <pc:spChg chg="mod">
          <ac:chgData name="Anand Mahesh Prajapati" userId="S::mahesh.prajapati@moschip.com::c4714e00-aa80-4e8b-88e8-c8d20d0d50c1" providerId="AD" clId="Web-{AC828154-4940-A401-A08F-6DEC475E726F}" dt="2022-07-27T09:51:40.421" v="1171" actId="14100"/>
          <ac:spMkLst>
            <pc:docMk/>
            <pc:sldMk cId="48741215" sldId="288"/>
            <ac:spMk id="3" creationId="{4AC54F62-93E1-F899-08DF-9C87D3DBD7CB}"/>
          </ac:spMkLst>
        </pc:spChg>
      </pc:sldChg>
      <pc:sldChg chg="modSp new del">
        <pc:chgData name="Anand Mahesh Prajapati" userId="S::mahesh.prajapati@moschip.com::c4714e00-aa80-4e8b-88e8-c8d20d0d50c1" providerId="AD" clId="Web-{AC828154-4940-A401-A08F-6DEC475E726F}" dt="2022-07-27T09:40:26.954" v="925"/>
        <pc:sldMkLst>
          <pc:docMk/>
          <pc:sldMk cId="2312114464" sldId="288"/>
        </pc:sldMkLst>
        <pc:spChg chg="mod">
          <ac:chgData name="Anand Mahesh Prajapati" userId="S::mahesh.prajapati@moschip.com::c4714e00-aa80-4e8b-88e8-c8d20d0d50c1" providerId="AD" clId="Web-{AC828154-4940-A401-A08F-6DEC475E726F}" dt="2022-07-27T09:33:46.648" v="895" actId="20577"/>
          <ac:spMkLst>
            <pc:docMk/>
            <pc:sldMk cId="2312114464" sldId="288"/>
            <ac:spMk id="2" creationId="{DAF25600-6266-6F0A-F2D9-5A91837921D2}"/>
          </ac:spMkLst>
        </pc:spChg>
        <pc:spChg chg="mod">
          <ac:chgData name="Anand Mahesh Prajapati" userId="S::mahesh.prajapati@moschip.com::c4714e00-aa80-4e8b-88e8-c8d20d0d50c1" providerId="AD" clId="Web-{AC828154-4940-A401-A08F-6DEC475E726F}" dt="2022-07-27T09:39:34.499" v="924" actId="20577"/>
          <ac:spMkLst>
            <pc:docMk/>
            <pc:sldMk cId="2312114464" sldId="288"/>
            <ac:spMk id="3" creationId="{9DAC00A2-8425-F884-68FA-893D082FE0C5}"/>
          </ac:spMkLst>
        </pc:spChg>
      </pc:sldChg>
      <pc:sldChg chg="addSp modSp new">
        <pc:chgData name="Anand Mahesh Prajapati" userId="S::mahesh.prajapati@moschip.com::c4714e00-aa80-4e8b-88e8-c8d20d0d50c1" providerId="AD" clId="Web-{AC828154-4940-A401-A08F-6DEC475E726F}" dt="2022-07-27T09:56:54.927" v="1205" actId="20577"/>
        <pc:sldMkLst>
          <pc:docMk/>
          <pc:sldMk cId="424265625" sldId="289"/>
        </pc:sldMkLst>
        <pc:spChg chg="mod">
          <ac:chgData name="Anand Mahesh Prajapati" userId="S::mahesh.prajapati@moschip.com::c4714e00-aa80-4e8b-88e8-c8d20d0d50c1" providerId="AD" clId="Web-{AC828154-4940-A401-A08F-6DEC475E726F}" dt="2022-07-27T09:52:13.547" v="1174" actId="20577"/>
          <ac:spMkLst>
            <pc:docMk/>
            <pc:sldMk cId="424265625" sldId="289"/>
            <ac:spMk id="2" creationId="{C4AA1F37-5CAB-409C-6E5B-38FABFA35FD2}"/>
          </ac:spMkLst>
        </pc:spChg>
        <pc:spChg chg="mod">
          <ac:chgData name="Anand Mahesh Prajapati" userId="S::mahesh.prajapati@moschip.com::c4714e00-aa80-4e8b-88e8-c8d20d0d50c1" providerId="AD" clId="Web-{AC828154-4940-A401-A08F-6DEC475E726F}" dt="2022-07-27T09:56:54.927" v="1205" actId="20577"/>
          <ac:spMkLst>
            <pc:docMk/>
            <pc:sldMk cId="424265625" sldId="289"/>
            <ac:spMk id="3" creationId="{E09D40C5-04C1-E535-C31F-FC51137B462A}"/>
          </ac:spMkLst>
        </pc:spChg>
        <pc:picChg chg="add mod">
          <ac:chgData name="Anand Mahesh Prajapati" userId="S::mahesh.prajapati@moschip.com::c4714e00-aa80-4e8b-88e8-c8d20d0d50c1" providerId="AD" clId="Web-{AC828154-4940-A401-A08F-6DEC475E726F}" dt="2022-07-27T09:54:36.050" v="1187" actId="1076"/>
          <ac:picMkLst>
            <pc:docMk/>
            <pc:sldMk cId="424265625" sldId="289"/>
            <ac:picMk id="4" creationId="{7B20437B-2B22-CB94-C696-0C8A6B4CB741}"/>
          </ac:picMkLst>
        </pc:picChg>
      </pc:sldChg>
      <pc:sldChg chg="delSp modSp new">
        <pc:chgData name="Anand Mahesh Prajapati" userId="S::mahesh.prajapati@moschip.com::c4714e00-aa80-4e8b-88e8-c8d20d0d50c1" providerId="AD" clId="Web-{AC828154-4940-A401-A08F-6DEC475E726F}" dt="2022-07-27T09:58:18.601" v="1230" actId="20577"/>
        <pc:sldMkLst>
          <pc:docMk/>
          <pc:sldMk cId="4092350611" sldId="290"/>
        </pc:sldMkLst>
        <pc:spChg chg="del">
          <ac:chgData name="Anand Mahesh Prajapati" userId="S::mahesh.prajapati@moschip.com::c4714e00-aa80-4e8b-88e8-c8d20d0d50c1" providerId="AD" clId="Web-{AC828154-4940-A401-A08F-6DEC475E726F}" dt="2022-07-27T09:57:05.100" v="1206"/>
          <ac:spMkLst>
            <pc:docMk/>
            <pc:sldMk cId="4092350611" sldId="290"/>
            <ac:spMk id="2" creationId="{D00AAF94-61CD-3828-B200-915136675789}"/>
          </ac:spMkLst>
        </pc:spChg>
        <pc:spChg chg="mod">
          <ac:chgData name="Anand Mahesh Prajapati" userId="S::mahesh.prajapati@moschip.com::c4714e00-aa80-4e8b-88e8-c8d20d0d50c1" providerId="AD" clId="Web-{AC828154-4940-A401-A08F-6DEC475E726F}" dt="2022-07-27T09:58:18.601" v="1230" actId="20577"/>
          <ac:spMkLst>
            <pc:docMk/>
            <pc:sldMk cId="4092350611" sldId="290"/>
            <ac:spMk id="3" creationId="{75FC3721-D50C-F97D-10AC-CAF8D37CFF6C}"/>
          </ac:spMkLst>
        </pc:spChg>
      </pc:sldChg>
      <pc:sldChg chg="modSp new">
        <pc:chgData name="Anand Mahesh Prajapati" userId="S::mahesh.prajapati@moschip.com::c4714e00-aa80-4e8b-88e8-c8d20d0d50c1" providerId="AD" clId="Web-{AC828154-4940-A401-A08F-6DEC475E726F}" dt="2022-07-27T11:09:09.745" v="1433" actId="20577"/>
        <pc:sldMkLst>
          <pc:docMk/>
          <pc:sldMk cId="2291293835" sldId="291"/>
        </pc:sldMkLst>
        <pc:spChg chg="mod">
          <ac:chgData name="Anand Mahesh Prajapati" userId="S::mahesh.prajapati@moschip.com::c4714e00-aa80-4e8b-88e8-c8d20d0d50c1" providerId="AD" clId="Web-{AC828154-4940-A401-A08F-6DEC475E726F}" dt="2022-07-27T10:03:08.654" v="1338" actId="20577"/>
          <ac:spMkLst>
            <pc:docMk/>
            <pc:sldMk cId="2291293835" sldId="291"/>
            <ac:spMk id="2" creationId="{08F6F6E2-4193-D902-C3DE-9AC151747BBE}"/>
          </ac:spMkLst>
        </pc:spChg>
        <pc:spChg chg="mod">
          <ac:chgData name="Anand Mahesh Prajapati" userId="S::mahesh.prajapati@moschip.com::c4714e00-aa80-4e8b-88e8-c8d20d0d50c1" providerId="AD" clId="Web-{AC828154-4940-A401-A08F-6DEC475E726F}" dt="2022-07-27T11:09:09.745" v="1433" actId="20577"/>
          <ac:spMkLst>
            <pc:docMk/>
            <pc:sldMk cId="2291293835" sldId="291"/>
            <ac:spMk id="3" creationId="{E90A98BE-624B-976C-07A1-ACD8F843EACA}"/>
          </ac:spMkLst>
        </pc:spChg>
      </pc:sldChg>
      <pc:sldChg chg="delSp modSp new">
        <pc:chgData name="Anand Mahesh Prajapati" userId="S::mahesh.prajapati@moschip.com::c4714e00-aa80-4e8b-88e8-c8d20d0d50c1" providerId="AD" clId="Web-{AC828154-4940-A401-A08F-6DEC475E726F}" dt="2022-07-27T11:09:02.573" v="1431" actId="20577"/>
        <pc:sldMkLst>
          <pc:docMk/>
          <pc:sldMk cId="2759926824" sldId="292"/>
        </pc:sldMkLst>
        <pc:spChg chg="del">
          <ac:chgData name="Anand Mahesh Prajapati" userId="S::mahesh.prajapati@moschip.com::c4714e00-aa80-4e8b-88e8-c8d20d0d50c1" providerId="AD" clId="Web-{AC828154-4940-A401-A08F-6DEC475E726F}" dt="2022-07-27T11:04:12.583" v="1376"/>
          <ac:spMkLst>
            <pc:docMk/>
            <pc:sldMk cId="2759926824" sldId="292"/>
            <ac:spMk id="2" creationId="{EF4F9920-A6A8-BE85-1406-503A4B27C158}"/>
          </ac:spMkLst>
        </pc:spChg>
        <pc:spChg chg="mod">
          <ac:chgData name="Anand Mahesh Prajapati" userId="S::mahesh.prajapati@moschip.com::c4714e00-aa80-4e8b-88e8-c8d20d0d50c1" providerId="AD" clId="Web-{AC828154-4940-A401-A08F-6DEC475E726F}" dt="2022-07-27T11:09:02.573" v="1431" actId="20577"/>
          <ac:spMkLst>
            <pc:docMk/>
            <pc:sldMk cId="2759926824" sldId="292"/>
            <ac:spMk id="3" creationId="{195E44AD-9032-9B21-35E4-9A50FF4F7D7D}"/>
          </ac:spMkLst>
        </pc:spChg>
      </pc:sldChg>
      <pc:sldChg chg="addSp modSp new">
        <pc:chgData name="Anand Mahesh Prajapati" userId="S::mahesh.prajapati@moschip.com::c4714e00-aa80-4e8b-88e8-c8d20d0d50c1" providerId="AD" clId="Web-{AC828154-4940-A401-A08F-6DEC475E726F}" dt="2022-07-27T11:08:52.541" v="1429" actId="20577"/>
        <pc:sldMkLst>
          <pc:docMk/>
          <pc:sldMk cId="2593680688" sldId="293"/>
        </pc:sldMkLst>
        <pc:spChg chg="mod">
          <ac:chgData name="Anand Mahesh Prajapati" userId="S::mahesh.prajapati@moschip.com::c4714e00-aa80-4e8b-88e8-c8d20d0d50c1" providerId="AD" clId="Web-{AC828154-4940-A401-A08F-6DEC475E726F}" dt="2022-07-27T11:05:08.162" v="1389" actId="20577"/>
          <ac:spMkLst>
            <pc:docMk/>
            <pc:sldMk cId="2593680688" sldId="293"/>
            <ac:spMk id="2" creationId="{AD7B0DA9-E749-13C9-5A77-A169D7FC4EBE}"/>
          </ac:spMkLst>
        </pc:spChg>
        <pc:spChg chg="mod">
          <ac:chgData name="Anand Mahesh Prajapati" userId="S::mahesh.prajapati@moschip.com::c4714e00-aa80-4e8b-88e8-c8d20d0d50c1" providerId="AD" clId="Web-{AC828154-4940-A401-A08F-6DEC475E726F}" dt="2022-07-27T11:08:52.541" v="1429" actId="20577"/>
          <ac:spMkLst>
            <pc:docMk/>
            <pc:sldMk cId="2593680688" sldId="293"/>
            <ac:spMk id="3" creationId="{CDA395A5-1297-9221-0316-822E3FBC6CEE}"/>
          </ac:spMkLst>
        </pc:spChg>
        <pc:picChg chg="add mod">
          <ac:chgData name="Anand Mahesh Prajapati" userId="S::mahesh.prajapati@moschip.com::c4714e00-aa80-4e8b-88e8-c8d20d0d50c1" providerId="AD" clId="Web-{AC828154-4940-A401-A08F-6DEC475E726F}" dt="2022-07-27T11:07:22.696" v="1406" actId="14100"/>
          <ac:picMkLst>
            <pc:docMk/>
            <pc:sldMk cId="2593680688" sldId="293"/>
            <ac:picMk id="4" creationId="{B2A71B48-BBAB-C5B8-AC09-87C181A2F267}"/>
          </ac:picMkLst>
        </pc:picChg>
      </pc:sldChg>
      <pc:sldChg chg="delSp modSp new">
        <pc:chgData name="Anand Mahesh Prajapati" userId="S::mahesh.prajapati@moschip.com::c4714e00-aa80-4e8b-88e8-c8d20d0d50c1" providerId="AD" clId="Web-{AC828154-4940-A401-A08F-6DEC475E726F}" dt="2022-07-27T11:11:09.637" v="1461" actId="20577"/>
        <pc:sldMkLst>
          <pc:docMk/>
          <pc:sldMk cId="598794360" sldId="294"/>
        </pc:sldMkLst>
        <pc:spChg chg="del">
          <ac:chgData name="Anand Mahesh Prajapati" userId="S::mahesh.prajapati@moschip.com::c4714e00-aa80-4e8b-88e8-c8d20d0d50c1" providerId="AD" clId="Web-{AC828154-4940-A401-A08F-6DEC475E726F}" dt="2022-07-27T11:07:37.509" v="1408"/>
          <ac:spMkLst>
            <pc:docMk/>
            <pc:sldMk cId="598794360" sldId="294"/>
            <ac:spMk id="2" creationId="{CE8569B2-FC76-91B8-FF12-053EF2E06AE7}"/>
          </ac:spMkLst>
        </pc:spChg>
        <pc:spChg chg="mod">
          <ac:chgData name="Anand Mahesh Prajapati" userId="S::mahesh.prajapati@moschip.com::c4714e00-aa80-4e8b-88e8-c8d20d0d50c1" providerId="AD" clId="Web-{AC828154-4940-A401-A08F-6DEC475E726F}" dt="2022-07-27T11:11:09.637" v="1461" actId="20577"/>
          <ac:spMkLst>
            <pc:docMk/>
            <pc:sldMk cId="598794360" sldId="294"/>
            <ac:spMk id="3" creationId="{2025536A-B94A-0BC5-787A-0C7B7436206C}"/>
          </ac:spMkLst>
        </pc:spChg>
      </pc:sldChg>
      <pc:sldChg chg="delSp modSp new">
        <pc:chgData name="Anand Mahesh Prajapati" userId="S::mahesh.prajapati@moschip.com::c4714e00-aa80-4e8b-88e8-c8d20d0d50c1" providerId="AD" clId="Web-{AC828154-4940-A401-A08F-6DEC475E726F}" dt="2022-07-27T11:12:14.982" v="1482" actId="20577"/>
        <pc:sldMkLst>
          <pc:docMk/>
          <pc:sldMk cId="463640723" sldId="295"/>
        </pc:sldMkLst>
        <pc:spChg chg="del">
          <ac:chgData name="Anand Mahesh Prajapati" userId="S::mahesh.prajapati@moschip.com::c4714e00-aa80-4e8b-88e8-c8d20d0d50c1" providerId="AD" clId="Web-{AC828154-4940-A401-A08F-6DEC475E726F}" dt="2022-07-27T11:11:37.544" v="1465"/>
          <ac:spMkLst>
            <pc:docMk/>
            <pc:sldMk cId="463640723" sldId="295"/>
            <ac:spMk id="2" creationId="{CAD37894-AB78-7B06-A1E7-64A4B4F7D76B}"/>
          </ac:spMkLst>
        </pc:spChg>
        <pc:spChg chg="mod">
          <ac:chgData name="Anand Mahesh Prajapati" userId="S::mahesh.prajapati@moschip.com::c4714e00-aa80-4e8b-88e8-c8d20d0d50c1" providerId="AD" clId="Web-{AC828154-4940-A401-A08F-6DEC475E726F}" dt="2022-07-27T11:12:14.982" v="1482" actId="20577"/>
          <ac:spMkLst>
            <pc:docMk/>
            <pc:sldMk cId="463640723" sldId="295"/>
            <ac:spMk id="3" creationId="{1CAB9A87-4AA0-BA46-2651-715DF95E2AF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2T10:30:32.98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3329 17905 16383 0 0,'13'0'0'0'0,"13"0"0"0"0,16 0 0 0 0,17 0 0 0 0,22 0 0 0 0,14-4 0 0 0,8-7 0 0 0,0 0 0 0 0,-13 1 0 0 0,-26 2 0 0 0,-37 3 0 0 0,-55 2 0 0 0,-56 1 0 0 0,-42 2 0 0 0,-29 0 0 0 0,3 1 0 0 0,14-1 0 0 0,26-4 0 0 0,36-10 0 0 0,41-7 0 0 0,29-5 0 0 0,35-2 0 0 0,20-5 0 0 0,11 3 0 0 0,4 2 0 0 0,-5 2 0 0 0,-16 5 0 0 0,-20 10 0 0 0,-1 12 0 0 0,9 6 0 0 0,12 5 0 0 0,8 6 0 0 0,0 0 0 0 0,-5-4 0 0 0,-6-4 0 0 0,-4 1 0 0 0,-14 3 0 0 0,-11 3 0 0 0,-6 4 0 0 0,-9 2 0 0 0,-8 6 0 0 0,-7 2 0 0 0,1 5 0 0 0,-2 1 0 0 0,-1-2 0 0 0,2-2 0 0 0,2-14 0 0 0,33 10 0 0 0,234 89 0 0 0,77 14 0 0 0,-24-23 0 0 0,-78-40 0 0 0,-85-35 0 0 0,-85-33 0 0 0,-68-20 0 0 0,-51-12 0 0 0,-39-5 0 0 0,-26 4 0 0 0,-16-2 0 0 0,-1 1 0 0 0,6 6 0 0 0,23 3 0 0 0,36 1 0 0 0,40 1 0 0 0,32 3 0 0 0,30 5 0 0 0,16 1 0 0 0,2 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02T10:30:32.998"/>
    </inkml:context>
    <inkml:brush xml:id="br0">
      <inkml:brushProperty name="width" value="0.35" units="cm"/>
      <inkml:brushProperty name="height" value="0.35" units="cm"/>
      <inkml:brushProperty name="color" value="#FFFFFF"/>
    </inkml:brush>
  </inkml:definitions>
  <inkml:trace contextRef="#ctx0" brushRef="#br0">3841 17861 16383 0 0,'18'0'0'0'0,"18"9"0"0"0,31 7 0 0 0,29 5 0 0 0,29-1 0 0 0,2-3 0 0 0,2-6 0 0 0,-87-43 0 0 0,-90-25 0 0 0,-77-17 0 0 0,-78-12 0 0 0,-27 3 0 0 0,9 3 0 0 0,37 11 0 0 0,54 12 0 0 0,58 12 0 0 0,59 14 0 0 0,45 11 0 0 0,30 10 0 0 0,17 6 0 0 0,14 9 0 0 0,-6 7 0 0 0,-12 2 0 0 0,-15-2 0 0 0,-13 2 0 0 0,-20 8 0 0 0,-22 8 0 0 0,-21 8 0 0 0,-17 6 0 0 0,-16 5 0 0 0,-3-2 0 0 0,2-5 0 0 0,9-4 0 0 0,13-5 0 0 0,10-4 0 0 0,8 7 0 0 0,7 6 0 0 0,3 4 0 0 0,1 8 0 0 0,10 8 0 0 0,8-2 0 0 0,-5-8 0 0 0,-9-11 0 0 0,-9-14 0 0 0,-8-6 0 0 0,-8-12 0 0 0,-3-12 0 0 0,-3-13 0 0 0,-2-9 0 0 0,1-9 0 0 0,-1-8 0 0 0,1 0 0 0 0,4 2 0 0 0,3 3 0 0 0,-5 0 0 0 0,2 1 0 0 0,5-28 0 0 0,10-8 0 0 0,6 5 0 0 0,8 8 0 0 0,8 6 0 0 0,5 4 0 0 0,4 4 0 0 0,3 12 0 0 0,5 18 0 0 0,11 31 0 0 0,7 29 0 0 0,17 43 0 0 0,6 24 0 0 0,0 10 0 0 0,-4-7 0 0 0,-9-14 0 0 0,-10-20 0 0 0,-9-15 0 0 0,-7-14 0 0 0,-5-11 0 0 0,-2-14 0 0 0,-2-10 0 0 0,4-5 0 0 0,11-3 0 0 0,11-4 0 0 0,11-3 0 0 0,8-1 0 0 0,10-10 0 0 0,4-12 0 0 0,2-16 0 0 0,-5-10 0 0 0,-8-6 0 0 0,-11-3 0 0 0,-16 4 0 0 0,-16 6 0 0 0,-13 7 0 0 0,-8 6 0 0 0,-7 3 0 0 0,-3 3 0 0 0,-5 19 0 0 0,-2 20 0 0 0,-4 21 0 0 0,-4 9 0 0 0,2 2 0 0 0,-3-2 0 0 0,-1 0 0 0 0,-2-2 0 0 0,-3 5 0 0 0,0 4 0 0 0,-6 2 0 0 0,-2-3 0 0 0,0-5 0 0 0,2-11 0 0 0,0-9 0 0 0,2-10 0 0 0,-3-7 0 0 0,-10-4 0 0 0,-11-3 0 0 0,-19-9 0 0 0,-23-13 0 0 0,-18-6 0 0 0,-11-7 0 0 0,-12-6 0 0 0,0-1 0 0 0,14 3 0 0 0,23 8 0 0 0,24 6 0 0 0,20 2 0 0 0,11-4 0 0 0,7 0 0 0 0,7-1 0 0 0,3 0 0 0 0,6 1 0 0 0,2-3 0 0 0,-18-72 0 0 0,-2-9 0 0 0,4 23 0 0 0,9 45 0 0 0,8 51 0 0 0,8 42 0 0 0,4 39 0 0 0,4 14 0 0 0,2-7 0 0 0,5-32 0 0 0,6-49 0 0 0,0-44 0 0 0,4-44 0 0 0,7-40 0 0 0,9-13 0 0 0,3 6 0 0 0,0 14 0 0 0,3 35 0 0 0,16 55 0 0 0,27 58 0 0 0,20 47 0 0 0,11 27 0 0 0,-5 12 0 0 0,-7-8 0 0 0,-16-19 0 0 0,-19-23 0 0 0,-15-19 0 0 0,-8-12 0 0 0,-6-8 0 0 0,8-3 0 0 0,9-2 0 0 0,14-3 0 0 0,9-2 0 0 0,-1-5 0 0 0,-7-7 0 0 0,-8-7 0 0 0,-9-4 0 0 0,-4-3 0 0 0,-7-6 0 0 0,5-8 0 0 0,-3-5 0 0 0,10-4 0 0 0,14-12 0 0 0,13-10 0 0 0,6-5 0 0 0,2-4 0 0 0,-5 3 0 0 0,-12 5 0 0 0,-5 1 0 0 0,-9 4 0 0 0,-5 4 0 0 0,-7 4 0 0 0,-7 2 0 0 0,-1 2 0 0 0,-1 1 0 0 0,-4 1 0 0 0,3 4 0 0 0,4 7 0 0 0,9 17 0 0 0,0 18 0 0 0,2 19 0 0 0,-4 11 0 0 0,0 5 0 0 0,-8-2 0 0 0,-2 3 0 0 0,-2-4 0 0 0,-2-6 0 0 0,-2-12 0 0 0,2-25 0 0 0,1-22 0 0 0,4-19 0 0 0,-5-7 0 0 0,-3-8 0 0 0,-6-3 0 0 0,-2 2 0 0 0,-1 4 0 0 0,1 5 0 0 0,2 5 0 0 0,5-1 0 0 0,8 1 0 0 0,1-3 0 0 0,-4 1 0 0 0,-4 2 0 0 0,-3 14 0 0 0,0 16 0 0 0,-1 13 0 0 0,5 17 0 0 0,6 18 0 0 0,2 5 0 0 0,2 3 0 0 0,5 2 0 0 0,-2-5 0 0 0,-3-6 0 0 0,-4-15 0 0 0,-8-26 0 0 0,-8-26 0 0 0,-8-18 0 0 0,-6-12 0 0 0,-3 0 0 0 0,-2 5 0 0 0,-2 5 0 0 0,0 15 0 0 0,1 16 0 0 0,0 19 0 0 0,0 18 0 0 0,0 12 0 0 0,1 10 0 0 0,0 0 0 0 0,0 6 0 0 0,0 7 0 0 0,0 7 0 0 0,0-5 0 0 0,0-3 0 0 0,-4-7 0 0 0,-2-4 0 0 0,-8-6 0 0 0,-7-1 0 0 0,-8 1 0 0 0,1-2 0 0 0,-4 5 0 0 0,0-5 0 0 0,0-9 0 0 0,-7-10 0 0 0,-6-8 0 0 0,-9-7 0 0 0,1-5 0 0 0,1-6 0 0 0,4-6 0 0 0,-2-12 0 0 0,2-4 0 0 0,6-4 0 0 0,5 0 0 0 0,4 1 0 0 0,4-8 0 0 0,7-6 0 0 0,7-9 0 0 0,6-13 0 0 0,4-4 0 0 0,4-3 0 0 0,5 2 0 0 0,3 4 0 0 0,-8 27 0 0 0,-14 29 0 0 0,-17 33 0 0 0,-16 27 0 0 0,-22 14 0 0 0,-17 4 0 0 0,-15 1 0 0 0,-12-8 0 0 0,-14-5 0 0 0,-6-7 0 0 0,1-8 0 0 0,11-6 0 0 0,13-9 0 0 0,20-13 0 0 0,26-17 0 0 0,32-26 0 0 0,47-25 0 0 0,53-11 0 0 0,57-13 0 0 0,65-18 0 0 0,53 3 0 0 0,32-1 0 0 0,6 13 0 0 0,-42 20 0 0 0,-52 20 0 0 0,-77 18 0 0 0,-82 18 0 0 0,-91 23 0 0 0,-82 13 0 0 0,-62 10 0 0 0,-34 4 0 0 0,-17 2 0 0 0,19-6 0 0 0,31-9 0 0 0,43-6 0 0 0,53-12 0 0 0,59-11 0 0 0,82-20 0 0 0,93-32 0 0 0,35-13 0 0 0,-6 1 0 0 0,-20 6 0 0 0,-23 22 0 0 0,-21 21 0 0 0,-18 22 0 0 0,7 36 0 0 0,7 24 0 0 0,24 30 0 0 0,34 30 0 0 0,-3-7 0 0 0,-17-28 0 0 0,-19-35 0 0 0,-11-40 0 0 0,-16-28 0 0 0,-12-20 0 0 0,-17-11 0 0 0,-17-19 0 0 0,-13 9 0 0 0,-10 53 0 0 0,-5 34 0 0 0,-9 16 0 0 0,-2 4 0 0 0,-4-4 0 0 0,-5-11 0 0 0,-7-12 0 0 0,-9-15 0 0 0,-3-15 0 0 0,1-11 0 0 0,-2-8 0 0 0,0-6 0 0 0,-2-6 0 0 0,2-2 0 0 0,3-1 0 0 0,7 3 0 0 0,4-4 0 0 0,-3-3 0 0 0,0 0 0 0 0,3 3 0 0 0,2-2 0 0 0,0-3 0 0 0,0 1 0 0 0,-1-1 0 0 0,3 1 0 0 0,1 4 0 0 0,3 3 0 0 0,1-1 0 0 0,-2-4 0 0 0,-3 5 0 0 0,-10 16 0 0 0,-10 20 0 0 0,-10 15 0 0 0,-11 16 0 0 0,-8 12 0 0 0,4-2 0 0 0,8-5 0 0 0,10-56 0 0 0,12-35 0 0 0,17-12 0 0 0,16-5 0 0 0,17 6 0 0 0,10 8 0 0 0,1 10 0 0 0,1 8 0 0 0,0 6 0 0 0,-5 16 0 0 0,-6 30 0 0 0,-15 28 0 0 0,-11 30 0 0 0,-13 15 0 0 0,-12 7 0 0 0,-8 8 0 0 0,-10-5 0 0 0,-5-5 0 0 0,-2-10 0 0 0,2-6 0 0 0,1-2 0 0 0,6-11 0 0 0,7-11 0 0 0,7-10 0 0 0,-4-8 0 0 0,2-6 0 0 0,-3-3 0 0 0,3-7 0 0 0,2-1 0 0 0,4-4 0 0 0,3 0 0 0 0,2-3 0 0 0,-2 2 0 0 0,7-2 0 0 0,26-7 0 0 0,21-8 0 0 0,10-4 0 0 0,-4-1 0 0 0,-16 2 0 0 0,-29 2 0 0 0,-24 1 0 0 0,-19 2 0 0 0,-21-3 0 0 0,-16-10 0 0 0,-8-15 0 0 0,4-16 0 0 0,11-9 0 0 0,15 1 0 0 0,7-4 0 0 0,6 8 0 0 0,5 13 0 0 0,2 12 0 0 0,-2 6 0 0 0,3 7 0 0 0,-3 4 0 0 0,5 5 0 0 0,-4 2 0 0 0,4 2 0 0 0,6 0 0 0 0,5-4 0 0 0,11-103 0 0 0,8-37 0 0 0,14-8 0 0 0,7 13 0 0 0,7 34 0 0 0,17 53 0 0 0,7 43 0 0 0,8 37 0 0 0,5 26 0 0 0,9 22 0 0 0,3 10 0 0 0,6 4 0 0 0,1-5 0 0 0,-3-8 0 0 0,-1-8 0 0 0,5-4 0 0 0,1-3 0 0 0,-6-9 0 0 0,-9-13 0 0 0,-9-14 0 0 0,2-11 0 0 0,1-9 0 0 0,8-5 0 0 0,6-3 0 0 0,12-1 0 0 0,7-10 0 0 0,7-11 0 0 0,-6-6 0 0 0,-12-2 0 0 0,-13-1 0 0 0,-12 1 0 0 0,-8 1 0 0 0,-1-3 0 0 0,3 0 0 0 0,-1 1 0 0 0,2 2 0 0 0,5 5 0 0 0,-2 8 0 0 0,-2 2 0 0 0,-4 3 0 0 0,-3 5 0 0 0,-2 2 0 0 0,-2 3 0 0 0,3 1 0 0 0,1 2 0 0 0,4 4 0 0 0,5 19 0 0 0,4 23 0 0 0,0 21 0 0 0,-5 12 0 0 0,-7 2 0 0 0,-10 3 0 0 0,-9-7 0 0 0,-6-13 0 0 0,-1-13 0 0 0,4-16 0 0 0,9-22 0 0 0,10-23 0 0 0,17-13 0 0 0,19-9 0 0 0,15-6 0 0 0,8-3 0 0 0,2 2 0 0 0,-10 3 0 0 0,-10 3 0 0 0,-12 2 0 0 0,-12 3 0 0 0,-9 0 0 0 0,-11 2 0 0 0,-6-1 0 0 0,-5 1 0 0 0,-7 0 0 0 0,1-1 0 0 0,-1 1 0 0 0,-7-1 0 0 0,-17 5 0 0 0,-27 5 0 0 0,-37 6 0 0 0,-40 5 0 0 0,-71 2 0 0 0,-23 3 0 0 0,-3 1 0 0 0,32 0 0 0 0,42 0 0 0 0,38-5 0 0 0,31-1 0 0 0,25 0 0 0 0,11 1 0 0 0,-1 1 0 0 0,2 1 0 0 0,3 1 0 0 0,3 0 0 0 0,2 1 0 0 0,1 0 0 0 0,-2 14 0 0 0,-6 8 0 0 0,-5 9 0 0 0,-5 9 0 0 0,2 1 0 0 0,16-10 0 0 0,18-15 0 0 0,28-19 0 0 0,29-13 0 0 0,23-14 0 0 0,18 0 0 0 0,20 0 0 0 0,14-9 0 0 0,12-1 0 0 0,-3 2 0 0 0,-2 2 0 0 0,-15 3 0 0 0,-8 8 0 0 0,-5 7 0 0 0,-16 8 0 0 0,-13 9 0 0 0,-10 5 0 0 0,-11 2 0 0 0,-10-1 0 0 0,-7-4 0 0 0,-6-4 0 0 0,2 0 0 0 0,0 0 0 0 0,-1 0 0 0 0,-1 1 0 0 0,48 1 0 0 0,50 0 0 0 0,25 1 0 0 0,10 0 0 0 0,-1 0 0 0 0,-10 0 0 0 0,-14 0 0 0 0,-11 0 0 0 0,-10 0 0 0 0,-11-4 0 0 0,-15-2 0 0 0,-9 1 0 0 0,-14 0 0 0 0,-5 2 0 0 0,-8 1 0 0 0,-9 1 0 0 0,-8 0 0 0 0,-5 1 0 0 0,-4 1 0 0 0,-2-1 0 0 0,0 0 0 0 0,-1 0 0 0 0,4 0 0 0 0,12 5 0 0 0,11 1 0 0 0,10-1 0 0 0,8 0 0 0 0,6-2 0 0 0,7 3 0 0 0,3 1 0 0 0,5 4 0 0 0,0 3 0 0 0,-7 1 0 0 0,-8-3 0 0 0,-13 0 0 0 0,-21 4 0 0 0,-30 7 0 0 0,-40 9 0 0 0,-32 3 0 0 0,-37 0 0 0 0,-32 3 0 0 0,-29-1 0 0 0,-27-6 0 0 0,-8-9 0 0 0,2-8 0 0 0,12-6 0 0 0,19-5 0 0 0,20-3 0 0 0,24-5 0 0 0,29-3 0 0 0,24 1 0 0 0,14 1 0 0 0,7 2 0 0 0,7 1 0 0 0,13 2 0 0 0,29-4 0 0 0,56-14 0 0 0,63-8 0 0 0,53 0 0 0 0,40-4 0 0 0,15 4 0 0 0,1 6 0 0 0,-29 6 0 0 0,-32 7 0 0 0,-33 4 0 0 0,-26 2 0 0 0,-20 3 0 0 0,-17 0 0 0 0,-9 0 0 0 0,3 0 0 0 0,1 0 0 0 0,-2 0 0 0 0,-5-1 0 0 0,-8-4 0 0 0,-37-10 0 0 0,-113-8 0 0 0,-291-8 0 0 0,-199-13 0 0 0,31 6 0 0 0,135 9 0 0 0,261 22 0 0 0,246 35 0 0 0,198 29 0 0 0,148 23 0 0 0,88 6 0 0 0,19-3 0 0 0,24 6 0 0 0,-54-11 0 0 0,-84-21 0 0 0,0-32 0 0 0,-4-30 0 0 0,2-14 0 0 0,-60-4 0 0 0,-21 2 0 0 0,0 4 0 0 0,-10 5 0 0 0,26-17 0 0 0,-41-5 0 0 0,-61 4 0 0 0,-61 6 0 0 0,0 0 0 0 0,-24-3 0 0 0,2 1 0 0 0,32-1 0 0 0,157-5 0 0 0,41 3 0 0 0,-25 7 0 0 0,-48 6 0 0 0,-59 6 0 0 0,-49 5 0 0 0,-46 2 0 0 0,-31 3 0 0 0,-24 0 0 0 0,-20 0 0 0 0,-9 0 0 0 0,-1-13 0 0 0,-28-31 0 0 0,-35-17 0 0 0,-6 1 0 0 0,-2 7 0 0 0,4 8 0 0 0,141 11 0 0 0,55 12 0 0 0,-1-18 0 0 0,-26-2 0 0 0,-33 7 0 0 0,-22 3 0 0 0,-1 4 0 0 0,64 6 0 0 0,76 7 0 0 0,8 1 0 0 0,37 2 0 0 0,-31 5 0 0 0,17 1 0 0 0,4 3 0 0 0,-34 2 0 0 0,-48 0 0 0 0,-46 0 0 0 0,-37 1 0 0 0,-27-1 0 0 0,-17 1 0 0 0,-13-1 0 0 0,-10 0 0 0 0,-11 0 0 0 0,-8 0 0 0 0,-11 0 0 0 0,-6 0 0 0 0,-2 0 0 0 0,-1 0 0 0 0,6 0 0 0 0,7 0 0 0 0,11 0 0 0 0,8 0 0 0 0,7 0 0 0 0,8-4 0 0 0,18-2 0 0 0,4 1 0 0 0,-4 0 0 0 0,-12 2 0 0 0,-10-3 0 0 0,-11-6 0 0 0,-5 0 0 0 0,-6 2 0 0 0,-1 3 0 0 0,1 2 0 0 0,3 2 0 0 0,-2 2 0 0 0,28-4 0 0 0,6 0 0 0 0,-10 0 0 0 0,-11 1 0 0 0,-11 1 0 0 0,-12 1 0 0 0,-8 1 0 0 0,1 1 0 0 0,-3 0 0 0 0,-1 0 0 0 0,5 1 0 0 0,2-1 0 0 0,6 0 0 0 0,6 4 0 0 0,0 2 0 0 0,3 4 0 0 0,3 1 0 0 0,2 2 0 0 0,2-1 0 0 0,2 2 0 0 0,-9-1 0 0 0,-2 1 0 0 0,-3 3 0 0 0,-4 3 0 0 0,-8-2 0 0 0,-8-4 0 0 0,-7-5 0 0 0,0 1 0 0 0,-3 3 0 0 0,3 4 0 0 0,-2 3 0 0 0,-1 3 0 0 0,3 1 0 0 0,7 2 0 0 0,11 5 0 0 0,8 1 0 0 0,8 0 0 0 0,-5-1 0 0 0,-8-6 0 0 0,-10-7 0 0 0,-8-2 0 0 0,-15 4 0 0 0,-34 4 0 0 0,-50 2 0 0 0,-46 10 0 0 0,-44 12 0 0 0,-36 10 0 0 0,-13-3 0 0 0,14-12 0 0 0,21-9 0 0 0,35-1 0 0 0,20 15 0 0 0,-1 5 0 0 0,40-8 0 0 0,54-19 0 0 0,73-37 0 0 0,89-29 0 0 0,54-21 0 0 0,51-14 0 0 0,30 2 0 0 0,12 5 0 0 0,-26 13 0 0 0,-51 17 0 0 0,-79 14 0 0 0,-89 16 0 0 0,-114 18 0 0 0,-125 20 0 0 0,-100 15 0 0 0,-89 7 0 0 0,-53 9 0 0 0,-7 2 0 0 0,41 0 0 0 0,80-11 0 0 0,98-15 0 0 0,96-13 0 0 0,90-15 0 0 0,83-18 0 0 0,50-17 0 0 0,27-3 0 0 0,4-1 0 0 0,-6 4 0 0 0,-28 7 0 0 0,-49 6 0 0 0,-70 6 0 0 0,-98 17 0 0 0,-72 6 0 0 0,-68 2 0 0 0,-48-4 0 0 0,-5-3 0 0 0,37-4 0 0 0,97-11 0 0 0,136-19 0 0 0,146-19 0 0 0,152-10 0 0 0,165-6 0 0 0,108 8 0 0 0,44 11 0 0 0,-6 13 0 0 0,-62 11 0 0 0,-96 8 0 0 0,-120 5 0 0 0,-136 3 0 0 0,-137 1 0 0 0,-128 1 0 0 0,-114-1 0 0 0,-94 0 0 0 0,-61-1 0 0 0,-1 0 0 0 0,48-1 0 0 0,103 0 0 0 0,113-9 0 0 0,100 1 0 0 0,33-4 0 0 0,125-29 0 0 0,-272-2 0 0 0,-89-4 0 0 0,14-2 0 0 0,100 3 0 0 0,101 20 0 0 0,47-2 0 0 0,227-35 0 0 0,156 7 0 0 0,76 13 0 0 0,12 14 0 0 0,-42 11 0 0 0,-92 10 0 0 0,-104 5 0 0 0,-104 4 0 0 0,-101 5 0 0 0,-111 7 0 0 0,-113 10 0 0 0,-113 5 0 0 0,-86 16 0 0 0,-60 8 0 0 0,-48 10 0 0 0,-19 2 0 0 0,34-1 0 0 0,75-11 0 0 0,123-14 0 0 0,149-14 0 0 0,166-11 0 0 0,174-7 0 0 0,138-5 0 0 0,111-3 0 0 0,52-1 0 0 0,-14 18 0 0 0,-72 6 0 0 0,-106 4 0 0 0,-111 2 0 0 0,-95 5 0 0 0,-99 15 0 0 0,-99 17 0 0 0,-97 11 0 0 0,-67 1 0 0 0,-47 1 0 0 0,26-13 0 0 0,72-16 0 0 0,86-22 0 0 0,94-20 0 0 0,76-14 0 0 0,31-7 0 0 0,-33 9 0 0 0,-72 9 0 0 0,-124 18 0 0 0,-136 13 0 0 0,-113 19 0 0 0,-70 1 0 0 0,8-10 0 0 0,68-15 0 0 0,98-32 0 0 0,119-27 0 0 0,122-1 0 0 0,32-8 0 0 0,99-61 0 0 0,105-29 0 0 0,89 4 0 0 0,59 14 0 0 0,19 17 0 0 0,-25 24 0 0 0,-69 25 0 0 0,-89 19 0 0 0,-93 15 0 0 0,-108 9 0 0 0,-129 13 0 0 0,-166 18 0 0 0,-235 5 0 0 0,-221-4 0 0 0,-159 1 0 0 0,-152-30 0 0 0,-29-15 0 0 0,128 2 0 0 0,222 5 0 0 0,421-24 0 0 0,739 51 0 0 0,368 48 0 0 0,120 39 0 0 0,-130 6 0 0 0,-772-81 0 0 0,-80 1 0 0 0,-209 33 0 0 0,-667 53 0 0 0,-166-18 0 0 0,111-36 0 0 0,240-27 0 0 0,267-31 0 0 0,226-15 0 0 0,187-7 0 0 0,142 0 0 0 0,87-3 0 0 0,24-2 0 0 0,-13 6 0 0 0,-41 11 0 0 0,-67 5 0 0 0,-81 20 0 0 0,-109 15 0 0 0,-128 1 0 0 0,-149-5 0 0 0,-152-9 0 0 0,-59 0 0 0 0,17-4 0 0 0,104-5 0 0 0,142-9 0 0 0,156-11 0 0 0,153-17 0 0 0,127-18 0 0 0,116-3 0 0 0,89-2 0 0 0,59 6 0 0 0,21-3 0 0 0,-19 5 0 0 0,-96 10 0 0 0,-152 17 0 0 0,-194 19 0 0 0,-256 9 0 0 0,-233 1 0 0 0,-189-3 0 0 0,-112 5 0 0 0,0-2 0 0 0,110-3 0 0 0,179-5 0 0 0,201-13 0 0 0,176-10 0 0 0,130-8 0 0 0,91-5 0 0 0,53 2 0 0 0,22 1 0 0 0,-8 8 0 0 0,-36 10 0 0 0,-56 16 0 0 0,-71 10 0 0 0,-57 5 0 0 0,-18 7 0 0 0,4-2 0 0 0,41-16 0 0 0,52-14 0 0 0,59-21 0 0 0,37-12 0 0 0,25-5 0 0 0,12-1 0 0 0,-8 7 0 0 0,-46 7 0 0 0,-83 9 0 0 0,-136 5 0 0 0,-180 6 0 0 0,-196 2 0 0 0,-173 2 0 0 0,-129 0 0 0 0,-78 10 0 0 0,-5 2 0 0 0,113-1 0 0 0,187-2 0 0 0,524-31 0 0 0,152 7 0 0 0,85 3 0 0 0,1055-11 0 0 0,289 15 0 0 0,-216 10 0 0 0,-357 4 0 0 0,-361 0 0 0 0,-286 0 0 0 0,-180-2 0 0 0,-104-2 0 0 0,-41-1 0 0 0,-4-5 0 0 0,12-2 0 0 0,11-1 0 0 0,12-3 0 0 0,-1-5 0 0 0,-14 0 0 0 0,-11-6 0 0 0,-12 0 0 0 0,-5-1 0 0 0,8-1 0 0 0,8 3 0 0 0,7 1 0 0 0,18 3 0 0 0,13-1 0 0 0,12 3 0 0 0,13 0 0 0 0,12-8 0 0 0,27-13 0 0 0,39-14 0 0 0,42-11 0 0 0,29 3 0 0 0,15 3 0 0 0,0 6 0 0 0,-15 7 0 0 0,-14 5 0 0 0,-15 5 0 0 0,-19 3 0 0 0,-11 1 0 0 0,-8 2 0 0 0,-3-1 0 0 0,-1 0 0 0 0,5-4 0 0 0,3-2 0 0 0,1 0 0 0 0,-18 5 0 0 0,-28 12 0 0 0,-38 17 0 0 0,-22 7 0 0 0,-12 8 0 0 0,1 4 0 0 0,11-2 0 0 0,14-8 0 0 0,18-15 0 0 0,21-16 0 0 0,19-9 0 0 0,-47-4 0 0 0,-28 3 0 0 0,-4 7 0 0 0,29 7 0 0 0,51 6 0 0 0,82 5 0 0 0,104 2 0 0 0,112 3 0 0 0,186 0 0 0 0,100 0 0 0 0,43 9 0 0 0,-28 3 0 0 0,-66 7 0 0 0,-88 10 0 0 0,-106 0 0 0 0,-123-19 0 0 0,-93-11 0 0 0,-63-6 0 0 0,-40 3 0 0 0,-23 15 0 0 0,24 54 0 0 0,-12 24 0 0 0,-29 10 0 0 0,-41-3 0 0 0,-41-1 0 0 0,-32-3 0 0 0,-28-8 0 0 0,-22-7 0 0 0,-4-2 0 0 0,0-10 0 0 0,9-8 0 0 0,20-13 0 0 0,24-15 0 0 0,48-25 0 0 0,75-15 0 0 0,25-11 0 0 0,106-57 0 0 0,129-42 0 0 0,129-26 0 0 0,67-6 0 0 0,19 5 0 0 0,-28 10 0 0 0,-88 33 0 0 0,-110 43 0 0 0,-131 40 0 0 0,-122 37 0 0 0,-110 21 0 0 0,-98 12 0 0 0,-82 11 0 0 0,-53 4 0 0 0,-13-4 0 0 0,-1-4 0 0 0,30-2 0 0 0,52-7 0 0 0,84-15 0 0 0,105-21 0 0 0,122-18 0 0 0,279-60 0 0 0,115-23 0 0 0,-565 100 0 0 0,-365 49 0 0 0,-104 14 0 0 0,45-15 0 0 0,144-29 0 0 0,163-29 0 0 0,172-28 0 0 0,164-13 0 0 0,141-13 0 0 0,133-6 0 0 0,96-1 0 0 0,58 9 0 0 0,7 13 0 0 0,-42 15 0 0 0,-81 10 0 0 0,-109 12 0 0 0,-118 20 0 0 0,-105 24 0 0 0,-96 22 0 0 0,-61 10 0 0 0,-29 5 0 0 0,6-7 0 0 0,43-19 0 0 0,81-24 0 0 0,109-34 0 0 0,143-29 0 0 0,189-44 0 0 0,162-9 0 0 0,120 10 0 0 0,46 19 0 0 0,-19 27 0 0 0,-82 29 0 0 0,-144 13 0 0 0,-150 11 0 0 0,-145 18 0 0 0,-123 7 0 0 0,-104 4 0 0 0,-98 11 0 0 0,-88 8 0 0 0,-86 6 0 0 0,-90-2 0 0 0,-93 0 0 0 0,-142 5 0 0 0,-17-11 0 0 0,90-17 0 0 0,144-26 0 0 0,173-26 0 0 0,170-14 0 0 0,40-6 0 0 0,106-26 0 0 0,151-20 0 0 0,112-16 0 0 0,87-2 0 0 0,41 8 0 0 0,-22 9 0 0 0,-70 16 0 0 0,-93 17 0 0 0,-86 14 0 0 0,-75 11 0 0 0,-49 7 0 0 0,-28 4 0 0 0,-7 2 0 0 0,-6 0 0 0 0,-7 0 0 0 0,-7-1 0 0 0,-2-5 0 0 0,-3-1 0 0 0,2-6 0 0 0,3 0 0 0 0,-1 1 0 0 0,1 2 0 0 0,-1 3 0 0 0,-134 45 0 0 0,-56 8 0 0 0,11-19 0 0 0,55-31 0 0 0,65-33 0 0 0,66-24 0 0 0,34-7 0 0 0,8 4 0 0 0,-20 11 0 0 0,-48 16 0 0 0,-71 21 0 0 0,-79 31 0 0 0,-80 25 0 0 0,-56 19 0 0 0,-18 16 0 0 0,21-1 0 0 0,52-17 0 0 0,65-24 0 0 0,71-31 0 0 0,71-43 0 0 0,61-45 0 0 0,53-40 0 0 0,59-38 0 0 0,64-22 0 0 0,43 1 0 0 0,7 16 0 0 0,-32 21 0 0 0,-55 37 0 0 0,-55 40 0 0 0,-53 36 0 0 0,-45 33 0 0 0,-43 25 0 0 0,-39 20 0 0 0,-40 17 0 0 0,-45 14 0 0 0,-55 12 0 0 0,-62 5 0 0 0,-52 2 0 0 0,-46 0 0 0 0,-32-9 0 0 0,13 7 0 0 0,18-11 0 0 0,20-12 0 0 0,28-18 0 0 0,33-18 0 0 0,44-15 0 0 0,22-10 0 0 0,14-4 0 0 0,11 7 0 0 0,-62 1 0 0 0,-46-2 0 0 0,-27-3 0 0 0,-7-3 0 0 0,1-2 0 0 0,18-3 0 0 0,33 0 0 0 0,50-1 0 0 0,84-1 0 0 0,101-13 0 0 0,135-17 0 0 0,117-12 0 0 0,95-8 0 0 0,54-4 0 0 0,15 8 0 0 0,16 11 0 0 0,-71 39 0 0 0,-191 2 0 0 0,-95 3 0 0 0,-37 13 0 0 0,-115 63 0 0 0,-91 26 0 0 0,-326 126 0 0 0,-30-19 0 0 0,75-46 0 0 0,107-53 0 0 0,109-46 0 0 0,88-35 0 0 0,68-24 0 0 0,47-14 0 0 0,28-8 0 0 0,14-1 0 0 0,0 1 0 0 0,-2 1 0 0 0,-9-1 0 0 0,-8-5 0 0 0,-4 1 0 0 0,-14-6 0 0 0,2-5 0 0 0,4-20 0 0 0,-18-33 0 0 0,11-12 0 0 0,36-5 0 0 0,37 1 0 0 0,45 4 0 0 0,60-7 0 0 0,29 6 0 0 0,-7 18 0 0 0,-34 20 0 0 0,-51 20 0 0 0,-53 24 0 0 0,-51 27 0 0 0,-41 18 0 0 0,-33 12 0 0 0,-25 15 0 0 0,-14 15 0 0 0,9 11 0 0 0,-7 7 0 0 0,1 2 0 0 0,-1 0 0 0 0,7-12 0 0 0,37-20 0 0 0,66-35 0 0 0,106-46 0 0 0,73-50 0 0 0,91-36 0 0 0,85-15 0 0 0,99 4 0 0 0,93 12 0 0 0,74 22 0 0 0,26 25 0 0 0,-12 21 0 0 0,-36 16 0 0 0,-70 10 0 0 0,-92 7 0 0 0,-91 2 0 0 0,-81 0 0 0 0,-70-8 0 0 0,-57-4 0 0 0,-32-10 0 0 0,-19-5 0 0 0,-8-5 0 0 0,14-9 0 0 0,12-3 0 0 0,21-4 0 0 0,14-8 0 0 0,-3 2 0 0 0,-4 8 0 0 0,-14 12 0 0 0,-15 6 0 0 0,-3 7 0 0 0,69-1 0 0 0,37 1 0 0 0,12 4 0 0 0,77 4 0 0 0,21 4 0 0 0,-6 3 0 0 0,-23 1 0 0 0,-28 1 0 0 0,-29 1 0 0 0,-25 0 0 0 0,-37-1 0 0 0,-28 1 0 0 0,-21-1 0 0 0,-21 0 0 0 0,-3 1 0 0 0,2-1 0 0 0,4 0 0 0 0,14 0 0 0 0,11 0 0 0 0,3-1 0 0 0,0 1 0 0 0,-2 0 0 0 0,-8 0 0 0 0,-14 0 0 0 0,-13 0 0 0 0,-11 0 0 0 0,-9 0 0 0 0,-2 0 0 0 0,3 0 0 0 0,0 0 0 0 0,3 0 0 0 0,7 0 0 0 0,10 0 0 0 0,9 0 0 0 0,6 0 0 0 0,14 0 0 0 0,5 0 0 0 0,6 0 0 0 0,3 0 0 0 0,3 0 0 0 0,-2 0 0 0 0,-5 0 0 0 0,-6 0 0 0 0,-8 0 0 0 0,-10 0 0 0 0,-7 0 0 0 0,-10 0 0 0 0,-6 0 0 0 0,-2 0 0 0 0,5 0 0 0 0,7 0 0 0 0,2 0 0 0 0,9-4 0 0 0,2-2 0 0 0,-2 1 0 0 0,-5 0 0 0 0,-8 6 0 0 0,-17 12 0 0 0,-34 12 0 0 0,-34 11 0 0 0,-30 7 0 0 0,-18 2 0 0 0,-22 1 0 0 0,-12-2 0 0 0,-34 9 0 0 0,-24-1 0 0 0,-5 0 0 0 0,-12-4 0 0 0,-4-11 0 0 0,3-3 0 0 0,3-2 0 0 0,15-7 0 0 0,20-8 0 0 0,12-6 0 0 0,9-6 0 0 0,12-3 0 0 0,5-2 0 0 0,-5-2 0 0 0,-18 1 0 0 0,-17 0 0 0 0,-22-1 0 0 0,-25 2 0 0 0,-5-1 0 0 0,5 1 0 0 0,33 0 0 0 0,49 0 0 0 0,57-9 0 0 0,74-2 0 0 0,74-14 0 0 0,80-14 0 0 0,63-6 0 0 0,45-4 0 0 0,51 2 0 0 0,35 9 0 0 0,22 3 0 0 0,3 6 0 0 0,-21 9 0 0 0,-37 8 0 0 0,-84 5 0 0 0,-118 5 0 0 0,-125 2 0 0 0,-102 14 0 0 0,-73 5 0 0 0,-48-1 0 0 0,-38-3 0 0 0,-1-5 0 0 0,21-3 0 0 0,34-4 0 0 0,21-1 0 0 0,11-2 0 0 0,8-1 0 0 0,-6 0 0 0 0,-6 1 0 0 0,1-1 0 0 0,9 1 0 0 0,20-1 0 0 0,25 1 0 0 0,25-4 0 0 0,34-2 0 0 0,40 0 0 0 0,51 2 0 0 0,46 1 0 0 0,43-4 0 0 0,35 0 0 0 0,27 1 0 0 0,1-2 0 0 0,-17-10 0 0 0,-27-10 0 0 0,-2 0 0 0 0,-2 5 0 0 0,3 5 0 0 0,10 7 0 0 0,1 5 0 0 0,7 3 0 0 0,162 29 0 0 0,41 10 0 0 0,-37-1 0 0 0,-67-7 0 0 0,-68-8 0 0 0,-61-7 0 0 0,-47-7 0 0 0,-28-3 0 0 0,-13 2 0 0 0,-3 0 0 0 0,1 3 0 0 0,3 1 0 0 0,10-2 0 0 0,10-1 0 0 0,8-2 0 0 0,7-2 0 0 0,-1-1 0 0 0,2-1 0 0 0,2 0 0 0 0,-8-1 0 0 0,-6 1 0 0 0,-9-1 0 0 0,-9 6 0 0 0,-11 5 0 0 0,-20 10 0 0 0,-29 10 0 0 0,-34 9 0 0 0,-38-2 0 0 0,-49 2 0 0 0,-35-2 0 0 0,-14-3 0 0 0,3-7 0 0 0,23 1 0 0 0,49 8 0 0 0,52 8 0 0 0,41 8 0 0 0,19 1 0 0 0,6-9 0 0 0,-7-8 0 0 0,-16-5 0 0 0,-19-4 0 0 0,-20-6 0 0 0,-22-7 0 0 0,-38-6 0 0 0,-7-4 0 0 0,13-3 0 0 0,21-1 0 0 0,82-41 0 0 0,74-22 0 0 0,61-17 0 0 0,39-9 0 0 0,9 7 0 0 0,1 8 0 0 0,-20 12 0 0 0,-46 22 0 0 0,-55 21 0 0 0,-53 19 0 0 0,-55 13 0 0 0,-39 14 0 0 0,-23 11 0 0 0,-8 7 0 0 0,-1 1 0 0 0,11-7 0 0 0,22-11 0 0 0,20-10 0 0 0,15-3 0 0 0,12-5 0 0 0,9 1 0 0 0,-3 2 0 0 0,-3 4 0 0 0,9-1 0 0 0,19-3 0 0 0,34-13 0 0 0,39-11 0 0 0,54-16 0 0 0,69-22 0 0 0,69-6 0 0 0,57-8 0 0 0,56-1 0 0 0,22-3 0 0 0,55-8 0 0 0,1 4 0 0 0,-44 15 0 0 0,-68 17 0 0 0,-86 14 0 0 0,-80 12 0 0 0,-60 9 0 0 0,-42-1 0 0 0,-29-2 0 0 0,-15-2 0 0 0,-6 2 0 0 0,7-2 0 0 0,18 0 0 0 0,12-3 0 0 0,14-4 0 0 0,10 1 0 0 0,5 3 0 0 0,3 4 0 0 0,-9 3 0 0 0,-11 2 0 0 0,-5 2 0 0 0,7 1 0 0 0,10 0 0 0 0,14 1 0 0 0,1 0 0 0 0,-11-1 0 0 0,-13 5 0 0 0,-164 111 0 0 0,-68 35 0 0 0,-15-7 0 0 0,19-29 0 0 0,33-33 0 0 0,34-31 0 0 0,29-24 0 0 0,21-17 0 0 0,2-6 0 0 0,-10-3 0 0 0,-5-1 0 0 0,0-2 0 0 0,5 4 0 0 0,16 2 0 0 0,32-12 0 0 0,56-24 0 0 0,73-27 0 0 0,46-17 0 0 0,21-1 0 0 0,-5 1 0 0 0,-29 13 0 0 0,-46 21 0 0 0,-63 26 0 0 0,-84 35 0 0 0,-87 26 0 0 0,-94 19 0 0 0,-80 7 0 0 0,-59 1 0 0 0,-53-8 0 0 0,-39-15 0 0 0,-111-15 0 0 0,-34-14 0 0 0,26-10 0 0 0,79-7 0 0 0,119-8 0 0 0,131-21 0 0 0,199-1 0 0 0,52-9 0 0 0,153-61 0 0 0,188-31 0 0 0,131-11 0 0 0,87 0 0 0 0,18 15 0 0 0,-57 28 0 0 0,-110 31 0 0 0,-130 31 0 0 0,-125 30 0 0 0,-108 29 0 0 0,-94 18 0 0 0,-86 16 0 0 0,-61 6 0 0 0,-53 15 0 0 0,-21-3 0 0 0,15-14 0 0 0,40-18 0 0 0,67-16 0 0 0,79-14 0 0 0,105-8 0 0 0,115-20 0 0 0,112-15 0 0 0,132-17 0 0 0,50-10 0 0 0,-2 6 0 0 0,-33 10 0 0 0,-63 12 0 0 0,-67 10 0 0 0,-70 0 0 0 0,-60 3 0 0 0,-49 3 0 0 0,-39 4 0 0 0,-25 3 0 0 0,-3 2 0 0 0,4 2 0 0 0,6 0 0 0 0,2-4 0 0 0,-5-1 0 0 0,-8 0 0 0 0,-7 1 0 0 0,-23 15 0 0 0,3-7 0 0 0,-73 16 0 0 0,-509 117 0 0 0,-185 33 0 0 0,42-12 0 0 0,163-33 0 0 0,218-38 0 0 0,234-52 0 0 0,220-48 0 0 0,202-27 0 0 0,154-7 0 0 0,83 5 0 0 0,23 10 0 0 0,-41 9 0 0 0,-79 1 0 0 0,-110 4 0 0 0,-113 5 0 0 0,-82 4 0 0 0,-63 5 0 0 0,-29 2 0 0 0,-22 1 0 0 0,-3 2 0 0 0,-5 0 0 0 0,-6 0 0 0 0,-6 0 0 0 0,-3-1 0 0 0,-3 1 0 0 0,3-1 0 0 0,9 0 0 0 0,8 0 0 0 0,-1 0 0 0 0,1 0 0 0 0,-3 0 0 0 0,-5 0 0 0 0,5 0 0 0 0,7-5 0 0 0,13-5 0 0 0,17-1 0 0 0,9 1 0 0 0,-3 2 0 0 0,-12 3 0 0 0,-13 6 0 0 0,-23 12 0 0 0,-31 17 0 0 0,-33 8 0 0 0,-40 1 0 0 0,-35 0 0 0 0,-14-4 0 0 0,-9 2 0 0 0,-10-2 0 0 0,-4-6 0 0 0,-2-4 0 0 0,2-2 0 0 0,7-4 0 0 0,16-2 0 0 0,36-3 0 0 0,58-13 0 0 0,85-20 0 0 0,106-29 0 0 0,99-23 0 0 0,99-9 0 0 0,58-4 0 0 0,13 4 0 0 0,-46 16 0 0 0,-121 22 0 0 0,-159 23 0 0 0,-197 15 0 0 0,-214 8 0 0 0,-892 4 0 0 0,-444-9 0 0 0,-306 9 0 0 0,73 3 0 0 0,330 0 0 0 0,423-2 0 0 0,396-3 0 0 0,311-1 0 0 0,212-3 0 0 0,120-1 0 0 0,52-1 0 0 0,-6-1 0 0 0,-29 1 0 0 0,-44-1 0 0 0,-44 1 0 0 0,-38 0 0 0 0,-17-1 0 0 0,2 1 0 0 0,9 0 0 0 0,28 0 0 0 0,37 0 0 0 0,35 0 0 0 0,28 0 0 0 0,16 5 0 0 0,11 1 0 0 0,3 4 0 0 0,-11 9 0 0 0,-8 6 0 0 0,-3-2 0 0 0,-2 0 0 0 0,-13 5 0 0 0,0-2 0 0 0,7-2 0 0 0,6 0 0 0 0,7 0 0 0 0,13 1 0 0 0,15 4 0 0 0,26 6 0 0 0,32 7 0 0 0,37 4 0 0 0,46 3 0 0 0,40-2 0 0 0,34-1 0 0 0,22-7 0 0 0,5-11 0 0 0,-30-10 0 0 0,-44-9 0 0 0,-51 0 0 0 0,-56 2 0 0 0,-47 3 0 0 0,-41 4 0 0 0,-30 4 0 0 0,-36-3 0 0 0,-26-4 0 0 0,-16-4 0 0 0,6-5 0 0 0,23-3 0 0 0,30-2 0 0 0,25-6 0 0 0,22-1 0 0 0,14-1 0 0 0,9-2 0 0 0,-1-5 0 0 0,1 0 0 0 0,-4 2 0 0 0,-6 0 0 0 0,-6 1 0 0 0,-8-2 0 0 0,-6 1 0 0 0,-5 3 0 0 0,3 3 0 0 0,2-2 0 0 0,7 1 0 0 0,7 0 0 0 0,6 3 0 0 0,-17 1 0 0 0,-3 2 0 0 0,2 0 0 0 0,-2 1 0 0 0,4 1 0 0 0,7-1 0 0 0,6-4 0 0 0,5-2 0 0 0,5 1 0 0 0,-2 1 0 0 0,-1 1 0 0 0,-2 1 0 0 0,-1 1 0 0 0,2 0 0 0 0,1 1 0 0 0,3 0 0 0 0,1-4 0 0 0,10-6 0 0 0,12-6 0 0 0,17 1 0 0 0,14 2 0 0 0,21 3 0 0 0,20 4 0 0 0,21 2 0 0 0,18 3 0 0 0,12-4 0 0 0,9 0 0 0 0,5-5 0 0 0,-12 1 0 0 0,-16 1 0 0 0,-22 2 0 0 0,-21 2 0 0 0,-15 1 0 0 0,-11 2 0 0 0,-8 1 0 0 0,-3 0 0 0 0,3 1 0 0 0,11-1 0 0 0,20 5 0 0 0,27 5 0 0 0,30 2 0 0 0,31 16 0 0 0,17 16 0 0 0,16 10 0 0 0,13-5 0 0 0,18-1 0 0 0,4-5 0 0 0,9-1 0 0 0,8-8 0 0 0,-2-9 0 0 0,-12 0 0 0 0,-26-5 0 0 0,-32-14 0 0 0,-25-8 0 0 0,-13-9 0 0 0,-23-1 0 0 0,-19 0 0 0 0,-10-2 0 0 0,-11 2 0 0 0,-12 3 0 0 0,-9-2 0 0 0,-10-8 0 0 0,-10-9 0 0 0,-17-26 0 0 0,-7-4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5AE26-0F8B-4EF7-928F-D113449DA3B7}" type="datetimeFigureOut">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ADD96-DDA3-467C-8784-565B79D42FF5}" type="slidenum">
              <a:t>‹#›</a:t>
            </a:fld>
            <a:endParaRPr lang="en-US"/>
          </a:p>
        </p:txBody>
      </p:sp>
    </p:spTree>
    <p:extLst>
      <p:ext uri="{BB962C8B-B14F-4D97-AF65-F5344CB8AC3E}">
        <p14:creationId xmlns:p14="http://schemas.microsoft.com/office/powerpoint/2010/main" val="251424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hyperlink" Target="https://www.tkvco.com/?product_id=94244701_28" TargetMode="External"/><Relationship Id="rId3" Type="http://schemas.openxmlformats.org/officeDocument/2006/relationships/hyperlink" Target="https://stackoverflow.com/questions/4582968/system-v-ipc-vs-posix-ipc" TargetMode="External"/><Relationship Id="rId7" Type="http://schemas.openxmlformats.org/officeDocument/2006/relationships/hyperlink" Target="https://www.softprayog.in/programming/interprocess-communication-using-posix-message-queues-in-linux" TargetMode="External"/><Relationship Id="rId2" Type="http://schemas.openxmlformats.org/officeDocument/2006/relationships/hyperlink" Target="https://docs.oracle.com/cd/E23824_01/html/821-1602/svipc-posixipc.html" TargetMode="External"/><Relationship Id="rId1" Type="http://schemas.openxmlformats.org/officeDocument/2006/relationships/slideLayout" Target="../slideLayouts/slideLayout2.xml"/><Relationship Id="rId6" Type="http://schemas.openxmlformats.org/officeDocument/2006/relationships/hyperlink" Target="https://man7.org/linux/man-pages/man2/mq_open.2.html" TargetMode="External"/><Relationship Id="rId5" Type="http://schemas.openxmlformats.org/officeDocument/2006/relationships/hyperlink" Target="https://linuxhint.com/posix-message-queues-c-programming/" TargetMode="External"/><Relationship Id="rId4" Type="http://schemas.openxmlformats.org/officeDocument/2006/relationships/hyperlink" Target="https://www.opensourceforu.com/2021/05/the-usefulness-of-posix-message-queues/" TargetMode="External"/><Relationship Id="rId9" Type="http://schemas.openxmlformats.org/officeDocument/2006/relationships/hyperlink" Target="https://vivadifferences.com/difference-between-pipe-and-fifo-inter-process-communic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b="1">
                <a:latin typeface="Times New Roman"/>
                <a:cs typeface="Calibri Light"/>
              </a:rPr>
              <a:t>IPC MECHANISM</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481F-F4D1-7BF1-C41B-621288DF7C5E}"/>
              </a:ext>
            </a:extLst>
          </p:cNvPr>
          <p:cNvSpPr>
            <a:spLocks noGrp="1"/>
          </p:cNvSpPr>
          <p:nvPr>
            <p:ph type="title"/>
          </p:nvPr>
        </p:nvSpPr>
        <p:spPr>
          <a:xfrm>
            <a:off x="110836" y="53398"/>
            <a:ext cx="10515600" cy="754063"/>
          </a:xfrm>
        </p:spPr>
        <p:txBody>
          <a:bodyPr vert="horz" lIns="91440" tIns="45720" rIns="91440" bIns="45720" rtlCol="0" anchor="ctr">
            <a:noAutofit/>
          </a:bodyPr>
          <a:lstStyle/>
          <a:p>
            <a:r>
              <a:rPr lang="en-US" sz="2800">
                <a:latin typeface="Times New Roman"/>
                <a:cs typeface="Times New Roman"/>
              </a:rPr>
              <a:t>Differences between </a:t>
            </a:r>
            <a:r>
              <a:rPr lang="en-US" sz="2800" err="1">
                <a:latin typeface="Times New Roman"/>
                <a:cs typeface="Times New Roman"/>
              </a:rPr>
              <a:t>Posix</a:t>
            </a:r>
            <a:r>
              <a:rPr lang="en-US" sz="2800">
                <a:latin typeface="Times New Roman"/>
                <a:cs typeface="Times New Roman"/>
              </a:rPr>
              <a:t> &amp; System-V IPC mechanism.</a:t>
            </a:r>
            <a:endParaRPr lang="en-US" sz="2800">
              <a:cs typeface="Calibri Light"/>
            </a:endParaRPr>
          </a:p>
        </p:txBody>
      </p:sp>
      <p:graphicFrame>
        <p:nvGraphicFramePr>
          <p:cNvPr id="4" name="Table 4">
            <a:extLst>
              <a:ext uri="{FF2B5EF4-FFF2-40B4-BE49-F238E27FC236}">
                <a16:creationId xmlns:a16="http://schemas.microsoft.com/office/drawing/2014/main" id="{6173822B-ED66-9983-7B44-ED45B5B681DD}"/>
              </a:ext>
            </a:extLst>
          </p:cNvPr>
          <p:cNvGraphicFramePr>
            <a:graphicFrameLocks noGrp="1"/>
          </p:cNvGraphicFramePr>
          <p:nvPr>
            <p:ph idx="1"/>
            <p:extLst>
              <p:ext uri="{D42A27DB-BD31-4B8C-83A1-F6EECF244321}">
                <p14:modId xmlns:p14="http://schemas.microsoft.com/office/powerpoint/2010/main" val="2291888317"/>
              </p:ext>
            </p:extLst>
          </p:nvPr>
        </p:nvGraphicFramePr>
        <p:xfrm>
          <a:off x="199159" y="831272"/>
          <a:ext cx="11797142" cy="6654795"/>
        </p:xfrm>
        <a:graphic>
          <a:graphicData uri="http://schemas.openxmlformats.org/drawingml/2006/table">
            <a:tbl>
              <a:tblPr firstRow="1" bandRow="1">
                <a:tableStyleId>{5C22544A-7EE6-4342-B048-85BDC9FD1C3A}</a:tableStyleId>
              </a:tblPr>
              <a:tblGrid>
                <a:gridCol w="5898571">
                  <a:extLst>
                    <a:ext uri="{9D8B030D-6E8A-4147-A177-3AD203B41FA5}">
                      <a16:colId xmlns:a16="http://schemas.microsoft.com/office/drawing/2014/main" val="2911053940"/>
                    </a:ext>
                  </a:extLst>
                </a:gridCol>
                <a:gridCol w="5898571">
                  <a:extLst>
                    <a:ext uri="{9D8B030D-6E8A-4147-A177-3AD203B41FA5}">
                      <a16:colId xmlns:a16="http://schemas.microsoft.com/office/drawing/2014/main" val="1201662015"/>
                    </a:ext>
                  </a:extLst>
                </a:gridCol>
              </a:tblGrid>
              <a:tr h="444960">
                <a:tc>
                  <a:txBody>
                    <a:bodyPr/>
                    <a:lstStyle/>
                    <a:p>
                      <a:pPr lvl="0">
                        <a:buNone/>
                      </a:pPr>
                      <a:r>
                        <a:rPr lang="en-US" sz="1800" b="0" i="0" u="none" strike="noStrike" noProof="0" err="1">
                          <a:latin typeface="Times New Roman"/>
                        </a:rPr>
                        <a:t>Posix</a:t>
                      </a:r>
                      <a:endParaRPr lang="en-US" err="1"/>
                    </a:p>
                  </a:txBody>
                  <a:tcPr/>
                </a:tc>
                <a:tc>
                  <a:txBody>
                    <a:bodyPr/>
                    <a:lstStyle/>
                    <a:p>
                      <a:pPr lvl="0">
                        <a:buNone/>
                      </a:pPr>
                      <a:r>
                        <a:rPr lang="en-US" sz="1800" b="0" i="0" u="none" strike="noStrike" noProof="0" dirty="0">
                          <a:latin typeface="Times New Roman"/>
                        </a:rPr>
                        <a:t>System-V </a:t>
                      </a:r>
                      <a:endParaRPr lang="en-US" dirty="0"/>
                    </a:p>
                  </a:txBody>
                  <a:tcPr/>
                </a:tc>
                <a:extLst>
                  <a:ext uri="{0D108BD9-81ED-4DB2-BD59-A6C34878D82A}">
                    <a16:rowId xmlns:a16="http://schemas.microsoft.com/office/drawing/2014/main" val="4220316543"/>
                  </a:ext>
                </a:extLst>
              </a:tr>
              <a:tr h="917863">
                <a:tc>
                  <a:txBody>
                    <a:bodyPr/>
                    <a:lstStyle/>
                    <a:p>
                      <a:pPr lvl="0">
                        <a:buNone/>
                      </a:pPr>
                      <a:r>
                        <a:rPr lang="en-US" sz="1800" b="0" i="0" u="none" strike="noStrike" noProof="0" dirty="0"/>
                        <a:t>Almost all the basic concepts are the same as System V. It only differs with the interface</a:t>
                      </a:r>
                      <a:endParaRPr lang="en-US" dirty="0"/>
                    </a:p>
                  </a:txBody>
                  <a:tcPr/>
                </a:tc>
                <a:tc>
                  <a:txBody>
                    <a:bodyPr/>
                    <a:lstStyle/>
                    <a:p>
                      <a:pPr lvl="0">
                        <a:buNone/>
                      </a:pPr>
                      <a:r>
                        <a:rPr lang="en-US" sz="1800" b="0" i="0" u="none" strike="noStrike" noProof="0" dirty="0">
                          <a:latin typeface="Calibri"/>
                        </a:rPr>
                        <a:t>SYSTEM V IPC covers all the IPC mechanisms  pipes, named pipes, message queues, signals, semaphores, and shared memory. </a:t>
                      </a:r>
                    </a:p>
                  </a:txBody>
                  <a:tcPr/>
                </a:tc>
                <a:extLst>
                  <a:ext uri="{0D108BD9-81ED-4DB2-BD59-A6C34878D82A}">
                    <a16:rowId xmlns:a16="http://schemas.microsoft.com/office/drawing/2014/main" val="1011516373"/>
                  </a:ext>
                </a:extLst>
              </a:tr>
              <a:tr h="587983">
                <a:tc>
                  <a:txBody>
                    <a:bodyPr/>
                    <a:lstStyle/>
                    <a:p>
                      <a:pPr lvl="0">
                        <a:buNone/>
                      </a:pPr>
                      <a:r>
                        <a:rPr lang="en-US" sz="1800" b="0" i="0" u="none" strike="noStrike" noProof="0" dirty="0">
                          <a:latin typeface="Calibri"/>
                        </a:rPr>
                        <a:t>Shared Memory Interface Calls </a:t>
                      </a:r>
                      <a:r>
                        <a:rPr lang="en-US" sz="1800" b="0" i="0" u="none" strike="noStrike" noProof="0" dirty="0" err="1">
                          <a:latin typeface="Calibri"/>
                        </a:rPr>
                        <a:t>shm_open</a:t>
                      </a:r>
                      <a:r>
                        <a:rPr lang="en-US" sz="1800" b="0" i="0" u="none" strike="noStrike" noProof="0" dirty="0">
                          <a:latin typeface="Calibri"/>
                        </a:rPr>
                        <a:t>(), </a:t>
                      </a:r>
                      <a:r>
                        <a:rPr lang="en-US" sz="1800" b="0" i="0" u="none" strike="noStrike" noProof="0" dirty="0" err="1">
                          <a:latin typeface="Calibri"/>
                        </a:rPr>
                        <a:t>mmap</a:t>
                      </a:r>
                      <a:r>
                        <a:rPr lang="en-US" sz="1800" b="0" i="0" u="none" strike="noStrike" noProof="0" dirty="0">
                          <a:latin typeface="Calibri"/>
                        </a:rPr>
                        <a:t>(), </a:t>
                      </a:r>
                      <a:r>
                        <a:rPr lang="en-US" sz="1800" b="0" i="0" u="none" strike="noStrike" noProof="0" dirty="0" err="1">
                          <a:latin typeface="Calibri"/>
                        </a:rPr>
                        <a:t>shm_unlink</a:t>
                      </a: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Shared Memory Interface Calls </a:t>
                      </a:r>
                      <a:r>
                        <a:rPr lang="en-US" sz="1800" b="0" i="0" u="none" strike="noStrike" noProof="0" dirty="0" err="1">
                          <a:latin typeface="Calibri"/>
                        </a:rPr>
                        <a:t>shmget</a:t>
                      </a:r>
                      <a:r>
                        <a:rPr lang="en-US" sz="1800" b="0" i="0" u="none" strike="noStrike" noProof="0" dirty="0">
                          <a:latin typeface="Calibri"/>
                        </a:rPr>
                        <a:t>(), </a:t>
                      </a:r>
                      <a:r>
                        <a:rPr lang="en-US" sz="1800" b="0" i="0" u="none" strike="noStrike" noProof="0" dirty="0" err="1">
                          <a:latin typeface="Calibri"/>
                        </a:rPr>
                        <a:t>shmat</a:t>
                      </a:r>
                      <a:r>
                        <a:rPr lang="en-US" sz="1800" b="0" i="0" u="none" strike="noStrike" noProof="0" dirty="0">
                          <a:latin typeface="Calibri"/>
                        </a:rPr>
                        <a:t>(), </a:t>
                      </a:r>
                      <a:r>
                        <a:rPr lang="en-US" sz="1800" b="0" i="0" u="none" strike="noStrike" noProof="0" dirty="0" err="1">
                          <a:latin typeface="Calibri"/>
                        </a:rPr>
                        <a:t>shmdt</a:t>
                      </a:r>
                      <a:r>
                        <a:rPr lang="en-US" sz="1800" b="0" i="0" u="none" strike="noStrike" noProof="0" dirty="0">
                          <a:latin typeface="Calibri"/>
                        </a:rPr>
                        <a:t>(), </a:t>
                      </a:r>
                      <a:r>
                        <a:rPr lang="en-US" sz="1800" b="0" i="0" u="none" strike="noStrike" noProof="0" dirty="0" err="1">
                          <a:latin typeface="Calibri"/>
                        </a:rPr>
                        <a:t>shmctl</a:t>
                      </a:r>
                      <a:r>
                        <a:rPr lang="en-US" sz="1800" b="0" i="0" u="none" strike="noStrike" noProof="0" dirty="0">
                          <a:latin typeface="Calibri"/>
                        </a:rPr>
                        <a:t>()</a:t>
                      </a:r>
                      <a:endParaRPr lang="en-US" dirty="0"/>
                    </a:p>
                  </a:txBody>
                  <a:tcPr/>
                </a:tc>
                <a:extLst>
                  <a:ext uri="{0D108BD9-81ED-4DB2-BD59-A6C34878D82A}">
                    <a16:rowId xmlns:a16="http://schemas.microsoft.com/office/drawing/2014/main" val="1363957629"/>
                  </a:ext>
                </a:extLst>
              </a:tr>
              <a:tr h="587983">
                <a:tc>
                  <a:txBody>
                    <a:bodyPr/>
                    <a:lstStyle/>
                    <a:p>
                      <a:pPr lvl="0">
                        <a:buNone/>
                      </a:pPr>
                      <a:r>
                        <a:rPr lang="en-US" sz="1800" b="0" i="0" u="none" strike="noStrike" noProof="0" dirty="0">
                          <a:latin typeface="Calibri"/>
                        </a:rPr>
                        <a:t>Message Queue Interface Calls </a:t>
                      </a:r>
                      <a:r>
                        <a:rPr lang="en-US" sz="1800" b="0" i="0" u="none" strike="noStrike" noProof="0" dirty="0" err="1">
                          <a:latin typeface="Calibri"/>
                        </a:rPr>
                        <a:t>mq_open</a:t>
                      </a:r>
                      <a:r>
                        <a:rPr lang="en-US" sz="1800" b="0" i="0" u="none" strike="noStrike" noProof="0" dirty="0">
                          <a:latin typeface="Calibri"/>
                        </a:rPr>
                        <a:t>(), </a:t>
                      </a:r>
                      <a:r>
                        <a:rPr lang="en-US" sz="1800" b="0" i="0" u="none" strike="noStrike" noProof="0" dirty="0" err="1">
                          <a:latin typeface="Calibri"/>
                        </a:rPr>
                        <a:t>mq_send</a:t>
                      </a:r>
                      <a:r>
                        <a:rPr lang="en-US" sz="1800" b="0" i="0" u="none" strike="noStrike" noProof="0" dirty="0">
                          <a:latin typeface="Calibri"/>
                        </a:rPr>
                        <a:t>(), </a:t>
                      </a:r>
                      <a:r>
                        <a:rPr lang="en-US" sz="1800" b="0" i="0" u="none" strike="noStrike" noProof="0" dirty="0" err="1">
                          <a:latin typeface="Calibri"/>
                        </a:rPr>
                        <a:t>mq_receive</a:t>
                      </a:r>
                      <a:r>
                        <a:rPr lang="en-US" sz="1800" b="0" i="0" u="none" strike="noStrike" noProof="0" dirty="0">
                          <a:latin typeface="Calibri"/>
                        </a:rPr>
                        <a:t>(), </a:t>
                      </a:r>
                      <a:r>
                        <a:rPr lang="en-US" sz="1800" b="0" i="0" u="none" strike="noStrike" noProof="0" dirty="0" err="1">
                          <a:latin typeface="Calibri"/>
                        </a:rPr>
                        <a:t>mq_unlink</a:t>
                      </a: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Message Queue Interface Calls </a:t>
                      </a:r>
                      <a:r>
                        <a:rPr lang="en-US" sz="1800" b="0" i="0" u="none" strike="noStrike" noProof="0" dirty="0" err="1">
                          <a:latin typeface="Calibri"/>
                        </a:rPr>
                        <a:t>msgget</a:t>
                      </a:r>
                      <a:r>
                        <a:rPr lang="en-US" sz="1800" b="0" i="0" u="none" strike="noStrike" noProof="0" dirty="0">
                          <a:latin typeface="Calibri"/>
                        </a:rPr>
                        <a:t>(), </a:t>
                      </a:r>
                      <a:r>
                        <a:rPr lang="en-US" sz="1800" b="0" i="0" u="none" strike="noStrike" noProof="0" dirty="0" err="1">
                          <a:latin typeface="Calibri"/>
                        </a:rPr>
                        <a:t>msgsnd</a:t>
                      </a:r>
                      <a:r>
                        <a:rPr lang="en-US" sz="1800" b="0" i="0" u="none" strike="noStrike" noProof="0" dirty="0">
                          <a:latin typeface="Calibri"/>
                        </a:rPr>
                        <a:t>(), </a:t>
                      </a:r>
                      <a:r>
                        <a:rPr lang="en-US" sz="1800" b="0" i="0" u="none" strike="noStrike" noProof="0" dirty="0" err="1">
                          <a:latin typeface="Calibri"/>
                        </a:rPr>
                        <a:t>msgrcv</a:t>
                      </a:r>
                      <a:r>
                        <a:rPr lang="en-US" sz="1800" b="0" i="0" u="none" strike="noStrike" noProof="0" dirty="0">
                          <a:latin typeface="Calibri"/>
                        </a:rPr>
                        <a:t>(), </a:t>
                      </a:r>
                      <a:r>
                        <a:rPr lang="en-US" sz="1800" b="0" i="0" u="none" strike="noStrike" noProof="0" dirty="0" err="1">
                          <a:latin typeface="Calibri"/>
                        </a:rPr>
                        <a:t>msgctl</a:t>
                      </a:r>
                      <a:r>
                        <a:rPr lang="en-US" sz="1800" b="0" i="0" u="none" strike="noStrike" noProof="0" dirty="0">
                          <a:latin typeface="Calibri"/>
                        </a:rPr>
                        <a:t>()</a:t>
                      </a:r>
                      <a:endParaRPr lang="en-US" dirty="0"/>
                    </a:p>
                  </a:txBody>
                  <a:tcPr/>
                </a:tc>
                <a:extLst>
                  <a:ext uri="{0D108BD9-81ED-4DB2-BD59-A6C34878D82A}">
                    <a16:rowId xmlns:a16="http://schemas.microsoft.com/office/drawing/2014/main" val="2242726284"/>
                  </a:ext>
                </a:extLst>
              </a:tr>
              <a:tr h="1342825">
                <a:tc>
                  <a:txBody>
                    <a:bodyPr/>
                    <a:lstStyle/>
                    <a:p>
                      <a:pPr lvl="0">
                        <a:buNone/>
                      </a:pPr>
                      <a:r>
                        <a:rPr lang="en-US" sz="1800" b="0" i="0" u="none" strike="noStrike" noProof="0" dirty="0">
                          <a:latin typeface="Calibri"/>
                        </a:rPr>
                        <a:t>Semaphore Interface Calls Named Semaphores </a:t>
                      </a:r>
                      <a:r>
                        <a:rPr lang="en-US" sz="1800" b="0" i="0" u="none" strike="noStrike" noProof="0" dirty="0" err="1">
                          <a:latin typeface="Calibri"/>
                        </a:rPr>
                        <a:t>sem_open</a:t>
                      </a:r>
                      <a:r>
                        <a:rPr lang="en-US" sz="1800" b="0" i="0" u="none" strike="noStrike" noProof="0" dirty="0">
                          <a:latin typeface="Calibri"/>
                        </a:rPr>
                        <a:t>(), </a:t>
                      </a:r>
                      <a:r>
                        <a:rPr lang="en-US" sz="1800" b="0" i="0" u="none" strike="noStrike" noProof="0" dirty="0" err="1">
                          <a:latin typeface="Calibri"/>
                        </a:rPr>
                        <a:t>sem_close</a:t>
                      </a:r>
                      <a:r>
                        <a:rPr lang="en-US" sz="1800" b="0" i="0" u="none" strike="noStrike" noProof="0" dirty="0">
                          <a:latin typeface="Calibri"/>
                        </a:rPr>
                        <a:t>(), </a:t>
                      </a:r>
                      <a:r>
                        <a:rPr lang="en-US" sz="1800" b="0" i="0" u="none" strike="noStrike" noProof="0" dirty="0" err="1">
                          <a:latin typeface="Calibri"/>
                        </a:rPr>
                        <a:t>sem_unlink</a:t>
                      </a:r>
                      <a:r>
                        <a:rPr lang="en-US" sz="1800" b="0" i="0" u="none" strike="noStrike" noProof="0" dirty="0">
                          <a:latin typeface="Calibri"/>
                        </a:rPr>
                        <a:t>(), </a:t>
                      </a:r>
                      <a:r>
                        <a:rPr lang="en-US" sz="1800" b="0" i="0" u="none" strike="noStrike" noProof="0" dirty="0" err="1">
                          <a:latin typeface="Calibri"/>
                        </a:rPr>
                        <a:t>sem_post</a:t>
                      </a:r>
                      <a:r>
                        <a:rPr lang="en-US" sz="1800" b="0" i="0" u="none" strike="noStrike" noProof="0" dirty="0">
                          <a:latin typeface="Calibri"/>
                        </a:rPr>
                        <a:t>(), </a:t>
                      </a:r>
                      <a:r>
                        <a:rPr lang="en-US" sz="1800" b="0" i="0" u="none" strike="noStrike" noProof="0" dirty="0" err="1">
                          <a:latin typeface="Calibri"/>
                        </a:rPr>
                        <a:t>sem_wait</a:t>
                      </a:r>
                      <a:r>
                        <a:rPr lang="en-US" sz="1800" b="0" i="0" u="none" strike="noStrike" noProof="0" dirty="0">
                          <a:latin typeface="Calibri"/>
                        </a:rPr>
                        <a:t>(), </a:t>
                      </a:r>
                      <a:r>
                        <a:rPr lang="en-US" sz="1800" b="0" i="0" u="none" strike="noStrike" noProof="0" dirty="0" err="1">
                          <a:latin typeface="Calibri"/>
                        </a:rPr>
                        <a:t>sem_trywait</a:t>
                      </a:r>
                      <a:r>
                        <a:rPr lang="en-US" sz="1800" b="0" i="0" u="none" strike="noStrike" noProof="0" dirty="0">
                          <a:latin typeface="Calibri"/>
                        </a:rPr>
                        <a:t>(), </a:t>
                      </a:r>
                      <a:r>
                        <a:rPr lang="en-US" sz="1800" b="0" i="0" u="none" strike="noStrike" noProof="0" dirty="0" err="1">
                          <a:latin typeface="Calibri"/>
                        </a:rPr>
                        <a:t>sem_timedwait</a:t>
                      </a:r>
                      <a:r>
                        <a:rPr lang="en-US" sz="1800" b="0" i="0" u="none" strike="noStrike" noProof="0" dirty="0">
                          <a:latin typeface="Calibri"/>
                        </a:rPr>
                        <a:t>(), </a:t>
                      </a:r>
                      <a:r>
                        <a:rPr lang="en-US" sz="1800" b="0" i="0" u="none" strike="noStrike" noProof="0" dirty="0" err="1">
                          <a:latin typeface="Calibri"/>
                        </a:rPr>
                        <a:t>sem_getvalue</a:t>
                      </a:r>
                      <a:r>
                        <a:rPr lang="en-US" sz="1800" b="0" i="0" u="none" strike="noStrike" noProof="0" dirty="0">
                          <a:latin typeface="Calibri"/>
                        </a:rPr>
                        <a:t>() Unnamed  semaphores </a:t>
                      </a:r>
                      <a:r>
                        <a:rPr lang="en-US" sz="1800" b="0" i="0" u="none" strike="noStrike" noProof="0" dirty="0" err="1">
                          <a:latin typeface="Calibri"/>
                        </a:rPr>
                        <a:t>sem_init</a:t>
                      </a:r>
                      <a:r>
                        <a:rPr lang="en-US" sz="1800" b="0" i="0" u="none" strike="noStrike" noProof="0" dirty="0">
                          <a:latin typeface="Calibri"/>
                        </a:rPr>
                        <a:t>(), </a:t>
                      </a:r>
                      <a:r>
                        <a:rPr lang="en-US" sz="1800" b="0" i="0" u="none" strike="noStrike" noProof="0" dirty="0" err="1">
                          <a:latin typeface="Calibri"/>
                        </a:rPr>
                        <a:t>sem_post</a:t>
                      </a:r>
                      <a:r>
                        <a:rPr lang="en-US" sz="1800" b="0" i="0" u="none" strike="noStrike" noProof="0" dirty="0">
                          <a:latin typeface="Calibri"/>
                        </a:rPr>
                        <a:t>(), </a:t>
                      </a:r>
                      <a:r>
                        <a:rPr lang="en-US" sz="1800" b="0" i="0" u="none" strike="noStrike" noProof="0" dirty="0" err="1">
                          <a:latin typeface="Calibri"/>
                        </a:rPr>
                        <a:t>sem_wait</a:t>
                      </a:r>
                      <a:r>
                        <a:rPr lang="en-US" sz="1800" b="0" i="0" u="none" strike="noStrike" noProof="0" dirty="0">
                          <a:latin typeface="Calibri"/>
                        </a:rPr>
                        <a:t>(), </a:t>
                      </a:r>
                      <a:r>
                        <a:rPr lang="en-US" sz="1800" b="0" i="0" u="none" strike="noStrike" noProof="0" dirty="0" err="1">
                          <a:latin typeface="Calibri"/>
                        </a:rPr>
                        <a:t>sem_getvalue</a:t>
                      </a:r>
                      <a:r>
                        <a:rPr lang="en-US" sz="1800" b="0" i="0" u="none" strike="noStrike" noProof="0" dirty="0">
                          <a:latin typeface="Calibri"/>
                        </a:rPr>
                        <a:t>(),</a:t>
                      </a:r>
                      <a:r>
                        <a:rPr lang="en-US" sz="1800" b="0" i="0" u="none" strike="noStrike" noProof="0" dirty="0" err="1">
                          <a:latin typeface="Calibri"/>
                        </a:rPr>
                        <a:t>sem_destroy</a:t>
                      </a:r>
                      <a:r>
                        <a:rPr lang="en-US" sz="1800" b="0" i="0" u="none" strike="noStrike" noProof="0" dirty="0">
                          <a:latin typeface="Calibri"/>
                        </a:rPr>
                        <a:t>()</a:t>
                      </a:r>
                      <a:endParaRPr lang="en-US" dirty="0"/>
                    </a:p>
                  </a:txBody>
                  <a:tcPr/>
                </a:tc>
                <a:tc>
                  <a:txBody>
                    <a:bodyPr/>
                    <a:lstStyle/>
                    <a:p>
                      <a:pPr lvl="0">
                        <a:buNone/>
                      </a:pPr>
                      <a:r>
                        <a:rPr lang="en-US" sz="1800" b="0" i="0" u="none" strike="noStrike" noProof="0" dirty="0">
                          <a:latin typeface="Calibri"/>
                        </a:rPr>
                        <a:t>Semaphore Interface Calls </a:t>
                      </a:r>
                      <a:r>
                        <a:rPr lang="en-US" sz="1800" b="0" i="0" u="none" strike="noStrike" noProof="0" dirty="0" err="1">
                          <a:latin typeface="Calibri"/>
                        </a:rPr>
                        <a:t>semget</a:t>
                      </a:r>
                      <a:r>
                        <a:rPr lang="en-US" sz="1800" b="0" i="0" u="none" strike="noStrike" noProof="0" dirty="0">
                          <a:latin typeface="Calibri"/>
                        </a:rPr>
                        <a:t>(), </a:t>
                      </a:r>
                      <a:r>
                        <a:rPr lang="en-US" sz="1800" b="0" i="0" u="none" strike="noStrike" noProof="0" dirty="0" err="1">
                          <a:latin typeface="Calibri"/>
                        </a:rPr>
                        <a:t>semop</a:t>
                      </a:r>
                      <a:r>
                        <a:rPr lang="en-US" sz="1800" b="0" i="0" u="none" strike="noStrike" noProof="0" dirty="0">
                          <a:latin typeface="Calibri"/>
                        </a:rPr>
                        <a:t>(), </a:t>
                      </a:r>
                      <a:r>
                        <a:rPr lang="en-US" sz="1800" b="0" i="0" u="none" strike="noStrike" noProof="0" dirty="0" err="1">
                          <a:latin typeface="Calibri"/>
                        </a:rPr>
                        <a:t>semctl</a:t>
                      </a:r>
                      <a:r>
                        <a:rPr lang="en-US" sz="1800" b="0" i="0" u="none" strike="noStrike" noProof="0" dirty="0">
                          <a:latin typeface="Calibri"/>
                        </a:rPr>
                        <a:t>()</a:t>
                      </a:r>
                      <a:endParaRPr lang="en-US" dirty="0"/>
                    </a:p>
                  </a:txBody>
                  <a:tcPr/>
                </a:tc>
                <a:extLst>
                  <a:ext uri="{0D108BD9-81ED-4DB2-BD59-A6C34878D82A}">
                    <a16:rowId xmlns:a16="http://schemas.microsoft.com/office/drawing/2014/main" val="4065992646"/>
                  </a:ext>
                </a:extLst>
              </a:tr>
              <a:tr h="444960">
                <a:tc>
                  <a:txBody>
                    <a:bodyPr/>
                    <a:lstStyle/>
                    <a:p>
                      <a:pPr lvl="0">
                        <a:buNone/>
                      </a:pPr>
                      <a:r>
                        <a:rPr lang="en-US" sz="1800" b="0" i="0" u="none" strike="noStrike" noProof="0" dirty="0"/>
                        <a:t>Uses names and file descriptors to identify IPC objects</a:t>
                      </a:r>
                      <a:endParaRPr lang="en-US" dirty="0"/>
                    </a:p>
                  </a:txBody>
                  <a:tcPr/>
                </a:tc>
                <a:tc>
                  <a:txBody>
                    <a:bodyPr/>
                    <a:lstStyle/>
                    <a:p>
                      <a:pPr lvl="0">
                        <a:buNone/>
                      </a:pPr>
                      <a:r>
                        <a:rPr lang="en-US" sz="1800" b="0" i="0" u="none" strike="noStrike" noProof="0" dirty="0">
                          <a:latin typeface="Calibri"/>
                        </a:rPr>
                        <a:t>Uses keys and identifiers to identify the IPC objects.</a:t>
                      </a:r>
                      <a:endParaRPr lang="en-US" dirty="0"/>
                    </a:p>
                  </a:txBody>
                  <a:tcPr/>
                </a:tc>
                <a:extLst>
                  <a:ext uri="{0D108BD9-81ED-4DB2-BD59-A6C34878D82A}">
                    <a16:rowId xmlns:a16="http://schemas.microsoft.com/office/drawing/2014/main" val="2404129489"/>
                  </a:ext>
                </a:extLst>
              </a:tr>
              <a:tr h="640772">
                <a:tc>
                  <a:txBody>
                    <a:bodyPr/>
                    <a:lstStyle/>
                    <a:p>
                      <a:pPr lvl="0">
                        <a:buNone/>
                      </a:pPr>
                      <a:r>
                        <a:rPr lang="en-US" sz="1800" b="0" i="0" u="none" strike="noStrike" noProof="0" dirty="0">
                          <a:latin typeface="Calibri"/>
                        </a:rPr>
                        <a:t>Shared memory objects can be examined and manipulated using system calls such as </a:t>
                      </a:r>
                      <a:r>
                        <a:rPr lang="en-US" sz="1800" b="0" i="0" u="none" strike="noStrike" noProof="0" dirty="0" err="1">
                          <a:latin typeface="Calibri"/>
                        </a:rPr>
                        <a:t>fstat</a:t>
                      </a:r>
                      <a:r>
                        <a:rPr lang="en-US" sz="1800" b="0" i="0" u="none" strike="noStrike" noProof="0" dirty="0">
                          <a:latin typeface="Calibri"/>
                        </a:rPr>
                        <a:t>(), </a:t>
                      </a:r>
                      <a:r>
                        <a:rPr lang="en-US" sz="1800" b="0" i="0" u="none" strike="noStrike" noProof="0" dirty="0" err="1">
                          <a:latin typeface="Calibri"/>
                        </a:rPr>
                        <a:t>fchmod</a:t>
                      </a:r>
                      <a:r>
                        <a:rPr lang="en-US" sz="1800" b="0" i="0" u="none" strike="noStrike" noProof="0" dirty="0">
                          <a:latin typeface="Calibri"/>
                        </a:rPr>
                        <a:t>()</a:t>
                      </a:r>
                      <a:endParaRPr lang="en-US" dirty="0"/>
                    </a:p>
                  </a:txBody>
                  <a:tcPr/>
                </a:tc>
                <a:tc>
                  <a:txBody>
                    <a:bodyPr/>
                    <a:lstStyle/>
                    <a:p>
                      <a:pPr lvl="0">
                        <a:buNone/>
                      </a:pPr>
                      <a:r>
                        <a:rPr lang="en-US" sz="1800" b="0" i="0" u="none" strike="noStrike" noProof="0" dirty="0"/>
                        <a:t>Requires system calls such as </a:t>
                      </a:r>
                      <a:r>
                        <a:rPr lang="en-US" sz="1800" b="0" i="0" u="none" strike="noStrike" noProof="0" dirty="0" err="1"/>
                        <a:t>shmctl</a:t>
                      </a:r>
                      <a:r>
                        <a:rPr lang="en-US" sz="1800" b="0" i="0" u="none" strike="noStrike" noProof="0" dirty="0"/>
                        <a:t>(), commands (</a:t>
                      </a:r>
                      <a:r>
                        <a:rPr lang="en-US" sz="1800" b="0" i="0" u="none" strike="noStrike" noProof="0" dirty="0" err="1"/>
                        <a:t>ipcs</a:t>
                      </a:r>
                      <a:r>
                        <a:rPr lang="en-US" sz="1800" b="0" i="0" u="none" strike="noStrike" noProof="0" dirty="0"/>
                        <a:t>, </a:t>
                      </a:r>
                      <a:r>
                        <a:rPr lang="en-US" sz="1800" b="0" i="0" u="none" strike="noStrike" noProof="0" dirty="0" err="1"/>
                        <a:t>ipcrm</a:t>
                      </a:r>
                      <a:r>
                        <a:rPr lang="en-US" sz="1800" b="0" i="0" u="none" strike="noStrike" noProof="0" dirty="0"/>
                        <a:t>) to perform status/control operations.</a:t>
                      </a:r>
                      <a:endParaRPr lang="en-US" dirty="0"/>
                    </a:p>
                  </a:txBody>
                  <a:tcPr/>
                </a:tc>
                <a:extLst>
                  <a:ext uri="{0D108BD9-81ED-4DB2-BD59-A6C34878D82A}">
                    <a16:rowId xmlns:a16="http://schemas.microsoft.com/office/drawing/2014/main" val="4183785467"/>
                  </a:ext>
                </a:extLst>
              </a:tr>
              <a:tr h="640772">
                <a:tc>
                  <a:txBody>
                    <a:bodyPr/>
                    <a:lstStyle/>
                    <a:p>
                      <a:pPr lvl="0">
                        <a:buNone/>
                      </a:pPr>
                      <a:r>
                        <a:rPr lang="en-US" sz="1800" b="0" i="0" u="none" strike="noStrike" noProof="0" dirty="0"/>
                        <a:t>to use any of the API specific to </a:t>
                      </a:r>
                      <a:r>
                        <a:rPr lang="en-US" sz="1800" b="0" i="0" u="none" strike="noStrike" noProof="0" dirty="0" err="1"/>
                        <a:t>posix</a:t>
                      </a:r>
                      <a:r>
                        <a:rPr lang="en-US" sz="1800" b="0" i="0" u="none" strike="noStrike" noProof="0" dirty="0"/>
                        <a:t>, a program must be linked with the </a:t>
                      </a:r>
                      <a:r>
                        <a:rPr lang="en-US" sz="1800" b="0" i="0" u="none" strike="noStrike" noProof="0" dirty="0" err="1"/>
                        <a:t>lrt</a:t>
                      </a:r>
                      <a:r>
                        <a:rPr lang="en-US" sz="1800" b="0" i="0" u="none" strike="noStrike" noProof="0" dirty="0"/>
                        <a:t> library in the /</a:t>
                      </a:r>
                      <a:r>
                        <a:rPr lang="en-US" sz="1800" b="0" i="0" u="none" strike="noStrike" noProof="0" dirty="0" err="1"/>
                        <a:t>usr</a:t>
                      </a:r>
                      <a:r>
                        <a:rPr lang="en-US" sz="1800" b="0" i="0" u="none" strike="noStrike" noProof="0" dirty="0"/>
                        <a:t>/lib directory. This library file contains the client-side stubs for these calls, Add the following to your compile command so that the compiler can find the libraries</a:t>
                      </a:r>
                      <a:endParaRPr lang="en-US" dirty="0"/>
                    </a:p>
                  </a:txBody>
                  <a:tcPr/>
                </a:tc>
                <a:tc>
                  <a:txBody>
                    <a:bodyPr/>
                    <a:lstStyle/>
                    <a:p>
                      <a:pPr lvl="0">
                        <a:buNone/>
                      </a:pPr>
                      <a:r>
                        <a:rPr lang="en-US" sz="1800" b="0" i="0" u="none" strike="noStrike" noProof="0" dirty="0"/>
                        <a:t>No need to add such libraries in system v</a:t>
                      </a:r>
                    </a:p>
                  </a:txBody>
                  <a:tcPr/>
                </a:tc>
                <a:extLst>
                  <a:ext uri="{0D108BD9-81ED-4DB2-BD59-A6C34878D82A}">
                    <a16:rowId xmlns:a16="http://schemas.microsoft.com/office/drawing/2014/main" val="947353255"/>
                  </a:ext>
                </a:extLst>
              </a:tr>
            </a:tbl>
          </a:graphicData>
        </a:graphic>
      </p:graphicFrame>
    </p:spTree>
    <p:extLst>
      <p:ext uri="{BB962C8B-B14F-4D97-AF65-F5344CB8AC3E}">
        <p14:creationId xmlns:p14="http://schemas.microsoft.com/office/powerpoint/2010/main" val="734787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1A30-1A50-B002-CE6C-6F040DDA5183}"/>
              </a:ext>
            </a:extLst>
          </p:cNvPr>
          <p:cNvSpPr>
            <a:spLocks noGrp="1"/>
          </p:cNvSpPr>
          <p:nvPr>
            <p:ph type="title"/>
          </p:nvPr>
        </p:nvSpPr>
        <p:spPr/>
        <p:txBody>
          <a:bodyPr/>
          <a:lstStyle/>
          <a:p>
            <a:r>
              <a:rPr lang="en-US">
                <a:latin typeface="Times New Roman"/>
                <a:ea typeface="+mj-lt"/>
                <a:cs typeface="+mj-lt"/>
              </a:rPr>
              <a:t>Using Shared Memory</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7E5D9DCC-7213-9D23-9F7E-73463A0A1E82}"/>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The </a:t>
            </a:r>
            <a:r>
              <a:rPr lang="en-US" dirty="0" err="1">
                <a:latin typeface="Times New Roman"/>
                <a:ea typeface="+mn-lt"/>
                <a:cs typeface="+mn-lt"/>
              </a:rPr>
              <a:t>shmat</a:t>
            </a:r>
            <a:r>
              <a:rPr lang="en-US" dirty="0">
                <a:latin typeface="Times New Roman"/>
                <a:ea typeface="+mn-lt"/>
                <a:cs typeface="+mn-lt"/>
              </a:rPr>
              <a:t>() system call attaches the shared memory segment identified by </a:t>
            </a:r>
            <a:r>
              <a:rPr lang="en-US" dirty="0" err="1">
                <a:latin typeface="Times New Roman"/>
                <a:ea typeface="+mn-lt"/>
                <a:cs typeface="+mn-lt"/>
              </a:rPr>
              <a:t>shmid</a:t>
            </a:r>
            <a:r>
              <a:rPr lang="en-US" dirty="0">
                <a:latin typeface="Times New Roman"/>
                <a:ea typeface="+mn-lt"/>
                <a:cs typeface="+mn-lt"/>
              </a:rPr>
              <a:t> to the calling process’s virtual address space.</a:t>
            </a: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shm.h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void *</a:t>
            </a:r>
            <a:r>
              <a:rPr lang="en-US" dirty="0" err="1">
                <a:solidFill>
                  <a:schemeClr val="accent5">
                    <a:lumMod val="50000"/>
                  </a:schemeClr>
                </a:solidFill>
                <a:latin typeface="Times New Roman"/>
                <a:ea typeface="+mn-lt"/>
                <a:cs typeface="+mn-lt"/>
              </a:rPr>
              <a:t>shmat</a:t>
            </a: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shmid</a:t>
            </a:r>
            <a:r>
              <a:rPr lang="en-US" dirty="0">
                <a:solidFill>
                  <a:schemeClr val="accent5">
                    <a:lumMod val="50000"/>
                  </a:schemeClr>
                </a:solidFill>
                <a:latin typeface="Times New Roman"/>
                <a:ea typeface="+mn-lt"/>
                <a:cs typeface="+mn-lt"/>
              </a:rPr>
              <a:t> , const void * </a:t>
            </a:r>
            <a:r>
              <a:rPr lang="en-US" dirty="0" err="1">
                <a:solidFill>
                  <a:schemeClr val="accent5">
                    <a:lumMod val="50000"/>
                  </a:schemeClr>
                </a:solidFill>
                <a:latin typeface="Times New Roman"/>
                <a:ea typeface="+mn-lt"/>
                <a:cs typeface="+mn-lt"/>
              </a:rPr>
              <a:t>shmaddr</a:t>
            </a:r>
            <a:r>
              <a:rPr lang="en-US" dirty="0">
                <a:solidFill>
                  <a:schemeClr val="accent5">
                    <a:lumMod val="50000"/>
                  </a:schemeClr>
                </a:solidFill>
                <a:latin typeface="Times New Roman"/>
                <a:ea typeface="+mn-lt"/>
                <a:cs typeface="+mn-lt"/>
              </a:rPr>
              <a:t> , int </a:t>
            </a:r>
            <a:r>
              <a:rPr lang="en-US" dirty="0" err="1">
                <a:solidFill>
                  <a:schemeClr val="accent5">
                    <a:lumMod val="50000"/>
                  </a:schemeClr>
                </a:solidFill>
                <a:latin typeface="Times New Roman"/>
                <a:ea typeface="+mn-lt"/>
                <a:cs typeface="+mn-lt"/>
              </a:rPr>
              <a:t>shmflg</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endParaRPr lang="en-US">
              <a:latin typeface="Times New Roman"/>
              <a:ea typeface="+mn-lt"/>
              <a:cs typeface="+mn-lt"/>
            </a:endParaRPr>
          </a:p>
          <a:p>
            <a:pPr marL="0" indent="0">
              <a:buNone/>
            </a:pPr>
            <a:r>
              <a:rPr lang="en-US" dirty="0">
                <a:latin typeface="Times New Roman"/>
                <a:ea typeface="+mn-lt"/>
                <a:cs typeface="+mn-lt"/>
              </a:rPr>
              <a:t>Returns address at which shared memory is attached on success,</a:t>
            </a:r>
            <a:endParaRPr lang="en-US" dirty="0">
              <a:latin typeface="Times New Roman"/>
              <a:cs typeface="Calibri" panose="020F0502020204030204"/>
            </a:endParaRPr>
          </a:p>
          <a:p>
            <a:pPr marL="0" indent="0">
              <a:buNone/>
            </a:pPr>
            <a:r>
              <a:rPr lang="en-US" dirty="0">
                <a:latin typeface="Times New Roman"/>
                <a:ea typeface="+mn-lt"/>
                <a:cs typeface="+mn-lt"/>
              </a:rPr>
              <a:t>or (void *)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22022249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C2706-B140-304E-0997-6F0D8D041B51}"/>
              </a:ext>
            </a:extLst>
          </p:cNvPr>
          <p:cNvSpPr>
            <a:spLocks noGrp="1"/>
          </p:cNvSpPr>
          <p:nvPr>
            <p:ph idx="1"/>
          </p:nvPr>
        </p:nvSpPr>
        <p:spPr>
          <a:xfrm>
            <a:off x="838200" y="596035"/>
            <a:ext cx="10515600" cy="5580928"/>
          </a:xfrm>
        </p:spPr>
        <p:txBody>
          <a:bodyPr vert="horz" lIns="91440" tIns="45720" rIns="91440" bIns="45720" rtlCol="0" anchor="t">
            <a:normAutofit/>
          </a:bodyPr>
          <a:lstStyle/>
          <a:p>
            <a:r>
              <a:rPr lang="en-US" dirty="0">
                <a:ea typeface="+mn-lt"/>
                <a:cs typeface="+mn-lt"/>
              </a:rPr>
              <a:t>T</a:t>
            </a:r>
            <a:r>
              <a:rPr lang="en-US" dirty="0">
                <a:latin typeface="Times New Roman"/>
                <a:ea typeface="+mn-lt"/>
                <a:cs typeface="+mn-lt"/>
              </a:rPr>
              <a:t>he </a:t>
            </a:r>
            <a:r>
              <a:rPr lang="en-US" dirty="0" err="1">
                <a:latin typeface="Times New Roman"/>
                <a:ea typeface="+mn-lt"/>
                <a:cs typeface="+mn-lt"/>
              </a:rPr>
              <a:t>shmdt</a:t>
            </a:r>
            <a:r>
              <a:rPr lang="en-US" dirty="0">
                <a:latin typeface="Times New Roman"/>
                <a:ea typeface="+mn-lt"/>
                <a:cs typeface="+mn-lt"/>
              </a:rPr>
              <a:t>() function detaches from the calling process's address space the shared memory segment located at the address specified by the argument </a:t>
            </a:r>
            <a:r>
              <a:rPr lang="en-US" dirty="0" err="1">
                <a:latin typeface="Times New Roman"/>
                <a:ea typeface="+mn-lt"/>
                <a:cs typeface="+mn-lt"/>
              </a:rPr>
              <a:t>shmaddr</a:t>
            </a:r>
            <a:r>
              <a:rPr lang="en-US" dirty="0">
                <a:latin typeface="Times New Roman"/>
                <a:ea typeface="+mn-lt"/>
                <a:cs typeface="+mn-lt"/>
              </a:rPr>
              <a:t>.</a:t>
            </a:r>
          </a:p>
          <a:p>
            <a:pPr marL="0" indent="0">
              <a:buNone/>
            </a:pPr>
            <a:endParaRPr lang="en-US">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shm.h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shmdt</a:t>
            </a:r>
            <a:r>
              <a:rPr lang="en-US" dirty="0">
                <a:solidFill>
                  <a:schemeClr val="accent5">
                    <a:lumMod val="50000"/>
                  </a:schemeClr>
                </a:solidFill>
                <a:latin typeface="Times New Roman"/>
                <a:ea typeface="+mn-lt"/>
                <a:cs typeface="+mn-lt"/>
              </a:rPr>
              <a:t>(const void * </a:t>
            </a:r>
            <a:r>
              <a:rPr lang="en-US" dirty="0" err="1">
                <a:solidFill>
                  <a:schemeClr val="accent5">
                    <a:lumMod val="50000"/>
                  </a:schemeClr>
                </a:solidFill>
                <a:latin typeface="Times New Roman"/>
                <a:ea typeface="+mn-lt"/>
                <a:cs typeface="+mn-lt"/>
              </a:rPr>
              <a:t>shmaddr</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endParaRPr lang="en-US">
              <a:latin typeface="Times New Roman"/>
              <a:ea typeface="+mn-lt"/>
              <a:cs typeface="+mn-lt"/>
            </a:endParaRPr>
          </a:p>
          <a:p>
            <a:pPr marL="0" indent="0">
              <a:buNone/>
            </a:pPr>
            <a:r>
              <a:rPr lang="en-US" dirty="0">
                <a:latin typeface="Times New Roman"/>
                <a:ea typeface="+mn-lt"/>
                <a:cs typeface="+mn-lt"/>
              </a:rPr>
              <a:t>                          Returns 0 on success, or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42543765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2EE7-9C33-1C95-DF4E-006875118616}"/>
              </a:ext>
            </a:extLst>
          </p:cNvPr>
          <p:cNvSpPr>
            <a:spLocks noGrp="1"/>
          </p:cNvSpPr>
          <p:nvPr>
            <p:ph type="title"/>
          </p:nvPr>
        </p:nvSpPr>
        <p:spPr/>
        <p:txBody>
          <a:bodyPr/>
          <a:lstStyle/>
          <a:p>
            <a:r>
              <a:rPr lang="en-US">
                <a:latin typeface="Times New Roman"/>
                <a:ea typeface="+mj-lt"/>
                <a:cs typeface="+mj-lt"/>
              </a:rPr>
              <a:t>Shared Memory Control Operations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B4A3AB74-6C18-DDF4-6FB8-5E9736DD5ED2}"/>
              </a:ext>
            </a:extLst>
          </p:cNvPr>
          <p:cNvSpPr>
            <a:spLocks noGrp="1"/>
          </p:cNvSpPr>
          <p:nvPr>
            <p:ph idx="1"/>
          </p:nvPr>
        </p:nvSpPr>
        <p:spPr/>
        <p:txBody>
          <a:bodyPr vert="horz" lIns="91440" tIns="45720" rIns="91440" bIns="45720" rtlCol="0" anchor="t">
            <a:normAutofit lnSpcReduction="10000"/>
          </a:bodyPr>
          <a:lstStyle/>
          <a:p>
            <a:r>
              <a:rPr lang="en-US" dirty="0">
                <a:latin typeface="Times New Roman"/>
                <a:ea typeface="+mn-lt"/>
                <a:cs typeface="+mn-lt"/>
              </a:rPr>
              <a:t>The </a:t>
            </a:r>
            <a:r>
              <a:rPr lang="en-US" dirty="0" err="1">
                <a:latin typeface="Times New Roman"/>
                <a:ea typeface="+mn-lt"/>
                <a:cs typeface="+mn-lt"/>
              </a:rPr>
              <a:t>shmctl</a:t>
            </a:r>
            <a:r>
              <a:rPr lang="en-US" dirty="0">
                <a:latin typeface="Times New Roman"/>
                <a:ea typeface="+mn-lt"/>
                <a:cs typeface="+mn-lt"/>
              </a:rPr>
              <a:t>() system call performs a range of control operations on the shared memory segment identified by </a:t>
            </a:r>
            <a:r>
              <a:rPr lang="en-US" dirty="0" err="1">
                <a:latin typeface="Times New Roman"/>
                <a:ea typeface="+mn-lt"/>
                <a:cs typeface="+mn-lt"/>
              </a:rPr>
              <a:t>shmid</a:t>
            </a:r>
            <a:r>
              <a:rPr lang="en-US" dirty="0">
                <a:latin typeface="Times New Roman"/>
                <a:ea typeface="+mn-lt"/>
                <a:cs typeface="+mn-lt"/>
              </a:rPr>
              <a:t>.</a:t>
            </a:r>
          </a:p>
          <a:p>
            <a:endParaRPr lang="en-US">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shm.h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shmctl</a:t>
            </a: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shmid</a:t>
            </a:r>
            <a:r>
              <a:rPr lang="en-US" dirty="0">
                <a:solidFill>
                  <a:schemeClr val="accent5">
                    <a:lumMod val="50000"/>
                  </a:schemeClr>
                </a:solidFill>
                <a:latin typeface="Times New Roman"/>
                <a:ea typeface="+mn-lt"/>
                <a:cs typeface="+mn-lt"/>
              </a:rPr>
              <a:t> , int </a:t>
            </a:r>
            <a:r>
              <a:rPr lang="en-US" dirty="0" err="1">
                <a:solidFill>
                  <a:schemeClr val="accent5">
                    <a:lumMod val="50000"/>
                  </a:schemeClr>
                </a:solidFill>
                <a:latin typeface="Times New Roman"/>
                <a:ea typeface="+mn-lt"/>
                <a:cs typeface="+mn-lt"/>
              </a:rPr>
              <a:t>cmd</a:t>
            </a:r>
            <a:r>
              <a:rPr lang="en-US" dirty="0">
                <a:solidFill>
                  <a:schemeClr val="accent5">
                    <a:lumMod val="50000"/>
                  </a:schemeClr>
                </a:solidFill>
                <a:latin typeface="Times New Roman"/>
                <a:ea typeface="+mn-lt"/>
                <a:cs typeface="+mn-lt"/>
              </a:rPr>
              <a:t> , struct </a:t>
            </a:r>
            <a:r>
              <a:rPr lang="en-US" dirty="0" err="1">
                <a:solidFill>
                  <a:schemeClr val="accent5">
                    <a:lumMod val="50000"/>
                  </a:schemeClr>
                </a:solidFill>
                <a:latin typeface="Times New Roman"/>
                <a:ea typeface="+mn-lt"/>
                <a:cs typeface="+mn-lt"/>
              </a:rPr>
              <a:t>shmid_ds</a:t>
            </a:r>
            <a:r>
              <a:rPr lang="en-US" dirty="0">
                <a:solidFill>
                  <a:schemeClr val="accent5">
                    <a:lumMod val="50000"/>
                  </a:schemeClr>
                </a:solidFill>
                <a:latin typeface="Times New Roman"/>
                <a:ea typeface="+mn-lt"/>
                <a:cs typeface="+mn-lt"/>
              </a:rPr>
              <a:t> * </a:t>
            </a:r>
            <a:r>
              <a:rPr lang="en-US" dirty="0" err="1">
                <a:solidFill>
                  <a:schemeClr val="accent5">
                    <a:lumMod val="50000"/>
                  </a:schemeClr>
                </a:solidFill>
                <a:latin typeface="Times New Roman"/>
                <a:ea typeface="+mn-lt"/>
                <a:cs typeface="+mn-lt"/>
              </a:rPr>
              <a:t>buf</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endParaRPr lang="en-US">
              <a:latin typeface="Times New Roman"/>
              <a:ea typeface="+mn-lt"/>
              <a:cs typeface="+mn-lt"/>
            </a:endParaRPr>
          </a:p>
          <a:p>
            <a:pPr marL="0" indent="0">
              <a:buNone/>
            </a:pPr>
            <a:r>
              <a:rPr lang="en-US" dirty="0">
                <a:latin typeface="Times New Roman"/>
                <a:ea typeface="+mn-lt"/>
                <a:cs typeface="+mn-lt"/>
              </a:rPr>
              <a:t>                                                     Returns 0 on success, or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12254147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FC69-30E8-5E50-8771-8582EF69F188}"/>
              </a:ext>
            </a:extLst>
          </p:cNvPr>
          <p:cNvSpPr>
            <a:spLocks noGrp="1"/>
          </p:cNvSpPr>
          <p:nvPr>
            <p:ph type="title"/>
          </p:nvPr>
        </p:nvSpPr>
        <p:spPr/>
        <p:txBody>
          <a:bodyPr/>
          <a:lstStyle/>
          <a:p>
            <a:r>
              <a:rPr lang="en-US">
                <a:latin typeface="Times New Roman"/>
                <a:ea typeface="+mj-lt"/>
                <a:cs typeface="+mj-lt"/>
              </a:rPr>
              <a:t>Shared Memory Associated Data Structure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7F1C16B6-85BD-10E9-76DF-11CD66A4084F}"/>
              </a:ext>
            </a:extLst>
          </p:cNvPr>
          <p:cNvSpPr>
            <a:spLocks noGrp="1"/>
          </p:cNvSpPr>
          <p:nvPr>
            <p:ph idx="1"/>
          </p:nvPr>
        </p:nvSpPr>
        <p:spPr/>
        <p:txBody>
          <a:bodyPr vert="horz" lIns="91440" tIns="45720" rIns="91440" bIns="45720" rtlCol="0" anchor="t">
            <a:noAutofit/>
          </a:bodyPr>
          <a:lstStyle/>
          <a:p>
            <a:r>
              <a:rPr lang="en-US" sz="2400" dirty="0">
                <a:latin typeface="Times New Roman"/>
                <a:ea typeface="+mn-lt"/>
                <a:cs typeface="+mn-lt"/>
              </a:rPr>
              <a:t>Each shared memory segment has an associated </a:t>
            </a:r>
            <a:r>
              <a:rPr lang="en-US" sz="2400" dirty="0" err="1">
                <a:latin typeface="Times New Roman"/>
                <a:ea typeface="+mn-lt"/>
                <a:cs typeface="+mn-lt"/>
              </a:rPr>
              <a:t>shmid_ds</a:t>
            </a:r>
            <a:r>
              <a:rPr lang="en-US" sz="2400" dirty="0">
                <a:latin typeface="Times New Roman"/>
                <a:ea typeface="+mn-lt"/>
                <a:cs typeface="+mn-lt"/>
              </a:rPr>
              <a:t> data structure.</a:t>
            </a:r>
          </a:p>
          <a:p>
            <a:pPr marL="0" indent="0">
              <a:buNone/>
            </a:pPr>
            <a:r>
              <a:rPr lang="en-US" sz="2400" dirty="0">
                <a:solidFill>
                  <a:schemeClr val="accent5">
                    <a:lumMod val="50000"/>
                  </a:schemeClr>
                </a:solidFill>
                <a:latin typeface="Times New Roman"/>
                <a:ea typeface="+mn-lt"/>
                <a:cs typeface="+mn-lt"/>
              </a:rPr>
              <a:t>struct </a:t>
            </a:r>
            <a:r>
              <a:rPr lang="en-US" sz="2400" dirty="0" err="1">
                <a:solidFill>
                  <a:schemeClr val="accent5">
                    <a:lumMod val="50000"/>
                  </a:schemeClr>
                </a:solidFill>
                <a:latin typeface="Times New Roman"/>
                <a:ea typeface="+mn-lt"/>
                <a:cs typeface="+mn-lt"/>
              </a:rPr>
              <a:t>shmid_ds</a:t>
            </a:r>
            <a:r>
              <a:rPr lang="en-US" sz="2400" dirty="0">
                <a:solidFill>
                  <a:schemeClr val="accent5">
                    <a:lumMod val="50000"/>
                  </a:schemeClr>
                </a:solidFill>
                <a:latin typeface="Times New Roman"/>
                <a:ea typeface="+mn-lt"/>
                <a:cs typeface="+mn-lt"/>
              </a:rPr>
              <a:t> {</a:t>
            </a:r>
            <a:endParaRPr lang="en-US" sz="2400" dirty="0">
              <a:solidFill>
                <a:schemeClr val="accent5">
                  <a:lumMod val="50000"/>
                </a:schemeClr>
              </a:solidFill>
              <a:latin typeface="Times New Roman"/>
              <a:cs typeface="Calibri"/>
            </a:endParaRPr>
          </a:p>
          <a:p>
            <a:pPr marL="0" indent="0">
              <a:buNone/>
            </a:pPr>
            <a:r>
              <a:rPr lang="en-US" sz="2400" dirty="0">
                <a:solidFill>
                  <a:schemeClr val="accent5">
                    <a:lumMod val="50000"/>
                  </a:schemeClr>
                </a:solidFill>
                <a:latin typeface="Times New Roman"/>
                <a:cs typeface="Calibri"/>
              </a:rPr>
              <a:t>       </a:t>
            </a:r>
            <a:r>
              <a:rPr lang="en-US" sz="2400" dirty="0">
                <a:solidFill>
                  <a:schemeClr val="accent5">
                    <a:lumMod val="50000"/>
                  </a:schemeClr>
                </a:solidFill>
                <a:latin typeface="Times New Roman"/>
                <a:ea typeface="+mn-lt"/>
                <a:cs typeface="+mn-lt"/>
              </a:rPr>
              <a:t>struct </a:t>
            </a:r>
            <a:r>
              <a:rPr lang="en-US" sz="2400" dirty="0" err="1">
                <a:solidFill>
                  <a:schemeClr val="accent5">
                    <a:lumMod val="50000"/>
                  </a:schemeClr>
                </a:solidFill>
                <a:latin typeface="Times New Roman"/>
                <a:ea typeface="+mn-lt"/>
                <a:cs typeface="+mn-lt"/>
              </a:rPr>
              <a:t>ipc_perm</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shm_perm</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*Ownership and permissions */</a:t>
            </a:r>
            <a:endParaRPr lang="en-US" sz="2400">
              <a:latin typeface="Times New Roman"/>
              <a:cs typeface="Calibri"/>
            </a:endParaRPr>
          </a:p>
          <a:p>
            <a:pPr marL="0" indent="0">
              <a:buNone/>
            </a:pPr>
            <a:r>
              <a:rPr lang="en-US" sz="2400" dirty="0">
                <a:solidFill>
                  <a:schemeClr val="accent5">
                    <a:lumMod val="50000"/>
                  </a:schemeClr>
                </a:solidFill>
                <a:latin typeface="Times New Roman"/>
                <a:cs typeface="Calibri"/>
              </a:rPr>
              <a:t>       </a:t>
            </a:r>
            <a:r>
              <a:rPr lang="en-US" sz="2400" dirty="0" err="1">
                <a:solidFill>
                  <a:schemeClr val="accent5">
                    <a:lumMod val="50000"/>
                  </a:schemeClr>
                </a:solidFill>
                <a:latin typeface="Times New Roman"/>
                <a:ea typeface="+mn-lt"/>
                <a:cs typeface="+mn-lt"/>
              </a:rPr>
              <a:t>size_t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shm_segsz</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 /* Size of segment in bytes */</a:t>
            </a:r>
            <a:endParaRPr lang="en-US" sz="2400">
              <a:latin typeface="Times New Roman"/>
              <a:cs typeface="Calibri"/>
            </a:endParaRPr>
          </a:p>
          <a:p>
            <a:pPr>
              <a:buNone/>
            </a:pP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time_t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shm_atime</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*Time of last </a:t>
            </a:r>
            <a:r>
              <a:rPr lang="en-US" sz="2400" dirty="0" err="1">
                <a:latin typeface="Times New Roman"/>
                <a:ea typeface="+mn-lt"/>
                <a:cs typeface="+mn-lt"/>
              </a:rPr>
              <a:t>shmat</a:t>
            </a:r>
            <a:r>
              <a:rPr lang="en-US" sz="2400" dirty="0">
                <a:latin typeface="Times New Roman"/>
                <a:ea typeface="+mn-lt"/>
                <a:cs typeface="+mn-lt"/>
              </a:rPr>
              <a:t>() */</a:t>
            </a:r>
          </a:p>
          <a:p>
            <a:pPr marL="0" indent="0">
              <a:buNone/>
            </a:pPr>
            <a:r>
              <a:rPr lang="en-US" sz="2400" dirty="0">
                <a:solidFill>
                  <a:schemeClr val="accent5">
                    <a:lumMod val="50000"/>
                  </a:schemeClr>
                </a:solidFill>
                <a:latin typeface="Times New Roman"/>
                <a:cs typeface="Calibri"/>
              </a:rPr>
              <a:t>       </a:t>
            </a:r>
            <a:r>
              <a:rPr lang="en-US" sz="2400" dirty="0" err="1">
                <a:solidFill>
                  <a:schemeClr val="accent5">
                    <a:lumMod val="50000"/>
                  </a:schemeClr>
                </a:solidFill>
                <a:latin typeface="Times New Roman"/>
                <a:ea typeface="+mn-lt"/>
                <a:cs typeface="+mn-lt"/>
              </a:rPr>
              <a:t>time_t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shm_dtime</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/*Time of last </a:t>
            </a:r>
            <a:r>
              <a:rPr lang="en-US" sz="2400" dirty="0" err="1">
                <a:latin typeface="Times New Roman"/>
                <a:ea typeface="+mn-lt"/>
                <a:cs typeface="+mn-lt"/>
              </a:rPr>
              <a:t>shmdt</a:t>
            </a:r>
            <a:r>
              <a:rPr lang="en-US" sz="2400" dirty="0">
                <a:latin typeface="Times New Roman"/>
                <a:ea typeface="+mn-lt"/>
                <a:cs typeface="+mn-lt"/>
              </a:rPr>
              <a:t>() */</a:t>
            </a:r>
          </a:p>
          <a:p>
            <a:pPr marL="0" indent="0">
              <a:buNone/>
            </a:pPr>
            <a:r>
              <a:rPr lang="en-US" sz="2400" dirty="0">
                <a:solidFill>
                  <a:schemeClr val="accent5">
                    <a:lumMod val="50000"/>
                  </a:schemeClr>
                </a:solidFill>
                <a:latin typeface="Times New Roman"/>
                <a:cs typeface="Calibri"/>
              </a:rPr>
              <a:t>       </a:t>
            </a:r>
            <a:r>
              <a:rPr lang="en-US" sz="2400" dirty="0" err="1">
                <a:solidFill>
                  <a:schemeClr val="accent5">
                    <a:lumMod val="50000"/>
                  </a:schemeClr>
                </a:solidFill>
                <a:latin typeface="Times New Roman"/>
                <a:ea typeface="+mn-lt"/>
                <a:cs typeface="+mn-lt"/>
              </a:rPr>
              <a:t>time_t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shm_ctime</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/*Time of last change */</a:t>
            </a:r>
          </a:p>
          <a:p>
            <a:pPr marL="0" indent="0">
              <a:buNone/>
            </a:pPr>
            <a:r>
              <a:rPr lang="en-US" sz="2400" dirty="0">
                <a:solidFill>
                  <a:schemeClr val="accent5">
                    <a:lumMod val="50000"/>
                  </a:schemeClr>
                </a:solidFill>
                <a:latin typeface="Times New Roman"/>
                <a:cs typeface="Calibri"/>
              </a:rPr>
              <a:t>       </a:t>
            </a:r>
            <a:r>
              <a:rPr lang="en-US" sz="2400" dirty="0" err="1">
                <a:solidFill>
                  <a:schemeClr val="accent5">
                    <a:lumMod val="50000"/>
                  </a:schemeClr>
                </a:solidFill>
                <a:latin typeface="Times New Roman"/>
                <a:ea typeface="+mn-lt"/>
                <a:cs typeface="+mn-lt"/>
              </a:rPr>
              <a:t>pid_t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shm_cpid</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/*PID of creator */   </a:t>
            </a:r>
            <a:r>
              <a:rPr lang="en-US" sz="2400" dirty="0">
                <a:solidFill>
                  <a:schemeClr val="accent5">
                    <a:lumMod val="50000"/>
                  </a:schemeClr>
                </a:solidFill>
                <a:latin typeface="Times New Roman"/>
                <a:ea typeface="+mn-lt"/>
                <a:cs typeface="+mn-lt"/>
              </a:rPr>
              <a:t>         </a:t>
            </a:r>
          </a:p>
          <a:p>
            <a:pPr>
              <a:buNone/>
            </a:pP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pid_t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shm_lpid</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/*PID of last </a:t>
            </a:r>
            <a:r>
              <a:rPr lang="en-US" sz="2400" dirty="0" err="1">
                <a:latin typeface="Times New Roman"/>
                <a:ea typeface="+mn-lt"/>
                <a:cs typeface="+mn-lt"/>
              </a:rPr>
              <a:t>shmat</a:t>
            </a:r>
            <a:r>
              <a:rPr lang="en-US" sz="2400" dirty="0">
                <a:latin typeface="Times New Roman"/>
                <a:ea typeface="+mn-lt"/>
                <a:cs typeface="+mn-lt"/>
              </a:rPr>
              <a:t>() / </a:t>
            </a:r>
            <a:r>
              <a:rPr lang="en-US" sz="2400" dirty="0" err="1">
                <a:latin typeface="Times New Roman"/>
                <a:ea typeface="+mn-lt"/>
                <a:cs typeface="+mn-lt"/>
              </a:rPr>
              <a:t>shmdt</a:t>
            </a:r>
            <a:r>
              <a:rPr lang="en-US" sz="2400" dirty="0">
                <a:latin typeface="Times New Roman"/>
                <a:ea typeface="+mn-lt"/>
                <a:cs typeface="+mn-lt"/>
              </a:rPr>
              <a:t>() */</a:t>
            </a:r>
          </a:p>
          <a:p>
            <a:pPr>
              <a:buNone/>
            </a:pPr>
            <a:r>
              <a:rPr lang="en-US" sz="2400" dirty="0">
                <a:solidFill>
                  <a:schemeClr val="accent5">
                    <a:lumMod val="50000"/>
                  </a:schemeClr>
                </a:solidFill>
                <a:latin typeface="Times New Roman"/>
                <a:cs typeface="Calibri"/>
              </a:rPr>
              <a:t>       </a:t>
            </a:r>
            <a:r>
              <a:rPr lang="en-US" sz="2400" dirty="0" err="1">
                <a:solidFill>
                  <a:schemeClr val="accent5">
                    <a:lumMod val="50000"/>
                  </a:schemeClr>
                </a:solidFill>
                <a:latin typeface="Times New Roman"/>
                <a:ea typeface="+mn-lt"/>
                <a:cs typeface="+mn-lt"/>
              </a:rPr>
              <a:t>shmatt_t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shm_nattch</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*Number of currently attached processes */</a:t>
            </a:r>
          </a:p>
          <a:p>
            <a:pPr>
              <a:buNone/>
            </a:pPr>
            <a:r>
              <a:rPr lang="en-US" sz="2400" dirty="0">
                <a:solidFill>
                  <a:schemeClr val="accent5">
                    <a:lumMod val="50000"/>
                  </a:schemeClr>
                </a:solidFill>
                <a:latin typeface="Times New Roman"/>
                <a:cs typeface="Calibri"/>
              </a:rPr>
              <a:t>};</a:t>
            </a:r>
          </a:p>
        </p:txBody>
      </p:sp>
    </p:spTree>
    <p:extLst>
      <p:ext uri="{BB962C8B-B14F-4D97-AF65-F5344CB8AC3E}">
        <p14:creationId xmlns:p14="http://schemas.microsoft.com/office/powerpoint/2010/main" val="18474689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F79C-43CB-BCB6-91AB-5689E0B6BD83}"/>
              </a:ext>
            </a:extLst>
          </p:cNvPr>
          <p:cNvSpPr>
            <a:spLocks noGrp="1"/>
          </p:cNvSpPr>
          <p:nvPr>
            <p:ph type="title"/>
          </p:nvPr>
        </p:nvSpPr>
        <p:spPr/>
        <p:txBody>
          <a:bodyPr/>
          <a:lstStyle/>
          <a:p>
            <a:r>
              <a:rPr lang="en-US" dirty="0" err="1">
                <a:cs typeface="Calibri Light"/>
              </a:rPr>
              <a:t>Refrences</a:t>
            </a:r>
            <a:endParaRPr lang="en-US" dirty="0" err="1"/>
          </a:p>
        </p:txBody>
      </p:sp>
      <p:sp>
        <p:nvSpPr>
          <p:cNvPr id="3" name="Content Placeholder 2">
            <a:extLst>
              <a:ext uri="{FF2B5EF4-FFF2-40B4-BE49-F238E27FC236}">
                <a16:creationId xmlns:a16="http://schemas.microsoft.com/office/drawing/2014/main" id="{29907748-CC21-0F79-BDAE-9D63CE283279}"/>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hlinkClick r:id="rId2"/>
              </a:rPr>
              <a:t>https://docs.oracle.com/cd/E23824_01/html/821-1602/svipc-posixipc.html</a:t>
            </a:r>
            <a:endParaRPr lang="en-US">
              <a:cs typeface="Calibri" panose="020F0502020204030204"/>
            </a:endParaRPr>
          </a:p>
          <a:p>
            <a:r>
              <a:rPr lang="en-US" dirty="0">
                <a:ea typeface="+mn-lt"/>
                <a:cs typeface="+mn-lt"/>
                <a:hlinkClick r:id="rId3"/>
              </a:rPr>
              <a:t>https://stackoverflow.com/questions/4582968/system-v-ipc-vs-posix-ipc</a:t>
            </a:r>
            <a:endParaRPr lang="en-US"/>
          </a:p>
          <a:p>
            <a:r>
              <a:rPr lang="en-US" dirty="0">
                <a:ea typeface="+mn-lt"/>
                <a:cs typeface="+mn-lt"/>
                <a:hlinkClick r:id="rId4"/>
              </a:rPr>
              <a:t>https://www.opensourceforu.com/2021/05/the-usefulness-of-posix-message-queues/</a:t>
            </a:r>
            <a:endParaRPr lang="en-US"/>
          </a:p>
          <a:p>
            <a:r>
              <a:rPr lang="en-US" dirty="0">
                <a:ea typeface="+mn-lt"/>
                <a:cs typeface="+mn-lt"/>
                <a:hlinkClick r:id="rId5"/>
              </a:rPr>
              <a:t>https://linuxhint.com/posix-message-queues-c-programming/</a:t>
            </a:r>
            <a:endParaRPr lang="en-US"/>
          </a:p>
          <a:p>
            <a:r>
              <a:rPr lang="en-US" dirty="0">
                <a:ea typeface="+mn-lt"/>
                <a:cs typeface="+mn-lt"/>
                <a:hlinkClick r:id="rId6"/>
              </a:rPr>
              <a:t>https://man7.org/linux/man-pages/man2/mq_open.2.html</a:t>
            </a:r>
            <a:endParaRPr lang="en-US"/>
          </a:p>
          <a:p>
            <a:r>
              <a:rPr lang="en-US" dirty="0">
                <a:ea typeface="+mn-lt"/>
                <a:cs typeface="+mn-lt"/>
                <a:hlinkClick r:id="rId7"/>
              </a:rPr>
              <a:t>https://www.softprayog.in/programming/interprocess-communication-using-posix-message-queues-in-linux</a:t>
            </a:r>
            <a:endParaRPr lang="en-US"/>
          </a:p>
          <a:p>
            <a:r>
              <a:rPr lang="en-US" dirty="0">
                <a:ea typeface="+mn-lt"/>
                <a:cs typeface="+mn-lt"/>
                <a:hlinkClick r:id="rId8"/>
              </a:rPr>
              <a:t>https://www.tkvco.com/?product_id=94244701_28</a:t>
            </a:r>
            <a:endParaRPr lang="en-US"/>
          </a:p>
          <a:p>
            <a:r>
              <a:rPr lang="en-US" dirty="0">
                <a:ea typeface="+mn-lt"/>
                <a:cs typeface="+mn-lt"/>
                <a:hlinkClick r:id="rId9"/>
              </a:rPr>
              <a:t>https://vivadifferences.com/difference-between-pipe-and-fifo-inter-process-communication/</a:t>
            </a:r>
            <a:endParaRPr lang="en-US">
              <a:ea typeface="+mn-lt"/>
              <a:cs typeface="+mn-lt"/>
            </a:endParaRPr>
          </a:p>
          <a:p>
            <a:r>
              <a:rPr lang="en-US" dirty="0">
                <a:cs typeface="Calibri"/>
              </a:rPr>
              <a:t>Referred </a:t>
            </a:r>
            <a:r>
              <a:rPr lang="en-US" dirty="0">
                <a:ea typeface="+mn-lt"/>
                <a:cs typeface="+mn-lt"/>
              </a:rPr>
              <a:t>the Linux programming interface book</a:t>
            </a:r>
          </a:p>
        </p:txBody>
      </p:sp>
    </p:spTree>
    <p:extLst>
      <p:ext uri="{BB962C8B-B14F-4D97-AF65-F5344CB8AC3E}">
        <p14:creationId xmlns:p14="http://schemas.microsoft.com/office/powerpoint/2010/main" val="46112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34D9-AEAE-2733-F3E5-6223F77497E5}"/>
              </a:ext>
            </a:extLst>
          </p:cNvPr>
          <p:cNvSpPr>
            <a:spLocks noGrp="1"/>
          </p:cNvSpPr>
          <p:nvPr>
            <p:ph type="title"/>
          </p:nvPr>
        </p:nvSpPr>
        <p:spPr/>
        <p:txBody>
          <a:bodyPr/>
          <a:lstStyle/>
          <a:p>
            <a:r>
              <a:rPr lang="en-US">
                <a:latin typeface="Times New Roman"/>
                <a:ea typeface="+mj-lt"/>
                <a:cs typeface="+mj-lt"/>
              </a:rPr>
              <a:t>Creation Or Opening Of IPC Object.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4812129C-215E-E4DF-3D64-7D54BDC73ACD}"/>
              </a:ext>
            </a:extLst>
          </p:cNvPr>
          <p:cNvSpPr>
            <a:spLocks noGrp="1"/>
          </p:cNvSpPr>
          <p:nvPr>
            <p:ph idx="1"/>
          </p:nvPr>
        </p:nvSpPr>
        <p:spPr>
          <a:xfrm>
            <a:off x="838200" y="1825625"/>
            <a:ext cx="10515600" cy="4914178"/>
          </a:xfrm>
        </p:spPr>
        <p:txBody>
          <a:bodyPr vert="horz" lIns="91440" tIns="45720" rIns="91440" bIns="45720" rtlCol="0" anchor="t">
            <a:normAutofit/>
          </a:bodyPr>
          <a:lstStyle/>
          <a:p>
            <a:r>
              <a:rPr lang="en-US" sz="2000">
                <a:latin typeface="Times New Roman"/>
                <a:ea typeface="+mn-lt"/>
                <a:cs typeface="+mn-lt"/>
              </a:rPr>
              <a:t>Each IPC mechanism has an associated open call (</a:t>
            </a:r>
            <a:r>
              <a:rPr lang="en-US" sz="2000" err="1">
                <a:latin typeface="Times New Roman"/>
                <a:ea typeface="+mn-lt"/>
                <a:cs typeface="+mn-lt"/>
              </a:rPr>
              <a:t>mq_open</a:t>
            </a:r>
            <a:r>
              <a:rPr lang="en-US" sz="2000">
                <a:latin typeface="Times New Roman"/>
                <a:ea typeface="+mn-lt"/>
                <a:cs typeface="+mn-lt"/>
              </a:rPr>
              <a:t>(), </a:t>
            </a:r>
            <a:r>
              <a:rPr lang="en-US" sz="2000" err="1">
                <a:latin typeface="Times New Roman"/>
                <a:ea typeface="+mn-lt"/>
                <a:cs typeface="+mn-lt"/>
              </a:rPr>
              <a:t>sem_open</a:t>
            </a:r>
            <a:r>
              <a:rPr lang="en-US" sz="2000">
                <a:latin typeface="Times New Roman"/>
                <a:ea typeface="+mn-lt"/>
                <a:cs typeface="+mn-lt"/>
              </a:rPr>
              <a:t>(), </a:t>
            </a:r>
          </a:p>
          <a:p>
            <a:pPr>
              <a:buNone/>
            </a:pPr>
            <a:r>
              <a:rPr lang="en-US" sz="2000">
                <a:latin typeface="Times New Roman"/>
                <a:ea typeface="+mn-lt"/>
                <a:cs typeface="+mn-lt"/>
              </a:rPr>
              <a:t>or </a:t>
            </a:r>
            <a:r>
              <a:rPr lang="en-US" sz="2000" err="1">
                <a:latin typeface="Times New Roman"/>
                <a:ea typeface="+mn-lt"/>
                <a:cs typeface="+mn-lt"/>
              </a:rPr>
              <a:t>shm_open</a:t>
            </a:r>
            <a:r>
              <a:rPr lang="en-US" sz="2000">
                <a:latin typeface="Times New Roman"/>
                <a:ea typeface="+mn-lt"/>
                <a:cs typeface="+mn-lt"/>
              </a:rPr>
              <a:t>()).</a:t>
            </a:r>
          </a:p>
          <a:p>
            <a:pPr>
              <a:buNone/>
            </a:pPr>
            <a:endParaRPr lang="en-US" sz="2000">
              <a:latin typeface="Times New Roman"/>
              <a:ea typeface="+mn-lt"/>
              <a:cs typeface="+mn-lt"/>
            </a:endParaRPr>
          </a:p>
          <a:p>
            <a:r>
              <a:rPr lang="en-US" sz="2000">
                <a:latin typeface="Times New Roman"/>
                <a:ea typeface="+mn-lt"/>
                <a:cs typeface="+mn-lt"/>
              </a:rPr>
              <a:t> Given an IPC object name, the IPC open call either:</a:t>
            </a:r>
            <a:endParaRPr lang="en-US">
              <a:latin typeface="Calibri" panose="020F0502020204030204"/>
              <a:ea typeface="+mn-lt"/>
              <a:cs typeface="+mn-lt"/>
            </a:endParaRPr>
          </a:p>
          <a:p>
            <a:pPr marL="0" indent="0">
              <a:buNone/>
            </a:pPr>
            <a:endParaRPr lang="en-US" sz="2000">
              <a:latin typeface="Times New Roman"/>
              <a:ea typeface="+mn-lt"/>
              <a:cs typeface="Calibri"/>
            </a:endParaRPr>
          </a:p>
          <a:p>
            <a:pPr marL="914400" lvl="1" indent="-457200">
              <a:buAutoNum type="arabicPeriod"/>
            </a:pPr>
            <a:r>
              <a:rPr lang="en-US" sz="2000">
                <a:latin typeface="Times New Roman"/>
                <a:ea typeface="+mn-lt"/>
                <a:cs typeface="Times New Roman"/>
              </a:rPr>
              <a:t>creates a new object with the given name, opens that object, and returns a handle for it or</a:t>
            </a:r>
            <a:endParaRPr lang="en-US" sz="2000">
              <a:ea typeface="+mn-lt"/>
              <a:cs typeface="+mn-lt"/>
            </a:endParaRPr>
          </a:p>
          <a:p>
            <a:pPr marL="914400" lvl="1" indent="-457200">
              <a:buAutoNum type="arabicPeriod"/>
            </a:pPr>
            <a:r>
              <a:rPr lang="en-US" sz="2000">
                <a:latin typeface="Times New Roman"/>
                <a:ea typeface="+mn-lt"/>
                <a:cs typeface="Times New Roman"/>
              </a:rPr>
              <a:t>opens an existing object and returns a handle for that object</a:t>
            </a:r>
            <a:endParaRPr lang="en-US" sz="2000">
              <a:ea typeface="+mn-lt"/>
              <a:cs typeface="+mn-lt"/>
            </a:endParaRPr>
          </a:p>
          <a:p>
            <a:pPr marL="457200" indent="-457200">
              <a:buAutoNum type="arabicPeriod"/>
            </a:pPr>
            <a:endParaRPr lang="en-US" sz="2000">
              <a:latin typeface="Times New Roman"/>
              <a:ea typeface="+mn-lt"/>
              <a:cs typeface="+mn-lt"/>
            </a:endParaRPr>
          </a:p>
          <a:p>
            <a:pPr>
              <a:buNone/>
            </a:pPr>
            <a:endParaRPr lang="en-US" sz="2000">
              <a:cs typeface="Calibri"/>
            </a:endParaRPr>
          </a:p>
        </p:txBody>
      </p:sp>
    </p:spTree>
    <p:extLst>
      <p:ext uri="{BB962C8B-B14F-4D97-AF65-F5344CB8AC3E}">
        <p14:creationId xmlns:p14="http://schemas.microsoft.com/office/powerpoint/2010/main" val="404389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F4047-A211-3F48-E3F1-4320278326BA}"/>
              </a:ext>
            </a:extLst>
          </p:cNvPr>
          <p:cNvSpPr>
            <a:spLocks noGrp="1"/>
          </p:cNvSpPr>
          <p:nvPr>
            <p:ph idx="1"/>
          </p:nvPr>
        </p:nvSpPr>
        <p:spPr/>
        <p:txBody>
          <a:bodyPr vert="horz" lIns="91440" tIns="45720" rIns="91440" bIns="45720" rtlCol="0" anchor="t">
            <a:normAutofit/>
          </a:bodyPr>
          <a:lstStyle/>
          <a:p>
            <a:r>
              <a:rPr lang="en-US">
                <a:latin typeface="Times New Roman"/>
                <a:cs typeface="Times New Roman"/>
              </a:rPr>
              <a:t>The type of handle returned by the IPC open call depends on the type of object.</a:t>
            </a:r>
            <a:endParaRPr lang="en-US">
              <a:latin typeface="Calibri" panose="020F0502020204030204"/>
              <a:cs typeface="Calibri" panose="020F0502020204030204"/>
            </a:endParaRPr>
          </a:p>
          <a:p>
            <a:r>
              <a:rPr lang="en-US">
                <a:latin typeface="Times New Roman"/>
                <a:cs typeface="Times New Roman"/>
              </a:rPr>
              <a:t>For message queues, it is a message queue descriptor, a value of type </a:t>
            </a:r>
            <a:r>
              <a:rPr lang="en-US" err="1">
                <a:latin typeface="Times New Roman"/>
                <a:cs typeface="Times New Roman"/>
              </a:rPr>
              <a:t>mqd_t</a:t>
            </a:r>
            <a:r>
              <a:rPr lang="en-US">
                <a:latin typeface="Times New Roman"/>
                <a:cs typeface="Times New Roman"/>
              </a:rPr>
              <a:t>. </a:t>
            </a:r>
            <a:endParaRPr lang="en-US">
              <a:latin typeface="Calibri" panose="020F0502020204030204"/>
              <a:cs typeface="Calibri" panose="020F0502020204030204"/>
            </a:endParaRPr>
          </a:p>
          <a:p>
            <a:r>
              <a:rPr lang="en-US">
                <a:latin typeface="Times New Roman"/>
                <a:cs typeface="Times New Roman"/>
              </a:rPr>
              <a:t>For semaphores, it is a pointer of type </a:t>
            </a:r>
            <a:r>
              <a:rPr lang="en-US" err="1">
                <a:latin typeface="Times New Roman"/>
                <a:cs typeface="Times New Roman"/>
              </a:rPr>
              <a:t>sem_t</a:t>
            </a:r>
            <a:r>
              <a:rPr lang="en-US">
                <a:latin typeface="Times New Roman"/>
                <a:cs typeface="Times New Roman"/>
              </a:rPr>
              <a:t> . For shared memory, it is a file descriptor.</a:t>
            </a:r>
            <a:endParaRPr lang="en-US">
              <a:ea typeface="+mn-lt"/>
              <a:cs typeface="+mn-lt"/>
            </a:endParaRPr>
          </a:p>
          <a:p>
            <a:r>
              <a:rPr lang="en-US">
                <a:latin typeface="Times New Roman"/>
                <a:cs typeface="Times New Roman"/>
              </a:rPr>
              <a:t>All of the IPC open calls permit at least three arguments name, </a:t>
            </a:r>
            <a:r>
              <a:rPr lang="en-US" err="1">
                <a:latin typeface="Times New Roman"/>
                <a:cs typeface="Times New Roman"/>
              </a:rPr>
              <a:t>oflag</a:t>
            </a:r>
            <a:r>
              <a:rPr lang="en-US">
                <a:latin typeface="Times New Roman"/>
                <a:cs typeface="Times New Roman"/>
              </a:rPr>
              <a:t>, and mode— given  in this block.</a:t>
            </a:r>
            <a:endParaRPr lang="en-US">
              <a:ea typeface="+mn-lt"/>
              <a:cs typeface="+mn-lt"/>
            </a:endParaRPr>
          </a:p>
          <a:p>
            <a:endParaRPr lang="en-US">
              <a:latin typeface="Times New Roman"/>
              <a:cs typeface="Times New Roman"/>
            </a:endParaRPr>
          </a:p>
          <a:p>
            <a:endParaRPr lang="en-US">
              <a:cs typeface="Calibri"/>
            </a:endParaRPr>
          </a:p>
        </p:txBody>
      </p:sp>
    </p:spTree>
    <p:extLst>
      <p:ext uri="{BB962C8B-B14F-4D97-AF65-F5344CB8AC3E}">
        <p14:creationId xmlns:p14="http://schemas.microsoft.com/office/powerpoint/2010/main" val="199067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E54041A-B60F-8582-5459-295256656F3B}"/>
              </a:ext>
            </a:extLst>
          </p:cNvPr>
          <p:cNvGraphicFramePr>
            <a:graphicFrameLocks noGrp="1"/>
          </p:cNvGraphicFramePr>
          <p:nvPr>
            <p:extLst>
              <p:ext uri="{D42A27DB-BD31-4B8C-83A1-F6EECF244321}">
                <p14:modId xmlns:p14="http://schemas.microsoft.com/office/powerpoint/2010/main" val="4049816129"/>
              </p:ext>
            </p:extLst>
          </p:nvPr>
        </p:nvGraphicFramePr>
        <p:xfrm>
          <a:off x="1803862" y="1891353"/>
          <a:ext cx="8168640" cy="3580605"/>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637865535"/>
                    </a:ext>
                  </a:extLst>
                </a:gridCol>
                <a:gridCol w="2042160">
                  <a:extLst>
                    <a:ext uri="{9D8B030D-6E8A-4147-A177-3AD203B41FA5}">
                      <a16:colId xmlns:a16="http://schemas.microsoft.com/office/drawing/2014/main" val="171702576"/>
                    </a:ext>
                  </a:extLst>
                </a:gridCol>
                <a:gridCol w="2042160">
                  <a:extLst>
                    <a:ext uri="{9D8B030D-6E8A-4147-A177-3AD203B41FA5}">
                      <a16:colId xmlns:a16="http://schemas.microsoft.com/office/drawing/2014/main" val="2376215038"/>
                    </a:ext>
                  </a:extLst>
                </a:gridCol>
                <a:gridCol w="2042160">
                  <a:extLst>
                    <a:ext uri="{9D8B030D-6E8A-4147-A177-3AD203B41FA5}">
                      <a16:colId xmlns:a16="http://schemas.microsoft.com/office/drawing/2014/main" val="1083924970"/>
                    </a:ext>
                  </a:extLst>
                </a:gridCol>
              </a:tblGrid>
              <a:tr h="837405">
                <a:tc>
                  <a:txBody>
                    <a:bodyPr/>
                    <a:lstStyle/>
                    <a:p>
                      <a:r>
                        <a:rPr lang="en-US"/>
                        <a:t>Description</a:t>
                      </a:r>
                    </a:p>
                  </a:txBody>
                  <a:tcPr/>
                </a:tc>
                <a:tc>
                  <a:txBody>
                    <a:bodyPr/>
                    <a:lstStyle/>
                    <a:p>
                      <a:r>
                        <a:rPr lang="en-US" err="1"/>
                        <a:t>mq_open</a:t>
                      </a:r>
                    </a:p>
                  </a:txBody>
                  <a:tcPr/>
                </a:tc>
                <a:tc>
                  <a:txBody>
                    <a:bodyPr/>
                    <a:lstStyle/>
                    <a:p>
                      <a:r>
                        <a:rPr lang="en-US" err="1"/>
                        <a:t>Sem_open</a:t>
                      </a:r>
                    </a:p>
                  </a:txBody>
                  <a:tcPr/>
                </a:tc>
                <a:tc>
                  <a:txBody>
                    <a:bodyPr/>
                    <a:lstStyle/>
                    <a:p>
                      <a:r>
                        <a:rPr lang="en-US" err="1"/>
                        <a:t>Shm_open</a:t>
                      </a:r>
                    </a:p>
                  </a:txBody>
                  <a:tcPr/>
                </a:tc>
                <a:extLst>
                  <a:ext uri="{0D108BD9-81ED-4DB2-BD59-A6C34878D82A}">
                    <a16:rowId xmlns:a16="http://schemas.microsoft.com/office/drawing/2014/main" val="3795766861"/>
                  </a:ext>
                </a:extLst>
              </a:tr>
              <a:tr h="837405">
                <a:tc>
                  <a:txBody>
                    <a:bodyPr/>
                    <a:lstStyle/>
                    <a:p>
                      <a:r>
                        <a:rPr lang="en-US"/>
                        <a:t>read only</a:t>
                      </a:r>
                    </a:p>
                    <a:p>
                      <a:pPr lvl="0">
                        <a:buNone/>
                      </a:pPr>
                      <a:r>
                        <a:rPr lang="en-US"/>
                        <a:t>Write only</a:t>
                      </a:r>
                    </a:p>
                    <a:p>
                      <a:pPr lvl="0">
                        <a:buNone/>
                      </a:pPr>
                      <a:r>
                        <a:rPr lang="en-US"/>
                        <a:t>Read-write</a:t>
                      </a:r>
                    </a:p>
                  </a:txBody>
                  <a:tcPr/>
                </a:tc>
                <a:tc>
                  <a:txBody>
                    <a:bodyPr/>
                    <a:lstStyle/>
                    <a:p>
                      <a:r>
                        <a:rPr lang="en-US"/>
                        <a:t>O_RDONLY</a:t>
                      </a:r>
                    </a:p>
                    <a:p>
                      <a:pPr lvl="0">
                        <a:buNone/>
                      </a:pPr>
                      <a:r>
                        <a:rPr lang="en-US"/>
                        <a:t>O_WRONLY</a:t>
                      </a:r>
                    </a:p>
                    <a:p>
                      <a:pPr lvl="0">
                        <a:buNone/>
                      </a:pPr>
                      <a:r>
                        <a:rPr lang="en-US"/>
                        <a:t>O_RDWR</a:t>
                      </a:r>
                    </a:p>
                  </a:txBody>
                  <a:tcPr/>
                </a:tc>
                <a:tc>
                  <a:txBody>
                    <a:bodyPr/>
                    <a:lstStyle/>
                    <a:p>
                      <a:endParaRPr lang="en-US"/>
                    </a:p>
                  </a:txBody>
                  <a:tcPr/>
                </a:tc>
                <a:tc>
                  <a:txBody>
                    <a:bodyPr/>
                    <a:lstStyle/>
                    <a:p>
                      <a:pPr lvl="0">
                        <a:buNone/>
                      </a:pPr>
                      <a:r>
                        <a:rPr lang="en-US" sz="1800" b="0" i="0" u="none" strike="noStrike" noProof="0">
                          <a:latin typeface="Calibri"/>
                        </a:rPr>
                        <a:t>O_RDONLY</a:t>
                      </a:r>
                    </a:p>
                    <a:p>
                      <a:pPr lvl="0">
                        <a:buNone/>
                      </a:pPr>
                      <a:r>
                        <a:rPr lang="en-US" sz="1800" b="0" i="0" u="none" strike="noStrike" noProof="0"/>
                        <a:t>O_RDWR</a:t>
                      </a:r>
                      <a:endParaRPr lang="en-US"/>
                    </a:p>
                  </a:txBody>
                  <a:tcPr/>
                </a:tc>
                <a:extLst>
                  <a:ext uri="{0D108BD9-81ED-4DB2-BD59-A6C34878D82A}">
                    <a16:rowId xmlns:a16="http://schemas.microsoft.com/office/drawing/2014/main" val="4276300577"/>
                  </a:ext>
                </a:extLst>
              </a:tr>
              <a:tr h="837405">
                <a:tc>
                  <a:txBody>
                    <a:bodyPr/>
                    <a:lstStyle/>
                    <a:p>
                      <a:r>
                        <a:rPr lang="en-US"/>
                        <a:t>Create if it does not already exist</a:t>
                      </a:r>
                    </a:p>
                    <a:p>
                      <a:pPr lvl="0">
                        <a:buNone/>
                      </a:pPr>
                      <a:r>
                        <a:rPr lang="en-US"/>
                        <a:t>Exclusive create</a:t>
                      </a:r>
                    </a:p>
                  </a:txBody>
                  <a:tcPr/>
                </a:tc>
                <a:tc>
                  <a:txBody>
                    <a:bodyPr/>
                    <a:lstStyle/>
                    <a:p>
                      <a:r>
                        <a:rPr lang="en-US"/>
                        <a:t>O_CREAT</a:t>
                      </a:r>
                    </a:p>
                    <a:p>
                      <a:pPr lvl="0">
                        <a:buNone/>
                      </a:pPr>
                      <a:r>
                        <a:rPr lang="en-US"/>
                        <a:t>O_EXCL</a:t>
                      </a:r>
                    </a:p>
                  </a:txBody>
                  <a:tcPr/>
                </a:tc>
                <a:tc>
                  <a:txBody>
                    <a:bodyPr/>
                    <a:lstStyle/>
                    <a:p>
                      <a:pPr lvl="0">
                        <a:buNone/>
                      </a:pPr>
                      <a:r>
                        <a:rPr lang="en-US" sz="1800" b="0" i="0" u="none" strike="noStrike" noProof="0">
                          <a:latin typeface="Calibri"/>
                        </a:rPr>
                        <a:t>O_CREAT</a:t>
                      </a:r>
                    </a:p>
                    <a:p>
                      <a:pPr lvl="0">
                        <a:buNone/>
                      </a:pPr>
                      <a:r>
                        <a:rPr lang="en-US" sz="1800" b="0" i="0" u="none" strike="noStrike" noProof="0">
                          <a:latin typeface="Calibri"/>
                        </a:rPr>
                        <a:t>O_EXCL</a:t>
                      </a:r>
                      <a:endParaRPr lang="en-US"/>
                    </a:p>
                  </a:txBody>
                  <a:tcPr/>
                </a:tc>
                <a:tc>
                  <a:txBody>
                    <a:bodyPr/>
                    <a:lstStyle/>
                    <a:p>
                      <a:pPr lvl="0">
                        <a:buNone/>
                      </a:pPr>
                      <a:r>
                        <a:rPr lang="en-US" sz="1800" b="0" i="0" u="none" strike="noStrike" noProof="0">
                          <a:latin typeface="Calibri"/>
                        </a:rPr>
                        <a:t>O_CREAT</a:t>
                      </a:r>
                    </a:p>
                    <a:p>
                      <a:pPr lvl="0">
                        <a:buNone/>
                      </a:pPr>
                      <a:r>
                        <a:rPr lang="en-US" sz="1800" b="0" i="0" u="none" strike="noStrike" noProof="0">
                          <a:latin typeface="Calibri"/>
                        </a:rPr>
                        <a:t>O_EXCL</a:t>
                      </a:r>
                      <a:endParaRPr lang="en-US"/>
                    </a:p>
                  </a:txBody>
                  <a:tcPr/>
                </a:tc>
                <a:extLst>
                  <a:ext uri="{0D108BD9-81ED-4DB2-BD59-A6C34878D82A}">
                    <a16:rowId xmlns:a16="http://schemas.microsoft.com/office/drawing/2014/main" val="2694441455"/>
                  </a:ext>
                </a:extLst>
              </a:tr>
              <a:tr h="837405">
                <a:tc>
                  <a:txBody>
                    <a:bodyPr/>
                    <a:lstStyle/>
                    <a:p>
                      <a:r>
                        <a:rPr lang="en-US"/>
                        <a:t>Nonblocking mode</a:t>
                      </a:r>
                    </a:p>
                    <a:p>
                      <a:pPr lvl="0">
                        <a:buNone/>
                      </a:pPr>
                      <a:r>
                        <a:rPr lang="en-US"/>
                        <a:t>Truncate if it already exist.</a:t>
                      </a:r>
                    </a:p>
                  </a:txBody>
                  <a:tcPr/>
                </a:tc>
                <a:tc>
                  <a:txBody>
                    <a:bodyPr/>
                    <a:lstStyle/>
                    <a:p>
                      <a:r>
                        <a:rPr lang="en-US"/>
                        <a:t>O_NONBLOCK</a:t>
                      </a:r>
                    </a:p>
                  </a:txBody>
                  <a:tcPr/>
                </a:tc>
                <a:tc>
                  <a:txBody>
                    <a:bodyPr/>
                    <a:lstStyle/>
                    <a:p>
                      <a:endParaRPr lang="en-US"/>
                    </a:p>
                  </a:txBody>
                  <a:tcPr/>
                </a:tc>
                <a:tc>
                  <a:txBody>
                    <a:bodyPr/>
                    <a:lstStyle/>
                    <a:p>
                      <a:r>
                        <a:rPr lang="en-US"/>
                        <a:t>O_TRUNC</a:t>
                      </a:r>
                    </a:p>
                  </a:txBody>
                  <a:tcPr/>
                </a:tc>
                <a:extLst>
                  <a:ext uri="{0D108BD9-81ED-4DB2-BD59-A6C34878D82A}">
                    <a16:rowId xmlns:a16="http://schemas.microsoft.com/office/drawing/2014/main" val="4167300514"/>
                  </a:ext>
                </a:extLst>
              </a:tr>
            </a:tbl>
          </a:graphicData>
        </a:graphic>
      </p:graphicFrame>
    </p:spTree>
    <p:extLst>
      <p:ext uri="{BB962C8B-B14F-4D97-AF65-F5344CB8AC3E}">
        <p14:creationId xmlns:p14="http://schemas.microsoft.com/office/powerpoint/2010/main" val="106222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F6362-190A-54DE-0844-5BCFF9E01DF1}"/>
              </a:ext>
            </a:extLst>
          </p:cNvPr>
          <p:cNvSpPr>
            <a:spLocks noGrp="1"/>
          </p:cNvSpPr>
          <p:nvPr>
            <p:ph idx="1"/>
          </p:nvPr>
        </p:nvSpPr>
        <p:spPr>
          <a:xfrm>
            <a:off x="838200" y="500785"/>
            <a:ext cx="10515600" cy="5676178"/>
          </a:xfrm>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Oflag</a:t>
            </a:r>
            <a:r>
              <a:rPr lang="en-US">
                <a:latin typeface="Times New Roman"/>
                <a:ea typeface="+mn-lt"/>
                <a:cs typeface="+mn-lt"/>
              </a:rPr>
              <a:t> argument is a bit mask that can include at least the following flags.</a:t>
            </a:r>
          </a:p>
          <a:p>
            <a:r>
              <a:rPr lang="en-US">
                <a:latin typeface="Times New Roman"/>
                <a:ea typeface="+mn-lt"/>
                <a:cs typeface="+mn-lt"/>
              </a:rPr>
              <a:t>O_CREAT</a:t>
            </a:r>
            <a:r>
              <a:rPr lang="en-US">
                <a:ea typeface="+mn-lt"/>
                <a:cs typeface="+mn-lt"/>
              </a:rPr>
              <a:t>  </a:t>
            </a:r>
          </a:p>
          <a:p>
            <a:pPr lvl="1"/>
            <a:r>
              <a:rPr lang="en-US">
                <a:latin typeface="Times New Roman"/>
                <a:cs typeface="Times New Roman"/>
              </a:rPr>
              <a:t>Create the message queue, semaphore, or shared memory object if it does not already exist.</a:t>
            </a:r>
            <a:endParaRPr lang="en-US">
              <a:latin typeface="Calibri" panose="020F0502020204030204"/>
              <a:cs typeface="Calibri" panose="020F0502020204030204"/>
            </a:endParaRPr>
          </a:p>
          <a:p>
            <a:pPr lvl="1"/>
            <a:r>
              <a:rPr lang="en-US">
                <a:latin typeface="Times New Roman"/>
                <a:ea typeface="+mn-lt"/>
                <a:cs typeface="+mn-lt"/>
              </a:rPr>
              <a:t>When creating a new message queue, semaphore, or shared memory object at least one additional argument is required, called </a:t>
            </a:r>
            <a:r>
              <a:rPr lang="en-US" err="1">
                <a:latin typeface="Times New Roman"/>
                <a:ea typeface="+mn-lt"/>
                <a:cs typeface="+mn-lt"/>
              </a:rPr>
              <a:t>mode.This</a:t>
            </a:r>
            <a:r>
              <a:rPr lang="en-US">
                <a:latin typeface="Times New Roman"/>
                <a:ea typeface="+mn-lt"/>
                <a:cs typeface="+mn-lt"/>
              </a:rPr>
              <a:t> argument specifies the permission bits and is formed as the bitwise-OR of the constants.</a:t>
            </a:r>
          </a:p>
          <a:p>
            <a:pPr marL="457200" lvl="1" indent="0">
              <a:buNone/>
            </a:pPr>
            <a:endParaRPr lang="en-US">
              <a:latin typeface="Times New Roman"/>
              <a:ea typeface="+mn-lt"/>
              <a:cs typeface="+mn-lt"/>
            </a:endParaRPr>
          </a:p>
          <a:p>
            <a:pPr lvl="1"/>
            <a:endParaRPr lang="en-US">
              <a:cs typeface="Calibri" panose="020F0502020204030204"/>
            </a:endParaRPr>
          </a:p>
          <a:p>
            <a:pPr lvl="1"/>
            <a:endParaRPr lang="en-US">
              <a:cs typeface="Calibri" panose="020F0502020204030204"/>
            </a:endParaRPr>
          </a:p>
          <a:p>
            <a:pPr lvl="1"/>
            <a:endParaRPr lang="en-US">
              <a:cs typeface="Calibri" panose="020F0502020204030204"/>
            </a:endParaRPr>
          </a:p>
        </p:txBody>
      </p:sp>
    </p:spTree>
    <p:extLst>
      <p:ext uri="{BB962C8B-B14F-4D97-AF65-F5344CB8AC3E}">
        <p14:creationId xmlns:p14="http://schemas.microsoft.com/office/powerpoint/2010/main" val="96289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6F0E4-2092-8DD7-DC5D-DE2D646478B4}"/>
              </a:ext>
            </a:extLst>
          </p:cNvPr>
          <p:cNvSpPr>
            <a:spLocks noGrp="1"/>
          </p:cNvSpPr>
          <p:nvPr>
            <p:ph idx="1"/>
          </p:nvPr>
        </p:nvSpPr>
        <p:spPr>
          <a:xfrm>
            <a:off x="838200" y="665307"/>
            <a:ext cx="10515600" cy="5762770"/>
          </a:xfrm>
        </p:spPr>
        <p:txBody>
          <a:bodyPr vert="horz" lIns="91440" tIns="45720" rIns="91440" bIns="45720" rtlCol="0" anchor="t">
            <a:normAutofit/>
          </a:bodyPr>
          <a:lstStyle/>
          <a:p>
            <a:r>
              <a:rPr lang="en-US">
                <a:cs typeface="Calibri"/>
              </a:rPr>
              <a:t>O_EXCL</a:t>
            </a:r>
          </a:p>
          <a:p>
            <a:pPr lvl="1"/>
            <a:r>
              <a:rPr lang="en-US">
                <a:latin typeface="Times New Roman"/>
                <a:ea typeface="+mn-lt"/>
                <a:cs typeface="+mn-lt"/>
              </a:rPr>
              <a:t>If this flag and O_CREAT are both specified, then the function creates a new message queue, semaphore, or shared memory object only if it does not already exist.</a:t>
            </a:r>
          </a:p>
          <a:p>
            <a:pPr lvl="1"/>
            <a:r>
              <a:rPr lang="en-US">
                <a:latin typeface="Times New Roman"/>
                <a:ea typeface="+mn-lt"/>
                <a:cs typeface="+mn-lt"/>
              </a:rPr>
              <a:t>If it already exists, and if O_CREAT  O_EXCL is specified, an error of EEXIST is returned.</a:t>
            </a:r>
          </a:p>
          <a:p>
            <a:r>
              <a:rPr lang="en-US">
                <a:latin typeface="Times New Roman"/>
                <a:cs typeface="Times New Roman"/>
              </a:rPr>
              <a:t>O_NONBLOCK</a:t>
            </a:r>
            <a:endParaRPr lang="en-US">
              <a:ea typeface="+mn-lt"/>
              <a:cs typeface="+mn-lt"/>
            </a:endParaRPr>
          </a:p>
          <a:p>
            <a:pPr lvl="1"/>
            <a:r>
              <a:rPr lang="en-US">
                <a:latin typeface="Times New Roman"/>
                <a:cs typeface="Times New Roman"/>
              </a:rPr>
              <a:t>This flag makes a message queue nonblocking with regard to a read on an empty queue or a write to a full queue.</a:t>
            </a:r>
            <a:endParaRPr lang="en-US">
              <a:ea typeface="+mn-lt"/>
              <a:cs typeface="+mn-lt"/>
            </a:endParaRPr>
          </a:p>
          <a:p>
            <a:r>
              <a:rPr lang="en-US">
                <a:latin typeface="Times New Roman"/>
                <a:cs typeface="Times New Roman"/>
              </a:rPr>
              <a:t>O_TRUNC</a:t>
            </a:r>
            <a:endParaRPr lang="en-US">
              <a:ea typeface="+mn-lt"/>
              <a:cs typeface="+mn-lt"/>
            </a:endParaRPr>
          </a:p>
          <a:p>
            <a:pPr lvl="1"/>
            <a:r>
              <a:rPr lang="en-US">
                <a:latin typeface="Times New Roman"/>
                <a:cs typeface="Times New Roman"/>
              </a:rPr>
              <a:t>If an existing shared memory object is opened read-write, this flag specifies that the object be truncated to 0 length.</a:t>
            </a:r>
            <a:endParaRPr lang="en-US">
              <a:ea typeface="+mn-lt"/>
              <a:cs typeface="+mn-lt"/>
            </a:endParaRPr>
          </a:p>
          <a:p>
            <a:pPr lvl="1"/>
            <a:endParaRPr lang="en-US">
              <a:latin typeface="Times New Roman"/>
              <a:cs typeface="Calibri" panose="020F0502020204030204"/>
            </a:endParaRPr>
          </a:p>
        </p:txBody>
      </p:sp>
    </p:spTree>
    <p:extLst>
      <p:ext uri="{BB962C8B-B14F-4D97-AF65-F5344CB8AC3E}">
        <p14:creationId xmlns:p14="http://schemas.microsoft.com/office/powerpoint/2010/main" val="250604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75CA-CB96-16A8-BBA1-3082C2035870}"/>
              </a:ext>
            </a:extLst>
          </p:cNvPr>
          <p:cNvSpPr>
            <a:spLocks noGrp="1"/>
          </p:cNvSpPr>
          <p:nvPr>
            <p:ph type="title"/>
          </p:nvPr>
        </p:nvSpPr>
        <p:spPr/>
        <p:txBody>
          <a:bodyPr/>
          <a:lstStyle/>
          <a:p>
            <a:r>
              <a:rPr lang="en-US">
                <a:latin typeface="Times New Roman"/>
                <a:ea typeface="+mj-lt"/>
                <a:cs typeface="+mj-lt"/>
              </a:rPr>
              <a:t>Closing IPC Object And Permissions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5A95C96-B0A3-8C19-B305-5FB0251C8D56}"/>
              </a:ext>
            </a:extLst>
          </p:cNvPr>
          <p:cNvSpPr>
            <a:spLocks noGrp="1"/>
          </p:cNvSpPr>
          <p:nvPr>
            <p:ph idx="1"/>
          </p:nvPr>
        </p:nvSpPr>
        <p:spPr/>
        <p:txBody>
          <a:bodyPr vert="horz" lIns="91440" tIns="45720" rIns="91440" bIns="45720" rtlCol="0" anchor="t">
            <a:normAutofit/>
          </a:bodyPr>
          <a:lstStyle/>
          <a:p>
            <a:r>
              <a:rPr lang="en-US">
                <a:ea typeface="+mn-lt"/>
                <a:cs typeface="+mn-lt"/>
              </a:rPr>
              <a:t>For POSIX message queues and semaphores, there is an IPC close call that indicate that the calling process has finished.</a:t>
            </a:r>
          </a:p>
          <a:p>
            <a:r>
              <a:rPr lang="en-US">
                <a:ea typeface="+mn-lt"/>
                <a:cs typeface="+mn-lt"/>
              </a:rPr>
              <a:t>But a POSIX shared memory object is closed by </a:t>
            </a:r>
            <a:r>
              <a:rPr lang="en-US" err="1">
                <a:ea typeface="+mn-lt"/>
                <a:cs typeface="+mn-lt"/>
              </a:rPr>
              <a:t>unmapping</a:t>
            </a:r>
            <a:r>
              <a:rPr lang="en-US">
                <a:ea typeface="+mn-lt"/>
                <a:cs typeface="+mn-lt"/>
              </a:rPr>
              <a:t> it with </a:t>
            </a:r>
            <a:r>
              <a:rPr lang="en-US" err="1">
                <a:ea typeface="+mn-lt"/>
                <a:cs typeface="+mn-lt"/>
              </a:rPr>
              <a:t>munmap</a:t>
            </a:r>
            <a:r>
              <a:rPr lang="en-US">
                <a:ea typeface="+mn-lt"/>
                <a:cs typeface="+mn-lt"/>
              </a:rPr>
              <a:t>().</a:t>
            </a:r>
          </a:p>
          <a:p>
            <a:r>
              <a:rPr lang="en-US">
                <a:ea typeface="+mn-lt"/>
                <a:cs typeface="+mn-lt"/>
              </a:rPr>
              <a:t>IPC objects are automatically closed if the process terminates or performs an exec().</a:t>
            </a:r>
            <a:endParaRPr lang="en-US">
              <a:cs typeface="Calibri"/>
            </a:endParaRPr>
          </a:p>
        </p:txBody>
      </p:sp>
    </p:spTree>
    <p:extLst>
      <p:ext uri="{BB962C8B-B14F-4D97-AF65-F5344CB8AC3E}">
        <p14:creationId xmlns:p14="http://schemas.microsoft.com/office/powerpoint/2010/main" val="124940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D45DE-62A6-DE5D-167A-EDC67AFDAAC5}"/>
              </a:ext>
            </a:extLst>
          </p:cNvPr>
          <p:cNvSpPr>
            <a:spLocks noGrp="1"/>
          </p:cNvSpPr>
          <p:nvPr>
            <p:ph idx="1"/>
          </p:nvPr>
        </p:nvSpPr>
        <p:spPr/>
        <p:txBody>
          <a:bodyPr vert="horz" lIns="91440" tIns="45720" rIns="91440" bIns="45720" rtlCol="0" anchor="t">
            <a:normAutofit/>
          </a:bodyPr>
          <a:lstStyle/>
          <a:p>
            <a:r>
              <a:rPr lang="en-US">
                <a:ea typeface="+mn-lt"/>
                <a:cs typeface="+mn-lt"/>
              </a:rPr>
              <a:t>IPC objects have a permissions mask that is the same as for files. </a:t>
            </a:r>
          </a:p>
          <a:p>
            <a:r>
              <a:rPr lang="en-US">
                <a:latin typeface="Times New Roman"/>
                <a:ea typeface="+mn-lt"/>
                <a:cs typeface="+mn-lt"/>
              </a:rPr>
              <a:t>When an existing message queue, semaphore, or shared memory object is opened by these same three functions permission testing is performed based on...</a:t>
            </a:r>
            <a:endParaRPr lang="en-US"/>
          </a:p>
          <a:p>
            <a:pPr marL="0" indent="0">
              <a:buNone/>
            </a:pPr>
            <a:r>
              <a:rPr lang="en-US">
                <a:latin typeface="Times New Roman"/>
                <a:ea typeface="+mn-lt"/>
                <a:cs typeface="+mn-lt"/>
              </a:rPr>
              <a:t>   1. the permission bits assigned to the IPC object when it was created,</a:t>
            </a:r>
          </a:p>
          <a:p>
            <a:pPr marL="0" indent="0">
              <a:buNone/>
            </a:pPr>
            <a:r>
              <a:rPr lang="en-US">
                <a:latin typeface="Times New Roman"/>
                <a:ea typeface="+mn-lt"/>
                <a:cs typeface="+mn-lt"/>
              </a:rPr>
              <a:t>   2. the type of access being requested and</a:t>
            </a:r>
          </a:p>
          <a:p>
            <a:pPr marL="0" indent="0">
              <a:buNone/>
            </a:pPr>
            <a:endParaRPr lang="en-US">
              <a:latin typeface="Times New Roman"/>
              <a:cs typeface="Calibri" panose="020F0502020204030204"/>
            </a:endParaRPr>
          </a:p>
        </p:txBody>
      </p:sp>
    </p:spTree>
    <p:extLst>
      <p:ext uri="{BB962C8B-B14F-4D97-AF65-F5344CB8AC3E}">
        <p14:creationId xmlns:p14="http://schemas.microsoft.com/office/powerpoint/2010/main" val="344262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0F60-F3D7-8A71-657C-82AECE28860F}"/>
              </a:ext>
            </a:extLst>
          </p:cNvPr>
          <p:cNvSpPr>
            <a:spLocks noGrp="1"/>
          </p:cNvSpPr>
          <p:nvPr>
            <p:ph type="title"/>
          </p:nvPr>
        </p:nvSpPr>
        <p:spPr/>
        <p:txBody>
          <a:bodyPr/>
          <a:lstStyle/>
          <a:p>
            <a:r>
              <a:rPr lang="en-US">
                <a:latin typeface="Times New Roman"/>
                <a:ea typeface="+mj-lt"/>
                <a:cs typeface="+mj-lt"/>
              </a:rPr>
              <a:t>IPC Object Deletion And Object Persistence.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DA9C2BD4-04F0-FF12-BA97-AAAC7D0E8FC0}"/>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 Each IPC object has a corresponding unlink call whose operation is unlink() system call for files. </a:t>
            </a:r>
            <a:endParaRPr lang="en-US"/>
          </a:p>
          <a:p>
            <a:r>
              <a:rPr lang="en-US">
                <a:latin typeface="Times New Roman"/>
                <a:ea typeface="+mn-lt"/>
                <a:cs typeface="+mn-lt"/>
              </a:rPr>
              <a:t>The unlink call immediately remove the  object’s  name,  and  then  destroys  the  object  once  all  processes  cease  using  it</a:t>
            </a:r>
            <a:endParaRPr lang="en-US">
              <a:latin typeface="Calibri" panose="020F0502020204030204"/>
              <a:ea typeface="+mn-lt"/>
              <a:cs typeface="+mn-lt"/>
            </a:endParaRPr>
          </a:p>
          <a:p>
            <a:r>
              <a:rPr lang="en-US">
                <a:latin typeface="Times New Roman"/>
                <a:ea typeface="+mn-lt"/>
                <a:cs typeface="+mn-lt"/>
              </a:rPr>
              <a:t>For message queues and semaphores, the object is destroyed after all processes have closed the object.</a:t>
            </a:r>
            <a:endParaRPr lang="en-US">
              <a:latin typeface="Calibri" panose="020F0502020204030204"/>
              <a:ea typeface="+mn-lt"/>
              <a:cs typeface="+mn-lt"/>
            </a:endParaRPr>
          </a:p>
          <a:p>
            <a:r>
              <a:rPr lang="en-US">
                <a:latin typeface="Times New Roman"/>
                <a:ea typeface="+mn-lt"/>
                <a:cs typeface="+mn-lt"/>
              </a:rPr>
              <a:t>for shared  memory, we  have  unmapped  the  object using </a:t>
            </a:r>
            <a:r>
              <a:rPr lang="en-US" err="1">
                <a:latin typeface="Times New Roman"/>
                <a:ea typeface="+mn-lt"/>
                <a:cs typeface="+mn-lt"/>
              </a:rPr>
              <a:t>munmap</a:t>
            </a:r>
            <a:r>
              <a:rPr lang="en-US">
                <a:latin typeface="Times New Roman"/>
                <a:ea typeface="+mn-lt"/>
                <a:cs typeface="+mn-lt"/>
              </a:rPr>
              <a:t>().</a:t>
            </a:r>
            <a:endParaRPr lang="en-US">
              <a:cs typeface="Calibri"/>
            </a:endParaRPr>
          </a:p>
          <a:p>
            <a:endParaRPr lang="en-US">
              <a:latin typeface="Times New Roman"/>
              <a:cs typeface="Calibri"/>
            </a:endParaRPr>
          </a:p>
        </p:txBody>
      </p:sp>
    </p:spTree>
    <p:extLst>
      <p:ext uri="{BB962C8B-B14F-4D97-AF65-F5344CB8AC3E}">
        <p14:creationId xmlns:p14="http://schemas.microsoft.com/office/powerpoint/2010/main" val="63364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99E18-A3C3-4C82-8AC4-12805A82DE94}"/>
              </a:ext>
            </a:extLst>
          </p:cNvPr>
          <p:cNvSpPr>
            <a:spLocks noGrp="1"/>
          </p:cNvSpPr>
          <p:nvPr>
            <p:ph idx="1"/>
          </p:nvPr>
        </p:nvSpPr>
        <p:spPr>
          <a:xfrm>
            <a:off x="838200" y="968375"/>
            <a:ext cx="10515600" cy="5208588"/>
          </a:xfrm>
        </p:spPr>
        <p:txBody>
          <a:bodyPr vert="horz" lIns="91440" tIns="45720" rIns="91440" bIns="45720" rtlCol="0" anchor="t">
            <a:normAutofit fontScale="92500" lnSpcReduction="10000"/>
          </a:bodyPr>
          <a:lstStyle/>
          <a:p>
            <a:pPr marL="457200" indent="-457200"/>
            <a:r>
              <a:rPr lang="en-US">
                <a:latin typeface="Times New Roman"/>
                <a:ea typeface="+mn-lt"/>
                <a:cs typeface="+mn-lt"/>
              </a:rPr>
              <a:t>As with System V IPC, POSIX IPC objects have persistence. Once created,  an  object  continues  to  exist  until  it  is  unlinked  or  the  system  is  shut  down .</a:t>
            </a:r>
            <a:endParaRPr lang="en-US">
              <a:ea typeface="+mn-lt"/>
              <a:cs typeface="+mn-lt"/>
            </a:endParaRPr>
          </a:p>
          <a:p>
            <a:pPr marL="457200" indent="-457200"/>
            <a:r>
              <a:rPr lang="en-US">
                <a:ea typeface="+mn-lt"/>
                <a:cs typeface="+mn-lt"/>
              </a:rPr>
              <a:t>Persistence: </a:t>
            </a:r>
          </a:p>
          <a:p>
            <a:pPr marL="914400" lvl="1"/>
            <a:r>
              <a:rPr lang="en-US">
                <a:ea typeface="+mn-lt"/>
                <a:cs typeface="+mn-lt"/>
              </a:rPr>
              <a:t>We can define the persistence of any type of IPC as how long an object of that type remains in existence so there is three types of persistence.</a:t>
            </a:r>
          </a:p>
          <a:p>
            <a:pPr marL="914400" lvl="1"/>
            <a:endParaRPr lang="en-US">
              <a:cs typeface="Calibri" panose="020F0502020204030204"/>
            </a:endParaRPr>
          </a:p>
          <a:p>
            <a:r>
              <a:rPr lang="en-US">
                <a:ea typeface="+mn-lt"/>
                <a:cs typeface="+mn-lt"/>
              </a:rPr>
              <a:t>  A process-persistent IPC object remains in existence until the last process that holds the object open closes the object. Examples are pipes and FIFOs.</a:t>
            </a:r>
          </a:p>
          <a:p>
            <a:pPr marL="457200" indent="-457200"/>
            <a:r>
              <a:rPr lang="en-US">
                <a:ea typeface="+mn-lt"/>
                <a:cs typeface="+mn-lt"/>
              </a:rPr>
              <a:t>A kernel-persistent IPC object remains in existence until the kernel reboots or until the object is explicitly deleted. </a:t>
            </a:r>
          </a:p>
          <a:p>
            <a:pPr marL="457200" indent="-457200"/>
            <a:r>
              <a:rPr lang="en-US">
                <a:ea typeface="+mn-lt"/>
                <a:cs typeface="+mn-lt"/>
              </a:rPr>
              <a:t>A filesystem-persistent IPC object remains in existence until the object is explicitly deleted. </a:t>
            </a:r>
          </a:p>
          <a:p>
            <a:endParaRPr lang="en-US">
              <a:cs typeface="Calibri" panose="020F0502020204030204"/>
            </a:endParaRPr>
          </a:p>
          <a:p>
            <a:pPr lvl="1" indent="0">
              <a:buNone/>
            </a:pPr>
            <a:endParaRPr lang="en-US">
              <a:cs typeface="Calibri" panose="020F0502020204030204"/>
            </a:endParaRPr>
          </a:p>
        </p:txBody>
      </p:sp>
    </p:spTree>
    <p:extLst>
      <p:ext uri="{BB962C8B-B14F-4D97-AF65-F5344CB8AC3E}">
        <p14:creationId xmlns:p14="http://schemas.microsoft.com/office/powerpoint/2010/main" val="125800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B9BE-9148-155C-69B0-7CC92AEE1C9C}"/>
              </a:ext>
            </a:extLst>
          </p:cNvPr>
          <p:cNvSpPr>
            <a:spLocks noGrp="1"/>
          </p:cNvSpPr>
          <p:nvPr>
            <p:ph type="title"/>
          </p:nvPr>
        </p:nvSpPr>
        <p:spPr/>
        <p:txBody>
          <a:bodyPr/>
          <a:lstStyle/>
          <a:p>
            <a:r>
              <a:rPr lang="en-US" b="1">
                <a:latin typeface="Times New Roman"/>
                <a:cs typeface="Calibri Light"/>
              </a:rPr>
              <a:t>CONTENTS</a:t>
            </a:r>
            <a:endParaRPr lang="en-US" b="1">
              <a:latin typeface="Times New Roman"/>
            </a:endParaRPr>
          </a:p>
        </p:txBody>
      </p:sp>
      <p:sp>
        <p:nvSpPr>
          <p:cNvPr id="3" name="Content Placeholder 2">
            <a:extLst>
              <a:ext uri="{FF2B5EF4-FFF2-40B4-BE49-F238E27FC236}">
                <a16:creationId xmlns:a16="http://schemas.microsoft.com/office/drawing/2014/main" id="{B718A35B-AACF-60CE-9905-E21EA31B7316}"/>
              </a:ext>
            </a:extLst>
          </p:cNvPr>
          <p:cNvSpPr>
            <a:spLocks noGrp="1"/>
          </p:cNvSpPr>
          <p:nvPr>
            <p:ph idx="1"/>
          </p:nvPr>
        </p:nvSpPr>
        <p:spPr>
          <a:xfrm>
            <a:off x="838200" y="1598840"/>
            <a:ext cx="10515600" cy="4578123"/>
          </a:xfrm>
        </p:spPr>
        <p:txBody>
          <a:bodyPr vert="horz" lIns="91440" tIns="45720" rIns="91440" bIns="45720" rtlCol="0" anchor="t">
            <a:normAutofit fontScale="92500" lnSpcReduction="10000"/>
          </a:bodyPr>
          <a:lstStyle/>
          <a:p>
            <a:pPr>
              <a:spcBef>
                <a:spcPct val="0"/>
              </a:spcBef>
            </a:pPr>
            <a:r>
              <a:rPr lang="en-US">
                <a:latin typeface="Times New Roman"/>
                <a:cs typeface="Times New Roman"/>
              </a:rPr>
              <a:t>Introduction to IPC.</a:t>
            </a:r>
            <a:endParaRPr lang="en-US">
              <a:ea typeface="+mn-lt"/>
              <a:cs typeface="+mn-lt"/>
            </a:endParaRPr>
          </a:p>
          <a:p>
            <a:pPr>
              <a:spcBef>
                <a:spcPct val="0"/>
              </a:spcBef>
            </a:pPr>
            <a:r>
              <a:rPr lang="en-US">
                <a:latin typeface="Times New Roman"/>
                <a:cs typeface="Times New Roman"/>
              </a:rPr>
              <a:t>What Is </a:t>
            </a:r>
            <a:r>
              <a:rPr lang="en-US" err="1">
                <a:latin typeface="Times New Roman"/>
                <a:cs typeface="Times New Roman"/>
              </a:rPr>
              <a:t>Posix</a:t>
            </a:r>
            <a:r>
              <a:rPr lang="en-US">
                <a:latin typeface="Times New Roman"/>
                <a:cs typeface="Times New Roman"/>
              </a:rPr>
              <a:t> IPC.</a:t>
            </a:r>
            <a:endParaRPr lang="en-US">
              <a:ea typeface="+mn-lt"/>
              <a:cs typeface="+mn-lt"/>
            </a:endParaRPr>
          </a:p>
          <a:p>
            <a:pPr>
              <a:spcBef>
                <a:spcPct val="0"/>
              </a:spcBef>
            </a:pPr>
            <a:r>
              <a:rPr lang="en-US">
                <a:latin typeface="Times New Roman"/>
                <a:cs typeface="Times New Roman"/>
              </a:rPr>
              <a:t>Functions Overview.</a:t>
            </a:r>
            <a:endParaRPr lang="en-US">
              <a:ea typeface="+mn-lt"/>
              <a:cs typeface="+mn-lt"/>
            </a:endParaRPr>
          </a:p>
          <a:p>
            <a:pPr>
              <a:spcBef>
                <a:spcPct val="0"/>
              </a:spcBef>
            </a:pPr>
            <a:r>
              <a:rPr lang="en-US">
                <a:latin typeface="Times New Roman"/>
                <a:cs typeface="Times New Roman"/>
              </a:rPr>
              <a:t>Differences between </a:t>
            </a:r>
            <a:r>
              <a:rPr lang="en-US" err="1">
                <a:latin typeface="Times New Roman"/>
                <a:cs typeface="Times New Roman"/>
              </a:rPr>
              <a:t>Posix</a:t>
            </a:r>
            <a:r>
              <a:rPr lang="en-US">
                <a:latin typeface="Times New Roman"/>
                <a:cs typeface="Times New Roman"/>
              </a:rPr>
              <a:t> &amp; System-V IPC mechanism.</a:t>
            </a:r>
            <a:endParaRPr lang="en-US">
              <a:ea typeface="+mn-lt"/>
              <a:cs typeface="+mn-lt"/>
            </a:endParaRPr>
          </a:p>
          <a:p>
            <a:pPr>
              <a:spcBef>
                <a:spcPct val="0"/>
              </a:spcBef>
            </a:pPr>
            <a:r>
              <a:rPr lang="en-US">
                <a:latin typeface="Times New Roman"/>
                <a:cs typeface="Times New Roman"/>
              </a:rPr>
              <a:t>Creation Or Opening Of IPC Object.</a:t>
            </a:r>
            <a:endParaRPr lang="en-US">
              <a:ea typeface="+mn-lt"/>
              <a:cs typeface="+mn-lt"/>
            </a:endParaRPr>
          </a:p>
          <a:p>
            <a:pPr>
              <a:spcBef>
                <a:spcPct val="0"/>
              </a:spcBef>
            </a:pPr>
            <a:r>
              <a:rPr lang="en-US">
                <a:latin typeface="Times New Roman"/>
                <a:cs typeface="Times New Roman"/>
              </a:rPr>
              <a:t>Closing IPC Object And Permissions.</a:t>
            </a:r>
            <a:endParaRPr lang="en-US">
              <a:ea typeface="+mn-lt"/>
              <a:cs typeface="+mn-lt"/>
            </a:endParaRPr>
          </a:p>
          <a:p>
            <a:pPr>
              <a:spcBef>
                <a:spcPct val="0"/>
              </a:spcBef>
            </a:pPr>
            <a:r>
              <a:rPr lang="en-US">
                <a:latin typeface="Times New Roman"/>
                <a:cs typeface="Times New Roman"/>
              </a:rPr>
              <a:t>IPC Object Deletion And Object Persistence.</a:t>
            </a:r>
            <a:endParaRPr lang="en-US">
              <a:ea typeface="+mn-lt"/>
              <a:cs typeface="+mn-lt"/>
            </a:endParaRPr>
          </a:p>
          <a:p>
            <a:pPr>
              <a:spcBef>
                <a:spcPct val="0"/>
              </a:spcBef>
            </a:pPr>
            <a:r>
              <a:rPr lang="en-US">
                <a:latin typeface="Times New Roman"/>
                <a:cs typeface="Times New Roman"/>
              </a:rPr>
              <a:t>POSIX  Message Queue.</a:t>
            </a:r>
            <a:endParaRPr lang="en-US">
              <a:ea typeface="+mn-lt"/>
              <a:cs typeface="+mn-lt"/>
            </a:endParaRPr>
          </a:p>
          <a:p>
            <a:pPr>
              <a:spcBef>
                <a:spcPct val="0"/>
              </a:spcBef>
            </a:pPr>
            <a:r>
              <a:rPr lang="en-US">
                <a:latin typeface="Times New Roman"/>
                <a:cs typeface="Times New Roman"/>
              </a:rPr>
              <a:t>Overview.</a:t>
            </a:r>
            <a:endParaRPr lang="en-US">
              <a:ea typeface="+mn-lt"/>
              <a:cs typeface="+mn-lt"/>
            </a:endParaRPr>
          </a:p>
          <a:p>
            <a:pPr>
              <a:spcBef>
                <a:spcPct val="0"/>
              </a:spcBef>
            </a:pPr>
            <a:r>
              <a:rPr lang="en-US">
                <a:latin typeface="Times New Roman"/>
                <a:cs typeface="Times New Roman"/>
              </a:rPr>
              <a:t>Opening, Closing, and Unlinking a Message Queue.</a:t>
            </a:r>
            <a:endParaRPr lang="en-US">
              <a:ea typeface="+mn-lt"/>
              <a:cs typeface="+mn-lt"/>
            </a:endParaRPr>
          </a:p>
          <a:p>
            <a:pPr>
              <a:spcBef>
                <a:spcPct val="0"/>
              </a:spcBef>
            </a:pPr>
            <a:r>
              <a:rPr lang="en-US">
                <a:latin typeface="Times New Roman"/>
                <a:cs typeface="Times New Roman"/>
              </a:rPr>
              <a:t>Relationship Between Descriptors and Message Queues.</a:t>
            </a:r>
            <a:endParaRPr lang="en-US">
              <a:ea typeface="+mn-lt"/>
              <a:cs typeface="+mn-lt"/>
            </a:endParaRPr>
          </a:p>
          <a:p>
            <a:pPr>
              <a:spcBef>
                <a:spcPct val="0"/>
              </a:spcBef>
            </a:pPr>
            <a:r>
              <a:rPr lang="en-US">
                <a:latin typeface="Times New Roman"/>
                <a:cs typeface="Times New Roman"/>
              </a:rPr>
              <a:t>how to retrieve and modify Message Queue Attributes?</a:t>
            </a:r>
            <a:endParaRPr lang="en-US">
              <a:ea typeface="+mn-lt"/>
              <a:cs typeface="+mn-lt"/>
            </a:endParaRPr>
          </a:p>
          <a:p>
            <a:pPr>
              <a:spcBef>
                <a:spcPct val="0"/>
              </a:spcBef>
            </a:pPr>
            <a:r>
              <a:rPr lang="en-US">
                <a:latin typeface="Times New Roman"/>
                <a:cs typeface="Times New Roman"/>
              </a:rPr>
              <a:t>Understanding Exchanging Messages With Example And Functions.</a:t>
            </a:r>
            <a:endParaRPr lang="en-US">
              <a:ea typeface="+mn-lt"/>
              <a:cs typeface="+mn-lt"/>
            </a:endParaRPr>
          </a:p>
          <a:p>
            <a:pPr>
              <a:spcBef>
                <a:spcPct val="0"/>
              </a:spcBef>
            </a:pPr>
            <a:r>
              <a:rPr lang="en-US">
                <a:latin typeface="Times New Roman"/>
                <a:cs typeface="Times New Roman"/>
              </a:rPr>
              <a:t>Message Queue Limits.</a:t>
            </a:r>
            <a:endParaRPr lang="en-US">
              <a:ea typeface="+mn-lt"/>
              <a:cs typeface="+mn-lt"/>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pPr>
              <a:spcBef>
                <a:spcPct val="0"/>
              </a:spcBef>
            </a:pPr>
            <a:endParaRPr lang="en-US">
              <a:latin typeface="Times New Roman"/>
              <a:cs typeface="Times New Roman"/>
            </a:endParaRPr>
          </a:p>
          <a:p>
            <a:endParaRPr lang="en-US">
              <a:latin typeface="Calibri" panose="020F0502020204030204"/>
              <a:cs typeface="Calibri"/>
            </a:endParaRPr>
          </a:p>
        </p:txBody>
      </p:sp>
    </p:spTree>
    <p:extLst>
      <p:ext uri="{BB962C8B-B14F-4D97-AF65-F5344CB8AC3E}">
        <p14:creationId xmlns:p14="http://schemas.microsoft.com/office/powerpoint/2010/main" val="386528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97D9-4C18-02B7-5287-CB9ACF8AF39D}"/>
              </a:ext>
            </a:extLst>
          </p:cNvPr>
          <p:cNvSpPr>
            <a:spLocks noGrp="1"/>
          </p:cNvSpPr>
          <p:nvPr>
            <p:ph type="title"/>
          </p:nvPr>
        </p:nvSpPr>
        <p:spPr>
          <a:xfrm>
            <a:off x="838200" y="252557"/>
            <a:ext cx="10515600" cy="1438131"/>
          </a:xfrm>
        </p:spPr>
        <p:txBody>
          <a:bodyPr/>
          <a:lstStyle/>
          <a:p>
            <a:r>
              <a:rPr lang="en-US">
                <a:latin typeface="Times New Roman"/>
                <a:cs typeface="Calibri Light"/>
              </a:rPr>
              <a:t>POSIX  Message Queue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4BC25C12-89B9-0EB4-3214-8FD9D299CA91}"/>
              </a:ext>
            </a:extLst>
          </p:cNvPr>
          <p:cNvSpPr>
            <a:spLocks noGrp="1"/>
          </p:cNvSpPr>
          <p:nvPr>
            <p:ph idx="1"/>
          </p:nvPr>
        </p:nvSpPr>
        <p:spPr>
          <a:xfrm>
            <a:off x="838200" y="1522558"/>
            <a:ext cx="10515600" cy="4905518"/>
          </a:xfrm>
        </p:spPr>
        <p:txBody>
          <a:bodyPr vert="horz" lIns="91440" tIns="45720" rIns="91440" bIns="45720" rtlCol="0" anchor="t">
            <a:noAutofit/>
          </a:bodyPr>
          <a:lstStyle/>
          <a:p>
            <a:r>
              <a:rPr lang="en-US" sz="2600">
                <a:latin typeface="Times New Roman"/>
                <a:ea typeface="+mn-lt"/>
                <a:cs typeface="+mn-lt"/>
              </a:rPr>
              <a:t>The acronym POSIX stands for Portable Operating System Interface. </a:t>
            </a:r>
          </a:p>
          <a:p>
            <a:r>
              <a:rPr lang="en-US" sz="2600">
                <a:latin typeface="Times New Roman"/>
                <a:cs typeface="Times New Roman"/>
              </a:rPr>
              <a:t>POSIX message queues are similar to their System V counterparts, in that data is exchanged in units of whole messages. However, there are also some notable differences:</a:t>
            </a:r>
          </a:p>
          <a:p>
            <a:pPr marL="914400" lvl="1" indent="-457200">
              <a:buAutoNum type="arabicPeriod"/>
            </a:pPr>
            <a:r>
              <a:rPr lang="en-US" sz="2600">
                <a:latin typeface="Times New Roman"/>
                <a:cs typeface="Times New Roman"/>
              </a:rPr>
              <a:t>POSIX message queues are reference counted. A queue that is marked for deletion is removed only after it is closed by all processes that are currently using it.</a:t>
            </a:r>
            <a:endParaRPr lang="en-US" sz="2600">
              <a:ea typeface="+mn-lt"/>
              <a:cs typeface="+mn-lt"/>
            </a:endParaRPr>
          </a:p>
          <a:p>
            <a:pPr marL="914400" lvl="1" indent="-457200">
              <a:buAutoNum type="arabicPeriod"/>
            </a:pPr>
            <a:r>
              <a:rPr lang="en-US" sz="2600">
                <a:latin typeface="Times New Roman"/>
                <a:cs typeface="Times New Roman"/>
              </a:rPr>
              <a:t>POSIX messages have an associated priority, and messages are always strictly queued in priority order.</a:t>
            </a:r>
            <a:endParaRPr lang="en-US" sz="2600">
              <a:ea typeface="+mn-lt"/>
              <a:cs typeface="+mn-lt"/>
            </a:endParaRPr>
          </a:p>
          <a:p>
            <a:pPr marL="914400" lvl="1" indent="-457200">
              <a:buAutoNum type="arabicPeriod"/>
            </a:pPr>
            <a:r>
              <a:rPr lang="en-US" sz="2600">
                <a:latin typeface="Times New Roman"/>
                <a:cs typeface="Times New Roman"/>
              </a:rPr>
              <a:t>POSIX message queues provide a feature that allows a process to be asynchronously notified when a message is available on a queue.</a:t>
            </a:r>
            <a:endParaRPr lang="en-US" sz="2600">
              <a:ea typeface="+mn-lt"/>
              <a:cs typeface="+mn-lt"/>
            </a:endParaRPr>
          </a:p>
          <a:p>
            <a:endParaRPr lang="en-US" sz="2600">
              <a:latin typeface="Times New Roman"/>
              <a:cs typeface="Times New Roman"/>
            </a:endParaRPr>
          </a:p>
        </p:txBody>
      </p:sp>
    </p:spTree>
    <p:extLst>
      <p:ext uri="{BB962C8B-B14F-4D97-AF65-F5344CB8AC3E}">
        <p14:creationId xmlns:p14="http://schemas.microsoft.com/office/powerpoint/2010/main" val="185510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C1D7DA0-D0BD-C688-6CA5-8A9BAE9C23FE}"/>
              </a:ext>
            </a:extLst>
          </p:cNvPr>
          <p:cNvPicPr>
            <a:picLocks noChangeAspect="1"/>
          </p:cNvPicPr>
          <p:nvPr/>
        </p:nvPicPr>
        <p:blipFill>
          <a:blip r:embed="rId2"/>
          <a:stretch>
            <a:fillRect/>
          </a:stretch>
        </p:blipFill>
        <p:spPr>
          <a:xfrm>
            <a:off x="643467" y="648208"/>
            <a:ext cx="10905066" cy="5561582"/>
          </a:xfrm>
          <a:prstGeom prst="rect">
            <a:avLst/>
          </a:prstGeom>
        </p:spPr>
      </p:pic>
      <p:sp>
        <p:nvSpPr>
          <p:cNvPr id="5" name="TextBox 4">
            <a:extLst>
              <a:ext uri="{FF2B5EF4-FFF2-40B4-BE49-F238E27FC236}">
                <a16:creationId xmlns:a16="http://schemas.microsoft.com/office/drawing/2014/main" id="{F0EEA061-8169-CB37-40D6-2351031A5635}"/>
              </a:ext>
            </a:extLst>
          </p:cNvPr>
          <p:cNvSpPr txBox="1"/>
          <p:nvPr/>
        </p:nvSpPr>
        <p:spPr>
          <a:xfrm>
            <a:off x="995080" y="6490447"/>
            <a:ext cx="113599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https://www.softprayog.in/programming/interprocess-communication-using-posix-message-queues-in-linux</a:t>
            </a:r>
            <a:endParaRPr lang="en-US"/>
          </a:p>
        </p:txBody>
      </p:sp>
    </p:spTree>
    <p:extLst>
      <p:ext uri="{BB962C8B-B14F-4D97-AF65-F5344CB8AC3E}">
        <p14:creationId xmlns:p14="http://schemas.microsoft.com/office/powerpoint/2010/main" val="2666982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7E94-CDAD-7883-F9EC-33741CC74AD0}"/>
              </a:ext>
            </a:extLst>
          </p:cNvPr>
          <p:cNvSpPr>
            <a:spLocks noGrp="1"/>
          </p:cNvSpPr>
          <p:nvPr>
            <p:ph type="title"/>
          </p:nvPr>
        </p:nvSpPr>
        <p:spPr/>
        <p:txBody>
          <a:bodyPr/>
          <a:lstStyle/>
          <a:p>
            <a:r>
              <a:rPr lang="en-US">
                <a:latin typeface="Times New Roman"/>
                <a:cs typeface="Calibri Light"/>
              </a:rPr>
              <a:t>Overview</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8CCC9AD-B45D-407A-85E8-66D4B230C82B}"/>
              </a:ext>
            </a:extLst>
          </p:cNvPr>
          <p:cNvSpPr>
            <a:spLocks noGrp="1"/>
          </p:cNvSpPr>
          <p:nvPr>
            <p:ph idx="1"/>
          </p:nvPr>
        </p:nvSpPr>
        <p:spPr/>
        <p:txBody>
          <a:bodyPr vert="horz" lIns="91440" tIns="45720" rIns="91440" bIns="45720" rtlCol="0" anchor="t">
            <a:normAutofit lnSpcReduction="10000"/>
          </a:bodyPr>
          <a:lstStyle/>
          <a:p>
            <a:pPr marL="0" indent="0">
              <a:buNone/>
            </a:pPr>
            <a:r>
              <a:rPr lang="en-US">
                <a:latin typeface="Times New Roman"/>
                <a:ea typeface="+mn-lt"/>
                <a:cs typeface="+mn-lt"/>
              </a:rPr>
              <a:t>The main functions in the POSIX message queue API are the following.</a:t>
            </a:r>
          </a:p>
          <a:p>
            <a:pPr marL="514350" indent="-514350">
              <a:buAutoNum type="arabicPeriod"/>
            </a:pPr>
            <a:r>
              <a:rPr lang="en-US">
                <a:latin typeface="Times New Roman"/>
                <a:ea typeface="+mn-lt"/>
                <a:cs typeface="+mn-lt"/>
              </a:rPr>
              <a:t>The </a:t>
            </a:r>
            <a:r>
              <a:rPr lang="en-US" err="1">
                <a:latin typeface="Times New Roman"/>
                <a:ea typeface="+mn-lt"/>
                <a:cs typeface="+mn-lt"/>
              </a:rPr>
              <a:t>mq_open</a:t>
            </a:r>
            <a:r>
              <a:rPr lang="en-US">
                <a:latin typeface="Times New Roman"/>
                <a:ea typeface="+mn-lt"/>
                <a:cs typeface="+mn-lt"/>
              </a:rPr>
              <a:t>() function creates a new message queue or opens an existing queue, returning a message queue descriptor for use in later calls.</a:t>
            </a:r>
          </a:p>
          <a:p>
            <a:pPr marL="514350" indent="-514350">
              <a:buAutoNum type="arabicPeriod"/>
            </a:pPr>
            <a:r>
              <a:rPr lang="en-US">
                <a:latin typeface="Times New Roman"/>
                <a:ea typeface="+mn-lt"/>
                <a:cs typeface="+mn-lt"/>
              </a:rPr>
              <a:t>The </a:t>
            </a:r>
            <a:r>
              <a:rPr lang="en-US" err="1">
                <a:latin typeface="Times New Roman"/>
                <a:ea typeface="+mn-lt"/>
                <a:cs typeface="+mn-lt"/>
              </a:rPr>
              <a:t>mq_send</a:t>
            </a:r>
            <a:r>
              <a:rPr lang="en-US">
                <a:latin typeface="Times New Roman"/>
                <a:ea typeface="+mn-lt"/>
                <a:cs typeface="+mn-lt"/>
              </a:rPr>
              <a:t>() function writes a message to a queue.</a:t>
            </a:r>
          </a:p>
          <a:p>
            <a:pPr marL="514350" indent="-514350">
              <a:buAutoNum type="arabicPeriod"/>
            </a:pPr>
            <a:r>
              <a:rPr lang="en-US">
                <a:latin typeface="Times New Roman"/>
                <a:ea typeface="+mn-lt"/>
                <a:cs typeface="+mn-lt"/>
              </a:rPr>
              <a:t>The </a:t>
            </a:r>
            <a:r>
              <a:rPr lang="en-US" err="1">
                <a:latin typeface="Times New Roman"/>
                <a:ea typeface="+mn-lt"/>
                <a:cs typeface="+mn-lt"/>
              </a:rPr>
              <a:t>mq_receive</a:t>
            </a:r>
            <a:r>
              <a:rPr lang="en-US">
                <a:latin typeface="Times New Roman"/>
                <a:ea typeface="+mn-lt"/>
                <a:cs typeface="+mn-lt"/>
              </a:rPr>
              <a:t>() function reads a message from a queue.</a:t>
            </a:r>
          </a:p>
          <a:p>
            <a:pPr marL="514350" indent="-514350">
              <a:buAutoNum type="arabicPeriod"/>
            </a:pPr>
            <a:r>
              <a:rPr lang="en-US">
                <a:latin typeface="Times New Roman"/>
                <a:ea typeface="+mn-lt"/>
                <a:cs typeface="+mn-lt"/>
              </a:rPr>
              <a:t>The </a:t>
            </a:r>
            <a:r>
              <a:rPr lang="en-US" err="1">
                <a:latin typeface="Times New Roman"/>
                <a:ea typeface="+mn-lt"/>
                <a:cs typeface="+mn-lt"/>
              </a:rPr>
              <a:t>mq_close</a:t>
            </a:r>
            <a:r>
              <a:rPr lang="en-US">
                <a:latin typeface="Times New Roman"/>
                <a:ea typeface="+mn-lt"/>
                <a:cs typeface="+mn-lt"/>
              </a:rPr>
              <a:t>() function closes a message queue that the process previously opened.</a:t>
            </a:r>
          </a:p>
          <a:p>
            <a:pPr marL="514350" indent="-514350">
              <a:buAutoNum type="arabicPeriod"/>
            </a:pPr>
            <a:r>
              <a:rPr lang="en-US">
                <a:latin typeface="Times New Roman"/>
                <a:ea typeface="+mn-lt"/>
                <a:cs typeface="+mn-lt"/>
              </a:rPr>
              <a:t>The </a:t>
            </a:r>
            <a:r>
              <a:rPr lang="en-US" err="1">
                <a:latin typeface="Times New Roman"/>
                <a:ea typeface="+mn-lt"/>
                <a:cs typeface="+mn-lt"/>
              </a:rPr>
              <a:t>mq_unlink</a:t>
            </a:r>
            <a:r>
              <a:rPr lang="en-US">
                <a:latin typeface="Times New Roman"/>
                <a:ea typeface="+mn-lt"/>
                <a:cs typeface="+mn-lt"/>
              </a:rPr>
              <a:t>() function removes a message queue name and marks the queue for deletion when all processes have closed it.</a:t>
            </a:r>
            <a:endParaRPr lang="en-US">
              <a:latin typeface="Times New Roman"/>
              <a:cs typeface="Calibri" panose="020F0502020204030204"/>
            </a:endParaRPr>
          </a:p>
        </p:txBody>
      </p:sp>
    </p:spTree>
    <p:extLst>
      <p:ext uri="{BB962C8B-B14F-4D97-AF65-F5344CB8AC3E}">
        <p14:creationId xmlns:p14="http://schemas.microsoft.com/office/powerpoint/2010/main" val="315329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85183-74ED-C8A1-28FF-259CA5DB166F}"/>
              </a:ext>
            </a:extLst>
          </p:cNvPr>
          <p:cNvSpPr>
            <a:spLocks noGrp="1"/>
          </p:cNvSpPr>
          <p:nvPr>
            <p:ph idx="1"/>
          </p:nvPr>
        </p:nvSpPr>
        <p:spPr>
          <a:xfrm>
            <a:off x="838200" y="642284"/>
            <a:ext cx="10515600" cy="5534679"/>
          </a:xfrm>
        </p:spPr>
        <p:txBody>
          <a:bodyPr vert="horz" lIns="91440" tIns="45720" rIns="91440" bIns="45720" rtlCol="0" anchor="t">
            <a:normAutofit/>
          </a:bodyPr>
          <a:lstStyle/>
          <a:p>
            <a:pPr marL="0" indent="0">
              <a:buNone/>
            </a:pPr>
            <a:r>
              <a:rPr lang="en-US">
                <a:latin typeface="Times New Roman"/>
                <a:ea typeface="+mn-lt"/>
                <a:cs typeface="+mn-lt"/>
              </a:rPr>
              <a:t>Apart from that these are couple of features of POSIX message queue API:</a:t>
            </a:r>
          </a:p>
          <a:p>
            <a:r>
              <a:rPr lang="en-US">
                <a:latin typeface="Times New Roman"/>
                <a:ea typeface="+mn-lt"/>
                <a:cs typeface="+mn-lt"/>
              </a:rPr>
              <a:t>Each message queue has an associated set of attributes. </a:t>
            </a:r>
          </a:p>
          <a:p>
            <a:r>
              <a:rPr lang="en-US">
                <a:latin typeface="Times New Roman"/>
                <a:ea typeface="+mn-lt"/>
                <a:cs typeface="+mn-lt"/>
              </a:rPr>
              <a:t>Some of these attributes can be set when the queue is created or opened using </a:t>
            </a:r>
            <a:r>
              <a:rPr lang="en-US" err="1">
                <a:latin typeface="Times New Roman"/>
                <a:ea typeface="+mn-lt"/>
                <a:cs typeface="+mn-lt"/>
              </a:rPr>
              <a:t>mq_open</a:t>
            </a:r>
            <a:r>
              <a:rPr lang="en-US">
                <a:latin typeface="Times New Roman"/>
                <a:ea typeface="+mn-lt"/>
                <a:cs typeface="+mn-lt"/>
              </a:rPr>
              <a:t>(). Two functions are provided to retrieve and change queue attributes: </a:t>
            </a:r>
            <a:endParaRPr lang="en-US">
              <a:latin typeface="Calibri" panose="020F0502020204030204"/>
              <a:ea typeface="+mn-lt"/>
              <a:cs typeface="+mn-lt"/>
            </a:endParaRPr>
          </a:p>
          <a:p>
            <a:r>
              <a:rPr lang="en-US" err="1">
                <a:latin typeface="Times New Roman"/>
                <a:ea typeface="+mn-lt"/>
                <a:cs typeface="+mn-lt"/>
              </a:rPr>
              <a:t>mq_getattr</a:t>
            </a:r>
            <a:r>
              <a:rPr lang="en-US">
                <a:latin typeface="Times New Roman"/>
                <a:ea typeface="+mn-lt"/>
                <a:cs typeface="+mn-lt"/>
              </a:rPr>
              <a:t>() and </a:t>
            </a:r>
            <a:r>
              <a:rPr lang="en-US" err="1">
                <a:latin typeface="Times New Roman"/>
                <a:ea typeface="+mn-lt"/>
                <a:cs typeface="+mn-lt"/>
              </a:rPr>
              <a:t>mq_setattr</a:t>
            </a:r>
            <a:r>
              <a:rPr lang="en-US">
                <a:latin typeface="Times New Roman"/>
                <a:ea typeface="+mn-lt"/>
                <a:cs typeface="+mn-lt"/>
              </a:rPr>
              <a:t>().</a:t>
            </a:r>
            <a:endParaRPr lang="en-US">
              <a:latin typeface="Times New Roman"/>
              <a:cs typeface="Calibri" panose="020F0502020204030204"/>
            </a:endParaRPr>
          </a:p>
        </p:txBody>
      </p:sp>
    </p:spTree>
    <p:extLst>
      <p:ext uri="{BB962C8B-B14F-4D97-AF65-F5344CB8AC3E}">
        <p14:creationId xmlns:p14="http://schemas.microsoft.com/office/powerpoint/2010/main" val="131562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DB9D-9E20-C7C4-AA8E-2CF06CCCB637}"/>
              </a:ext>
            </a:extLst>
          </p:cNvPr>
          <p:cNvSpPr>
            <a:spLocks noGrp="1"/>
          </p:cNvSpPr>
          <p:nvPr>
            <p:ph type="title"/>
          </p:nvPr>
        </p:nvSpPr>
        <p:spPr/>
        <p:txBody>
          <a:bodyPr/>
          <a:lstStyle/>
          <a:p>
            <a:r>
              <a:rPr lang="en-US">
                <a:latin typeface="Times New Roman"/>
                <a:ea typeface="+mj-lt"/>
                <a:cs typeface="+mj-lt"/>
              </a:rPr>
              <a:t>Opening, Closing, And Unlinking A Message Queue.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BF3AF00-7454-D4D7-2783-6B75507B185E}"/>
              </a:ext>
            </a:extLst>
          </p:cNvPr>
          <p:cNvSpPr>
            <a:spLocks noGrp="1"/>
          </p:cNvSpPr>
          <p:nvPr>
            <p:ph idx="1"/>
          </p:nvPr>
        </p:nvSpPr>
        <p:spPr/>
        <p:txBody>
          <a:bodyPr vert="horz" lIns="91440" tIns="45720" rIns="91440" bIns="45720" rtlCol="0" anchor="t">
            <a:normAutofit/>
          </a:bodyPr>
          <a:lstStyle/>
          <a:p>
            <a:pPr marL="0" indent="0">
              <a:buNone/>
            </a:pPr>
            <a:r>
              <a:rPr lang="en-US">
                <a:latin typeface="Times New Roman"/>
                <a:cs typeface="Calibri"/>
              </a:rPr>
              <a:t>Here we will see the function  which is used to open, close and remove in  message queue.</a:t>
            </a:r>
            <a:endParaRPr lang="en-US">
              <a:latin typeface="Times New Roman"/>
              <a:cs typeface="Times New Roman"/>
            </a:endParaRPr>
          </a:p>
          <a:p>
            <a:r>
              <a:rPr lang="en-US" sz="3200">
                <a:latin typeface="Times New Roman"/>
                <a:ea typeface="+mn-lt"/>
                <a:cs typeface="+mn-lt"/>
              </a:rPr>
              <a:t>Opening a message queue.</a:t>
            </a:r>
          </a:p>
          <a:p>
            <a:pPr lvl="1"/>
            <a:r>
              <a:rPr lang="en-US">
                <a:latin typeface="Times New Roman"/>
                <a:cs typeface="Calibri"/>
              </a:rPr>
              <a:t>For opening message queue or opening existing message queue we use this function </a:t>
            </a:r>
            <a:r>
              <a:rPr lang="en-US" err="1">
                <a:latin typeface="Times New Roman"/>
                <a:cs typeface="Calibri"/>
              </a:rPr>
              <a:t>mq_open</a:t>
            </a:r>
            <a:r>
              <a:rPr lang="en-US">
                <a:latin typeface="Times New Roman"/>
                <a:cs typeface="Calibri"/>
              </a:rPr>
              <a:t>(). </a:t>
            </a:r>
            <a:r>
              <a:rPr lang="en-US">
                <a:cs typeface="Calibri"/>
              </a:rPr>
              <a:t> </a:t>
            </a:r>
          </a:p>
          <a:p>
            <a:pPr marL="457200" lvl="1" indent="0">
              <a:buNone/>
            </a:pPr>
            <a:endParaRPr lang="en-US">
              <a:cs typeface="Calibri"/>
            </a:endParaRPr>
          </a:p>
          <a:p>
            <a:pPr marL="0" indent="0">
              <a:buNone/>
            </a:pPr>
            <a:endParaRPr lang="en-US">
              <a:cs typeface="Calibri"/>
            </a:endParaRPr>
          </a:p>
          <a:p>
            <a:endParaRPr lang="en-US">
              <a:cs typeface="Calibri"/>
            </a:endParaRPr>
          </a:p>
        </p:txBody>
      </p:sp>
      <p:sp>
        <p:nvSpPr>
          <p:cNvPr id="5" name="TextBox 4">
            <a:extLst>
              <a:ext uri="{FF2B5EF4-FFF2-40B4-BE49-F238E27FC236}">
                <a16:creationId xmlns:a16="http://schemas.microsoft.com/office/drawing/2014/main" id="{4C140201-6E2D-00CC-C0A8-FBA969E93B12}"/>
              </a:ext>
            </a:extLst>
          </p:cNvPr>
          <p:cNvSpPr txBox="1"/>
          <p:nvPr/>
        </p:nvSpPr>
        <p:spPr>
          <a:xfrm>
            <a:off x="896744" y="3840201"/>
            <a:ext cx="1046797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fcntl.h</a:t>
            </a:r>
            <a:r>
              <a:rPr lang="en-US">
                <a:solidFill>
                  <a:schemeClr val="accent5">
                    <a:lumMod val="75000"/>
                  </a:schemeClr>
                </a:solidFill>
                <a:latin typeface="Times New Roman"/>
                <a:ea typeface="+mn-lt"/>
                <a:cs typeface="+mn-lt"/>
              </a:rPr>
              <a:t>&gt;</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a:t>
            </a:r>
            <a:r>
              <a:rPr lang="en-US">
                <a:latin typeface="Times New Roman"/>
                <a:ea typeface="+mn-lt"/>
                <a:cs typeface="+mn-lt"/>
              </a:rPr>
              <a:t>/* used to open the files */</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#include &lt;sys/</a:t>
            </a:r>
            <a:r>
              <a:rPr lang="en-US" err="1">
                <a:solidFill>
                  <a:schemeClr val="accent5">
                    <a:lumMod val="75000"/>
                  </a:schemeClr>
                </a:solidFill>
                <a:latin typeface="Times New Roman"/>
                <a:ea typeface="+mn-lt"/>
                <a:cs typeface="+mn-lt"/>
              </a:rPr>
              <a:t>stat.h</a:t>
            </a:r>
            <a:r>
              <a:rPr lang="en-US">
                <a:solidFill>
                  <a:schemeClr val="accent5">
                    <a:lumMod val="75000"/>
                  </a:schemeClr>
                </a:solidFill>
                <a:latin typeface="Times New Roman"/>
                <a:ea typeface="+mn-lt"/>
                <a:cs typeface="+mn-lt"/>
              </a:rPr>
              <a:t>&gt;</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a:t>
            </a:r>
            <a:r>
              <a:rPr lang="en-US">
                <a:latin typeface="Times New Roman"/>
                <a:ea typeface="+mn-lt"/>
                <a:cs typeface="+mn-lt"/>
              </a:rPr>
              <a:t>/* to determine a file based on the path */</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#include &lt;</a:t>
            </a:r>
            <a:r>
              <a:rPr lang="en-US" err="1">
                <a:solidFill>
                  <a:schemeClr val="accent5">
                    <a:lumMod val="75000"/>
                  </a:schemeClr>
                </a:solidFill>
                <a:latin typeface="Times New Roman"/>
                <a:ea typeface="+mn-lt"/>
                <a:cs typeface="+mn-lt"/>
              </a:rPr>
              <a:t>mqueue.h</a:t>
            </a:r>
            <a:r>
              <a:rPr lang="en-US">
                <a:solidFill>
                  <a:schemeClr val="accent5">
                    <a:lumMod val="75000"/>
                  </a:schemeClr>
                </a:solidFill>
                <a:latin typeface="Times New Roman"/>
                <a:ea typeface="+mn-lt"/>
                <a:cs typeface="+mn-lt"/>
              </a:rPr>
              <a:t>&gt;</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a:t>
            </a:r>
            <a:r>
              <a:rPr lang="en-US">
                <a:latin typeface="Times New Roman"/>
                <a:ea typeface="+mn-lt"/>
                <a:cs typeface="+mn-lt"/>
              </a:rPr>
              <a:t>/* to include message queue descriptions */</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mqd_t</a:t>
            </a: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mq_open</a:t>
            </a:r>
            <a:r>
              <a:rPr lang="en-US">
                <a:solidFill>
                  <a:schemeClr val="accent5">
                    <a:lumMod val="75000"/>
                  </a:schemeClr>
                </a:solidFill>
                <a:latin typeface="Times New Roman"/>
                <a:ea typeface="+mn-lt"/>
                <a:cs typeface="+mn-lt"/>
              </a:rPr>
              <a:t> (const character *name, int </a:t>
            </a:r>
            <a:r>
              <a:rPr lang="en-US" err="1">
                <a:solidFill>
                  <a:schemeClr val="accent5">
                    <a:lumMod val="75000"/>
                  </a:schemeClr>
                </a:solidFill>
                <a:latin typeface="Times New Roman"/>
                <a:ea typeface="+mn-lt"/>
                <a:cs typeface="+mn-lt"/>
              </a:rPr>
              <a:t>oflag</a:t>
            </a:r>
            <a:r>
              <a:rPr lang="en-US">
                <a:solidFill>
                  <a:schemeClr val="accent5">
                    <a:lumMod val="75000"/>
                  </a:schemeClr>
                </a:solidFill>
                <a:latin typeface="Times New Roman"/>
                <a:ea typeface="+mn-lt"/>
                <a:cs typeface="+mn-lt"/>
              </a:rPr>
              <a:t>);</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a:t>
            </a:r>
            <a:r>
              <a:rPr lang="en-US">
                <a:latin typeface="Times New Roman"/>
                <a:ea typeface="+mn-lt"/>
                <a:cs typeface="+mn-lt"/>
              </a:rPr>
              <a:t>/* to open up and access the queue */</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mqd_t</a:t>
            </a: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mq_open</a:t>
            </a:r>
            <a:r>
              <a:rPr lang="en-US">
                <a:solidFill>
                  <a:schemeClr val="accent5">
                    <a:lumMod val="75000"/>
                  </a:schemeClr>
                </a:solidFill>
                <a:latin typeface="Times New Roman"/>
                <a:ea typeface="+mn-lt"/>
                <a:cs typeface="+mn-lt"/>
              </a:rPr>
              <a:t> (const character *name, int </a:t>
            </a:r>
            <a:r>
              <a:rPr lang="en-US" err="1">
                <a:solidFill>
                  <a:schemeClr val="accent5">
                    <a:lumMod val="75000"/>
                  </a:schemeClr>
                </a:solidFill>
                <a:latin typeface="Times New Roman"/>
                <a:ea typeface="+mn-lt"/>
                <a:cs typeface="+mn-lt"/>
              </a:rPr>
              <a:t>oflag</a:t>
            </a: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mode_t</a:t>
            </a:r>
            <a:r>
              <a:rPr lang="en-US">
                <a:solidFill>
                  <a:schemeClr val="accent5">
                    <a:lumMod val="75000"/>
                  </a:schemeClr>
                </a:solidFill>
                <a:latin typeface="Times New Roman"/>
                <a:ea typeface="+mn-lt"/>
                <a:cs typeface="+mn-lt"/>
              </a:rPr>
              <a:t> mode,</a:t>
            </a:r>
            <a:br>
              <a:rPr lang="en-US">
                <a:solidFill>
                  <a:schemeClr val="accent5">
                    <a:lumMod val="75000"/>
                  </a:schemeClr>
                </a:solidFill>
                <a:latin typeface="Times New Roman"/>
                <a:ea typeface="+mn-lt"/>
                <a:cs typeface="+mn-lt"/>
              </a:rPr>
            </a:br>
            <a:r>
              <a:rPr lang="en-US">
                <a:solidFill>
                  <a:schemeClr val="accent5">
                    <a:lumMod val="75000"/>
                  </a:schemeClr>
                </a:solidFill>
                <a:latin typeface="Times New Roman"/>
                <a:ea typeface="+mn-lt"/>
                <a:cs typeface="+mn-lt"/>
              </a:rPr>
              <a:t>     struct </a:t>
            </a:r>
            <a:r>
              <a:rPr lang="en-US" err="1">
                <a:solidFill>
                  <a:schemeClr val="accent5">
                    <a:lumMod val="75000"/>
                  </a:schemeClr>
                </a:solidFill>
                <a:latin typeface="Times New Roman"/>
                <a:ea typeface="+mn-lt"/>
                <a:cs typeface="+mn-lt"/>
              </a:rPr>
              <a:t>mq_attribute</a:t>
            </a:r>
            <a:r>
              <a:rPr lang="en-US">
                <a:solidFill>
                  <a:schemeClr val="accent5">
                    <a:lumMod val="75000"/>
                  </a:schemeClr>
                </a:solidFill>
                <a:latin typeface="Times New Roman"/>
                <a:ea typeface="+mn-lt"/>
                <a:cs typeface="+mn-lt"/>
              </a:rPr>
              <a:t> *attribute);</a:t>
            </a:r>
            <a:endParaRPr lang="en-US">
              <a:solidFill>
                <a:schemeClr val="accent5">
                  <a:lumMod val="75000"/>
                </a:schemeClr>
              </a:solidFill>
              <a:latin typeface="Times New Roman"/>
              <a:cs typeface="Times New Roman"/>
            </a:endParaRPr>
          </a:p>
          <a:p>
            <a:endParaRPr lang="en-US">
              <a:solidFill>
                <a:schemeClr val="accent5">
                  <a:lumMod val="75000"/>
                </a:schemeClr>
              </a:solidFill>
              <a:latin typeface="Times New Roman"/>
              <a:cs typeface="Calibri" panose="020F0502020204030204"/>
            </a:endParaRPr>
          </a:p>
        </p:txBody>
      </p:sp>
    </p:spTree>
    <p:extLst>
      <p:ext uri="{BB962C8B-B14F-4D97-AF65-F5344CB8AC3E}">
        <p14:creationId xmlns:p14="http://schemas.microsoft.com/office/powerpoint/2010/main" val="252446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77272-A30A-9C2B-D8D5-C32F5BC7F8C2}"/>
              </a:ext>
            </a:extLst>
          </p:cNvPr>
          <p:cNvSpPr>
            <a:spLocks noGrp="1"/>
          </p:cNvSpPr>
          <p:nvPr>
            <p:ph idx="1"/>
          </p:nvPr>
        </p:nvSpPr>
        <p:spPr>
          <a:xfrm>
            <a:off x="643899" y="276282"/>
            <a:ext cx="10515600" cy="6291185"/>
          </a:xfrm>
        </p:spPr>
        <p:txBody>
          <a:bodyPr vert="horz" lIns="91440" tIns="45720" rIns="91440" bIns="45720" rtlCol="0" anchor="t">
            <a:normAutofit/>
          </a:bodyPr>
          <a:lstStyle/>
          <a:p>
            <a:pPr>
              <a:buFont typeface="Arial,Sans-Serif"/>
              <a:buChar char="•"/>
            </a:pPr>
            <a:r>
              <a:rPr lang="en-US">
                <a:latin typeface="Times New Roman"/>
                <a:ea typeface="+mn-lt"/>
                <a:cs typeface="+mn-lt"/>
              </a:rPr>
              <a:t>The </a:t>
            </a:r>
            <a:r>
              <a:rPr lang="en-US" i="1" err="1">
                <a:latin typeface="Times New Roman"/>
                <a:ea typeface="+mn-lt"/>
                <a:cs typeface="+mn-lt"/>
              </a:rPr>
              <a:t>oflag</a:t>
            </a:r>
            <a:r>
              <a:rPr lang="en-US">
                <a:latin typeface="Times New Roman"/>
                <a:ea typeface="+mn-lt"/>
                <a:cs typeface="+mn-lt"/>
              </a:rPr>
              <a:t> argument specifies flags that control the operation of the call. Exactly one of the following must be specified in </a:t>
            </a:r>
            <a:r>
              <a:rPr lang="en-US" i="1" err="1">
                <a:latin typeface="Times New Roman"/>
                <a:ea typeface="+mn-lt"/>
                <a:cs typeface="+mn-lt"/>
              </a:rPr>
              <a:t>oflag</a:t>
            </a:r>
            <a:r>
              <a:rPr lang="en-US">
                <a:latin typeface="Times New Roman"/>
                <a:ea typeface="+mn-lt"/>
                <a:cs typeface="+mn-lt"/>
              </a:rPr>
              <a:t>:</a:t>
            </a:r>
          </a:p>
          <a:p>
            <a:pPr>
              <a:buFont typeface="Arial,Sans-Serif"/>
              <a:buChar char="•"/>
            </a:pPr>
            <a:endParaRPr lang="en-US">
              <a:latin typeface="Times New Roman"/>
              <a:ea typeface="+mn-lt"/>
              <a:cs typeface="+mn-lt"/>
            </a:endParaRPr>
          </a:p>
          <a:p>
            <a:pPr marL="0" indent="0">
              <a:buNone/>
            </a:pPr>
            <a:endParaRPr lang="en-US">
              <a:latin typeface="Times New Roman"/>
              <a:ea typeface="+mn-lt"/>
              <a:cs typeface="+mn-lt"/>
            </a:endParaRPr>
          </a:p>
          <a:p>
            <a:pPr marL="0" indent="0">
              <a:buNone/>
            </a:pPr>
            <a:endParaRPr lang="en-US">
              <a:latin typeface="Times New Roman"/>
              <a:ea typeface="+mn-lt"/>
              <a:cs typeface="+mn-lt"/>
            </a:endParaRPr>
          </a:p>
          <a:p>
            <a:pPr>
              <a:buFont typeface="Arial,Sans-Serif"/>
              <a:buChar char="•"/>
            </a:pPr>
            <a:endParaRPr lang="en-US">
              <a:latin typeface="Times New Roman"/>
              <a:ea typeface="+mn-lt"/>
              <a:cs typeface="+mn-lt"/>
            </a:endParaRPr>
          </a:p>
          <a:p>
            <a:pPr>
              <a:buFont typeface="Arial"/>
              <a:buChar char="•"/>
            </a:pPr>
            <a:endParaRPr lang="en-US">
              <a:latin typeface="Times New Roman"/>
              <a:ea typeface="+mn-lt"/>
              <a:cs typeface="+mn-lt"/>
            </a:endParaRPr>
          </a:p>
        </p:txBody>
      </p:sp>
      <p:graphicFrame>
        <p:nvGraphicFramePr>
          <p:cNvPr id="5" name="Table 5">
            <a:extLst>
              <a:ext uri="{FF2B5EF4-FFF2-40B4-BE49-F238E27FC236}">
                <a16:creationId xmlns:a16="http://schemas.microsoft.com/office/drawing/2014/main" id="{DB88725D-66B6-AE3C-397C-FFA48973B7E2}"/>
              </a:ext>
            </a:extLst>
          </p:cNvPr>
          <p:cNvGraphicFramePr>
            <a:graphicFrameLocks noGrp="1"/>
          </p:cNvGraphicFramePr>
          <p:nvPr>
            <p:extLst>
              <p:ext uri="{D42A27DB-BD31-4B8C-83A1-F6EECF244321}">
                <p14:modId xmlns:p14="http://schemas.microsoft.com/office/powerpoint/2010/main" val="3669959363"/>
              </p:ext>
            </p:extLst>
          </p:nvPr>
        </p:nvGraphicFramePr>
        <p:xfrm>
          <a:off x="1128875" y="2580913"/>
          <a:ext cx="8168639" cy="2944996"/>
        </p:xfrm>
        <a:graphic>
          <a:graphicData uri="http://schemas.openxmlformats.org/drawingml/2006/table">
            <a:tbl>
              <a:tblPr firstRow="1" bandRow="1">
                <a:tableStyleId>{5C22544A-7EE6-4342-B048-85BDC9FD1C3A}</a:tableStyleId>
              </a:tblPr>
              <a:tblGrid>
                <a:gridCol w="2722756">
                  <a:extLst>
                    <a:ext uri="{9D8B030D-6E8A-4147-A177-3AD203B41FA5}">
                      <a16:colId xmlns:a16="http://schemas.microsoft.com/office/drawing/2014/main" val="684906674"/>
                    </a:ext>
                  </a:extLst>
                </a:gridCol>
                <a:gridCol w="5445883">
                  <a:extLst>
                    <a:ext uri="{9D8B030D-6E8A-4147-A177-3AD203B41FA5}">
                      <a16:colId xmlns:a16="http://schemas.microsoft.com/office/drawing/2014/main" val="653662751"/>
                    </a:ext>
                  </a:extLst>
                </a:gridCol>
              </a:tblGrid>
              <a:tr h="426811">
                <a:tc>
                  <a:txBody>
                    <a:bodyPr/>
                    <a:lstStyle/>
                    <a:p>
                      <a:r>
                        <a:rPr lang="en-US"/>
                        <a:t>Flag</a:t>
                      </a:r>
                    </a:p>
                  </a:txBody>
                  <a:tcPr/>
                </a:tc>
                <a:tc>
                  <a:txBody>
                    <a:bodyPr/>
                    <a:lstStyle/>
                    <a:p>
                      <a:r>
                        <a:rPr lang="en-US"/>
                        <a:t>Description</a:t>
                      </a:r>
                    </a:p>
                  </a:txBody>
                  <a:tcPr/>
                </a:tc>
                <a:extLst>
                  <a:ext uri="{0D108BD9-81ED-4DB2-BD59-A6C34878D82A}">
                    <a16:rowId xmlns:a16="http://schemas.microsoft.com/office/drawing/2014/main" val="1691434090"/>
                  </a:ext>
                </a:extLst>
              </a:tr>
              <a:tr h="1045687">
                <a:tc>
                  <a:txBody>
                    <a:bodyPr/>
                    <a:lstStyle/>
                    <a:p>
                      <a:pPr lvl="0">
                        <a:buNone/>
                      </a:pPr>
                      <a:r>
                        <a:rPr lang="en-US" sz="1800" b="1" i="0" u="none" strike="noStrike" noProof="0">
                          <a:latin typeface="Calibri"/>
                        </a:rPr>
                        <a:t>O_CREAT</a:t>
                      </a:r>
                    </a:p>
                    <a:p>
                      <a:pPr lvl="0">
                        <a:buNone/>
                      </a:pPr>
                      <a:r>
                        <a:rPr lang="en-US" sz="1800" b="1" i="0" u="none" strike="noStrike" noProof="0"/>
                        <a:t>O_EXCL</a:t>
                      </a:r>
                    </a:p>
                    <a:p>
                      <a:pPr lvl="0">
                        <a:buNone/>
                      </a:pPr>
                      <a:endParaRPr lang="en-US" sz="1800" b="1" i="0" u="none" strike="noStrike" noProof="0">
                        <a:latin typeface="Calibri"/>
                      </a:endParaRPr>
                    </a:p>
                  </a:txBody>
                  <a:tcPr/>
                </a:tc>
                <a:tc>
                  <a:txBody>
                    <a:bodyPr/>
                    <a:lstStyle/>
                    <a:p>
                      <a:pPr lvl="0">
                        <a:buNone/>
                      </a:pPr>
                      <a:r>
                        <a:rPr lang="en-US" sz="1800" b="0" i="0" u="none" strike="noStrike" noProof="0">
                          <a:latin typeface="Calibri"/>
                        </a:rPr>
                        <a:t>Create queue if it doesn’t already exist</a:t>
                      </a:r>
                    </a:p>
                    <a:p>
                      <a:pPr lvl="0">
                        <a:buNone/>
                      </a:pPr>
                      <a:r>
                        <a:rPr lang="en-US" sz="1800" b="0" i="0" u="none" strike="noStrike" noProof="0"/>
                        <a:t>With O_CREAT , create queue exclusively</a:t>
                      </a:r>
                      <a:endParaRPr lang="en-US"/>
                    </a:p>
                  </a:txBody>
                  <a:tcPr/>
                </a:tc>
                <a:extLst>
                  <a:ext uri="{0D108BD9-81ED-4DB2-BD59-A6C34878D82A}">
                    <a16:rowId xmlns:a16="http://schemas.microsoft.com/office/drawing/2014/main" val="3082310002"/>
                  </a:ext>
                </a:extLst>
              </a:tr>
              <a:tr h="1045687">
                <a:tc>
                  <a:txBody>
                    <a:bodyPr/>
                    <a:lstStyle/>
                    <a:p>
                      <a:pPr lvl="0" algn="l">
                        <a:lnSpc>
                          <a:spcPct val="100000"/>
                        </a:lnSpc>
                        <a:spcBef>
                          <a:spcPts val="0"/>
                        </a:spcBef>
                        <a:spcAft>
                          <a:spcPts val="0"/>
                        </a:spcAft>
                        <a:buNone/>
                      </a:pPr>
                      <a:r>
                        <a:rPr lang="en-US" sz="1800" b="0" i="0" u="none" strike="noStrike" noProof="0">
                          <a:latin typeface="Calibri"/>
                        </a:rPr>
                        <a:t>O_RDONLY</a:t>
                      </a:r>
                      <a:endParaRPr lang="en-US"/>
                    </a:p>
                    <a:p>
                      <a:pPr lvl="0" algn="l">
                        <a:lnSpc>
                          <a:spcPct val="100000"/>
                        </a:lnSpc>
                        <a:spcBef>
                          <a:spcPts val="0"/>
                        </a:spcBef>
                        <a:spcAft>
                          <a:spcPts val="0"/>
                        </a:spcAft>
                        <a:buNone/>
                      </a:pPr>
                      <a:r>
                        <a:rPr lang="en-US" sz="1800" b="0" i="0" u="none" strike="noStrike" noProof="0">
                          <a:latin typeface="Calibri"/>
                        </a:rPr>
                        <a:t>O_WRONLY</a:t>
                      </a:r>
                      <a:endParaRPr lang="en-US"/>
                    </a:p>
                    <a:p>
                      <a:pPr lvl="0">
                        <a:buNone/>
                      </a:pPr>
                      <a:r>
                        <a:rPr lang="en-US" sz="1800" b="0" i="0" u="none" strike="noStrike" noProof="0">
                          <a:latin typeface="Calibri"/>
                        </a:rPr>
                        <a:t>O_RDWR</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Open for reading only</a:t>
                      </a:r>
                      <a:endParaRPr lang="en-US"/>
                    </a:p>
                    <a:p>
                      <a:pPr lvl="0" algn="l">
                        <a:lnSpc>
                          <a:spcPct val="100000"/>
                        </a:lnSpc>
                        <a:spcBef>
                          <a:spcPts val="0"/>
                        </a:spcBef>
                        <a:spcAft>
                          <a:spcPts val="0"/>
                        </a:spcAft>
                        <a:buNone/>
                      </a:pPr>
                      <a:r>
                        <a:rPr lang="en-US" sz="1800" b="0" i="0" u="none" strike="noStrike" noProof="0">
                          <a:latin typeface="Calibri"/>
                        </a:rPr>
                        <a:t>Open for writing only</a:t>
                      </a:r>
                      <a:endParaRPr lang="en-US"/>
                    </a:p>
                    <a:p>
                      <a:pPr lvl="0">
                        <a:buNone/>
                      </a:pPr>
                      <a:r>
                        <a:rPr lang="en-US" sz="1800" b="0" i="0" u="none" strike="noStrike" noProof="0">
                          <a:latin typeface="Calibri"/>
                        </a:rPr>
                        <a:t>Open for reading and writing</a:t>
                      </a:r>
                      <a:endParaRPr lang="en-US"/>
                    </a:p>
                  </a:txBody>
                  <a:tcPr/>
                </a:tc>
                <a:extLst>
                  <a:ext uri="{0D108BD9-81ED-4DB2-BD59-A6C34878D82A}">
                    <a16:rowId xmlns:a16="http://schemas.microsoft.com/office/drawing/2014/main" val="2686963474"/>
                  </a:ext>
                </a:extLst>
              </a:tr>
              <a:tr h="426811">
                <a:tc>
                  <a:txBody>
                    <a:bodyPr/>
                    <a:lstStyle/>
                    <a:p>
                      <a:pPr lvl="0">
                        <a:buNone/>
                      </a:pPr>
                      <a:r>
                        <a:rPr lang="en-US" sz="1800" b="1" i="0" u="none" strike="noStrike" noProof="0">
                          <a:latin typeface="Calibri"/>
                        </a:rPr>
                        <a:t>O_NONBLOCK</a:t>
                      </a:r>
                      <a:endParaRPr lang="en-US"/>
                    </a:p>
                  </a:txBody>
                  <a:tcPr/>
                </a:tc>
                <a:tc>
                  <a:txBody>
                    <a:bodyPr/>
                    <a:lstStyle/>
                    <a:p>
                      <a:pPr lvl="0">
                        <a:buNone/>
                      </a:pPr>
                      <a:r>
                        <a:rPr lang="en-US" sz="1800" b="0" i="0" u="none" strike="noStrike" noProof="0">
                          <a:latin typeface="Calibri"/>
                        </a:rPr>
                        <a:t>Open in nonblocking mode</a:t>
                      </a:r>
                      <a:endParaRPr lang="en-US"/>
                    </a:p>
                  </a:txBody>
                  <a:tcPr/>
                </a:tc>
                <a:extLst>
                  <a:ext uri="{0D108BD9-81ED-4DB2-BD59-A6C34878D82A}">
                    <a16:rowId xmlns:a16="http://schemas.microsoft.com/office/drawing/2014/main" val="1596923624"/>
                  </a:ext>
                </a:extLst>
              </a:tr>
            </a:tbl>
          </a:graphicData>
        </a:graphic>
      </p:graphicFrame>
    </p:spTree>
    <p:extLst>
      <p:ext uri="{BB962C8B-B14F-4D97-AF65-F5344CB8AC3E}">
        <p14:creationId xmlns:p14="http://schemas.microsoft.com/office/powerpoint/2010/main" val="215206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F94C-A701-6C19-72BC-B2579A408496}"/>
              </a:ext>
            </a:extLst>
          </p:cNvPr>
          <p:cNvSpPr>
            <a:spLocks noGrp="1"/>
          </p:cNvSpPr>
          <p:nvPr>
            <p:ph type="title"/>
          </p:nvPr>
        </p:nvSpPr>
        <p:spPr/>
        <p:txBody>
          <a:bodyPr/>
          <a:lstStyle/>
          <a:p>
            <a:r>
              <a:rPr lang="en-US">
                <a:latin typeface="Times New Roman"/>
                <a:ea typeface="+mj-lt"/>
                <a:cs typeface="+mj-lt"/>
              </a:rPr>
              <a:t>Closing a message queue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0864FDE-9EDC-4EDD-9E36-42CB9A29EA80}"/>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mq_close</a:t>
            </a:r>
            <a:r>
              <a:rPr lang="en-US">
                <a:latin typeface="Times New Roman"/>
                <a:ea typeface="+mn-lt"/>
                <a:cs typeface="+mn-lt"/>
              </a:rPr>
              <a:t>() function closes the message queue descriptor </a:t>
            </a:r>
            <a:r>
              <a:rPr lang="en-US" err="1">
                <a:latin typeface="Times New Roman"/>
                <a:ea typeface="+mn-lt"/>
                <a:cs typeface="+mn-lt"/>
              </a:rPr>
              <a:t>mqdes</a:t>
            </a:r>
            <a:r>
              <a:rPr lang="en-US">
                <a:latin typeface="Times New Roman"/>
                <a:ea typeface="+mn-lt"/>
                <a:cs typeface="+mn-lt"/>
              </a:rPr>
              <a:t>.</a:t>
            </a:r>
          </a:p>
          <a:p>
            <a:r>
              <a:rPr lang="en-US">
                <a:latin typeface="Times New Roman"/>
                <a:ea typeface="+mn-lt"/>
                <a:cs typeface="+mn-lt"/>
              </a:rPr>
              <a:t>Syntax</a:t>
            </a:r>
          </a:p>
          <a:p>
            <a:pPr marL="457200" lvl="1" indent="0">
              <a:buNone/>
            </a:pPr>
            <a:r>
              <a:rPr lang="en-US" b="1">
                <a:solidFill>
                  <a:schemeClr val="accent5">
                    <a:lumMod val="75000"/>
                  </a:schemeClr>
                </a:solidFill>
                <a:ea typeface="+mn-lt"/>
                <a:cs typeface="+mn-lt"/>
              </a:rPr>
              <a:t>#include &lt;</a:t>
            </a:r>
            <a:r>
              <a:rPr lang="en-US" b="1" err="1">
                <a:solidFill>
                  <a:schemeClr val="accent5">
                    <a:lumMod val="75000"/>
                  </a:schemeClr>
                </a:solidFill>
                <a:ea typeface="+mn-lt"/>
                <a:cs typeface="+mn-lt"/>
              </a:rPr>
              <a:t>mqueue.h</a:t>
            </a:r>
            <a:r>
              <a:rPr lang="en-US" b="1">
                <a:solidFill>
                  <a:schemeClr val="accent5">
                    <a:lumMod val="75000"/>
                  </a:schemeClr>
                </a:solidFill>
                <a:ea typeface="+mn-lt"/>
                <a:cs typeface="+mn-lt"/>
              </a:rPr>
              <a:t>&gt;</a:t>
            </a:r>
            <a:endParaRPr lang="en-US">
              <a:solidFill>
                <a:schemeClr val="accent5">
                  <a:lumMod val="75000"/>
                </a:schemeClr>
              </a:solidFill>
              <a:ea typeface="+mn-lt"/>
              <a:cs typeface="+mn-lt"/>
            </a:endParaRPr>
          </a:p>
          <a:p>
            <a:pPr marL="457200" lvl="1" indent="0">
              <a:buNone/>
            </a:pPr>
            <a:r>
              <a:rPr lang="en-US" b="1">
                <a:solidFill>
                  <a:schemeClr val="accent5">
                    <a:lumMod val="75000"/>
                  </a:schemeClr>
                </a:solidFill>
                <a:ea typeface="+mn-lt"/>
                <a:cs typeface="+mn-lt"/>
              </a:rPr>
              <a:t>int </a:t>
            </a:r>
            <a:r>
              <a:rPr lang="en-US" b="1" err="1">
                <a:solidFill>
                  <a:schemeClr val="accent5">
                    <a:lumMod val="75000"/>
                  </a:schemeClr>
                </a:solidFill>
                <a:ea typeface="+mn-lt"/>
                <a:cs typeface="+mn-lt"/>
              </a:rPr>
              <a:t>mq_close</a:t>
            </a:r>
            <a:r>
              <a:rPr lang="en-US" b="1">
                <a:solidFill>
                  <a:schemeClr val="accent5">
                    <a:lumMod val="75000"/>
                  </a:schemeClr>
                </a:solidFill>
                <a:ea typeface="+mn-lt"/>
                <a:cs typeface="+mn-lt"/>
              </a:rPr>
              <a:t>(</a:t>
            </a:r>
            <a:r>
              <a:rPr lang="en-US" b="1" err="1">
                <a:solidFill>
                  <a:schemeClr val="accent5">
                    <a:lumMod val="75000"/>
                  </a:schemeClr>
                </a:solidFill>
                <a:ea typeface="+mn-lt"/>
                <a:cs typeface="+mn-lt"/>
              </a:rPr>
              <a:t>mqd_t</a:t>
            </a:r>
            <a:r>
              <a:rPr lang="en-US" b="1">
                <a:solidFill>
                  <a:schemeClr val="accent5">
                    <a:lumMod val="75000"/>
                  </a:schemeClr>
                </a:solidFill>
                <a:ea typeface="+mn-lt"/>
                <a:cs typeface="+mn-lt"/>
              </a:rPr>
              <a:t> </a:t>
            </a:r>
            <a:r>
              <a:rPr lang="en-US" i="1" err="1">
                <a:solidFill>
                  <a:schemeClr val="accent5">
                    <a:lumMod val="75000"/>
                  </a:schemeClr>
                </a:solidFill>
                <a:ea typeface="+mn-lt"/>
                <a:cs typeface="+mn-lt"/>
              </a:rPr>
              <a:t>mqdes</a:t>
            </a:r>
            <a:r>
              <a:rPr lang="en-US" b="1">
                <a:solidFill>
                  <a:schemeClr val="accent5">
                    <a:lumMod val="75000"/>
                  </a:schemeClr>
                </a:solidFill>
                <a:ea typeface="+mn-lt"/>
                <a:cs typeface="+mn-lt"/>
              </a:rPr>
              <a:t>);</a:t>
            </a:r>
            <a:endParaRPr lang="en-US">
              <a:solidFill>
                <a:schemeClr val="accent5">
                  <a:lumMod val="75000"/>
                </a:schemeClr>
              </a:solidFill>
              <a:ea typeface="+mn-lt"/>
              <a:cs typeface="+mn-lt"/>
            </a:endParaRPr>
          </a:p>
          <a:p>
            <a:pPr marL="457200" lvl="1" indent="0">
              <a:buNone/>
            </a:pPr>
            <a:endParaRPr lang="en-US" b="1">
              <a:latin typeface="Calibri"/>
              <a:ea typeface="+mn-lt"/>
              <a:cs typeface="+mn-lt"/>
            </a:endParaRPr>
          </a:p>
          <a:p>
            <a:r>
              <a:rPr lang="en-US">
                <a:latin typeface="Times New Roman"/>
                <a:ea typeface="+mn-lt"/>
                <a:cs typeface="+mn-lt"/>
              </a:rPr>
              <a:t>If the calling process has registered via </a:t>
            </a:r>
            <a:r>
              <a:rPr lang="en-US" err="1">
                <a:latin typeface="Times New Roman"/>
                <a:ea typeface="+mn-lt"/>
                <a:cs typeface="+mn-lt"/>
              </a:rPr>
              <a:t>mqdes</a:t>
            </a:r>
            <a:r>
              <a:rPr lang="en-US">
                <a:latin typeface="Times New Roman"/>
                <a:ea typeface="+mn-lt"/>
                <a:cs typeface="+mn-lt"/>
              </a:rPr>
              <a:t> for message notification from the queue, then the notification registration is automatically removed, and another process can subsequently register for message notification from the queue.</a:t>
            </a:r>
            <a:endParaRPr lang="en-US">
              <a:latin typeface="Times New Roman"/>
              <a:cs typeface="Calibri" panose="020F0502020204030204"/>
            </a:endParaRPr>
          </a:p>
        </p:txBody>
      </p:sp>
    </p:spTree>
    <p:extLst>
      <p:ext uri="{BB962C8B-B14F-4D97-AF65-F5344CB8AC3E}">
        <p14:creationId xmlns:p14="http://schemas.microsoft.com/office/powerpoint/2010/main" val="131806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91B0B-D648-0A29-B0C2-F5DBFB629361}"/>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A message queue descriptor is automatically closed when a process terminates or calls exec(). As with file descriptors, we should explicitly close message queue descriptors.</a:t>
            </a:r>
            <a:endParaRPr lang="en-US"/>
          </a:p>
          <a:p>
            <a:r>
              <a:rPr lang="en-US">
                <a:latin typeface="Times New Roman"/>
                <a:ea typeface="+mn-lt"/>
                <a:cs typeface="+mn-lt"/>
              </a:rPr>
              <a:t>that are no longer required, in order to prevent the process from running out of message queue descriptors.</a:t>
            </a:r>
            <a:endParaRPr lang="en-US"/>
          </a:p>
          <a:p>
            <a:r>
              <a:rPr lang="en-US">
                <a:latin typeface="Times New Roman"/>
                <a:ea typeface="+mn-lt"/>
                <a:cs typeface="+mn-lt"/>
              </a:rPr>
              <a:t> As close() for files, closing a message queue doesn’t delete it. For that purpose, we need </a:t>
            </a:r>
            <a:r>
              <a:rPr lang="en-US" err="1">
                <a:solidFill>
                  <a:schemeClr val="accent5">
                    <a:lumMod val="75000"/>
                  </a:schemeClr>
                </a:solidFill>
                <a:latin typeface="Times New Roman"/>
                <a:ea typeface="+mn-lt"/>
                <a:cs typeface="+mn-lt"/>
              </a:rPr>
              <a:t>mq_unlink</a:t>
            </a:r>
            <a:r>
              <a:rPr lang="en-US">
                <a:solidFill>
                  <a:schemeClr val="accent5">
                    <a:lumMod val="75000"/>
                  </a:schemeClr>
                </a:solidFill>
                <a:latin typeface="Times New Roman"/>
                <a:ea typeface="+mn-lt"/>
                <a:cs typeface="+mn-lt"/>
              </a:rPr>
              <a:t>().</a:t>
            </a:r>
            <a:endParaRPr lang="en-US">
              <a:solidFill>
                <a:schemeClr val="accent5">
                  <a:lumMod val="75000"/>
                </a:schemeClr>
              </a:solidFill>
              <a:latin typeface="Times New Roman"/>
              <a:cs typeface="Calibri" panose="020F0502020204030204"/>
            </a:endParaRPr>
          </a:p>
        </p:txBody>
      </p:sp>
    </p:spTree>
    <p:extLst>
      <p:ext uri="{BB962C8B-B14F-4D97-AF65-F5344CB8AC3E}">
        <p14:creationId xmlns:p14="http://schemas.microsoft.com/office/powerpoint/2010/main" val="151379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C20-3A35-3548-5F7B-0CB2E8174CF6}"/>
              </a:ext>
            </a:extLst>
          </p:cNvPr>
          <p:cNvSpPr>
            <a:spLocks noGrp="1"/>
          </p:cNvSpPr>
          <p:nvPr>
            <p:ph type="title"/>
          </p:nvPr>
        </p:nvSpPr>
        <p:spPr/>
        <p:txBody>
          <a:bodyPr/>
          <a:lstStyle/>
          <a:p>
            <a:r>
              <a:rPr lang="en-US">
                <a:latin typeface="Times New Roman"/>
                <a:ea typeface="+mj-lt"/>
                <a:cs typeface="+mj-lt"/>
              </a:rPr>
              <a:t>Removing a message queue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BB261F29-BE29-49C5-8669-DB31D5DAC1B1}"/>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err="1">
                <a:solidFill>
                  <a:schemeClr val="accent5">
                    <a:lumMod val="75000"/>
                  </a:schemeClr>
                </a:solidFill>
                <a:ea typeface="+mn-lt"/>
                <a:cs typeface="+mn-lt"/>
              </a:rPr>
              <a:t>mq_unlink</a:t>
            </a:r>
            <a:r>
              <a:rPr lang="en-US">
                <a:solidFill>
                  <a:schemeClr val="accent5">
                    <a:lumMod val="75000"/>
                  </a:schemeClr>
                </a:solidFill>
                <a:ea typeface="+mn-lt"/>
                <a:cs typeface="+mn-lt"/>
              </a:rPr>
              <a:t>()</a:t>
            </a:r>
            <a:r>
              <a:rPr lang="en-US">
                <a:ea typeface="+mn-lt"/>
                <a:cs typeface="+mn-lt"/>
              </a:rPr>
              <a:t> function removes the message queue identified by name, and marks the queue to be destroyed once all processes cease using it. </a:t>
            </a:r>
            <a:endParaRPr lang="en-US"/>
          </a:p>
          <a:p>
            <a:r>
              <a:rPr lang="en-US">
                <a:cs typeface="Calibri" panose="020F0502020204030204"/>
              </a:rPr>
              <a:t>Syntax</a:t>
            </a:r>
            <a:endParaRPr lang="en-US"/>
          </a:p>
          <a:p>
            <a:pPr lvl="1" indent="0">
              <a:buNone/>
            </a:pPr>
            <a:r>
              <a:rPr lang="en-US" b="1">
                <a:solidFill>
                  <a:schemeClr val="accent5">
                    <a:lumMod val="75000"/>
                  </a:schemeClr>
                </a:solidFill>
                <a:ea typeface="+mn-lt"/>
                <a:cs typeface="+mn-lt"/>
              </a:rPr>
              <a:t>#include &lt;</a:t>
            </a:r>
            <a:r>
              <a:rPr lang="en-US" b="1" err="1">
                <a:solidFill>
                  <a:schemeClr val="accent5">
                    <a:lumMod val="75000"/>
                  </a:schemeClr>
                </a:solidFill>
                <a:ea typeface="+mn-lt"/>
                <a:cs typeface="+mn-lt"/>
              </a:rPr>
              <a:t>mqueue.h</a:t>
            </a:r>
            <a:r>
              <a:rPr lang="en-US" b="1">
                <a:solidFill>
                  <a:schemeClr val="accent5">
                    <a:lumMod val="75000"/>
                  </a:schemeClr>
                </a:solidFill>
                <a:ea typeface="+mn-lt"/>
                <a:cs typeface="+mn-lt"/>
              </a:rPr>
              <a:t>&gt;</a:t>
            </a:r>
            <a:endParaRPr lang="en-US">
              <a:solidFill>
                <a:schemeClr val="accent5">
                  <a:lumMod val="75000"/>
                </a:schemeClr>
              </a:solidFill>
              <a:ea typeface="+mn-lt"/>
              <a:cs typeface="+mn-lt"/>
            </a:endParaRPr>
          </a:p>
          <a:p>
            <a:pPr lvl="1" indent="0">
              <a:buNone/>
            </a:pPr>
            <a:r>
              <a:rPr lang="en-US" b="1">
                <a:solidFill>
                  <a:schemeClr val="accent5">
                    <a:lumMod val="75000"/>
                  </a:schemeClr>
                </a:solidFill>
                <a:ea typeface="+mn-lt"/>
                <a:cs typeface="+mn-lt"/>
              </a:rPr>
              <a:t>int </a:t>
            </a:r>
            <a:r>
              <a:rPr lang="en-US" b="1" err="1">
                <a:solidFill>
                  <a:schemeClr val="accent5">
                    <a:lumMod val="75000"/>
                  </a:schemeClr>
                </a:solidFill>
                <a:ea typeface="+mn-lt"/>
                <a:cs typeface="+mn-lt"/>
              </a:rPr>
              <a:t>mq_unlink</a:t>
            </a:r>
            <a:r>
              <a:rPr lang="en-US" b="1">
                <a:solidFill>
                  <a:schemeClr val="accent5">
                    <a:lumMod val="75000"/>
                  </a:schemeClr>
                </a:solidFill>
                <a:ea typeface="+mn-lt"/>
                <a:cs typeface="+mn-lt"/>
              </a:rPr>
              <a:t>(const char *</a:t>
            </a:r>
            <a:r>
              <a:rPr lang="en-US" i="1">
                <a:solidFill>
                  <a:schemeClr val="accent5">
                    <a:lumMod val="75000"/>
                  </a:schemeClr>
                </a:solidFill>
                <a:ea typeface="+mn-lt"/>
                <a:cs typeface="+mn-lt"/>
              </a:rPr>
              <a:t>name</a:t>
            </a:r>
            <a:r>
              <a:rPr lang="en-US" b="1">
                <a:solidFill>
                  <a:schemeClr val="accent5">
                    <a:lumMod val="75000"/>
                  </a:schemeClr>
                </a:solidFill>
                <a:ea typeface="+mn-lt"/>
                <a:cs typeface="+mn-lt"/>
              </a:rPr>
              <a:t>);</a:t>
            </a:r>
            <a:endParaRPr lang="en-US">
              <a:solidFill>
                <a:schemeClr val="accent5">
                  <a:lumMod val="75000"/>
                </a:schemeClr>
              </a:solidFill>
              <a:cs typeface="Calibri" panose="020F0502020204030204"/>
            </a:endParaRPr>
          </a:p>
        </p:txBody>
      </p:sp>
    </p:spTree>
    <p:extLst>
      <p:ext uri="{BB962C8B-B14F-4D97-AF65-F5344CB8AC3E}">
        <p14:creationId xmlns:p14="http://schemas.microsoft.com/office/powerpoint/2010/main" val="121496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1BE3-FED0-17EE-1308-79F19D7AFDF8}"/>
              </a:ext>
            </a:extLst>
          </p:cNvPr>
          <p:cNvSpPr>
            <a:spLocks noGrp="1"/>
          </p:cNvSpPr>
          <p:nvPr>
            <p:ph type="title"/>
          </p:nvPr>
        </p:nvSpPr>
        <p:spPr/>
        <p:txBody>
          <a:bodyPr/>
          <a:lstStyle/>
          <a:p>
            <a:r>
              <a:rPr lang="en-US">
                <a:latin typeface="Times New Roman"/>
                <a:ea typeface="+mj-lt"/>
                <a:cs typeface="+mj-lt"/>
              </a:rPr>
              <a:t>Relationship Between Descriptors and Message Queues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75D8C757-6053-E734-E235-0D288030544D}"/>
              </a:ext>
            </a:extLst>
          </p:cNvPr>
          <p:cNvSpPr>
            <a:spLocks noGrp="1"/>
          </p:cNvSpPr>
          <p:nvPr>
            <p:ph idx="1"/>
          </p:nvPr>
        </p:nvSpPr>
        <p:spPr>
          <a:xfrm>
            <a:off x="838200" y="1825625"/>
            <a:ext cx="10515600" cy="4559156"/>
          </a:xfrm>
        </p:spPr>
        <p:txBody>
          <a:bodyPr vert="horz" lIns="91440" tIns="45720" rIns="91440" bIns="45720" rtlCol="0" anchor="t">
            <a:normAutofit/>
          </a:bodyPr>
          <a:lstStyle/>
          <a:p>
            <a:r>
              <a:rPr lang="en-US">
                <a:latin typeface="Times New Roman"/>
                <a:ea typeface="+mn-lt"/>
                <a:cs typeface="+mn-lt"/>
              </a:rPr>
              <a:t>The relationship between a message queue descriptor and an open message queue is same as the relationship between a file descriptor and an open file .</a:t>
            </a:r>
            <a:endParaRPr lang="en-US">
              <a:latin typeface="Times New Roman"/>
              <a:cs typeface="Calibri"/>
            </a:endParaRPr>
          </a:p>
          <a:p>
            <a:r>
              <a:rPr lang="en-US">
                <a:latin typeface="Times New Roman"/>
                <a:ea typeface="+mn-lt"/>
                <a:cs typeface="+mn-lt"/>
              </a:rPr>
              <a:t>POSIX message queues are implemented as </a:t>
            </a:r>
            <a:r>
              <a:rPr lang="en-US" err="1">
                <a:latin typeface="Times New Roman"/>
                <a:ea typeface="+mn-lt"/>
                <a:cs typeface="+mn-lt"/>
              </a:rPr>
              <a:t>i</a:t>
            </a:r>
            <a:r>
              <a:rPr lang="en-US">
                <a:latin typeface="Times New Roman"/>
                <a:ea typeface="+mn-lt"/>
                <a:cs typeface="+mn-lt"/>
              </a:rPr>
              <a:t>-nodes in a virtual file system, and message queue descriptors and open message queue descriptions are implemented as file descriptors and open file descriptions, respectively. </a:t>
            </a:r>
            <a:endParaRPr lang="en-US">
              <a:latin typeface="Times New Roman"/>
              <a:cs typeface="Calibri" panose="020F0502020204030204"/>
            </a:endParaRPr>
          </a:p>
        </p:txBody>
      </p:sp>
    </p:spTree>
    <p:extLst>
      <p:ext uri="{BB962C8B-B14F-4D97-AF65-F5344CB8AC3E}">
        <p14:creationId xmlns:p14="http://schemas.microsoft.com/office/powerpoint/2010/main" val="117510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D9A7-E695-20D8-F460-BE4E3ABF8C82}"/>
              </a:ext>
            </a:extLst>
          </p:cNvPr>
          <p:cNvSpPr>
            <a:spLocks noGrp="1"/>
          </p:cNvSpPr>
          <p:nvPr>
            <p:ph type="title"/>
          </p:nvPr>
        </p:nvSpPr>
        <p:spPr/>
        <p:txBody>
          <a:bodyPr/>
          <a:lstStyle/>
          <a:p>
            <a:r>
              <a:rPr lang="en-US" b="1">
                <a:latin typeface="Times New Roman"/>
                <a:cs typeface="Times New Roman"/>
              </a:rPr>
              <a:t>CONTENTS</a:t>
            </a:r>
            <a:endParaRPr lang="en-US"/>
          </a:p>
        </p:txBody>
      </p:sp>
      <p:sp>
        <p:nvSpPr>
          <p:cNvPr id="3" name="Content Placeholder 2">
            <a:extLst>
              <a:ext uri="{FF2B5EF4-FFF2-40B4-BE49-F238E27FC236}">
                <a16:creationId xmlns:a16="http://schemas.microsoft.com/office/drawing/2014/main" id="{6A3900A3-7A8A-0CF8-597A-FB73E3DFEF13}"/>
              </a:ext>
            </a:extLst>
          </p:cNvPr>
          <p:cNvSpPr>
            <a:spLocks noGrp="1"/>
          </p:cNvSpPr>
          <p:nvPr>
            <p:ph idx="1"/>
          </p:nvPr>
        </p:nvSpPr>
        <p:spPr>
          <a:xfrm>
            <a:off x="838200" y="1431178"/>
            <a:ext cx="10515600" cy="4745785"/>
          </a:xfrm>
        </p:spPr>
        <p:txBody>
          <a:bodyPr vert="horz" lIns="91440" tIns="45720" rIns="91440" bIns="45720" rtlCol="0" anchor="t">
            <a:normAutofit fontScale="92500" lnSpcReduction="10000"/>
          </a:bodyPr>
          <a:lstStyle/>
          <a:p>
            <a:r>
              <a:rPr lang="en-US" err="1">
                <a:latin typeface="Times New Roman"/>
                <a:ea typeface="+mn-lt"/>
                <a:cs typeface="+mn-lt"/>
              </a:rPr>
              <a:t>Posix</a:t>
            </a:r>
            <a:r>
              <a:rPr lang="en-US">
                <a:latin typeface="Times New Roman"/>
                <a:ea typeface="+mn-lt"/>
                <a:cs typeface="+mn-lt"/>
              </a:rPr>
              <a:t> Semaphore Overview.</a:t>
            </a:r>
          </a:p>
          <a:p>
            <a:pPr>
              <a:spcBef>
                <a:spcPct val="0"/>
              </a:spcBef>
            </a:pPr>
            <a:r>
              <a:rPr lang="en-US">
                <a:latin typeface="Times New Roman"/>
                <a:cs typeface="Times New Roman"/>
              </a:rPr>
              <a:t>Named Semaphores.</a:t>
            </a:r>
            <a:endParaRPr lang="en-US">
              <a:latin typeface="Times New Roman"/>
              <a:ea typeface="+mn-lt"/>
              <a:cs typeface="Times New Roman"/>
            </a:endParaRPr>
          </a:p>
          <a:p>
            <a:pPr>
              <a:spcBef>
                <a:spcPct val="0"/>
              </a:spcBef>
            </a:pPr>
            <a:r>
              <a:rPr lang="en-US">
                <a:latin typeface="Times New Roman"/>
                <a:cs typeface="Times New Roman"/>
              </a:rPr>
              <a:t>Opening a Named Semaphore.</a:t>
            </a:r>
            <a:endParaRPr lang="en-US">
              <a:latin typeface="Times New Roman"/>
              <a:ea typeface="+mn-lt"/>
              <a:cs typeface="Times New Roman"/>
            </a:endParaRPr>
          </a:p>
          <a:p>
            <a:r>
              <a:rPr lang="en-US">
                <a:latin typeface="Times New Roman"/>
                <a:ea typeface="+mn-lt"/>
                <a:cs typeface="+mn-lt"/>
              </a:rPr>
              <a:t>Closing a Semaphore </a:t>
            </a:r>
            <a:endParaRPr lang="en-US">
              <a:latin typeface="Times New Roman"/>
              <a:ea typeface="+mn-lt"/>
              <a:cs typeface="Times New Roman"/>
            </a:endParaRPr>
          </a:p>
          <a:p>
            <a:r>
              <a:rPr lang="en-US">
                <a:latin typeface="Times New Roman"/>
                <a:ea typeface="+mn-lt"/>
                <a:cs typeface="+mn-lt"/>
              </a:rPr>
              <a:t>Removing a Named Semaphore </a:t>
            </a:r>
            <a:endParaRPr lang="en-US">
              <a:latin typeface="Times New Roman"/>
              <a:cs typeface="Times New Roman"/>
            </a:endParaRPr>
          </a:p>
          <a:p>
            <a:r>
              <a:rPr lang="en-US">
                <a:latin typeface="Times New Roman"/>
                <a:ea typeface="+mn-lt"/>
                <a:cs typeface="+mn-lt"/>
              </a:rPr>
              <a:t>Semaphore Operations </a:t>
            </a:r>
            <a:endParaRPr lang="en-US">
              <a:latin typeface="Times New Roman"/>
              <a:cs typeface="Times New Roman"/>
            </a:endParaRPr>
          </a:p>
          <a:p>
            <a:r>
              <a:rPr lang="en-US">
                <a:latin typeface="Times New Roman"/>
                <a:ea typeface="+mn-lt"/>
                <a:cs typeface="+mn-lt"/>
              </a:rPr>
              <a:t>Waiting on a Semaphore </a:t>
            </a:r>
            <a:endParaRPr lang="en-US">
              <a:latin typeface="Times New Roman"/>
              <a:cs typeface="Times New Roman"/>
            </a:endParaRPr>
          </a:p>
          <a:p>
            <a:r>
              <a:rPr lang="en-US">
                <a:latin typeface="Times New Roman"/>
                <a:ea typeface="+mn-lt"/>
                <a:cs typeface="+mn-lt"/>
              </a:rPr>
              <a:t>Posting a Semaphore </a:t>
            </a:r>
            <a:endParaRPr lang="en-US">
              <a:latin typeface="Times New Roman"/>
              <a:cs typeface="Times New Roman"/>
            </a:endParaRPr>
          </a:p>
          <a:p>
            <a:r>
              <a:rPr lang="en-US">
                <a:latin typeface="Times New Roman"/>
                <a:ea typeface="+mn-lt"/>
                <a:cs typeface="+mn-lt"/>
              </a:rPr>
              <a:t>Retrieving </a:t>
            </a:r>
            <a:r>
              <a:rPr lang="en-US" err="1">
                <a:latin typeface="Times New Roman"/>
                <a:ea typeface="+mn-lt"/>
                <a:cs typeface="+mn-lt"/>
              </a:rPr>
              <a:t>TheValue</a:t>
            </a:r>
            <a:r>
              <a:rPr lang="en-US">
                <a:latin typeface="Times New Roman"/>
                <a:ea typeface="+mn-lt"/>
                <a:cs typeface="+mn-lt"/>
              </a:rPr>
              <a:t> Of A Semaphore </a:t>
            </a:r>
            <a:endParaRPr lang="en-US">
              <a:latin typeface="Times New Roman"/>
              <a:cs typeface="Times New Roman"/>
            </a:endParaRPr>
          </a:p>
          <a:p>
            <a:r>
              <a:rPr lang="en-US">
                <a:latin typeface="Times New Roman"/>
                <a:ea typeface="+mn-lt"/>
                <a:cs typeface="+mn-lt"/>
              </a:rPr>
              <a:t>Unnamed Semaphores </a:t>
            </a:r>
            <a:endParaRPr lang="en-US">
              <a:latin typeface="Times New Roman"/>
              <a:cs typeface="Times New Roman"/>
            </a:endParaRPr>
          </a:p>
          <a:p>
            <a:r>
              <a:rPr lang="en-US">
                <a:latin typeface="Times New Roman"/>
                <a:ea typeface="+mn-lt"/>
                <a:cs typeface="+mn-lt"/>
              </a:rPr>
              <a:t>Differences Between Named And Unnamed Semaphores</a:t>
            </a:r>
            <a:r>
              <a:rPr lang="en-US">
                <a:ea typeface="+mn-lt"/>
                <a:cs typeface="+mn-lt"/>
              </a:rPr>
              <a:t> </a:t>
            </a:r>
            <a:endParaRPr lang="en-US"/>
          </a:p>
          <a:p>
            <a:endParaRPr lang="en-US">
              <a:cs typeface="Calibri"/>
            </a:endParaRPr>
          </a:p>
          <a:p>
            <a:pPr>
              <a:spcBef>
                <a:spcPct val="0"/>
              </a:spcBef>
            </a:pPr>
            <a:endParaRPr lang="en-US">
              <a:latin typeface="Times New Roman"/>
              <a:cs typeface="Times New Roman"/>
            </a:endParaRPr>
          </a:p>
          <a:p>
            <a:endParaRPr lang="en-US">
              <a:latin typeface="Times New Roman"/>
              <a:cs typeface="Calibri"/>
            </a:endParaRPr>
          </a:p>
          <a:p>
            <a:endParaRPr lang="en-US">
              <a:latin typeface="Times New Roman"/>
              <a:cs typeface="Calibri"/>
            </a:endParaRPr>
          </a:p>
        </p:txBody>
      </p:sp>
    </p:spTree>
    <p:extLst>
      <p:ext uri="{BB962C8B-B14F-4D97-AF65-F5344CB8AC3E}">
        <p14:creationId xmlns:p14="http://schemas.microsoft.com/office/powerpoint/2010/main" val="2328610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C84C-9C15-40E7-4461-F8DAF3A78863}"/>
              </a:ext>
            </a:extLst>
          </p:cNvPr>
          <p:cNvSpPr>
            <a:spLocks noGrp="1"/>
          </p:cNvSpPr>
          <p:nvPr>
            <p:ph type="title"/>
          </p:nvPr>
        </p:nvSpPr>
        <p:spPr/>
        <p:txBody>
          <a:bodyPr/>
          <a:lstStyle/>
          <a:p>
            <a:r>
              <a:rPr lang="en-US">
                <a:latin typeface="Times New Roman"/>
                <a:ea typeface="+mj-lt"/>
                <a:cs typeface="+mj-lt"/>
              </a:rPr>
              <a:t>How to retrieve and modify Message Queue Attributes?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645102E-D6DA-5F71-A16E-3ACE5050AF64}"/>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Before retrieve and modify we will see what is Attribution.</a:t>
            </a:r>
          </a:p>
          <a:p>
            <a:r>
              <a:rPr lang="en-US" sz="3200" b="1">
                <a:latin typeface="Times New Roman"/>
                <a:ea typeface="+mn-lt"/>
                <a:cs typeface="+mn-lt"/>
              </a:rPr>
              <a:t>Message Queue Attributes.</a:t>
            </a:r>
          </a:p>
          <a:p>
            <a:pPr lvl="1"/>
            <a:r>
              <a:rPr lang="en-US" sz="2800">
                <a:latin typeface="Times New Roman"/>
                <a:ea typeface="+mn-lt"/>
                <a:cs typeface="+mn-lt"/>
              </a:rPr>
              <a:t>The </a:t>
            </a:r>
            <a:r>
              <a:rPr lang="en-US" sz="2800" err="1">
                <a:solidFill>
                  <a:schemeClr val="accent5">
                    <a:lumMod val="75000"/>
                  </a:schemeClr>
                </a:solidFill>
                <a:latin typeface="Times New Roman"/>
                <a:ea typeface="+mn-lt"/>
                <a:cs typeface="+mn-lt"/>
              </a:rPr>
              <a:t>mq_open</a:t>
            </a:r>
            <a:r>
              <a:rPr lang="en-US" sz="2800">
                <a:solidFill>
                  <a:schemeClr val="accent5">
                    <a:lumMod val="75000"/>
                  </a:schemeClr>
                </a:solidFill>
                <a:latin typeface="Times New Roman"/>
                <a:ea typeface="+mn-lt"/>
                <a:cs typeface="+mn-lt"/>
              </a:rPr>
              <a:t>(), </a:t>
            </a:r>
            <a:r>
              <a:rPr lang="en-US" sz="2800" err="1">
                <a:solidFill>
                  <a:schemeClr val="accent5">
                    <a:lumMod val="75000"/>
                  </a:schemeClr>
                </a:solidFill>
                <a:latin typeface="Times New Roman"/>
                <a:ea typeface="+mn-lt"/>
                <a:cs typeface="+mn-lt"/>
              </a:rPr>
              <a:t>mq_getattr</a:t>
            </a:r>
            <a:r>
              <a:rPr lang="en-US" sz="2800">
                <a:solidFill>
                  <a:schemeClr val="accent5">
                    <a:lumMod val="75000"/>
                  </a:schemeClr>
                </a:solidFill>
                <a:latin typeface="Times New Roman"/>
                <a:ea typeface="+mn-lt"/>
                <a:cs typeface="+mn-lt"/>
              </a:rPr>
              <a:t>(), and </a:t>
            </a:r>
            <a:r>
              <a:rPr lang="en-US" sz="2800" err="1">
                <a:solidFill>
                  <a:schemeClr val="accent5">
                    <a:lumMod val="75000"/>
                  </a:schemeClr>
                </a:solidFill>
                <a:latin typeface="Times New Roman"/>
                <a:ea typeface="+mn-lt"/>
                <a:cs typeface="+mn-lt"/>
              </a:rPr>
              <a:t>mq_setattr</a:t>
            </a:r>
            <a:r>
              <a:rPr lang="en-US" sz="2800">
                <a:solidFill>
                  <a:schemeClr val="accent5">
                    <a:lumMod val="75000"/>
                  </a:schemeClr>
                </a:solidFill>
                <a:latin typeface="Times New Roman"/>
                <a:ea typeface="+mn-lt"/>
                <a:cs typeface="+mn-lt"/>
              </a:rPr>
              <a:t>() </a:t>
            </a:r>
            <a:r>
              <a:rPr lang="en-US" sz="2800">
                <a:latin typeface="Times New Roman"/>
                <a:ea typeface="+mn-lt"/>
                <a:cs typeface="+mn-lt"/>
              </a:rPr>
              <a:t>functions all permit an argument that is a pointer to an </a:t>
            </a:r>
            <a:r>
              <a:rPr lang="en-US" sz="2800" err="1">
                <a:latin typeface="Times New Roman"/>
                <a:ea typeface="+mn-lt"/>
                <a:cs typeface="+mn-lt"/>
              </a:rPr>
              <a:t>mq_attr</a:t>
            </a:r>
            <a:r>
              <a:rPr lang="en-US" sz="2800">
                <a:latin typeface="Times New Roman"/>
                <a:ea typeface="+mn-lt"/>
                <a:cs typeface="+mn-lt"/>
              </a:rPr>
              <a:t> structure. This structure is defined in </a:t>
            </a:r>
            <a:r>
              <a:rPr lang="en-US" sz="2800">
                <a:solidFill>
                  <a:schemeClr val="accent5">
                    <a:lumMod val="75000"/>
                  </a:schemeClr>
                </a:solidFill>
                <a:latin typeface="Times New Roman"/>
                <a:ea typeface="+mn-lt"/>
                <a:cs typeface="+mn-lt"/>
              </a:rPr>
              <a:t>&lt;</a:t>
            </a:r>
            <a:r>
              <a:rPr lang="en-US" sz="2800" err="1">
                <a:solidFill>
                  <a:schemeClr val="accent5">
                    <a:lumMod val="75000"/>
                  </a:schemeClr>
                </a:solidFill>
                <a:latin typeface="Times New Roman"/>
                <a:ea typeface="+mn-lt"/>
                <a:cs typeface="+mn-lt"/>
              </a:rPr>
              <a:t>mqueue.h</a:t>
            </a:r>
            <a:r>
              <a:rPr lang="en-US" sz="2800">
                <a:solidFill>
                  <a:schemeClr val="accent5">
                    <a:lumMod val="75000"/>
                  </a:schemeClr>
                </a:solidFill>
                <a:latin typeface="Times New Roman"/>
                <a:ea typeface="+mn-lt"/>
                <a:cs typeface="+mn-lt"/>
              </a:rPr>
              <a:t>&gt; </a:t>
            </a:r>
            <a:r>
              <a:rPr lang="en-US" sz="2800">
                <a:latin typeface="Times New Roman"/>
                <a:ea typeface="+mn-lt"/>
                <a:cs typeface="+mn-lt"/>
              </a:rPr>
              <a:t>as follows:</a:t>
            </a:r>
            <a:endParaRPr lang="en-US" sz="2800">
              <a:latin typeface="Times New Roman"/>
              <a:cs typeface="Calibri" panose="020F0502020204030204"/>
            </a:endParaRPr>
          </a:p>
          <a:p>
            <a:r>
              <a:rPr lang="en-US">
                <a:solidFill>
                  <a:schemeClr val="accent5">
                    <a:lumMod val="75000"/>
                  </a:schemeClr>
                </a:solidFill>
                <a:latin typeface="Times New Roman"/>
                <a:ea typeface="+mn-lt"/>
                <a:cs typeface="+mn-lt"/>
              </a:rPr>
              <a:t>struct </a:t>
            </a:r>
            <a:r>
              <a:rPr lang="en-US" err="1">
                <a:solidFill>
                  <a:schemeClr val="accent5">
                    <a:lumMod val="75000"/>
                  </a:schemeClr>
                </a:solidFill>
                <a:latin typeface="Times New Roman"/>
                <a:ea typeface="+mn-lt"/>
                <a:cs typeface="+mn-lt"/>
              </a:rPr>
              <a:t>mq_attr</a:t>
            </a:r>
            <a:r>
              <a:rPr lang="en-US">
                <a:solidFill>
                  <a:schemeClr val="accent5">
                    <a:lumMod val="75000"/>
                  </a:schemeClr>
                </a:solidFill>
                <a:latin typeface="Times New Roman"/>
                <a:ea typeface="+mn-lt"/>
                <a:cs typeface="+mn-lt"/>
              </a:rPr>
              <a:t> {</a:t>
            </a:r>
            <a:endParaRPr lang="en-US">
              <a:solidFill>
                <a:schemeClr val="accent5">
                  <a:lumMod val="75000"/>
                </a:schemeClr>
              </a:solidFill>
              <a:latin typeface="Times New Roman"/>
              <a:cs typeface="Calibri"/>
            </a:endParaRPr>
          </a:p>
          <a:p>
            <a:pPr lvl="1"/>
            <a:r>
              <a:rPr lang="en-US">
                <a:solidFill>
                  <a:schemeClr val="accent5">
                    <a:lumMod val="75000"/>
                  </a:schemeClr>
                </a:solidFill>
                <a:latin typeface="Times New Roman"/>
                <a:ea typeface="+mn-lt"/>
                <a:cs typeface="+mn-lt"/>
              </a:rPr>
              <a:t>long </a:t>
            </a:r>
            <a:r>
              <a:rPr lang="en-US" err="1">
                <a:solidFill>
                  <a:schemeClr val="accent5">
                    <a:lumMod val="75000"/>
                  </a:schemeClr>
                </a:solidFill>
                <a:latin typeface="Times New Roman"/>
                <a:ea typeface="+mn-lt"/>
                <a:cs typeface="+mn-lt"/>
              </a:rPr>
              <a:t>mq_flags</a:t>
            </a:r>
            <a:r>
              <a:rPr lang="en-US">
                <a:solidFill>
                  <a:schemeClr val="accent5">
                    <a:lumMod val="75000"/>
                  </a:schemeClr>
                </a:solidFill>
                <a:latin typeface="Times New Roman"/>
                <a:ea typeface="+mn-lt"/>
                <a:cs typeface="+mn-lt"/>
              </a:rPr>
              <a:t>;                          </a:t>
            </a:r>
            <a:r>
              <a:rPr lang="en-US" sz="1900">
                <a:solidFill>
                  <a:schemeClr val="accent5">
                    <a:lumMod val="75000"/>
                  </a:schemeClr>
                </a:solidFill>
                <a:latin typeface="Times New Roman"/>
                <a:ea typeface="+mn-lt"/>
                <a:cs typeface="+mn-lt"/>
              </a:rPr>
              <a:t>/*</a:t>
            </a:r>
            <a:r>
              <a:rPr lang="en-US" sz="1900">
                <a:latin typeface="Times New Roman"/>
                <a:ea typeface="+mn-lt"/>
                <a:cs typeface="+mn-lt"/>
              </a:rPr>
              <a:t> Message queue description flags: 0 or </a:t>
            </a:r>
          </a:p>
          <a:p>
            <a:pPr marL="3657600" lvl="8" indent="0">
              <a:buNone/>
            </a:pPr>
            <a:r>
              <a:rPr lang="en-US">
                <a:latin typeface="Times New Roman"/>
                <a:ea typeface="+mn-lt"/>
                <a:cs typeface="+mn-lt"/>
              </a:rPr>
              <a:t> O_NONBLOCK [</a:t>
            </a:r>
            <a:r>
              <a:rPr lang="en-US" err="1">
                <a:latin typeface="Times New Roman"/>
                <a:ea typeface="+mn-lt"/>
                <a:cs typeface="+mn-lt"/>
              </a:rPr>
              <a:t>mq_getattr</a:t>
            </a:r>
            <a:r>
              <a:rPr lang="en-US">
                <a:latin typeface="Times New Roman"/>
                <a:ea typeface="+mn-lt"/>
                <a:cs typeface="+mn-lt"/>
              </a:rPr>
              <a:t>(), </a:t>
            </a:r>
            <a:r>
              <a:rPr lang="en-US" err="1">
                <a:latin typeface="Times New Roman"/>
                <a:ea typeface="+mn-lt"/>
                <a:cs typeface="+mn-lt"/>
              </a:rPr>
              <a:t>mq_setattr</a:t>
            </a:r>
            <a:r>
              <a:rPr lang="en-US">
                <a:latin typeface="Times New Roman"/>
                <a:ea typeface="+mn-lt"/>
                <a:cs typeface="+mn-lt"/>
              </a:rPr>
              <a:t>()] */</a:t>
            </a:r>
            <a:endParaRPr lang="en-US">
              <a:latin typeface="Times New Roman"/>
              <a:cs typeface="Calibri" panose="020F0502020204030204"/>
            </a:endParaRPr>
          </a:p>
          <a:p>
            <a:pPr lvl="1"/>
            <a:endParaRPr lang="en-US">
              <a:solidFill>
                <a:schemeClr val="accent5">
                  <a:lumMod val="75000"/>
                </a:schemeClr>
              </a:solidFill>
              <a:latin typeface="Times New Roman"/>
              <a:ea typeface="+mn-lt"/>
              <a:cs typeface="+mn-lt"/>
            </a:endParaRPr>
          </a:p>
          <a:p>
            <a:pPr lvl="1"/>
            <a:r>
              <a:rPr lang="en-US">
                <a:solidFill>
                  <a:schemeClr val="accent5">
                    <a:lumMod val="75000"/>
                  </a:schemeClr>
                </a:solidFill>
                <a:latin typeface="Times New Roman"/>
                <a:ea typeface="+mn-lt"/>
                <a:cs typeface="+mn-lt"/>
              </a:rPr>
              <a:t>long </a:t>
            </a:r>
            <a:r>
              <a:rPr lang="en-US" err="1">
                <a:solidFill>
                  <a:schemeClr val="accent5">
                    <a:lumMod val="75000"/>
                  </a:schemeClr>
                </a:solidFill>
                <a:latin typeface="Times New Roman"/>
                <a:ea typeface="+mn-lt"/>
                <a:cs typeface="+mn-lt"/>
              </a:rPr>
              <a:t>mq_maxmsg</a:t>
            </a:r>
            <a:r>
              <a:rPr lang="en-US">
                <a:solidFill>
                  <a:schemeClr val="accent5">
                    <a:lumMod val="75000"/>
                  </a:schemeClr>
                </a:solidFill>
                <a:latin typeface="Times New Roman"/>
                <a:ea typeface="+mn-lt"/>
                <a:cs typeface="+mn-lt"/>
              </a:rPr>
              <a:t>;                    </a:t>
            </a:r>
            <a:r>
              <a:rPr lang="en-US" sz="2200">
                <a:solidFill>
                  <a:schemeClr val="accent5">
                    <a:lumMod val="75000"/>
                  </a:schemeClr>
                </a:solidFill>
                <a:latin typeface="Times New Roman"/>
                <a:ea typeface="+mn-lt"/>
                <a:cs typeface="+mn-lt"/>
              </a:rPr>
              <a:t>/* </a:t>
            </a:r>
            <a:r>
              <a:rPr lang="en-US" sz="2200">
                <a:latin typeface="Times New Roman"/>
                <a:ea typeface="+mn-lt"/>
                <a:cs typeface="+mn-lt"/>
              </a:rPr>
              <a:t>Maximum number of messages on queue</a:t>
            </a:r>
          </a:p>
          <a:p>
            <a:pPr marL="457200" lvl="1" indent="0">
              <a:buNone/>
            </a:pPr>
            <a:r>
              <a:rPr lang="en-US">
                <a:solidFill>
                  <a:schemeClr val="accent5">
                    <a:lumMod val="75000"/>
                  </a:schemeClr>
                </a:solidFill>
                <a:latin typeface="Times New Roman"/>
                <a:ea typeface="+mn-lt"/>
                <a:cs typeface="+mn-lt"/>
              </a:rPr>
              <a:t>                                                          </a:t>
            </a:r>
            <a:r>
              <a:rPr lang="en-US" sz="1900">
                <a:latin typeface="Times New Roman"/>
                <a:ea typeface="+mn-lt"/>
                <a:cs typeface="+mn-lt"/>
              </a:rPr>
              <a:t> [</a:t>
            </a:r>
            <a:r>
              <a:rPr lang="en-US" sz="1900" err="1">
                <a:latin typeface="Times New Roman"/>
                <a:ea typeface="+mn-lt"/>
                <a:cs typeface="+mn-lt"/>
              </a:rPr>
              <a:t>mq_ope</a:t>
            </a:r>
            <a:r>
              <a:rPr lang="en-US" sz="1700" err="1">
                <a:latin typeface="Times New Roman"/>
                <a:ea typeface="+mn-lt"/>
                <a:cs typeface="+mn-lt"/>
              </a:rPr>
              <a:t>n</a:t>
            </a:r>
            <a:r>
              <a:rPr lang="en-US" sz="1700">
                <a:latin typeface="Times New Roman"/>
                <a:ea typeface="+mn-lt"/>
                <a:cs typeface="+mn-lt"/>
              </a:rPr>
              <a:t>(), </a:t>
            </a:r>
            <a:r>
              <a:rPr lang="en-US" sz="1700" err="1">
                <a:latin typeface="Times New Roman"/>
                <a:ea typeface="+mn-lt"/>
                <a:cs typeface="+mn-lt"/>
              </a:rPr>
              <a:t>mq_getattr</a:t>
            </a:r>
            <a:r>
              <a:rPr lang="en-US" sz="1700">
                <a:latin typeface="Times New Roman"/>
                <a:ea typeface="+mn-lt"/>
                <a:cs typeface="+mn-lt"/>
              </a:rPr>
              <a:t>()] */</a:t>
            </a:r>
            <a:endParaRPr lang="en-US" sz="1700">
              <a:latin typeface="Times New Roman"/>
              <a:cs typeface="Calibri" panose="020F0502020204030204"/>
            </a:endParaRPr>
          </a:p>
          <a:p>
            <a:pPr marL="457200" lvl="1" indent="0">
              <a:buNone/>
            </a:pPr>
            <a:endParaRPr lang="en-US" sz="1700">
              <a:solidFill>
                <a:schemeClr val="accent5">
                  <a:lumMod val="75000"/>
                </a:schemeClr>
              </a:solidFill>
              <a:latin typeface="Times New Roman"/>
              <a:ea typeface="+mn-lt"/>
              <a:cs typeface="+mn-lt"/>
            </a:endParaRPr>
          </a:p>
          <a:p>
            <a:pPr marL="457200" lvl="1" indent="0">
              <a:buNone/>
            </a:pPr>
            <a:endParaRPr lang="en-US" sz="1700">
              <a:solidFill>
                <a:schemeClr val="accent5">
                  <a:lumMod val="75000"/>
                </a:schemeClr>
              </a:solidFill>
              <a:latin typeface="Times New Roman"/>
              <a:ea typeface="+mn-lt"/>
              <a:cs typeface="+mn-lt"/>
            </a:endParaRPr>
          </a:p>
          <a:p>
            <a:pPr lvl="1"/>
            <a:r>
              <a:rPr lang="en-US" sz="2300">
                <a:solidFill>
                  <a:schemeClr val="accent5">
                    <a:lumMod val="75000"/>
                  </a:schemeClr>
                </a:solidFill>
                <a:latin typeface="Times New Roman"/>
                <a:ea typeface="+mn-lt"/>
                <a:cs typeface="+mn-lt"/>
              </a:rPr>
              <a:t>long </a:t>
            </a:r>
            <a:r>
              <a:rPr lang="en-US" sz="2300" err="1">
                <a:solidFill>
                  <a:schemeClr val="accent5">
                    <a:lumMod val="75000"/>
                  </a:schemeClr>
                </a:solidFill>
                <a:latin typeface="Times New Roman"/>
                <a:ea typeface="+mn-lt"/>
                <a:cs typeface="+mn-lt"/>
              </a:rPr>
              <a:t>mq_msgsize</a:t>
            </a:r>
            <a:r>
              <a:rPr lang="en-US" sz="2300">
                <a:solidFill>
                  <a:schemeClr val="accent5">
                    <a:lumMod val="75000"/>
                  </a:schemeClr>
                </a:solidFill>
                <a:latin typeface="Times New Roman"/>
                <a:ea typeface="+mn-lt"/>
                <a:cs typeface="+mn-lt"/>
              </a:rPr>
              <a:t>;                     /</a:t>
            </a:r>
            <a:r>
              <a:rPr lang="en-US" sz="2000">
                <a:solidFill>
                  <a:schemeClr val="accent5">
                    <a:lumMod val="75000"/>
                  </a:schemeClr>
                </a:solidFill>
                <a:latin typeface="Times New Roman"/>
                <a:ea typeface="+mn-lt"/>
                <a:cs typeface="+mn-lt"/>
              </a:rPr>
              <a:t>* </a:t>
            </a:r>
            <a:r>
              <a:rPr lang="en-US" sz="2000">
                <a:latin typeface="Times New Roman"/>
                <a:ea typeface="+mn-lt"/>
                <a:cs typeface="+mn-lt"/>
              </a:rPr>
              <a:t>Maximum message size (in bytes)</a:t>
            </a:r>
          </a:p>
          <a:p>
            <a:pPr marL="457200" lvl="1" indent="0">
              <a:buNone/>
            </a:pPr>
            <a:r>
              <a:rPr lang="en-US" sz="2300">
                <a:latin typeface="Times New Roman"/>
                <a:ea typeface="+mn-lt"/>
                <a:cs typeface="+mn-lt"/>
              </a:rPr>
              <a:t>                                                              </a:t>
            </a:r>
            <a:r>
              <a:rPr lang="en-US" sz="2000">
                <a:latin typeface="Times New Roman"/>
                <a:ea typeface="+mn-lt"/>
                <a:cs typeface="+mn-lt"/>
              </a:rPr>
              <a:t>[</a:t>
            </a:r>
            <a:r>
              <a:rPr lang="en-US" sz="2000" err="1">
                <a:latin typeface="Times New Roman"/>
                <a:ea typeface="+mn-lt"/>
                <a:cs typeface="+mn-lt"/>
              </a:rPr>
              <a:t>mq_open</a:t>
            </a:r>
            <a:r>
              <a:rPr lang="en-US" sz="2000">
                <a:latin typeface="Times New Roman"/>
                <a:ea typeface="+mn-lt"/>
                <a:cs typeface="+mn-lt"/>
              </a:rPr>
              <a:t>(), </a:t>
            </a:r>
            <a:r>
              <a:rPr lang="en-US" sz="2000" err="1">
                <a:latin typeface="Times New Roman"/>
                <a:ea typeface="+mn-lt"/>
                <a:cs typeface="+mn-lt"/>
              </a:rPr>
              <a:t>mq_getattr</a:t>
            </a:r>
            <a:r>
              <a:rPr lang="en-US" sz="2000">
                <a:latin typeface="Times New Roman"/>
                <a:ea typeface="+mn-lt"/>
                <a:cs typeface="+mn-lt"/>
              </a:rPr>
              <a:t>()] */</a:t>
            </a:r>
            <a:endParaRPr lang="en-US" sz="2000">
              <a:latin typeface="Times New Roman"/>
              <a:cs typeface="Calibri" panose="020F0502020204030204"/>
            </a:endParaRPr>
          </a:p>
          <a:p>
            <a:pPr marL="457200" lvl="1" indent="0">
              <a:spcBef>
                <a:spcPts val="500"/>
              </a:spcBef>
              <a:buNone/>
            </a:pPr>
            <a:endParaRPr lang="en-US" sz="2000">
              <a:solidFill>
                <a:schemeClr val="accent5">
                  <a:lumMod val="75000"/>
                </a:schemeClr>
              </a:solidFill>
              <a:latin typeface="Times New Roman"/>
              <a:ea typeface="+mn-lt"/>
              <a:cs typeface="+mn-lt"/>
            </a:endParaRPr>
          </a:p>
          <a:p>
            <a:pPr marL="457200" lvl="1" indent="0">
              <a:spcBef>
                <a:spcPts val="500"/>
              </a:spcBef>
              <a:buNone/>
            </a:pPr>
            <a:endParaRPr lang="en-US" sz="2000">
              <a:solidFill>
                <a:schemeClr val="accent5">
                  <a:lumMod val="75000"/>
                </a:schemeClr>
              </a:solidFill>
              <a:latin typeface="Times New Roman"/>
              <a:ea typeface="+mn-lt"/>
              <a:cs typeface="+mn-lt"/>
            </a:endParaRPr>
          </a:p>
          <a:p>
            <a:pPr marL="685800">
              <a:spcBef>
                <a:spcPts val="500"/>
              </a:spcBef>
            </a:pPr>
            <a:r>
              <a:rPr lang="en-US" sz="2300">
                <a:solidFill>
                  <a:schemeClr val="accent5">
                    <a:lumMod val="75000"/>
                  </a:schemeClr>
                </a:solidFill>
                <a:latin typeface="Times New Roman"/>
                <a:ea typeface="+mn-lt"/>
                <a:cs typeface="+mn-lt"/>
              </a:rPr>
              <a:t>long </a:t>
            </a:r>
            <a:r>
              <a:rPr lang="en-US" sz="2300" err="1">
                <a:solidFill>
                  <a:schemeClr val="accent5">
                    <a:lumMod val="75000"/>
                  </a:schemeClr>
                </a:solidFill>
                <a:latin typeface="Times New Roman"/>
                <a:ea typeface="+mn-lt"/>
                <a:cs typeface="+mn-lt"/>
              </a:rPr>
              <a:t>mq_curmsgs</a:t>
            </a:r>
            <a:r>
              <a:rPr lang="en-US" sz="2300">
                <a:solidFill>
                  <a:schemeClr val="accent5">
                    <a:lumMod val="75000"/>
                  </a:schemeClr>
                </a:solidFill>
                <a:latin typeface="Times New Roman"/>
                <a:ea typeface="+mn-lt"/>
                <a:cs typeface="+mn-lt"/>
              </a:rPr>
              <a:t>;                      /* </a:t>
            </a:r>
            <a:r>
              <a:rPr lang="en-US" sz="2300">
                <a:latin typeface="Times New Roman"/>
                <a:ea typeface="+mn-lt"/>
                <a:cs typeface="+mn-lt"/>
              </a:rPr>
              <a:t>Number of messages currently in queue</a:t>
            </a:r>
          </a:p>
          <a:p>
            <a:pPr marL="457200" lvl="1" indent="0">
              <a:buNone/>
            </a:pPr>
            <a:r>
              <a:rPr lang="en-US" sz="2300">
                <a:latin typeface="Times New Roman"/>
                <a:ea typeface="+mn-lt"/>
                <a:cs typeface="+mn-lt"/>
              </a:rPr>
              <a:t>                                                             [</a:t>
            </a:r>
            <a:r>
              <a:rPr lang="en-US" sz="2000" err="1">
                <a:latin typeface="Times New Roman"/>
                <a:ea typeface="+mn-lt"/>
                <a:cs typeface="+mn-lt"/>
              </a:rPr>
              <a:t>mq_getattr</a:t>
            </a:r>
            <a:r>
              <a:rPr lang="en-US" sz="2000">
                <a:latin typeface="Times New Roman"/>
                <a:ea typeface="+mn-lt"/>
                <a:cs typeface="+mn-lt"/>
              </a:rPr>
              <a:t>()] */</a:t>
            </a:r>
          </a:p>
          <a:p>
            <a:pPr marL="457200" lvl="1" indent="0">
              <a:buNone/>
            </a:pPr>
            <a:r>
              <a:rPr lang="en-US">
                <a:solidFill>
                  <a:schemeClr val="accent5">
                    <a:lumMod val="75000"/>
                  </a:schemeClr>
                </a:solidFill>
                <a:latin typeface="Times New Roman"/>
                <a:ea typeface="+mn-lt"/>
                <a:cs typeface="+mn-lt"/>
              </a:rPr>
              <a:t>};</a:t>
            </a:r>
            <a:endParaRPr lang="en-US">
              <a:solidFill>
                <a:schemeClr val="accent5">
                  <a:lumMod val="75000"/>
                </a:schemeClr>
              </a:solidFill>
              <a:latin typeface="Times New Roman"/>
              <a:cs typeface="Calibri" panose="020F0502020204030204"/>
            </a:endParaRPr>
          </a:p>
          <a:p>
            <a:endParaRPr lang="en-US">
              <a:cs typeface="Calibri"/>
            </a:endParaRPr>
          </a:p>
        </p:txBody>
      </p:sp>
    </p:spTree>
    <p:extLst>
      <p:ext uri="{BB962C8B-B14F-4D97-AF65-F5344CB8AC3E}">
        <p14:creationId xmlns:p14="http://schemas.microsoft.com/office/powerpoint/2010/main" val="1809707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1F37-5CAB-409C-6E5B-38FABFA35FD2}"/>
              </a:ext>
            </a:extLst>
          </p:cNvPr>
          <p:cNvSpPr>
            <a:spLocks noGrp="1"/>
          </p:cNvSpPr>
          <p:nvPr>
            <p:ph type="title"/>
          </p:nvPr>
        </p:nvSpPr>
        <p:spPr/>
        <p:txBody>
          <a:bodyPr/>
          <a:lstStyle/>
          <a:p>
            <a:r>
              <a:rPr lang="en-US">
                <a:latin typeface="Times New Roman"/>
                <a:ea typeface="+mj-lt"/>
                <a:cs typeface="+mj-lt"/>
              </a:rPr>
              <a:t>Retrieving message queue attributes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09D40C5-04C1-E535-C31F-FC51137B462A}"/>
              </a:ext>
            </a:extLst>
          </p:cNvPr>
          <p:cNvSpPr>
            <a:spLocks noGrp="1"/>
          </p:cNvSpPr>
          <p:nvPr>
            <p:ph idx="1"/>
          </p:nvPr>
        </p:nvSpPr>
        <p:spPr/>
        <p:txBody>
          <a:bodyPr vert="horz" lIns="91440" tIns="45720" rIns="91440" bIns="45720" rtlCol="0" anchor="t">
            <a:normAutofit lnSpcReduction="10000"/>
          </a:bodyPr>
          <a:lstStyle/>
          <a:p>
            <a:r>
              <a:rPr lang="en-US">
                <a:latin typeface="Times New Roman"/>
                <a:ea typeface="+mn-lt"/>
                <a:cs typeface="+mn-lt"/>
              </a:rPr>
              <a:t>The </a:t>
            </a:r>
            <a:r>
              <a:rPr lang="en-US" err="1">
                <a:solidFill>
                  <a:schemeClr val="accent5">
                    <a:lumMod val="75000"/>
                  </a:schemeClr>
                </a:solidFill>
                <a:latin typeface="Times New Roman"/>
                <a:ea typeface="+mn-lt"/>
                <a:cs typeface="+mn-lt"/>
              </a:rPr>
              <a:t>mq_getattr</a:t>
            </a:r>
            <a:r>
              <a:rPr lang="en-US">
                <a:solidFill>
                  <a:schemeClr val="accent5">
                    <a:lumMod val="75000"/>
                  </a:schemeClr>
                </a:solidFill>
                <a:latin typeface="Times New Roman"/>
                <a:ea typeface="+mn-lt"/>
                <a:cs typeface="+mn-lt"/>
              </a:rPr>
              <a:t>()</a:t>
            </a:r>
            <a:r>
              <a:rPr lang="en-US">
                <a:latin typeface="Times New Roman"/>
                <a:ea typeface="+mn-lt"/>
                <a:cs typeface="+mn-lt"/>
              </a:rPr>
              <a:t> function returns an </a:t>
            </a:r>
            <a:r>
              <a:rPr lang="en-US" err="1">
                <a:solidFill>
                  <a:schemeClr val="accent5">
                    <a:lumMod val="75000"/>
                  </a:schemeClr>
                </a:solidFill>
                <a:latin typeface="Times New Roman"/>
                <a:ea typeface="+mn-lt"/>
                <a:cs typeface="+mn-lt"/>
              </a:rPr>
              <a:t>mq_attr</a:t>
            </a:r>
            <a:r>
              <a:rPr lang="en-US">
                <a:latin typeface="Times New Roman"/>
                <a:ea typeface="+mn-lt"/>
                <a:cs typeface="+mn-lt"/>
              </a:rPr>
              <a:t> structure containing information about the message queue description and the message queue associated with the descriptor </a:t>
            </a:r>
            <a:r>
              <a:rPr lang="en-US" err="1">
                <a:latin typeface="Times New Roman"/>
                <a:ea typeface="+mn-lt"/>
                <a:cs typeface="+mn-lt"/>
              </a:rPr>
              <a:t>mqdes</a:t>
            </a:r>
            <a:r>
              <a:rPr lang="en-US">
                <a:latin typeface="Times New Roman"/>
                <a:ea typeface="+mn-lt"/>
                <a:cs typeface="+mn-lt"/>
              </a:rPr>
              <a:t>.</a:t>
            </a:r>
          </a:p>
          <a:p>
            <a:r>
              <a:rPr lang="en-US">
                <a:latin typeface="Times New Roman"/>
                <a:cs typeface="Calibri" panose="020F0502020204030204"/>
              </a:rPr>
              <a:t>Syntax</a:t>
            </a:r>
          </a:p>
          <a:p>
            <a:pPr marL="457200" lvl="1" indent="0">
              <a:buNone/>
            </a:pPr>
            <a:r>
              <a:rPr lang="en-US" b="1">
                <a:solidFill>
                  <a:schemeClr val="accent5">
                    <a:lumMod val="75000"/>
                  </a:schemeClr>
                </a:solidFill>
                <a:ea typeface="+mn-lt"/>
                <a:cs typeface="+mn-lt"/>
              </a:rPr>
              <a:t>#include &lt;</a:t>
            </a:r>
            <a:r>
              <a:rPr lang="en-US" b="1" err="1">
                <a:solidFill>
                  <a:schemeClr val="accent5">
                    <a:lumMod val="75000"/>
                  </a:schemeClr>
                </a:solidFill>
                <a:ea typeface="+mn-lt"/>
                <a:cs typeface="+mn-lt"/>
              </a:rPr>
              <a:t>mqueue.h</a:t>
            </a:r>
            <a:r>
              <a:rPr lang="en-US" b="1">
                <a:solidFill>
                  <a:schemeClr val="accent5">
                    <a:lumMod val="75000"/>
                  </a:schemeClr>
                </a:solidFill>
                <a:ea typeface="+mn-lt"/>
                <a:cs typeface="+mn-lt"/>
              </a:rPr>
              <a:t>&gt;</a:t>
            </a:r>
            <a:endParaRPr lang="en-US">
              <a:solidFill>
                <a:schemeClr val="accent5">
                  <a:lumMod val="75000"/>
                </a:schemeClr>
              </a:solidFill>
              <a:latin typeface="Times New Roman"/>
              <a:ea typeface="+mn-lt"/>
              <a:cs typeface="+mn-lt"/>
            </a:endParaRPr>
          </a:p>
          <a:p>
            <a:pPr marL="457200" lvl="1" indent="0">
              <a:buNone/>
            </a:pPr>
            <a:r>
              <a:rPr lang="en-US" b="1">
                <a:solidFill>
                  <a:schemeClr val="accent5">
                    <a:lumMod val="75000"/>
                  </a:schemeClr>
                </a:solidFill>
                <a:ea typeface="+mn-lt"/>
                <a:cs typeface="+mn-lt"/>
              </a:rPr>
              <a:t>int </a:t>
            </a:r>
            <a:r>
              <a:rPr lang="en-US" b="1" err="1">
                <a:solidFill>
                  <a:schemeClr val="accent5">
                    <a:lumMod val="75000"/>
                  </a:schemeClr>
                </a:solidFill>
                <a:ea typeface="+mn-lt"/>
                <a:cs typeface="+mn-lt"/>
              </a:rPr>
              <a:t>mq_getattr</a:t>
            </a:r>
            <a:r>
              <a:rPr lang="en-US" b="1">
                <a:solidFill>
                  <a:schemeClr val="accent5">
                    <a:lumMod val="75000"/>
                  </a:schemeClr>
                </a:solidFill>
                <a:ea typeface="+mn-lt"/>
                <a:cs typeface="+mn-lt"/>
              </a:rPr>
              <a:t>(</a:t>
            </a:r>
            <a:r>
              <a:rPr lang="en-US" b="1" err="1">
                <a:solidFill>
                  <a:schemeClr val="accent5">
                    <a:lumMod val="75000"/>
                  </a:schemeClr>
                </a:solidFill>
                <a:ea typeface="+mn-lt"/>
                <a:cs typeface="+mn-lt"/>
              </a:rPr>
              <a:t>mqd_t</a:t>
            </a:r>
            <a:r>
              <a:rPr lang="en-US" b="1">
                <a:solidFill>
                  <a:schemeClr val="accent5">
                    <a:lumMod val="75000"/>
                  </a:schemeClr>
                </a:solidFill>
                <a:ea typeface="+mn-lt"/>
                <a:cs typeface="+mn-lt"/>
              </a:rPr>
              <a:t> </a:t>
            </a:r>
            <a:r>
              <a:rPr lang="en-US" i="1" err="1">
                <a:solidFill>
                  <a:schemeClr val="accent5">
                    <a:lumMod val="75000"/>
                  </a:schemeClr>
                </a:solidFill>
                <a:ea typeface="+mn-lt"/>
                <a:cs typeface="+mn-lt"/>
              </a:rPr>
              <a:t>mqdes</a:t>
            </a:r>
            <a:r>
              <a:rPr lang="en-US" b="1">
                <a:solidFill>
                  <a:schemeClr val="accent5">
                    <a:lumMod val="75000"/>
                  </a:schemeClr>
                </a:solidFill>
                <a:ea typeface="+mn-lt"/>
                <a:cs typeface="+mn-lt"/>
              </a:rPr>
              <a:t>, struct </a:t>
            </a:r>
            <a:r>
              <a:rPr lang="en-US" b="1" err="1">
                <a:solidFill>
                  <a:schemeClr val="accent5">
                    <a:lumMod val="75000"/>
                  </a:schemeClr>
                </a:solidFill>
                <a:ea typeface="+mn-lt"/>
                <a:cs typeface="+mn-lt"/>
              </a:rPr>
              <a:t>mq_attr</a:t>
            </a:r>
            <a:r>
              <a:rPr lang="en-US" b="1">
                <a:solidFill>
                  <a:schemeClr val="accent5">
                    <a:lumMod val="75000"/>
                  </a:schemeClr>
                </a:solidFill>
                <a:ea typeface="+mn-lt"/>
                <a:cs typeface="+mn-lt"/>
              </a:rPr>
              <a:t> *</a:t>
            </a:r>
            <a:r>
              <a:rPr lang="en-US" i="1" err="1">
                <a:solidFill>
                  <a:schemeClr val="accent5">
                    <a:lumMod val="75000"/>
                  </a:schemeClr>
                </a:solidFill>
                <a:ea typeface="+mn-lt"/>
                <a:cs typeface="+mn-lt"/>
              </a:rPr>
              <a:t>attr</a:t>
            </a:r>
            <a:r>
              <a:rPr lang="en-US" b="1">
                <a:solidFill>
                  <a:schemeClr val="accent5">
                    <a:lumMod val="75000"/>
                  </a:schemeClr>
                </a:solidFill>
                <a:ea typeface="+mn-lt"/>
                <a:cs typeface="+mn-lt"/>
              </a:rPr>
              <a:t>);</a:t>
            </a:r>
            <a:endParaRPr lang="en-US">
              <a:solidFill>
                <a:schemeClr val="accent5">
                  <a:lumMod val="75000"/>
                </a:schemeClr>
              </a:solidFill>
              <a:latin typeface="Times New Roman"/>
              <a:cs typeface="Calibri" panose="020F0502020204030204"/>
            </a:endParaRPr>
          </a:p>
          <a:p>
            <a:pPr marL="0" indent="0">
              <a:buNone/>
            </a:pPr>
            <a:endParaRPr lang="en-US">
              <a:latin typeface="Times New Roman"/>
              <a:cs typeface="Calibri" panose="020F0502020204030204"/>
            </a:endParaRPr>
          </a:p>
          <a:p>
            <a:r>
              <a:rPr lang="en-US">
                <a:latin typeface="Times New Roman"/>
                <a:ea typeface="+mn-lt"/>
                <a:cs typeface="+mn-lt"/>
              </a:rPr>
              <a:t>Returns 0 on success, or –1 on error.</a:t>
            </a:r>
            <a:endParaRPr lang="en-US">
              <a:latin typeface="Times New Roman"/>
              <a:cs typeface="Calibri" panose="020F0502020204030204"/>
            </a:endParaRPr>
          </a:p>
          <a:p>
            <a:r>
              <a:rPr lang="en-US">
                <a:latin typeface="Times New Roman"/>
                <a:ea typeface="+mn-lt"/>
                <a:cs typeface="+mn-lt"/>
              </a:rPr>
              <a:t>In addition to the </a:t>
            </a:r>
            <a:r>
              <a:rPr lang="en-US" err="1">
                <a:latin typeface="Times New Roman"/>
                <a:ea typeface="+mn-lt"/>
                <a:cs typeface="+mn-lt"/>
              </a:rPr>
              <a:t>mq_maxmsg</a:t>
            </a:r>
            <a:r>
              <a:rPr lang="en-US">
                <a:latin typeface="Times New Roman"/>
                <a:ea typeface="+mn-lt"/>
                <a:cs typeface="+mn-lt"/>
              </a:rPr>
              <a:t> and </a:t>
            </a:r>
            <a:r>
              <a:rPr lang="en-US" err="1">
                <a:latin typeface="Times New Roman"/>
                <a:ea typeface="+mn-lt"/>
                <a:cs typeface="+mn-lt"/>
              </a:rPr>
              <a:t>mq_msgsize</a:t>
            </a:r>
            <a:r>
              <a:rPr lang="en-US">
                <a:latin typeface="Times New Roman"/>
                <a:ea typeface="+mn-lt"/>
                <a:cs typeface="+mn-lt"/>
              </a:rPr>
              <a:t> fields, the following fields are returned in the structure pointed to by </a:t>
            </a:r>
            <a:r>
              <a:rPr lang="en-US" err="1">
                <a:latin typeface="Times New Roman"/>
                <a:ea typeface="+mn-lt"/>
                <a:cs typeface="+mn-lt"/>
              </a:rPr>
              <a:t>attr</a:t>
            </a:r>
            <a:r>
              <a:rPr lang="en-US">
                <a:ea typeface="+mn-lt"/>
                <a:cs typeface="+mn-lt"/>
              </a:rPr>
              <a:t>:</a:t>
            </a:r>
            <a:endParaRPr lang="en-US">
              <a:cs typeface="Calibri" panose="020F0502020204030204"/>
            </a:endParaRPr>
          </a:p>
          <a:p>
            <a:endParaRPr lang="en-US">
              <a:latin typeface="Times New Roman"/>
              <a:cs typeface="Calibri" panose="020F0502020204030204"/>
            </a:endParaRPr>
          </a:p>
        </p:txBody>
      </p:sp>
    </p:spTree>
    <p:extLst>
      <p:ext uri="{BB962C8B-B14F-4D97-AF65-F5344CB8AC3E}">
        <p14:creationId xmlns:p14="http://schemas.microsoft.com/office/powerpoint/2010/main" val="42426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C3721-D50C-F97D-10AC-CAF8D37CFF6C}"/>
              </a:ext>
            </a:extLst>
          </p:cNvPr>
          <p:cNvSpPr>
            <a:spLocks noGrp="1"/>
          </p:cNvSpPr>
          <p:nvPr>
            <p:ph idx="1"/>
          </p:nvPr>
        </p:nvSpPr>
        <p:spPr/>
        <p:txBody>
          <a:bodyPr vert="horz" lIns="91440" tIns="45720" rIns="91440" bIns="45720" rtlCol="0" anchor="t">
            <a:normAutofit/>
          </a:bodyPr>
          <a:lstStyle/>
          <a:p>
            <a:r>
              <a:rPr lang="en-US" err="1">
                <a:ea typeface="+mn-lt"/>
                <a:cs typeface="+mn-lt"/>
              </a:rPr>
              <a:t>mq_flags</a:t>
            </a:r>
            <a:endParaRPr lang="en-US" err="1">
              <a:cs typeface="Calibri" panose="020F0502020204030204"/>
            </a:endParaRPr>
          </a:p>
          <a:p>
            <a:pPr lvl="1"/>
            <a:r>
              <a:rPr lang="en-US">
                <a:ea typeface="+mn-lt"/>
                <a:cs typeface="+mn-lt"/>
              </a:rPr>
              <a:t>These are flags for the open message queue description associated with the descriptor </a:t>
            </a:r>
            <a:r>
              <a:rPr lang="en-US" err="1">
                <a:ea typeface="+mn-lt"/>
                <a:cs typeface="+mn-lt"/>
              </a:rPr>
              <a:t>mqdes</a:t>
            </a:r>
            <a:r>
              <a:rPr lang="en-US">
                <a:ea typeface="+mn-lt"/>
                <a:cs typeface="+mn-lt"/>
              </a:rPr>
              <a:t>. Only one such flag is specified: O_NONBLOCK . This flag is initialized from the </a:t>
            </a:r>
            <a:r>
              <a:rPr lang="en-US" err="1">
                <a:ea typeface="+mn-lt"/>
                <a:cs typeface="+mn-lt"/>
              </a:rPr>
              <a:t>oflag</a:t>
            </a:r>
            <a:r>
              <a:rPr lang="en-US">
                <a:ea typeface="+mn-lt"/>
                <a:cs typeface="+mn-lt"/>
              </a:rPr>
              <a:t> argument of </a:t>
            </a:r>
            <a:r>
              <a:rPr lang="en-US" err="1">
                <a:ea typeface="+mn-lt"/>
                <a:cs typeface="+mn-lt"/>
              </a:rPr>
              <a:t>mq_open</a:t>
            </a:r>
            <a:r>
              <a:rPr lang="en-US">
                <a:ea typeface="+mn-lt"/>
                <a:cs typeface="+mn-lt"/>
              </a:rPr>
              <a:t>(), and can be changed using </a:t>
            </a:r>
            <a:r>
              <a:rPr lang="en-US" err="1">
                <a:ea typeface="+mn-lt"/>
                <a:cs typeface="+mn-lt"/>
              </a:rPr>
              <a:t>mq_setattr</a:t>
            </a:r>
            <a:r>
              <a:rPr lang="en-US">
                <a:ea typeface="+mn-lt"/>
                <a:cs typeface="+mn-lt"/>
              </a:rPr>
              <a:t>().</a:t>
            </a:r>
          </a:p>
          <a:p>
            <a:r>
              <a:rPr lang="en-US" err="1">
                <a:ea typeface="+mn-lt"/>
                <a:cs typeface="+mn-lt"/>
              </a:rPr>
              <a:t>mq_curmsgs</a:t>
            </a:r>
          </a:p>
          <a:p>
            <a:pPr lvl="1"/>
            <a:r>
              <a:rPr lang="en-US">
                <a:ea typeface="+mn-lt"/>
                <a:cs typeface="+mn-lt"/>
              </a:rPr>
              <a:t>This is the number of messages that are currently in the queue. This information may already have changed by the time </a:t>
            </a:r>
            <a:r>
              <a:rPr lang="en-US" err="1">
                <a:ea typeface="+mn-lt"/>
                <a:cs typeface="+mn-lt"/>
              </a:rPr>
              <a:t>mq_getattr</a:t>
            </a:r>
            <a:r>
              <a:rPr lang="en-US">
                <a:ea typeface="+mn-lt"/>
                <a:cs typeface="+mn-lt"/>
              </a:rPr>
              <a:t>() returns, if other processes are reading messages from the queue or writing messages to it.</a:t>
            </a:r>
            <a:endParaRPr lang="en-US">
              <a:cs typeface="Calibri" panose="020F0502020204030204"/>
            </a:endParaRPr>
          </a:p>
        </p:txBody>
      </p:sp>
    </p:spTree>
    <p:extLst>
      <p:ext uri="{BB962C8B-B14F-4D97-AF65-F5344CB8AC3E}">
        <p14:creationId xmlns:p14="http://schemas.microsoft.com/office/powerpoint/2010/main" val="4092350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F6E2-4193-D902-C3DE-9AC151747BBE}"/>
              </a:ext>
            </a:extLst>
          </p:cNvPr>
          <p:cNvSpPr>
            <a:spLocks noGrp="1"/>
          </p:cNvSpPr>
          <p:nvPr>
            <p:ph type="title"/>
          </p:nvPr>
        </p:nvSpPr>
        <p:spPr>
          <a:xfrm>
            <a:off x="690996" y="165966"/>
            <a:ext cx="10654145" cy="1325563"/>
          </a:xfrm>
        </p:spPr>
        <p:txBody>
          <a:bodyPr>
            <a:normAutofit/>
          </a:bodyPr>
          <a:lstStyle/>
          <a:p>
            <a:r>
              <a:rPr lang="en-US" sz="3600">
                <a:latin typeface="Times New Roman"/>
                <a:ea typeface="+mj-lt"/>
                <a:cs typeface="+mj-lt"/>
              </a:rPr>
              <a:t>The program for Retrieving POSIX message queue attributes</a:t>
            </a:r>
          </a:p>
        </p:txBody>
      </p:sp>
      <p:sp>
        <p:nvSpPr>
          <p:cNvPr id="3" name="Content Placeholder 2">
            <a:extLst>
              <a:ext uri="{FF2B5EF4-FFF2-40B4-BE49-F238E27FC236}">
                <a16:creationId xmlns:a16="http://schemas.microsoft.com/office/drawing/2014/main" id="{E90A98BE-624B-976C-07A1-ACD8F843EACA}"/>
              </a:ext>
            </a:extLst>
          </p:cNvPr>
          <p:cNvSpPr>
            <a:spLocks noGrp="1"/>
          </p:cNvSpPr>
          <p:nvPr>
            <p:ph idx="1"/>
          </p:nvPr>
        </p:nvSpPr>
        <p:spPr>
          <a:xfrm>
            <a:off x="803564" y="1591830"/>
            <a:ext cx="10515600" cy="4966133"/>
          </a:xfrm>
        </p:spPr>
        <p:txBody>
          <a:bodyPr vert="horz" lIns="91440" tIns="45720" rIns="91440" bIns="45720" rtlCol="0" anchor="t">
            <a:noAutofit/>
          </a:bodyPr>
          <a:lstStyle/>
          <a:p>
            <a:pPr marL="0" indent="0">
              <a:buNone/>
            </a:pPr>
            <a:r>
              <a:rPr lang="en-US" sz="1200">
                <a:solidFill>
                  <a:schemeClr val="accent5">
                    <a:lumMod val="75000"/>
                  </a:schemeClr>
                </a:solidFill>
                <a:latin typeface="Times New Roman"/>
                <a:ea typeface="+mn-lt"/>
                <a:cs typeface="+mn-lt"/>
              </a:rPr>
              <a:t>#include &lt;</a:t>
            </a:r>
            <a:r>
              <a:rPr lang="en-US" sz="1200" err="1">
                <a:solidFill>
                  <a:schemeClr val="accent5">
                    <a:lumMod val="75000"/>
                  </a:schemeClr>
                </a:solidFill>
                <a:latin typeface="Times New Roman"/>
                <a:ea typeface="+mn-lt"/>
                <a:cs typeface="+mn-lt"/>
              </a:rPr>
              <a:t>mqueue.h</a:t>
            </a:r>
            <a:r>
              <a:rPr lang="en-US" sz="1200">
                <a:solidFill>
                  <a:schemeClr val="accent5">
                    <a:lumMod val="75000"/>
                  </a:schemeClr>
                </a:solidFill>
                <a:latin typeface="Times New Roman"/>
                <a:ea typeface="+mn-lt"/>
                <a:cs typeface="+mn-lt"/>
              </a:rPr>
              <a:t>&gt;</a:t>
            </a:r>
            <a:endParaRPr lang="en-US" sz="1200">
              <a:solidFill>
                <a:schemeClr val="accent5">
                  <a:lumMod val="75000"/>
                </a:schemeClr>
              </a:solidFill>
              <a:latin typeface="Times New Roman"/>
              <a:cs typeface="Calibri" panose="020F0502020204030204"/>
            </a:endParaRPr>
          </a:p>
          <a:p>
            <a:pPr marL="0" indent="0">
              <a:buNone/>
            </a:pPr>
            <a:r>
              <a:rPr lang="en-US" sz="1200">
                <a:solidFill>
                  <a:schemeClr val="accent5">
                    <a:lumMod val="75000"/>
                  </a:schemeClr>
                </a:solidFill>
                <a:latin typeface="Times New Roman"/>
                <a:ea typeface="+mn-lt"/>
                <a:cs typeface="+mn-lt"/>
              </a:rPr>
              <a:t>#include "</a:t>
            </a:r>
            <a:r>
              <a:rPr lang="en-US" sz="1200" err="1">
                <a:solidFill>
                  <a:schemeClr val="accent5">
                    <a:lumMod val="75000"/>
                  </a:schemeClr>
                </a:solidFill>
                <a:latin typeface="Times New Roman"/>
                <a:ea typeface="+mn-lt"/>
                <a:cs typeface="+mn-lt"/>
              </a:rPr>
              <a:t>tlpi_hdr.h</a:t>
            </a:r>
            <a:r>
              <a:rPr lang="en-US" sz="1200">
                <a:solidFill>
                  <a:schemeClr val="accent5">
                    <a:lumMod val="75000"/>
                  </a:schemeClr>
                </a:solidFill>
                <a:latin typeface="Times New Roman"/>
                <a:ea typeface="+mn-lt"/>
                <a:cs typeface="+mn-lt"/>
              </a:rPr>
              <a:t>"</a:t>
            </a:r>
          </a:p>
          <a:p>
            <a:pPr>
              <a:buNone/>
            </a:pPr>
            <a:r>
              <a:rPr lang="en-US" sz="1200">
                <a:solidFill>
                  <a:schemeClr val="accent5">
                    <a:lumMod val="75000"/>
                  </a:schemeClr>
                </a:solidFill>
                <a:latin typeface="Times New Roman"/>
                <a:ea typeface="+mn-lt"/>
                <a:cs typeface="+mn-lt"/>
              </a:rPr>
              <a:t>Int main(int </a:t>
            </a:r>
            <a:r>
              <a:rPr lang="en-US" sz="1200" err="1">
                <a:solidFill>
                  <a:schemeClr val="accent5">
                    <a:lumMod val="75000"/>
                  </a:schemeClr>
                </a:solidFill>
                <a:latin typeface="Times New Roman"/>
                <a:ea typeface="+mn-lt"/>
                <a:cs typeface="+mn-lt"/>
              </a:rPr>
              <a:t>argc</a:t>
            </a:r>
            <a:r>
              <a:rPr lang="en-US" sz="1200">
                <a:solidFill>
                  <a:schemeClr val="accent5">
                    <a:lumMod val="75000"/>
                  </a:schemeClr>
                </a:solidFill>
                <a:latin typeface="Times New Roman"/>
                <a:ea typeface="+mn-lt"/>
                <a:cs typeface="+mn-lt"/>
              </a:rPr>
              <a:t>, char *</a:t>
            </a:r>
            <a:r>
              <a:rPr lang="en-US" sz="1200" err="1">
                <a:solidFill>
                  <a:schemeClr val="accent5">
                    <a:lumMod val="75000"/>
                  </a:schemeClr>
                </a:solidFill>
                <a:latin typeface="Times New Roman"/>
                <a:ea typeface="+mn-lt"/>
                <a:cs typeface="+mn-lt"/>
              </a:rPr>
              <a:t>argv</a:t>
            </a:r>
            <a:r>
              <a:rPr lang="en-US" sz="1200">
                <a:solidFill>
                  <a:schemeClr val="accent5">
                    <a:lumMod val="75000"/>
                  </a:schemeClr>
                </a:solidFill>
                <a:latin typeface="Times New Roman"/>
                <a:ea typeface="+mn-lt"/>
                <a:cs typeface="+mn-lt"/>
              </a:rPr>
              <a:t>[])</a:t>
            </a:r>
            <a:endParaRPr lang="en-US" sz="1200">
              <a:solidFill>
                <a:schemeClr val="accent5">
                  <a:lumMod val="75000"/>
                </a:schemeClr>
              </a:solidFill>
              <a:latin typeface="Times New Roman"/>
              <a:cs typeface="Calibri" panose="020F0502020204030204"/>
            </a:endParaRPr>
          </a:p>
          <a:p>
            <a:pPr marL="0" indent="0">
              <a:buNone/>
            </a:pPr>
            <a:r>
              <a:rPr lang="en-US" sz="1200">
                <a:solidFill>
                  <a:schemeClr val="accent5">
                    <a:lumMod val="75000"/>
                  </a:schemeClr>
                </a:solidFill>
                <a:latin typeface="Times New Roman"/>
                <a:ea typeface="+mn-lt"/>
                <a:cs typeface="+mn-lt"/>
              </a:rPr>
              <a:t>{</a:t>
            </a:r>
          </a:p>
          <a:p>
            <a:pPr marL="0" indent="0">
              <a:buNone/>
            </a:pPr>
            <a:r>
              <a:rPr lang="en-US" sz="1200">
                <a:solidFill>
                  <a:schemeClr val="accent5">
                    <a:lumMod val="75000"/>
                  </a:schemeClr>
                </a:solidFill>
                <a:latin typeface="Times New Roman"/>
                <a:cs typeface="Calibri"/>
              </a:rPr>
              <a:t>      </a:t>
            </a:r>
            <a:r>
              <a:rPr lang="en-US" sz="1200" err="1">
                <a:solidFill>
                  <a:schemeClr val="accent5">
                    <a:lumMod val="75000"/>
                  </a:schemeClr>
                </a:solidFill>
                <a:latin typeface="Times New Roman"/>
                <a:ea typeface="+mn-lt"/>
                <a:cs typeface="+mn-lt"/>
              </a:rPr>
              <a:t>mqd_t</a:t>
            </a: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mqd</a:t>
            </a:r>
            <a:r>
              <a:rPr lang="en-US" sz="1200">
                <a:solidFill>
                  <a:schemeClr val="accent5">
                    <a:lumMod val="75000"/>
                  </a:schemeClr>
                </a:solidFill>
                <a:latin typeface="Times New Roman"/>
                <a:ea typeface="+mn-lt"/>
                <a:cs typeface="+mn-lt"/>
              </a:rPr>
              <a:t>;</a:t>
            </a:r>
            <a:endParaRPr lang="en-US" sz="1200">
              <a:solidFill>
                <a:schemeClr val="accent5">
                  <a:lumMod val="75000"/>
                </a:schemeClr>
              </a:solidFill>
              <a:latin typeface="Times New Roman"/>
              <a:cs typeface="Calibri"/>
            </a:endParaRPr>
          </a:p>
          <a:p>
            <a:pPr marL="0" indent="0">
              <a:buNone/>
            </a:pPr>
            <a:r>
              <a:rPr lang="en-US" sz="1200">
                <a:solidFill>
                  <a:schemeClr val="accent5">
                    <a:lumMod val="75000"/>
                  </a:schemeClr>
                </a:solidFill>
                <a:latin typeface="Times New Roman"/>
                <a:ea typeface="+mn-lt"/>
                <a:cs typeface="+mn-lt"/>
              </a:rPr>
              <a:t>      struct </a:t>
            </a:r>
            <a:r>
              <a:rPr lang="en-US" sz="1200" err="1">
                <a:solidFill>
                  <a:schemeClr val="accent5">
                    <a:lumMod val="75000"/>
                  </a:schemeClr>
                </a:solidFill>
                <a:latin typeface="Times New Roman"/>
                <a:ea typeface="+mn-lt"/>
                <a:cs typeface="+mn-lt"/>
              </a:rPr>
              <a:t>mq_attr</a:t>
            </a: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attr</a:t>
            </a:r>
            <a:r>
              <a:rPr lang="en-US" sz="1200">
                <a:solidFill>
                  <a:schemeClr val="accent5">
                    <a:lumMod val="75000"/>
                  </a:schemeClr>
                </a:solidFill>
                <a:latin typeface="Times New Roman"/>
                <a:ea typeface="+mn-lt"/>
                <a:cs typeface="+mn-lt"/>
              </a:rPr>
              <a:t>;</a:t>
            </a:r>
          </a:p>
          <a:p>
            <a:pPr marL="0" indent="0">
              <a:buNone/>
            </a:pPr>
            <a:r>
              <a:rPr lang="en-US" sz="1200">
                <a:solidFill>
                  <a:schemeClr val="accent5">
                    <a:lumMod val="75000"/>
                  </a:schemeClr>
                </a:solidFill>
                <a:latin typeface="Times New Roman"/>
                <a:cs typeface="Calibri"/>
              </a:rPr>
              <a:t>      </a:t>
            </a:r>
            <a:r>
              <a:rPr lang="en-US" sz="1200">
                <a:solidFill>
                  <a:schemeClr val="accent5">
                    <a:lumMod val="75000"/>
                  </a:schemeClr>
                </a:solidFill>
                <a:latin typeface="Times New Roman"/>
                <a:ea typeface="+mn-lt"/>
                <a:cs typeface="+mn-lt"/>
              </a:rPr>
              <a:t>if (</a:t>
            </a:r>
            <a:r>
              <a:rPr lang="en-US" sz="1200" err="1">
                <a:solidFill>
                  <a:schemeClr val="accent5">
                    <a:lumMod val="75000"/>
                  </a:schemeClr>
                </a:solidFill>
                <a:latin typeface="Times New Roman"/>
                <a:ea typeface="+mn-lt"/>
                <a:cs typeface="+mn-lt"/>
              </a:rPr>
              <a:t>argc</a:t>
            </a:r>
            <a:r>
              <a:rPr lang="en-US" sz="1200">
                <a:solidFill>
                  <a:schemeClr val="accent5">
                    <a:lumMod val="75000"/>
                  </a:schemeClr>
                </a:solidFill>
                <a:latin typeface="Times New Roman"/>
                <a:ea typeface="+mn-lt"/>
                <a:cs typeface="+mn-lt"/>
              </a:rPr>
              <a:t> != 2 || </a:t>
            </a:r>
            <a:r>
              <a:rPr lang="en-US" sz="1200" err="1">
                <a:solidFill>
                  <a:schemeClr val="accent5">
                    <a:lumMod val="75000"/>
                  </a:schemeClr>
                </a:solidFill>
                <a:latin typeface="Times New Roman"/>
                <a:ea typeface="+mn-lt"/>
                <a:cs typeface="+mn-lt"/>
              </a:rPr>
              <a:t>strcmp</a:t>
            </a:r>
            <a:r>
              <a:rPr lang="en-US" sz="1200">
                <a:solidFill>
                  <a:schemeClr val="accent5">
                    <a:lumMod val="75000"/>
                  </a:schemeClr>
                </a:solidFill>
                <a:latin typeface="Times New Roman"/>
                <a:ea typeface="+mn-lt"/>
                <a:cs typeface="+mn-lt"/>
              </a:rPr>
              <a:t>(</a:t>
            </a:r>
            <a:r>
              <a:rPr lang="en-US" sz="1200" err="1">
                <a:solidFill>
                  <a:schemeClr val="accent5">
                    <a:lumMod val="75000"/>
                  </a:schemeClr>
                </a:solidFill>
                <a:latin typeface="Times New Roman"/>
                <a:ea typeface="+mn-lt"/>
                <a:cs typeface="+mn-lt"/>
              </a:rPr>
              <a:t>argv</a:t>
            </a:r>
            <a:r>
              <a:rPr lang="en-US" sz="1200">
                <a:solidFill>
                  <a:schemeClr val="accent5">
                    <a:lumMod val="75000"/>
                  </a:schemeClr>
                </a:solidFill>
                <a:latin typeface="Times New Roman"/>
                <a:ea typeface="+mn-lt"/>
                <a:cs typeface="+mn-lt"/>
              </a:rPr>
              <a:t>[1], "--help") == 0)</a:t>
            </a:r>
          </a:p>
          <a:p>
            <a:pPr marL="0" indent="0">
              <a:buNone/>
            </a:pP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usageErr</a:t>
            </a:r>
            <a:r>
              <a:rPr lang="en-US" sz="1200">
                <a:solidFill>
                  <a:schemeClr val="accent5">
                    <a:lumMod val="75000"/>
                  </a:schemeClr>
                </a:solidFill>
                <a:latin typeface="Times New Roman"/>
                <a:ea typeface="+mn-lt"/>
                <a:cs typeface="+mn-lt"/>
              </a:rPr>
              <a:t>("%s </a:t>
            </a:r>
            <a:r>
              <a:rPr lang="en-US" sz="1200" err="1">
                <a:solidFill>
                  <a:schemeClr val="accent5">
                    <a:lumMod val="75000"/>
                  </a:schemeClr>
                </a:solidFill>
                <a:latin typeface="Times New Roman"/>
                <a:ea typeface="+mn-lt"/>
                <a:cs typeface="+mn-lt"/>
              </a:rPr>
              <a:t>mq</a:t>
            </a:r>
            <a:r>
              <a:rPr lang="en-US" sz="1200">
                <a:solidFill>
                  <a:schemeClr val="accent5">
                    <a:lumMod val="75000"/>
                  </a:schemeClr>
                </a:solidFill>
                <a:latin typeface="Times New Roman"/>
                <a:ea typeface="+mn-lt"/>
                <a:cs typeface="+mn-lt"/>
              </a:rPr>
              <a:t>-name\n", </a:t>
            </a:r>
            <a:r>
              <a:rPr lang="en-US" sz="1200" err="1">
                <a:solidFill>
                  <a:schemeClr val="accent5">
                    <a:lumMod val="75000"/>
                  </a:schemeClr>
                </a:solidFill>
                <a:latin typeface="Times New Roman"/>
                <a:ea typeface="+mn-lt"/>
                <a:cs typeface="+mn-lt"/>
              </a:rPr>
              <a:t>argv</a:t>
            </a:r>
            <a:r>
              <a:rPr lang="en-US" sz="1200">
                <a:solidFill>
                  <a:schemeClr val="accent5">
                    <a:lumMod val="75000"/>
                  </a:schemeClr>
                </a:solidFill>
                <a:latin typeface="Times New Roman"/>
                <a:ea typeface="+mn-lt"/>
                <a:cs typeface="+mn-lt"/>
              </a:rPr>
              <a:t>[0]);</a:t>
            </a:r>
          </a:p>
          <a:p>
            <a:pPr>
              <a:buNone/>
            </a:pP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mqd</a:t>
            </a:r>
            <a:r>
              <a:rPr lang="en-US" sz="1200">
                <a:solidFill>
                  <a:schemeClr val="accent5">
                    <a:lumMod val="75000"/>
                  </a:schemeClr>
                </a:solidFill>
                <a:latin typeface="Times New Roman"/>
                <a:ea typeface="+mn-lt"/>
                <a:cs typeface="+mn-lt"/>
              </a:rPr>
              <a:t> = </a:t>
            </a:r>
            <a:r>
              <a:rPr lang="en-US" sz="1200" err="1">
                <a:solidFill>
                  <a:schemeClr val="accent5">
                    <a:lumMod val="75000"/>
                  </a:schemeClr>
                </a:solidFill>
                <a:latin typeface="Times New Roman"/>
                <a:ea typeface="+mn-lt"/>
                <a:cs typeface="+mn-lt"/>
              </a:rPr>
              <a:t>mq_open</a:t>
            </a:r>
            <a:r>
              <a:rPr lang="en-US" sz="1200">
                <a:solidFill>
                  <a:schemeClr val="accent5">
                    <a:lumMod val="75000"/>
                  </a:schemeClr>
                </a:solidFill>
                <a:latin typeface="Times New Roman"/>
                <a:ea typeface="+mn-lt"/>
                <a:cs typeface="+mn-lt"/>
              </a:rPr>
              <a:t>(</a:t>
            </a:r>
            <a:r>
              <a:rPr lang="en-US" sz="1200" err="1">
                <a:solidFill>
                  <a:schemeClr val="accent5">
                    <a:lumMod val="75000"/>
                  </a:schemeClr>
                </a:solidFill>
                <a:latin typeface="Times New Roman"/>
                <a:ea typeface="+mn-lt"/>
                <a:cs typeface="+mn-lt"/>
              </a:rPr>
              <a:t>argv</a:t>
            </a:r>
            <a:r>
              <a:rPr lang="en-US" sz="1200">
                <a:solidFill>
                  <a:schemeClr val="accent5">
                    <a:lumMod val="75000"/>
                  </a:schemeClr>
                </a:solidFill>
                <a:latin typeface="Times New Roman"/>
                <a:ea typeface="+mn-lt"/>
                <a:cs typeface="+mn-lt"/>
              </a:rPr>
              <a:t>[1], O_RDONLY);</a:t>
            </a:r>
            <a:endParaRPr lang="en-US" sz="1200">
              <a:solidFill>
                <a:schemeClr val="accent5">
                  <a:lumMod val="75000"/>
                </a:schemeClr>
              </a:solidFill>
              <a:latin typeface="Times New Roman"/>
              <a:cs typeface="Calibri"/>
            </a:endParaRPr>
          </a:p>
          <a:p>
            <a:pPr>
              <a:buNone/>
            </a:pPr>
            <a:r>
              <a:rPr lang="en-US" sz="1200">
                <a:solidFill>
                  <a:schemeClr val="accent5">
                    <a:lumMod val="75000"/>
                  </a:schemeClr>
                </a:solidFill>
                <a:latin typeface="Times New Roman"/>
                <a:ea typeface="+mn-lt"/>
                <a:cs typeface="+mn-lt"/>
              </a:rPr>
              <a:t>      if (</a:t>
            </a:r>
            <a:r>
              <a:rPr lang="en-US" sz="1200" err="1">
                <a:solidFill>
                  <a:schemeClr val="accent5">
                    <a:lumMod val="75000"/>
                  </a:schemeClr>
                </a:solidFill>
                <a:latin typeface="Times New Roman"/>
                <a:ea typeface="+mn-lt"/>
                <a:cs typeface="+mn-lt"/>
              </a:rPr>
              <a:t>mqd</a:t>
            </a:r>
            <a:r>
              <a:rPr lang="en-US" sz="1200">
                <a:solidFill>
                  <a:schemeClr val="accent5">
                    <a:lumMod val="75000"/>
                  </a:schemeClr>
                </a:solidFill>
                <a:latin typeface="Times New Roman"/>
                <a:ea typeface="+mn-lt"/>
                <a:cs typeface="+mn-lt"/>
              </a:rPr>
              <a:t> == (</a:t>
            </a:r>
            <a:r>
              <a:rPr lang="en-US" sz="1200" err="1">
                <a:solidFill>
                  <a:schemeClr val="accent5">
                    <a:lumMod val="75000"/>
                  </a:schemeClr>
                </a:solidFill>
                <a:latin typeface="Times New Roman"/>
                <a:ea typeface="+mn-lt"/>
                <a:cs typeface="+mn-lt"/>
              </a:rPr>
              <a:t>mqd_t</a:t>
            </a:r>
            <a:r>
              <a:rPr lang="en-US" sz="1200">
                <a:solidFill>
                  <a:schemeClr val="accent5">
                    <a:lumMod val="75000"/>
                  </a:schemeClr>
                </a:solidFill>
                <a:latin typeface="Times New Roman"/>
                <a:ea typeface="+mn-lt"/>
                <a:cs typeface="+mn-lt"/>
              </a:rPr>
              <a:t>) -1)</a:t>
            </a:r>
            <a:endParaRPr lang="en-US" sz="1200">
              <a:solidFill>
                <a:schemeClr val="accent5">
                  <a:lumMod val="75000"/>
                </a:schemeClr>
              </a:solidFill>
              <a:latin typeface="Times New Roman"/>
              <a:cs typeface="Calibri"/>
            </a:endParaRPr>
          </a:p>
          <a:p>
            <a:pPr marL="0" indent="0">
              <a:buNone/>
            </a:pP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errExit</a:t>
            </a:r>
            <a:r>
              <a:rPr lang="en-US" sz="1200">
                <a:solidFill>
                  <a:schemeClr val="accent5">
                    <a:lumMod val="75000"/>
                  </a:schemeClr>
                </a:solidFill>
                <a:latin typeface="Times New Roman"/>
                <a:ea typeface="+mn-lt"/>
                <a:cs typeface="+mn-lt"/>
              </a:rPr>
              <a:t>("</a:t>
            </a:r>
            <a:r>
              <a:rPr lang="en-US" sz="1200" err="1">
                <a:solidFill>
                  <a:schemeClr val="accent5">
                    <a:lumMod val="75000"/>
                  </a:schemeClr>
                </a:solidFill>
                <a:latin typeface="Times New Roman"/>
                <a:ea typeface="+mn-lt"/>
                <a:cs typeface="+mn-lt"/>
              </a:rPr>
              <a:t>mq_open</a:t>
            </a:r>
            <a:r>
              <a:rPr lang="en-US" sz="1200">
                <a:solidFill>
                  <a:schemeClr val="accent5">
                    <a:lumMod val="75000"/>
                  </a:schemeClr>
                </a:solidFill>
                <a:latin typeface="Times New Roman"/>
                <a:ea typeface="+mn-lt"/>
                <a:cs typeface="+mn-lt"/>
              </a:rPr>
              <a:t>");</a:t>
            </a:r>
          </a:p>
          <a:p>
            <a:pPr>
              <a:buNone/>
            </a:pPr>
            <a:r>
              <a:rPr lang="en-US" sz="1200">
                <a:solidFill>
                  <a:schemeClr val="accent5">
                    <a:lumMod val="75000"/>
                  </a:schemeClr>
                </a:solidFill>
                <a:latin typeface="Times New Roman"/>
                <a:ea typeface="+mn-lt"/>
                <a:cs typeface="+mn-lt"/>
              </a:rPr>
              <a:t>      if (</a:t>
            </a:r>
            <a:r>
              <a:rPr lang="en-US" sz="1200" err="1">
                <a:solidFill>
                  <a:schemeClr val="accent5">
                    <a:lumMod val="75000"/>
                  </a:schemeClr>
                </a:solidFill>
                <a:latin typeface="Times New Roman"/>
                <a:ea typeface="+mn-lt"/>
                <a:cs typeface="+mn-lt"/>
              </a:rPr>
              <a:t>mq_getattr</a:t>
            </a:r>
            <a:r>
              <a:rPr lang="en-US" sz="1200">
                <a:solidFill>
                  <a:schemeClr val="accent5">
                    <a:lumMod val="75000"/>
                  </a:schemeClr>
                </a:solidFill>
                <a:latin typeface="Times New Roman"/>
                <a:ea typeface="+mn-lt"/>
                <a:cs typeface="+mn-lt"/>
              </a:rPr>
              <a:t>(</a:t>
            </a:r>
            <a:r>
              <a:rPr lang="en-US" sz="1200" err="1">
                <a:solidFill>
                  <a:schemeClr val="accent5">
                    <a:lumMod val="75000"/>
                  </a:schemeClr>
                </a:solidFill>
                <a:latin typeface="Times New Roman"/>
                <a:ea typeface="+mn-lt"/>
                <a:cs typeface="+mn-lt"/>
              </a:rPr>
              <a:t>mqd</a:t>
            </a:r>
            <a:r>
              <a:rPr lang="en-US" sz="1200">
                <a:solidFill>
                  <a:schemeClr val="accent5">
                    <a:lumMod val="75000"/>
                  </a:schemeClr>
                </a:solidFill>
                <a:latin typeface="Times New Roman"/>
                <a:ea typeface="+mn-lt"/>
                <a:cs typeface="+mn-lt"/>
              </a:rPr>
              <a:t>, &amp;</a:t>
            </a:r>
            <a:r>
              <a:rPr lang="en-US" sz="1200" err="1">
                <a:solidFill>
                  <a:schemeClr val="accent5">
                    <a:lumMod val="75000"/>
                  </a:schemeClr>
                </a:solidFill>
                <a:latin typeface="Times New Roman"/>
                <a:ea typeface="+mn-lt"/>
                <a:cs typeface="+mn-lt"/>
              </a:rPr>
              <a:t>attr</a:t>
            </a:r>
            <a:r>
              <a:rPr lang="en-US" sz="1200">
                <a:solidFill>
                  <a:schemeClr val="accent5">
                    <a:lumMod val="75000"/>
                  </a:schemeClr>
                </a:solidFill>
                <a:latin typeface="Times New Roman"/>
                <a:ea typeface="+mn-lt"/>
                <a:cs typeface="+mn-lt"/>
              </a:rPr>
              <a:t>) == -1)</a:t>
            </a:r>
          </a:p>
          <a:p>
            <a:pPr marL="0" indent="0">
              <a:buNone/>
            </a:pP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errExit</a:t>
            </a:r>
            <a:r>
              <a:rPr lang="en-US" sz="1200">
                <a:solidFill>
                  <a:schemeClr val="accent5">
                    <a:lumMod val="75000"/>
                  </a:schemeClr>
                </a:solidFill>
                <a:latin typeface="Times New Roman"/>
                <a:ea typeface="+mn-lt"/>
                <a:cs typeface="+mn-lt"/>
              </a:rPr>
              <a:t>("</a:t>
            </a:r>
            <a:r>
              <a:rPr lang="en-US" sz="1200" err="1">
                <a:solidFill>
                  <a:schemeClr val="accent5">
                    <a:lumMod val="75000"/>
                  </a:schemeClr>
                </a:solidFill>
                <a:latin typeface="Times New Roman"/>
                <a:ea typeface="+mn-lt"/>
                <a:cs typeface="+mn-lt"/>
              </a:rPr>
              <a:t>mq_getattr</a:t>
            </a:r>
            <a:r>
              <a:rPr lang="en-US" sz="1200">
                <a:solidFill>
                  <a:schemeClr val="accent5">
                    <a:lumMod val="75000"/>
                  </a:schemeClr>
                </a:solidFill>
                <a:latin typeface="Times New Roman"/>
                <a:ea typeface="+mn-lt"/>
                <a:cs typeface="+mn-lt"/>
              </a:rPr>
              <a:t>");</a:t>
            </a:r>
          </a:p>
          <a:p>
            <a:pPr marL="0" indent="0">
              <a:buNone/>
            </a:pPr>
            <a:r>
              <a:rPr lang="en-US" sz="1200">
                <a:solidFill>
                  <a:schemeClr val="accent5">
                    <a:lumMod val="75000"/>
                  </a:schemeClr>
                </a:solidFill>
                <a:latin typeface="Times New Roman"/>
                <a:cs typeface="Calibri"/>
              </a:rPr>
              <a:t>      </a:t>
            </a:r>
            <a:r>
              <a:rPr lang="en-US" sz="1200" err="1">
                <a:solidFill>
                  <a:schemeClr val="accent5">
                    <a:lumMod val="75000"/>
                  </a:schemeClr>
                </a:solidFill>
                <a:latin typeface="Times New Roman"/>
                <a:ea typeface="+mn-lt"/>
                <a:cs typeface="+mn-lt"/>
              </a:rPr>
              <a:t>printf</a:t>
            </a:r>
            <a:r>
              <a:rPr lang="en-US" sz="1200">
                <a:solidFill>
                  <a:schemeClr val="accent5">
                    <a:lumMod val="75000"/>
                  </a:schemeClr>
                </a:solidFill>
                <a:latin typeface="Times New Roman"/>
                <a:ea typeface="+mn-lt"/>
                <a:cs typeface="+mn-lt"/>
              </a:rPr>
              <a:t>("Maximum # of messages on queue: %</a:t>
            </a:r>
            <a:r>
              <a:rPr lang="en-US" sz="1200" err="1">
                <a:solidFill>
                  <a:schemeClr val="accent5">
                    <a:lumMod val="75000"/>
                  </a:schemeClr>
                </a:solidFill>
                <a:latin typeface="Times New Roman"/>
                <a:ea typeface="+mn-lt"/>
                <a:cs typeface="+mn-lt"/>
              </a:rPr>
              <a:t>ld</a:t>
            </a:r>
            <a:r>
              <a:rPr lang="en-US" sz="1200">
                <a:solidFill>
                  <a:schemeClr val="accent5">
                    <a:lumMod val="75000"/>
                  </a:schemeClr>
                </a:solidFill>
                <a:latin typeface="Times New Roman"/>
                <a:ea typeface="+mn-lt"/>
                <a:cs typeface="+mn-lt"/>
              </a:rPr>
              <a:t>\n", </a:t>
            </a:r>
            <a:r>
              <a:rPr lang="en-US" sz="1200" err="1">
                <a:solidFill>
                  <a:schemeClr val="accent5">
                    <a:lumMod val="75000"/>
                  </a:schemeClr>
                </a:solidFill>
                <a:latin typeface="Times New Roman"/>
                <a:ea typeface="+mn-lt"/>
                <a:cs typeface="+mn-lt"/>
              </a:rPr>
              <a:t>attr.mq_maxmsg</a:t>
            </a:r>
            <a:r>
              <a:rPr lang="en-US" sz="1200">
                <a:solidFill>
                  <a:schemeClr val="accent5">
                    <a:lumMod val="75000"/>
                  </a:schemeClr>
                </a:solidFill>
                <a:latin typeface="Times New Roman"/>
                <a:ea typeface="+mn-lt"/>
                <a:cs typeface="+mn-lt"/>
              </a:rPr>
              <a:t>);</a:t>
            </a:r>
            <a:endParaRPr lang="en-US" sz="1200">
              <a:solidFill>
                <a:schemeClr val="accent5">
                  <a:lumMod val="75000"/>
                </a:schemeClr>
              </a:solidFill>
              <a:latin typeface="Times New Roman"/>
              <a:cs typeface="Calibri"/>
            </a:endParaRPr>
          </a:p>
          <a:p>
            <a:pPr>
              <a:buNone/>
            </a:pP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printf</a:t>
            </a:r>
            <a:r>
              <a:rPr lang="en-US" sz="1200">
                <a:solidFill>
                  <a:schemeClr val="accent5">
                    <a:lumMod val="75000"/>
                  </a:schemeClr>
                </a:solidFill>
                <a:latin typeface="Times New Roman"/>
                <a:ea typeface="+mn-lt"/>
                <a:cs typeface="+mn-lt"/>
              </a:rPr>
              <a:t>("Maximum message size:%</a:t>
            </a:r>
            <a:r>
              <a:rPr lang="en-US" sz="1200" err="1">
                <a:solidFill>
                  <a:schemeClr val="accent5">
                    <a:lumMod val="75000"/>
                  </a:schemeClr>
                </a:solidFill>
                <a:latin typeface="Times New Roman"/>
                <a:ea typeface="+mn-lt"/>
                <a:cs typeface="+mn-lt"/>
              </a:rPr>
              <a:t>ld</a:t>
            </a:r>
            <a:r>
              <a:rPr lang="en-US" sz="1200">
                <a:solidFill>
                  <a:schemeClr val="accent5">
                    <a:lumMod val="75000"/>
                  </a:schemeClr>
                </a:solidFill>
                <a:latin typeface="Times New Roman"/>
                <a:ea typeface="+mn-lt"/>
                <a:cs typeface="+mn-lt"/>
              </a:rPr>
              <a:t>\n", </a:t>
            </a:r>
            <a:r>
              <a:rPr lang="en-US" sz="1200" err="1">
                <a:solidFill>
                  <a:schemeClr val="accent5">
                    <a:lumMod val="75000"/>
                  </a:schemeClr>
                </a:solidFill>
                <a:latin typeface="Times New Roman"/>
                <a:ea typeface="+mn-lt"/>
                <a:cs typeface="+mn-lt"/>
              </a:rPr>
              <a:t>attr.mq_msgsize</a:t>
            </a:r>
            <a:r>
              <a:rPr lang="en-US" sz="1200">
                <a:solidFill>
                  <a:schemeClr val="accent5">
                    <a:lumMod val="75000"/>
                  </a:schemeClr>
                </a:solidFill>
                <a:latin typeface="Times New Roman"/>
                <a:ea typeface="+mn-lt"/>
                <a:cs typeface="+mn-lt"/>
              </a:rPr>
              <a:t>);</a:t>
            </a:r>
            <a:endParaRPr lang="en-US" sz="1200">
              <a:solidFill>
                <a:schemeClr val="accent5">
                  <a:lumMod val="75000"/>
                </a:schemeClr>
              </a:solidFill>
              <a:latin typeface="Times New Roman"/>
              <a:cs typeface="Calibri" panose="020F0502020204030204"/>
            </a:endParaRPr>
          </a:p>
          <a:p>
            <a:pPr>
              <a:buNone/>
            </a:pPr>
            <a:r>
              <a:rPr lang="en-US" sz="1200">
                <a:solidFill>
                  <a:schemeClr val="accent5">
                    <a:lumMod val="75000"/>
                  </a:schemeClr>
                </a:solidFill>
                <a:latin typeface="Times New Roman"/>
                <a:ea typeface="+mn-lt"/>
                <a:cs typeface="+mn-lt"/>
              </a:rPr>
              <a:t>      </a:t>
            </a:r>
            <a:r>
              <a:rPr lang="en-US" sz="1200" err="1">
                <a:solidFill>
                  <a:schemeClr val="accent5">
                    <a:lumMod val="75000"/>
                  </a:schemeClr>
                </a:solidFill>
                <a:latin typeface="Times New Roman"/>
                <a:ea typeface="+mn-lt"/>
                <a:cs typeface="+mn-lt"/>
              </a:rPr>
              <a:t>printf</a:t>
            </a:r>
            <a:r>
              <a:rPr lang="en-US" sz="1200">
                <a:solidFill>
                  <a:schemeClr val="accent5">
                    <a:lumMod val="75000"/>
                  </a:schemeClr>
                </a:solidFill>
                <a:latin typeface="Times New Roman"/>
                <a:ea typeface="+mn-lt"/>
                <a:cs typeface="+mn-lt"/>
              </a:rPr>
              <a:t>("# of messages currently on queue: %</a:t>
            </a:r>
            <a:r>
              <a:rPr lang="en-US" sz="1200" err="1">
                <a:solidFill>
                  <a:schemeClr val="accent5">
                    <a:lumMod val="75000"/>
                  </a:schemeClr>
                </a:solidFill>
                <a:latin typeface="Times New Roman"/>
                <a:ea typeface="+mn-lt"/>
                <a:cs typeface="+mn-lt"/>
              </a:rPr>
              <a:t>ld</a:t>
            </a:r>
            <a:r>
              <a:rPr lang="en-US" sz="1200">
                <a:solidFill>
                  <a:schemeClr val="accent5">
                    <a:lumMod val="75000"/>
                  </a:schemeClr>
                </a:solidFill>
                <a:latin typeface="Times New Roman"/>
                <a:ea typeface="+mn-lt"/>
                <a:cs typeface="+mn-lt"/>
              </a:rPr>
              <a:t>\n", </a:t>
            </a:r>
            <a:r>
              <a:rPr lang="en-US" sz="1200" err="1">
                <a:solidFill>
                  <a:schemeClr val="accent5">
                    <a:lumMod val="75000"/>
                  </a:schemeClr>
                </a:solidFill>
                <a:latin typeface="Times New Roman"/>
                <a:ea typeface="+mn-lt"/>
                <a:cs typeface="+mn-lt"/>
              </a:rPr>
              <a:t>attr.mq_curmsgs</a:t>
            </a:r>
            <a:r>
              <a:rPr lang="en-US" sz="1200">
                <a:solidFill>
                  <a:schemeClr val="accent5">
                    <a:lumMod val="75000"/>
                  </a:schemeClr>
                </a:solidFill>
                <a:latin typeface="Times New Roman"/>
                <a:ea typeface="+mn-lt"/>
                <a:cs typeface="+mn-lt"/>
              </a:rPr>
              <a:t>);</a:t>
            </a:r>
            <a:endParaRPr lang="en-US" sz="1200">
              <a:solidFill>
                <a:schemeClr val="accent5">
                  <a:lumMod val="75000"/>
                </a:schemeClr>
              </a:solidFill>
              <a:latin typeface="Times New Roman"/>
              <a:cs typeface="Calibri"/>
            </a:endParaRPr>
          </a:p>
          <a:p>
            <a:pPr marL="0" indent="0">
              <a:buNone/>
            </a:pPr>
            <a:r>
              <a:rPr lang="en-US" sz="1200">
                <a:solidFill>
                  <a:schemeClr val="accent5">
                    <a:lumMod val="75000"/>
                  </a:schemeClr>
                </a:solidFill>
                <a:latin typeface="Times New Roman"/>
                <a:ea typeface="+mn-lt"/>
                <a:cs typeface="+mn-lt"/>
              </a:rPr>
              <a:t>      exit(EXIT_SUCCESS);</a:t>
            </a:r>
          </a:p>
          <a:p>
            <a:pPr marL="0" indent="0">
              <a:buNone/>
            </a:pPr>
            <a:r>
              <a:rPr lang="en-US" sz="1200">
                <a:solidFill>
                  <a:schemeClr val="accent5">
                    <a:lumMod val="75000"/>
                  </a:schemeClr>
                </a:solidFill>
                <a:latin typeface="Times New Roman"/>
                <a:cs typeface="Calibri"/>
              </a:rPr>
              <a:t>}</a:t>
            </a:r>
          </a:p>
        </p:txBody>
      </p:sp>
    </p:spTree>
    <p:extLst>
      <p:ext uri="{BB962C8B-B14F-4D97-AF65-F5344CB8AC3E}">
        <p14:creationId xmlns:p14="http://schemas.microsoft.com/office/powerpoint/2010/main" val="22912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E44AD-9032-9B21-35E4-9A50FF4F7D7D}"/>
              </a:ext>
            </a:extLst>
          </p:cNvPr>
          <p:cNvSpPr>
            <a:spLocks noGrp="1"/>
          </p:cNvSpPr>
          <p:nvPr>
            <p:ph idx="1"/>
          </p:nvPr>
        </p:nvSpPr>
        <p:spPr>
          <a:xfrm>
            <a:off x="647700" y="466148"/>
            <a:ext cx="10515600" cy="5858019"/>
          </a:xfrm>
        </p:spPr>
        <p:txBody>
          <a:bodyPr vert="horz" lIns="91440" tIns="45720" rIns="91440" bIns="45720" rtlCol="0" anchor="t">
            <a:normAutofit fontScale="92500" lnSpcReduction="10000"/>
          </a:bodyPr>
          <a:lstStyle/>
          <a:p>
            <a:r>
              <a:rPr lang="en-US">
                <a:latin typeface="Times New Roman"/>
                <a:cs typeface="Calibri"/>
              </a:rPr>
              <a:t>In above program we </a:t>
            </a:r>
            <a:r>
              <a:rPr lang="en-US">
                <a:latin typeface="Times New Roman"/>
                <a:ea typeface="+mn-lt"/>
                <a:cs typeface="+mn-lt"/>
              </a:rPr>
              <a:t>create a message queue with implementation-defined default attributes and then use the program to display the queue attributes so that we can see the default settings on Linux.</a:t>
            </a:r>
          </a:p>
          <a:p>
            <a:endParaRPr lang="en-US">
              <a:latin typeface="Times New Roman"/>
              <a:cs typeface="Calibri"/>
            </a:endParaRPr>
          </a:p>
          <a:p>
            <a:r>
              <a:rPr lang="en-US">
                <a:latin typeface="Times New Roman"/>
                <a:ea typeface="+mn-lt"/>
                <a:cs typeface="+mn-lt"/>
              </a:rPr>
              <a:t>$</a:t>
            </a:r>
            <a:r>
              <a:rPr lang="en-US" b="1">
                <a:latin typeface="Times New Roman"/>
                <a:ea typeface="+mn-lt"/>
                <a:cs typeface="+mn-lt"/>
              </a:rPr>
              <a:t> ./</a:t>
            </a:r>
            <a:r>
              <a:rPr lang="en-US" b="1" err="1">
                <a:latin typeface="Times New Roman"/>
                <a:ea typeface="+mn-lt"/>
                <a:cs typeface="+mn-lt"/>
              </a:rPr>
              <a:t>pmsg_create</a:t>
            </a:r>
            <a:r>
              <a:rPr lang="en-US" b="1">
                <a:latin typeface="Times New Roman"/>
                <a:ea typeface="+mn-lt"/>
                <a:cs typeface="+mn-lt"/>
              </a:rPr>
              <a:t> -cx /</a:t>
            </a:r>
            <a:r>
              <a:rPr lang="en-US" b="1" err="1">
                <a:latin typeface="Times New Roman"/>
                <a:ea typeface="+mn-lt"/>
                <a:cs typeface="+mn-lt"/>
              </a:rPr>
              <a:t>mq</a:t>
            </a:r>
            <a:endParaRPr lang="en-US" b="1">
              <a:latin typeface="Times New Roman"/>
              <a:cs typeface="Calibri"/>
            </a:endParaRPr>
          </a:p>
          <a:p>
            <a:r>
              <a:rPr lang="en-US" b="1">
                <a:latin typeface="Times New Roman"/>
                <a:ea typeface="+mn-lt"/>
                <a:cs typeface="+mn-lt"/>
              </a:rPr>
              <a:t>$ ./</a:t>
            </a:r>
            <a:r>
              <a:rPr lang="en-US" b="1" err="1">
                <a:latin typeface="Times New Roman"/>
                <a:ea typeface="+mn-lt"/>
                <a:cs typeface="+mn-lt"/>
              </a:rPr>
              <a:t>pmsg_getattr</a:t>
            </a:r>
            <a:r>
              <a:rPr lang="en-US" b="1">
                <a:latin typeface="Times New Roman"/>
                <a:ea typeface="+mn-lt"/>
                <a:cs typeface="+mn-lt"/>
              </a:rPr>
              <a:t> /</a:t>
            </a:r>
            <a:r>
              <a:rPr lang="en-US" b="1" err="1">
                <a:latin typeface="Times New Roman"/>
                <a:ea typeface="+mn-lt"/>
                <a:cs typeface="+mn-lt"/>
              </a:rPr>
              <a:t>mq</a:t>
            </a:r>
            <a:endParaRPr lang="en-US" b="1">
              <a:latin typeface="Times New Roman"/>
              <a:cs typeface="Times New Roman"/>
            </a:endParaRPr>
          </a:p>
          <a:p>
            <a:r>
              <a:rPr lang="en-US" b="1">
                <a:latin typeface="Times New Roman"/>
                <a:ea typeface="+mn-lt"/>
                <a:cs typeface="+mn-lt"/>
              </a:rPr>
              <a:t>Maximum # of messages on queue: 10</a:t>
            </a:r>
            <a:endParaRPr lang="en-US" b="1">
              <a:latin typeface="Times New Roman"/>
              <a:cs typeface="Calibri" panose="020F0502020204030204"/>
            </a:endParaRPr>
          </a:p>
          <a:p>
            <a:r>
              <a:rPr lang="en-US" b="1">
                <a:latin typeface="Times New Roman"/>
                <a:ea typeface="+mn-lt"/>
                <a:cs typeface="+mn-lt"/>
              </a:rPr>
              <a:t>Maximum message size: 8192</a:t>
            </a:r>
            <a:endParaRPr lang="en-US" b="1">
              <a:latin typeface="Times New Roman"/>
              <a:cs typeface="Times New Roman"/>
            </a:endParaRPr>
          </a:p>
          <a:p>
            <a:r>
              <a:rPr lang="en-US" b="1">
                <a:latin typeface="Times New Roman"/>
                <a:ea typeface="+mn-lt"/>
                <a:cs typeface="+mn-lt"/>
              </a:rPr>
              <a:t># of messages currently on queue: 0</a:t>
            </a:r>
            <a:endParaRPr lang="en-US" b="1">
              <a:latin typeface="Times New Roman"/>
              <a:cs typeface="Times New Roman"/>
            </a:endParaRPr>
          </a:p>
          <a:p>
            <a:r>
              <a:rPr lang="en-US" b="1">
                <a:latin typeface="Times New Roman"/>
                <a:ea typeface="+mn-lt"/>
                <a:cs typeface="+mn-lt"/>
              </a:rPr>
              <a:t>$ ./</a:t>
            </a:r>
            <a:r>
              <a:rPr lang="en-US" b="1" err="1">
                <a:latin typeface="Times New Roman"/>
                <a:ea typeface="+mn-lt"/>
                <a:cs typeface="+mn-lt"/>
              </a:rPr>
              <a:t>pmsg_unlink</a:t>
            </a:r>
            <a:r>
              <a:rPr lang="en-US" b="1">
                <a:latin typeface="Times New Roman"/>
                <a:ea typeface="+mn-lt"/>
                <a:cs typeface="+mn-lt"/>
              </a:rPr>
              <a:t> /</a:t>
            </a:r>
            <a:r>
              <a:rPr lang="en-US" b="1" err="1">
                <a:latin typeface="Times New Roman"/>
                <a:ea typeface="+mn-lt"/>
                <a:cs typeface="+mn-lt"/>
              </a:rPr>
              <a:t>mq</a:t>
            </a:r>
            <a:endParaRPr lang="en-US" b="1">
              <a:latin typeface="Times New Roman"/>
              <a:ea typeface="+mn-lt"/>
              <a:cs typeface="+mn-lt"/>
            </a:endParaRPr>
          </a:p>
          <a:p>
            <a:endParaRPr lang="en-US">
              <a:latin typeface="Times New Roman"/>
              <a:cs typeface="Calibri"/>
            </a:endParaRPr>
          </a:p>
          <a:p>
            <a:r>
              <a:rPr lang="en-US">
                <a:latin typeface="Times New Roman"/>
                <a:ea typeface="+mn-lt"/>
                <a:cs typeface="+mn-lt"/>
              </a:rPr>
              <a:t>From the above output, we see that the Linux default values for </a:t>
            </a:r>
            <a:r>
              <a:rPr lang="en-US" err="1">
                <a:latin typeface="Times New Roman"/>
                <a:ea typeface="+mn-lt"/>
                <a:cs typeface="+mn-lt"/>
              </a:rPr>
              <a:t>mq_maxmsg</a:t>
            </a:r>
            <a:r>
              <a:rPr lang="en-US">
                <a:latin typeface="Times New Roman"/>
                <a:ea typeface="+mn-lt"/>
                <a:cs typeface="+mn-lt"/>
              </a:rPr>
              <a:t> and </a:t>
            </a:r>
            <a:r>
              <a:rPr lang="en-US" err="1">
                <a:latin typeface="Times New Roman"/>
                <a:ea typeface="+mn-lt"/>
                <a:cs typeface="+mn-lt"/>
              </a:rPr>
              <a:t>mq_msgsize</a:t>
            </a:r>
            <a:r>
              <a:rPr lang="en-US">
                <a:latin typeface="Times New Roman"/>
                <a:ea typeface="+mn-lt"/>
                <a:cs typeface="+mn-lt"/>
              </a:rPr>
              <a:t> are 10 and 8192, respectively.</a:t>
            </a:r>
            <a:endParaRPr lang="en-US">
              <a:latin typeface="Times New Roman"/>
              <a:cs typeface="Calibri" panose="020F0502020204030204"/>
            </a:endParaRPr>
          </a:p>
        </p:txBody>
      </p:sp>
    </p:spTree>
    <p:extLst>
      <p:ext uri="{BB962C8B-B14F-4D97-AF65-F5344CB8AC3E}">
        <p14:creationId xmlns:p14="http://schemas.microsoft.com/office/powerpoint/2010/main" val="2759926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0DA9-E749-13C9-5A77-A169D7FC4EBE}"/>
              </a:ext>
            </a:extLst>
          </p:cNvPr>
          <p:cNvSpPr>
            <a:spLocks noGrp="1"/>
          </p:cNvSpPr>
          <p:nvPr>
            <p:ph type="title"/>
          </p:nvPr>
        </p:nvSpPr>
        <p:spPr/>
        <p:txBody>
          <a:bodyPr/>
          <a:lstStyle/>
          <a:p>
            <a:r>
              <a:rPr lang="en-US">
                <a:latin typeface="Times New Roman"/>
                <a:ea typeface="+mj-lt"/>
                <a:cs typeface="+mj-lt"/>
              </a:rPr>
              <a:t>Modifying message queue attributes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DA395A5-1297-9221-0316-822E3FBC6CEE}"/>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solidFill>
                  <a:schemeClr val="accent5">
                    <a:lumMod val="75000"/>
                  </a:schemeClr>
                </a:solidFill>
                <a:latin typeface="Times New Roman"/>
                <a:ea typeface="+mn-lt"/>
                <a:cs typeface="+mn-lt"/>
              </a:rPr>
              <a:t>mq_setattr</a:t>
            </a:r>
            <a:r>
              <a:rPr lang="en-US">
                <a:solidFill>
                  <a:schemeClr val="accent5">
                    <a:lumMod val="75000"/>
                  </a:schemeClr>
                </a:solidFill>
                <a:latin typeface="Times New Roman"/>
                <a:ea typeface="+mn-lt"/>
                <a:cs typeface="+mn-lt"/>
              </a:rPr>
              <a:t>() </a:t>
            </a:r>
            <a:r>
              <a:rPr lang="en-US">
                <a:latin typeface="Times New Roman"/>
                <a:ea typeface="+mn-lt"/>
                <a:cs typeface="+mn-lt"/>
              </a:rPr>
              <a:t>function sets attributes of the message queue description associated with the message queue descriptor </a:t>
            </a:r>
            <a:r>
              <a:rPr lang="en-US" err="1">
                <a:latin typeface="Times New Roman"/>
                <a:ea typeface="+mn-lt"/>
                <a:cs typeface="+mn-lt"/>
              </a:rPr>
              <a:t>mqdes</a:t>
            </a:r>
            <a:r>
              <a:rPr lang="en-US">
                <a:latin typeface="Times New Roman"/>
                <a:ea typeface="+mn-lt"/>
                <a:cs typeface="+mn-lt"/>
              </a:rPr>
              <a:t>, and optionally returns information about the message queue.</a:t>
            </a:r>
          </a:p>
          <a:p>
            <a:r>
              <a:rPr lang="en-US" err="1">
                <a:latin typeface="Times New Roman"/>
                <a:cs typeface="Calibri" panose="020F0502020204030204"/>
              </a:rPr>
              <a:t>Synatx</a:t>
            </a:r>
            <a:endParaRPr lang="en-US">
              <a:latin typeface="Times New Roman"/>
              <a:cs typeface="Calibri" panose="020F0502020204030204"/>
            </a:endParaRPr>
          </a:p>
          <a:p>
            <a:pPr marL="457200" lvl="1" indent="0">
              <a:buNone/>
            </a:pPr>
            <a:r>
              <a:rPr lang="en-US" b="1">
                <a:solidFill>
                  <a:schemeClr val="accent5">
                    <a:lumMod val="75000"/>
                  </a:schemeClr>
                </a:solidFill>
                <a:ea typeface="+mn-lt"/>
                <a:cs typeface="+mn-lt"/>
              </a:rPr>
              <a:t>#include &lt;</a:t>
            </a:r>
            <a:r>
              <a:rPr lang="en-US" b="1" err="1">
                <a:solidFill>
                  <a:schemeClr val="accent5">
                    <a:lumMod val="75000"/>
                  </a:schemeClr>
                </a:solidFill>
                <a:ea typeface="+mn-lt"/>
                <a:cs typeface="+mn-lt"/>
              </a:rPr>
              <a:t>mqueue.h</a:t>
            </a:r>
            <a:r>
              <a:rPr lang="en-US" b="1">
                <a:solidFill>
                  <a:schemeClr val="accent5">
                    <a:lumMod val="75000"/>
                  </a:schemeClr>
                </a:solidFill>
                <a:ea typeface="+mn-lt"/>
                <a:cs typeface="+mn-lt"/>
              </a:rPr>
              <a:t>&gt;</a:t>
            </a:r>
            <a:endParaRPr lang="en-US">
              <a:solidFill>
                <a:schemeClr val="accent5">
                  <a:lumMod val="75000"/>
                </a:schemeClr>
              </a:solidFill>
              <a:ea typeface="+mn-lt"/>
              <a:cs typeface="+mn-lt"/>
            </a:endParaRPr>
          </a:p>
          <a:p>
            <a:pPr marL="457200" lvl="1" indent="0">
              <a:buNone/>
            </a:pPr>
            <a:r>
              <a:rPr lang="en-US" b="1">
                <a:solidFill>
                  <a:schemeClr val="accent5">
                    <a:lumMod val="75000"/>
                  </a:schemeClr>
                </a:solidFill>
                <a:ea typeface="+mn-lt"/>
                <a:cs typeface="+mn-lt"/>
              </a:rPr>
              <a:t>int </a:t>
            </a:r>
            <a:r>
              <a:rPr lang="en-US" b="1" err="1">
                <a:solidFill>
                  <a:schemeClr val="accent5">
                    <a:lumMod val="75000"/>
                  </a:schemeClr>
                </a:solidFill>
                <a:ea typeface="+mn-lt"/>
                <a:cs typeface="+mn-lt"/>
              </a:rPr>
              <a:t>mq_setattr</a:t>
            </a:r>
            <a:r>
              <a:rPr lang="en-US" b="1">
                <a:solidFill>
                  <a:schemeClr val="accent5">
                    <a:lumMod val="75000"/>
                  </a:schemeClr>
                </a:solidFill>
                <a:ea typeface="+mn-lt"/>
                <a:cs typeface="+mn-lt"/>
              </a:rPr>
              <a:t>(</a:t>
            </a:r>
            <a:r>
              <a:rPr lang="en-US" b="1" err="1">
                <a:solidFill>
                  <a:schemeClr val="accent5">
                    <a:lumMod val="75000"/>
                  </a:schemeClr>
                </a:solidFill>
                <a:ea typeface="+mn-lt"/>
                <a:cs typeface="+mn-lt"/>
              </a:rPr>
              <a:t>mqd_t</a:t>
            </a:r>
            <a:r>
              <a:rPr lang="en-US" b="1">
                <a:solidFill>
                  <a:schemeClr val="accent5">
                    <a:lumMod val="75000"/>
                  </a:schemeClr>
                </a:solidFill>
                <a:ea typeface="+mn-lt"/>
                <a:cs typeface="+mn-lt"/>
              </a:rPr>
              <a:t> </a:t>
            </a:r>
            <a:r>
              <a:rPr lang="en-US" i="1" err="1">
                <a:solidFill>
                  <a:schemeClr val="accent5">
                    <a:lumMod val="75000"/>
                  </a:schemeClr>
                </a:solidFill>
                <a:ea typeface="+mn-lt"/>
                <a:cs typeface="+mn-lt"/>
              </a:rPr>
              <a:t>mqdes</a:t>
            </a:r>
            <a:r>
              <a:rPr lang="en-US" b="1">
                <a:solidFill>
                  <a:schemeClr val="accent5">
                    <a:lumMod val="75000"/>
                  </a:schemeClr>
                </a:solidFill>
                <a:ea typeface="+mn-lt"/>
                <a:cs typeface="+mn-lt"/>
              </a:rPr>
              <a:t>, const struct </a:t>
            </a:r>
            <a:r>
              <a:rPr lang="en-US" b="1" err="1">
                <a:solidFill>
                  <a:schemeClr val="accent5">
                    <a:lumMod val="75000"/>
                  </a:schemeClr>
                </a:solidFill>
                <a:ea typeface="+mn-lt"/>
                <a:cs typeface="+mn-lt"/>
              </a:rPr>
              <a:t>mq_attr</a:t>
            </a:r>
            <a:r>
              <a:rPr lang="en-US" b="1">
                <a:solidFill>
                  <a:schemeClr val="accent5">
                    <a:lumMod val="75000"/>
                  </a:schemeClr>
                </a:solidFill>
                <a:ea typeface="+mn-lt"/>
                <a:cs typeface="+mn-lt"/>
              </a:rPr>
              <a:t> *restrict </a:t>
            </a:r>
            <a:r>
              <a:rPr lang="en-US" i="1" err="1">
                <a:solidFill>
                  <a:schemeClr val="accent5">
                    <a:lumMod val="75000"/>
                  </a:schemeClr>
                </a:solidFill>
                <a:ea typeface="+mn-lt"/>
                <a:cs typeface="+mn-lt"/>
              </a:rPr>
              <a:t>newattr</a:t>
            </a:r>
            <a:r>
              <a:rPr lang="en-US" b="1">
                <a:solidFill>
                  <a:schemeClr val="accent5">
                    <a:lumMod val="75000"/>
                  </a:schemeClr>
                </a:solidFill>
                <a:ea typeface="+mn-lt"/>
                <a:cs typeface="+mn-lt"/>
              </a:rPr>
              <a:t>,</a:t>
            </a:r>
            <a:r>
              <a:rPr lang="en-US">
                <a:solidFill>
                  <a:schemeClr val="accent5">
                    <a:lumMod val="75000"/>
                  </a:schemeClr>
                </a:solidFill>
                <a:ea typeface="+mn-lt"/>
                <a:cs typeface="+mn-lt"/>
              </a:rPr>
              <a:t>
                      </a:t>
            </a:r>
            <a:r>
              <a:rPr lang="en-US" b="1">
                <a:solidFill>
                  <a:schemeClr val="accent5">
                    <a:lumMod val="75000"/>
                  </a:schemeClr>
                </a:solidFill>
                <a:ea typeface="+mn-lt"/>
                <a:cs typeface="+mn-lt"/>
              </a:rPr>
              <a:t>struct </a:t>
            </a:r>
            <a:r>
              <a:rPr lang="en-US" b="1" err="1">
                <a:solidFill>
                  <a:schemeClr val="accent5">
                    <a:lumMod val="75000"/>
                  </a:schemeClr>
                </a:solidFill>
                <a:ea typeface="+mn-lt"/>
                <a:cs typeface="+mn-lt"/>
              </a:rPr>
              <a:t>mq_attr</a:t>
            </a:r>
            <a:r>
              <a:rPr lang="en-US" b="1">
                <a:solidFill>
                  <a:schemeClr val="accent5">
                    <a:lumMod val="75000"/>
                  </a:schemeClr>
                </a:solidFill>
                <a:ea typeface="+mn-lt"/>
                <a:cs typeface="+mn-lt"/>
              </a:rPr>
              <a:t> *restrict </a:t>
            </a:r>
            <a:r>
              <a:rPr lang="en-US" i="1" err="1">
                <a:solidFill>
                  <a:schemeClr val="accent5">
                    <a:lumMod val="75000"/>
                  </a:schemeClr>
                </a:solidFill>
                <a:ea typeface="+mn-lt"/>
                <a:cs typeface="+mn-lt"/>
              </a:rPr>
              <a:t>oldattr</a:t>
            </a:r>
            <a:r>
              <a:rPr lang="en-US" b="1">
                <a:solidFill>
                  <a:schemeClr val="accent5">
                    <a:lumMod val="75000"/>
                  </a:schemeClr>
                </a:solidFill>
                <a:ea typeface="+mn-lt"/>
                <a:cs typeface="+mn-lt"/>
              </a:rPr>
              <a:t>);</a:t>
            </a:r>
            <a:endParaRPr lang="en-US" b="1">
              <a:solidFill>
                <a:schemeClr val="accent5">
                  <a:lumMod val="75000"/>
                </a:schemeClr>
              </a:solidFill>
              <a:latin typeface="Calibri"/>
              <a:cs typeface="Calibri" panose="020F0502020204030204"/>
            </a:endParaRPr>
          </a:p>
          <a:p>
            <a:r>
              <a:rPr lang="en-US">
                <a:latin typeface="Times New Roman"/>
                <a:ea typeface="+mn-lt"/>
                <a:cs typeface="+mn-lt"/>
              </a:rPr>
              <a:t>Returns 0 on success, or –1 on error.</a:t>
            </a:r>
            <a:endParaRPr lang="en-US">
              <a:latin typeface="Times New Roman"/>
              <a:cs typeface="Calibri" panose="020F0502020204030204"/>
            </a:endParaRPr>
          </a:p>
        </p:txBody>
      </p:sp>
    </p:spTree>
    <p:extLst>
      <p:ext uri="{BB962C8B-B14F-4D97-AF65-F5344CB8AC3E}">
        <p14:creationId xmlns:p14="http://schemas.microsoft.com/office/powerpoint/2010/main" val="2593680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5536A-B94A-0BC5-787A-0C7B7436206C}"/>
              </a:ext>
            </a:extLst>
          </p:cNvPr>
          <p:cNvSpPr>
            <a:spLocks noGrp="1"/>
          </p:cNvSpPr>
          <p:nvPr>
            <p:ph idx="1"/>
          </p:nvPr>
        </p:nvSpPr>
        <p:spPr>
          <a:xfrm>
            <a:off x="838200" y="440171"/>
            <a:ext cx="10515600" cy="5736792"/>
          </a:xfrm>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mq_setattr</a:t>
            </a:r>
            <a:r>
              <a:rPr lang="en-US">
                <a:latin typeface="Times New Roman"/>
                <a:ea typeface="+mn-lt"/>
                <a:cs typeface="+mn-lt"/>
              </a:rPr>
              <a:t>() function performs the following tasks:</a:t>
            </a:r>
          </a:p>
          <a:p>
            <a:pPr lvl="1"/>
            <a:r>
              <a:rPr lang="en-US">
                <a:latin typeface="Times New Roman"/>
                <a:ea typeface="+mn-lt"/>
                <a:cs typeface="+mn-lt"/>
              </a:rPr>
              <a:t>It uses the </a:t>
            </a:r>
            <a:r>
              <a:rPr lang="en-US" err="1">
                <a:latin typeface="Times New Roman"/>
                <a:ea typeface="+mn-lt"/>
                <a:cs typeface="+mn-lt"/>
              </a:rPr>
              <a:t>mq_flags</a:t>
            </a:r>
            <a:r>
              <a:rPr lang="en-US">
                <a:latin typeface="Times New Roman"/>
                <a:ea typeface="+mn-lt"/>
                <a:cs typeface="+mn-lt"/>
              </a:rPr>
              <a:t> field in the </a:t>
            </a:r>
            <a:r>
              <a:rPr lang="en-US" err="1">
                <a:latin typeface="Times New Roman"/>
                <a:ea typeface="+mn-lt"/>
                <a:cs typeface="+mn-lt"/>
              </a:rPr>
              <a:t>mq_attr</a:t>
            </a:r>
            <a:r>
              <a:rPr lang="en-US">
                <a:latin typeface="Times New Roman"/>
                <a:ea typeface="+mn-lt"/>
                <a:cs typeface="+mn-lt"/>
              </a:rPr>
              <a:t> structure pointed to by </a:t>
            </a:r>
            <a:r>
              <a:rPr lang="en-US" err="1">
                <a:latin typeface="Times New Roman"/>
                <a:ea typeface="+mn-lt"/>
                <a:cs typeface="+mn-lt"/>
              </a:rPr>
              <a:t>newattr</a:t>
            </a:r>
            <a:r>
              <a:rPr lang="en-US">
                <a:latin typeface="Times New Roman"/>
                <a:ea typeface="+mn-lt"/>
                <a:cs typeface="+mn-lt"/>
              </a:rPr>
              <a:t> to change the flags of the message queue description associated with the descriptor </a:t>
            </a:r>
            <a:r>
              <a:rPr lang="en-US" err="1">
                <a:latin typeface="Times New Roman"/>
                <a:ea typeface="+mn-lt"/>
                <a:cs typeface="+mn-lt"/>
              </a:rPr>
              <a:t>mqdes</a:t>
            </a:r>
            <a:r>
              <a:rPr lang="en-US">
                <a:latin typeface="Times New Roman"/>
                <a:ea typeface="+mn-lt"/>
                <a:cs typeface="+mn-lt"/>
              </a:rPr>
              <a:t>.</a:t>
            </a:r>
          </a:p>
          <a:p>
            <a:pPr lvl="1"/>
            <a:r>
              <a:rPr lang="en-US">
                <a:latin typeface="Times New Roman"/>
                <a:ea typeface="+mn-lt"/>
                <a:cs typeface="+mn-lt"/>
              </a:rPr>
              <a:t>If </a:t>
            </a:r>
            <a:r>
              <a:rPr lang="en-US" err="1">
                <a:latin typeface="Times New Roman"/>
                <a:ea typeface="+mn-lt"/>
                <a:cs typeface="+mn-lt"/>
              </a:rPr>
              <a:t>oldattr</a:t>
            </a:r>
            <a:r>
              <a:rPr lang="en-US">
                <a:latin typeface="Times New Roman"/>
                <a:ea typeface="+mn-lt"/>
                <a:cs typeface="+mn-lt"/>
              </a:rPr>
              <a:t> is non- NULL , it returns an </a:t>
            </a:r>
            <a:r>
              <a:rPr lang="en-US" err="1">
                <a:latin typeface="Times New Roman"/>
                <a:ea typeface="+mn-lt"/>
                <a:cs typeface="+mn-lt"/>
              </a:rPr>
              <a:t>mq_attr</a:t>
            </a:r>
            <a:r>
              <a:rPr lang="en-US">
                <a:latin typeface="Times New Roman"/>
                <a:ea typeface="+mn-lt"/>
                <a:cs typeface="+mn-lt"/>
              </a:rPr>
              <a:t> structure containing the previous message queue description flags and message queue attributes .</a:t>
            </a:r>
            <a:endParaRPr lang="en-US">
              <a:latin typeface="Times New Roman"/>
              <a:ea typeface="+mn-lt"/>
              <a:cs typeface="Calibri" panose="020F0502020204030204"/>
            </a:endParaRPr>
          </a:p>
          <a:p>
            <a:pPr marL="457200" lvl="1" indent="0">
              <a:buNone/>
            </a:pPr>
            <a:endParaRPr lang="en-US">
              <a:latin typeface="Times New Roman"/>
              <a:ea typeface="+mn-lt"/>
              <a:cs typeface="Calibri" panose="020F0502020204030204"/>
            </a:endParaRPr>
          </a:p>
          <a:p>
            <a:pPr marL="0" indent="0">
              <a:buNone/>
            </a:pPr>
            <a:r>
              <a:rPr lang="en-US">
                <a:solidFill>
                  <a:schemeClr val="accent5">
                    <a:lumMod val="75000"/>
                  </a:schemeClr>
                </a:solidFill>
                <a:latin typeface="Times New Roman"/>
                <a:ea typeface="+mn-lt"/>
                <a:cs typeface="Times New Roman"/>
              </a:rPr>
              <a:t>if (</a:t>
            </a:r>
            <a:r>
              <a:rPr lang="en-US" err="1">
                <a:solidFill>
                  <a:schemeClr val="accent5">
                    <a:lumMod val="75000"/>
                  </a:schemeClr>
                </a:solidFill>
                <a:latin typeface="Times New Roman"/>
                <a:ea typeface="+mn-lt"/>
                <a:cs typeface="Times New Roman"/>
              </a:rPr>
              <a:t>mq_getattr</a:t>
            </a:r>
            <a:r>
              <a:rPr lang="en-US">
                <a:solidFill>
                  <a:schemeClr val="accent5">
                    <a:lumMod val="75000"/>
                  </a:schemeClr>
                </a:solidFill>
                <a:latin typeface="Times New Roman"/>
                <a:ea typeface="+mn-lt"/>
                <a:cs typeface="Times New Roman"/>
              </a:rPr>
              <a:t>(</a:t>
            </a:r>
            <a:r>
              <a:rPr lang="en-US" err="1">
                <a:solidFill>
                  <a:schemeClr val="accent5">
                    <a:lumMod val="75000"/>
                  </a:schemeClr>
                </a:solidFill>
                <a:latin typeface="Times New Roman"/>
                <a:ea typeface="+mn-lt"/>
                <a:cs typeface="Times New Roman"/>
              </a:rPr>
              <a:t>mqd</a:t>
            </a:r>
            <a:r>
              <a:rPr lang="en-US">
                <a:solidFill>
                  <a:schemeClr val="accent5">
                    <a:lumMod val="75000"/>
                  </a:schemeClr>
                </a:solidFill>
                <a:latin typeface="Times New Roman"/>
                <a:ea typeface="+mn-lt"/>
                <a:cs typeface="Times New Roman"/>
              </a:rPr>
              <a:t>, &amp;</a:t>
            </a:r>
            <a:r>
              <a:rPr lang="en-US" err="1">
                <a:solidFill>
                  <a:schemeClr val="accent5">
                    <a:lumMod val="75000"/>
                  </a:schemeClr>
                </a:solidFill>
                <a:latin typeface="Times New Roman"/>
                <a:ea typeface="+mn-lt"/>
                <a:cs typeface="Times New Roman"/>
              </a:rPr>
              <a:t>attr</a:t>
            </a:r>
            <a:r>
              <a:rPr lang="en-US">
                <a:solidFill>
                  <a:schemeClr val="accent5">
                    <a:lumMod val="75000"/>
                  </a:schemeClr>
                </a:solidFill>
                <a:latin typeface="Times New Roman"/>
                <a:ea typeface="+mn-lt"/>
                <a:cs typeface="Times New Roman"/>
              </a:rPr>
              <a:t>) == -1)</a:t>
            </a:r>
            <a:endParaRPr lang="en-US">
              <a:solidFill>
                <a:schemeClr val="accent5">
                  <a:lumMod val="75000"/>
                </a:schemeClr>
              </a:solidFill>
              <a:ea typeface="+mn-lt"/>
              <a:cs typeface="+mn-lt"/>
            </a:endParaRPr>
          </a:p>
          <a:p>
            <a:pPr marL="0" indent="0">
              <a:buNone/>
            </a:pPr>
            <a:r>
              <a:rPr lang="en-US">
                <a:solidFill>
                  <a:schemeClr val="accent5">
                    <a:lumMod val="75000"/>
                  </a:schemeClr>
                </a:solidFill>
                <a:latin typeface="Times New Roman"/>
                <a:ea typeface="+mn-lt"/>
                <a:cs typeface="Times New Roman"/>
              </a:rPr>
              <a:t>        </a:t>
            </a:r>
            <a:r>
              <a:rPr lang="en-US" err="1">
                <a:solidFill>
                  <a:schemeClr val="accent5">
                    <a:lumMod val="75000"/>
                  </a:schemeClr>
                </a:solidFill>
                <a:latin typeface="Times New Roman"/>
                <a:ea typeface="+mn-lt"/>
                <a:cs typeface="Times New Roman"/>
              </a:rPr>
              <a:t>errExit</a:t>
            </a:r>
            <a:r>
              <a:rPr lang="en-US">
                <a:solidFill>
                  <a:schemeClr val="accent5">
                    <a:lumMod val="75000"/>
                  </a:schemeClr>
                </a:solidFill>
                <a:latin typeface="Times New Roman"/>
                <a:ea typeface="+mn-lt"/>
                <a:cs typeface="Times New Roman"/>
              </a:rPr>
              <a:t>("</a:t>
            </a:r>
            <a:r>
              <a:rPr lang="en-US" err="1">
                <a:solidFill>
                  <a:schemeClr val="accent5">
                    <a:lumMod val="75000"/>
                  </a:schemeClr>
                </a:solidFill>
                <a:latin typeface="Times New Roman"/>
                <a:ea typeface="+mn-lt"/>
                <a:cs typeface="Times New Roman"/>
              </a:rPr>
              <a:t>mq_getattr</a:t>
            </a:r>
            <a:r>
              <a:rPr lang="en-US">
                <a:solidFill>
                  <a:schemeClr val="accent5">
                    <a:lumMod val="75000"/>
                  </a:schemeClr>
                </a:solidFill>
                <a:latin typeface="Times New Roman"/>
                <a:ea typeface="+mn-lt"/>
                <a:cs typeface="Times New Roman"/>
              </a:rPr>
              <a:t>");</a:t>
            </a:r>
            <a:endParaRPr lang="en-US">
              <a:solidFill>
                <a:schemeClr val="accent5">
                  <a:lumMod val="75000"/>
                </a:schemeClr>
              </a:solidFill>
              <a:ea typeface="+mn-lt"/>
              <a:cs typeface="+mn-lt"/>
            </a:endParaRPr>
          </a:p>
          <a:p>
            <a:pPr marL="0" indent="0">
              <a:buNone/>
            </a:pPr>
            <a:r>
              <a:rPr lang="en-US" err="1">
                <a:solidFill>
                  <a:schemeClr val="accent5">
                    <a:lumMod val="75000"/>
                  </a:schemeClr>
                </a:solidFill>
                <a:latin typeface="Times New Roman"/>
                <a:ea typeface="+mn-lt"/>
                <a:cs typeface="Times New Roman"/>
              </a:rPr>
              <a:t>attr.mq_flags</a:t>
            </a:r>
            <a:r>
              <a:rPr lang="en-US">
                <a:solidFill>
                  <a:schemeClr val="accent5">
                    <a:lumMod val="75000"/>
                  </a:schemeClr>
                </a:solidFill>
                <a:latin typeface="Times New Roman"/>
                <a:ea typeface="+mn-lt"/>
                <a:cs typeface="Times New Roman"/>
              </a:rPr>
              <a:t> |= O_NONBLOCK;</a:t>
            </a:r>
            <a:endParaRPr lang="en-US">
              <a:solidFill>
                <a:schemeClr val="accent5">
                  <a:lumMod val="75000"/>
                </a:schemeClr>
              </a:solidFill>
              <a:ea typeface="+mn-lt"/>
              <a:cs typeface="+mn-lt"/>
            </a:endParaRPr>
          </a:p>
          <a:p>
            <a:pPr marL="0" indent="0">
              <a:buNone/>
            </a:pPr>
            <a:r>
              <a:rPr lang="en-US">
                <a:solidFill>
                  <a:schemeClr val="accent5">
                    <a:lumMod val="75000"/>
                  </a:schemeClr>
                </a:solidFill>
                <a:latin typeface="Times New Roman"/>
                <a:ea typeface="+mn-lt"/>
                <a:cs typeface="Times New Roman"/>
              </a:rPr>
              <a:t>if (</a:t>
            </a:r>
            <a:r>
              <a:rPr lang="en-US" err="1">
                <a:solidFill>
                  <a:schemeClr val="accent5">
                    <a:lumMod val="75000"/>
                  </a:schemeClr>
                </a:solidFill>
                <a:latin typeface="Times New Roman"/>
                <a:ea typeface="+mn-lt"/>
                <a:cs typeface="Times New Roman"/>
              </a:rPr>
              <a:t>mq_setattr</a:t>
            </a:r>
            <a:r>
              <a:rPr lang="en-US">
                <a:solidFill>
                  <a:schemeClr val="accent5">
                    <a:lumMod val="75000"/>
                  </a:schemeClr>
                </a:solidFill>
                <a:latin typeface="Times New Roman"/>
                <a:ea typeface="+mn-lt"/>
                <a:cs typeface="Times New Roman"/>
              </a:rPr>
              <a:t>(</a:t>
            </a:r>
            <a:r>
              <a:rPr lang="en-US" err="1">
                <a:solidFill>
                  <a:schemeClr val="accent5">
                    <a:lumMod val="75000"/>
                  </a:schemeClr>
                </a:solidFill>
                <a:latin typeface="Times New Roman"/>
                <a:ea typeface="+mn-lt"/>
                <a:cs typeface="Times New Roman"/>
              </a:rPr>
              <a:t>mqd</a:t>
            </a:r>
            <a:r>
              <a:rPr lang="en-US">
                <a:solidFill>
                  <a:schemeClr val="accent5">
                    <a:lumMod val="75000"/>
                  </a:schemeClr>
                </a:solidFill>
                <a:latin typeface="Times New Roman"/>
                <a:ea typeface="+mn-lt"/>
                <a:cs typeface="Times New Roman"/>
              </a:rPr>
              <a:t>, &amp;</a:t>
            </a:r>
            <a:r>
              <a:rPr lang="en-US" err="1">
                <a:solidFill>
                  <a:schemeClr val="accent5">
                    <a:lumMod val="75000"/>
                  </a:schemeClr>
                </a:solidFill>
                <a:latin typeface="Times New Roman"/>
                <a:ea typeface="+mn-lt"/>
                <a:cs typeface="Times New Roman"/>
              </a:rPr>
              <a:t>attr</a:t>
            </a:r>
            <a:r>
              <a:rPr lang="en-US">
                <a:solidFill>
                  <a:schemeClr val="accent5">
                    <a:lumMod val="75000"/>
                  </a:schemeClr>
                </a:solidFill>
                <a:latin typeface="Times New Roman"/>
                <a:ea typeface="+mn-lt"/>
                <a:cs typeface="Times New Roman"/>
              </a:rPr>
              <a:t>, NULL) == -1)</a:t>
            </a:r>
            <a:endParaRPr lang="en-US">
              <a:solidFill>
                <a:schemeClr val="accent5">
                  <a:lumMod val="75000"/>
                </a:schemeClr>
              </a:solidFill>
              <a:ea typeface="+mn-lt"/>
              <a:cs typeface="+mn-lt"/>
            </a:endParaRPr>
          </a:p>
          <a:p>
            <a:pPr marL="0" indent="0">
              <a:buNone/>
            </a:pPr>
            <a:r>
              <a:rPr lang="en-US">
                <a:solidFill>
                  <a:schemeClr val="accent5">
                    <a:lumMod val="75000"/>
                  </a:schemeClr>
                </a:solidFill>
                <a:latin typeface="Times New Roman"/>
                <a:ea typeface="+mn-lt"/>
                <a:cs typeface="Times New Roman"/>
              </a:rPr>
              <a:t>        </a:t>
            </a:r>
            <a:r>
              <a:rPr lang="en-US" err="1">
                <a:solidFill>
                  <a:schemeClr val="accent5">
                    <a:lumMod val="75000"/>
                  </a:schemeClr>
                </a:solidFill>
                <a:latin typeface="Times New Roman"/>
                <a:ea typeface="+mn-lt"/>
                <a:cs typeface="Times New Roman"/>
              </a:rPr>
              <a:t>errExit</a:t>
            </a:r>
            <a:r>
              <a:rPr lang="en-US">
                <a:solidFill>
                  <a:schemeClr val="accent5">
                    <a:lumMod val="75000"/>
                  </a:schemeClr>
                </a:solidFill>
                <a:latin typeface="Times New Roman"/>
                <a:ea typeface="+mn-lt"/>
                <a:cs typeface="Times New Roman"/>
              </a:rPr>
              <a:t>("</a:t>
            </a:r>
            <a:r>
              <a:rPr lang="en-US" err="1">
                <a:solidFill>
                  <a:schemeClr val="accent5">
                    <a:lumMod val="75000"/>
                  </a:schemeClr>
                </a:solidFill>
                <a:latin typeface="Times New Roman"/>
                <a:ea typeface="+mn-lt"/>
                <a:cs typeface="Times New Roman"/>
              </a:rPr>
              <a:t>mq_getattr</a:t>
            </a:r>
            <a:r>
              <a:rPr lang="en-US">
                <a:solidFill>
                  <a:schemeClr val="accent5">
                    <a:lumMod val="75000"/>
                  </a:schemeClr>
                </a:solidFill>
                <a:latin typeface="Times New Roman"/>
                <a:ea typeface="+mn-lt"/>
                <a:cs typeface="Times New Roman"/>
              </a:rPr>
              <a:t>");</a:t>
            </a:r>
            <a:endParaRPr lang="en-US">
              <a:solidFill>
                <a:schemeClr val="accent5">
                  <a:lumMod val="75000"/>
                </a:schemeClr>
              </a:solidFill>
              <a:ea typeface="+mn-lt"/>
              <a:cs typeface="+mn-lt"/>
            </a:endParaRPr>
          </a:p>
          <a:p>
            <a:pPr marL="457200" lvl="1" indent="0">
              <a:buNone/>
            </a:pPr>
            <a:endParaRPr lang="en-US">
              <a:latin typeface="Times New Roman"/>
              <a:ea typeface="+mn-lt"/>
              <a:cs typeface="+mn-lt"/>
            </a:endParaRPr>
          </a:p>
        </p:txBody>
      </p:sp>
    </p:spTree>
    <p:extLst>
      <p:ext uri="{BB962C8B-B14F-4D97-AF65-F5344CB8AC3E}">
        <p14:creationId xmlns:p14="http://schemas.microsoft.com/office/powerpoint/2010/main" val="59879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5B5C-9EFE-6EB5-54C4-44D1A43031C2}"/>
              </a:ext>
            </a:extLst>
          </p:cNvPr>
          <p:cNvSpPr>
            <a:spLocks noGrp="1"/>
          </p:cNvSpPr>
          <p:nvPr>
            <p:ph type="title"/>
          </p:nvPr>
        </p:nvSpPr>
        <p:spPr/>
        <p:txBody>
          <a:bodyPr/>
          <a:lstStyle/>
          <a:p>
            <a:r>
              <a:rPr lang="en-US">
                <a:latin typeface="Times New Roman"/>
                <a:ea typeface="+mj-lt"/>
                <a:cs typeface="+mj-lt"/>
              </a:rPr>
              <a:t>Understanding Exchanging Messages With Example And Functions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B31DCCB-E948-0CB0-9E2F-53FC73B286EA}"/>
              </a:ext>
            </a:extLst>
          </p:cNvPr>
          <p:cNvSpPr>
            <a:spLocks noGrp="1"/>
          </p:cNvSpPr>
          <p:nvPr>
            <p:ph idx="1"/>
          </p:nvPr>
        </p:nvSpPr>
        <p:spPr/>
        <p:txBody>
          <a:bodyPr vert="horz" lIns="91440" tIns="45720" rIns="91440" bIns="45720" rtlCol="0" anchor="t">
            <a:normAutofit lnSpcReduction="10000"/>
          </a:bodyPr>
          <a:lstStyle/>
          <a:p>
            <a:r>
              <a:rPr lang="en-US" sz="2400">
                <a:latin typeface="Times New Roman"/>
                <a:ea typeface="+mn-lt"/>
                <a:cs typeface="+mn-lt"/>
              </a:rPr>
              <a:t>Here we will  look at the functions that are used to send messages to and receive messages from a queue.</a:t>
            </a:r>
          </a:p>
          <a:p>
            <a:pPr marL="0" indent="0">
              <a:buNone/>
            </a:pPr>
            <a:r>
              <a:rPr lang="en-US" b="1">
                <a:latin typeface="Times New Roman"/>
                <a:ea typeface="+mn-lt"/>
                <a:cs typeface="+mn-lt"/>
              </a:rPr>
              <a:t>Sending Messages</a:t>
            </a:r>
            <a:endParaRPr lang="en-US" b="1">
              <a:latin typeface="Times New Roman"/>
              <a:cs typeface="Calibri"/>
            </a:endParaRPr>
          </a:p>
          <a:p>
            <a:r>
              <a:rPr lang="en-US">
                <a:ea typeface="+mn-lt"/>
                <a:cs typeface="+mn-lt"/>
              </a:rPr>
              <a:t>The </a:t>
            </a:r>
            <a:r>
              <a:rPr lang="en-US" err="1">
                <a:ea typeface="+mn-lt"/>
                <a:cs typeface="+mn-lt"/>
              </a:rPr>
              <a:t>mq_send</a:t>
            </a:r>
            <a:r>
              <a:rPr lang="en-US">
                <a:ea typeface="+mn-lt"/>
                <a:cs typeface="+mn-lt"/>
              </a:rPr>
              <a:t>() function adds the message in the buffer pointed to by </a:t>
            </a:r>
            <a:r>
              <a:rPr lang="en-US" err="1">
                <a:ea typeface="+mn-lt"/>
                <a:cs typeface="+mn-lt"/>
              </a:rPr>
              <a:t>msg_ptr</a:t>
            </a:r>
            <a:r>
              <a:rPr lang="en-US">
                <a:ea typeface="+mn-lt"/>
                <a:cs typeface="+mn-lt"/>
              </a:rPr>
              <a:t> to the message queue referred to by the descriptor </a:t>
            </a:r>
            <a:r>
              <a:rPr lang="en-US" err="1">
                <a:ea typeface="+mn-lt"/>
                <a:cs typeface="+mn-lt"/>
              </a:rPr>
              <a:t>mqdes</a:t>
            </a:r>
            <a:r>
              <a:rPr lang="en-US">
                <a:ea typeface="+mn-lt"/>
                <a:cs typeface="+mn-lt"/>
              </a:rPr>
              <a:t>.</a:t>
            </a:r>
            <a:endParaRPr lang="en-US">
              <a:cs typeface="Calibri" panose="020F0502020204030204"/>
            </a:endParaRPr>
          </a:p>
          <a:p>
            <a:r>
              <a:rPr lang="en-US">
                <a:latin typeface="Calibri" panose="020F0502020204030204"/>
                <a:cs typeface="Calibri"/>
              </a:rPr>
              <a:t>Syntax</a:t>
            </a:r>
          </a:p>
          <a:p>
            <a:pPr marL="457200" lvl="1" indent="0">
              <a:buNone/>
            </a:pPr>
            <a:r>
              <a:rPr lang="en-US" b="1">
                <a:solidFill>
                  <a:schemeClr val="accent5">
                    <a:lumMod val="75000"/>
                  </a:schemeClr>
                </a:solidFill>
                <a:ea typeface="+mn-lt"/>
                <a:cs typeface="+mn-lt"/>
              </a:rPr>
              <a:t>#include &lt;</a:t>
            </a:r>
            <a:r>
              <a:rPr lang="en-US" b="1" err="1">
                <a:solidFill>
                  <a:schemeClr val="accent5">
                    <a:lumMod val="75000"/>
                  </a:schemeClr>
                </a:solidFill>
                <a:ea typeface="+mn-lt"/>
                <a:cs typeface="+mn-lt"/>
              </a:rPr>
              <a:t>mqueue.h</a:t>
            </a:r>
            <a:r>
              <a:rPr lang="en-US" b="1">
                <a:solidFill>
                  <a:schemeClr val="accent5">
                    <a:lumMod val="75000"/>
                  </a:schemeClr>
                </a:solidFill>
                <a:ea typeface="+mn-lt"/>
                <a:cs typeface="+mn-lt"/>
              </a:rPr>
              <a:t>&gt;</a:t>
            </a:r>
          </a:p>
          <a:p>
            <a:pPr marL="457200" lvl="1" indent="0">
              <a:buNone/>
            </a:pPr>
            <a:r>
              <a:rPr lang="en-US" b="1">
                <a:solidFill>
                  <a:schemeClr val="accent5">
                    <a:lumMod val="75000"/>
                  </a:schemeClr>
                </a:solidFill>
                <a:ea typeface="+mn-lt"/>
                <a:cs typeface="+mn-lt"/>
              </a:rPr>
              <a:t>int </a:t>
            </a:r>
            <a:r>
              <a:rPr lang="en-US" b="1" err="1">
                <a:solidFill>
                  <a:schemeClr val="accent5">
                    <a:lumMod val="75000"/>
                  </a:schemeClr>
                </a:solidFill>
                <a:ea typeface="+mn-lt"/>
                <a:cs typeface="+mn-lt"/>
              </a:rPr>
              <a:t>mq_send</a:t>
            </a:r>
            <a:r>
              <a:rPr lang="en-US" b="1">
                <a:solidFill>
                  <a:schemeClr val="accent5">
                    <a:lumMod val="75000"/>
                  </a:schemeClr>
                </a:solidFill>
                <a:ea typeface="+mn-lt"/>
                <a:cs typeface="+mn-lt"/>
              </a:rPr>
              <a:t>(</a:t>
            </a:r>
            <a:r>
              <a:rPr lang="en-US" b="1" err="1">
                <a:solidFill>
                  <a:schemeClr val="accent5">
                    <a:lumMod val="75000"/>
                  </a:schemeClr>
                </a:solidFill>
                <a:ea typeface="+mn-lt"/>
                <a:cs typeface="+mn-lt"/>
              </a:rPr>
              <a:t>mqd_t</a:t>
            </a:r>
            <a:r>
              <a:rPr lang="en-US" b="1">
                <a:solidFill>
                  <a:schemeClr val="accent5">
                    <a:lumMod val="75000"/>
                  </a:schemeClr>
                </a:solidFill>
                <a:ea typeface="+mn-lt"/>
                <a:cs typeface="+mn-lt"/>
              </a:rPr>
              <a:t> </a:t>
            </a:r>
            <a:r>
              <a:rPr lang="en-US" i="1" err="1">
                <a:solidFill>
                  <a:schemeClr val="accent5">
                    <a:lumMod val="75000"/>
                  </a:schemeClr>
                </a:solidFill>
                <a:ea typeface="+mn-lt"/>
                <a:cs typeface="+mn-lt"/>
              </a:rPr>
              <a:t>mqdes</a:t>
            </a:r>
            <a:r>
              <a:rPr lang="en-US" b="1">
                <a:solidFill>
                  <a:schemeClr val="accent5">
                    <a:lumMod val="75000"/>
                  </a:schemeClr>
                </a:solidFill>
                <a:ea typeface="+mn-lt"/>
                <a:cs typeface="+mn-lt"/>
              </a:rPr>
              <a:t>, const char *</a:t>
            </a:r>
            <a:r>
              <a:rPr lang="en-US" i="1" err="1">
                <a:solidFill>
                  <a:schemeClr val="accent5">
                    <a:lumMod val="75000"/>
                  </a:schemeClr>
                </a:solidFill>
                <a:ea typeface="+mn-lt"/>
                <a:cs typeface="+mn-lt"/>
              </a:rPr>
              <a:t>msg_ptr</a:t>
            </a:r>
            <a:r>
              <a:rPr lang="en-US" b="1">
                <a:solidFill>
                  <a:schemeClr val="accent5">
                    <a:lumMod val="75000"/>
                  </a:schemeClr>
                </a:solidFill>
                <a:ea typeface="+mn-lt"/>
                <a:cs typeface="+mn-lt"/>
              </a:rPr>
              <a:t>,</a:t>
            </a:r>
            <a:br>
              <a:rPr lang="en-US" b="1">
                <a:solidFill>
                  <a:schemeClr val="accent5">
                    <a:lumMod val="75000"/>
                  </a:schemeClr>
                </a:solidFill>
                <a:ea typeface="+mn-lt"/>
                <a:cs typeface="+mn-lt"/>
              </a:rPr>
            </a:br>
            <a:r>
              <a:rPr lang="en-US" b="1">
                <a:solidFill>
                  <a:schemeClr val="accent5">
                    <a:lumMod val="75000"/>
                  </a:schemeClr>
                </a:solidFill>
                <a:ea typeface="+mn-lt"/>
                <a:cs typeface="+mn-lt"/>
              </a:rPr>
              <a:t>                     </a:t>
            </a:r>
            <a:r>
              <a:rPr lang="en-US" b="1" err="1">
                <a:solidFill>
                  <a:schemeClr val="accent5">
                    <a:lumMod val="75000"/>
                  </a:schemeClr>
                </a:solidFill>
                <a:ea typeface="+mn-lt"/>
                <a:cs typeface="+mn-lt"/>
              </a:rPr>
              <a:t>size_t</a:t>
            </a:r>
            <a:r>
              <a:rPr lang="en-US" b="1">
                <a:solidFill>
                  <a:schemeClr val="accent5">
                    <a:lumMod val="75000"/>
                  </a:schemeClr>
                </a:solidFill>
                <a:ea typeface="+mn-lt"/>
                <a:cs typeface="+mn-lt"/>
              </a:rPr>
              <a:t> </a:t>
            </a:r>
            <a:r>
              <a:rPr lang="en-US" i="1" err="1">
                <a:solidFill>
                  <a:schemeClr val="accent5">
                    <a:lumMod val="75000"/>
                  </a:schemeClr>
                </a:solidFill>
                <a:ea typeface="+mn-lt"/>
                <a:cs typeface="+mn-lt"/>
              </a:rPr>
              <a:t>msg_len</a:t>
            </a:r>
            <a:r>
              <a:rPr lang="en-US" b="1">
                <a:solidFill>
                  <a:schemeClr val="accent5">
                    <a:lumMod val="75000"/>
                  </a:schemeClr>
                </a:solidFill>
                <a:ea typeface="+mn-lt"/>
                <a:cs typeface="+mn-lt"/>
              </a:rPr>
              <a:t>, unsigned int </a:t>
            </a:r>
            <a:r>
              <a:rPr lang="en-US" i="1" err="1">
                <a:solidFill>
                  <a:schemeClr val="accent5">
                    <a:lumMod val="75000"/>
                  </a:schemeClr>
                </a:solidFill>
                <a:ea typeface="+mn-lt"/>
                <a:cs typeface="+mn-lt"/>
              </a:rPr>
              <a:t>msg_prio</a:t>
            </a:r>
            <a:r>
              <a:rPr lang="en-US" b="1">
                <a:solidFill>
                  <a:schemeClr val="accent5">
                    <a:lumMod val="75000"/>
                  </a:schemeClr>
                </a:solidFill>
                <a:ea typeface="+mn-lt"/>
                <a:cs typeface="+mn-lt"/>
              </a:rPr>
              <a:t>);</a:t>
            </a:r>
            <a:r>
              <a:rPr lang="en-US">
                <a:solidFill>
                  <a:schemeClr val="accent5">
                    <a:lumMod val="75000"/>
                  </a:schemeClr>
                </a:solidFill>
                <a:ea typeface="+mn-lt"/>
                <a:cs typeface="+mn-lt"/>
              </a:rPr>
              <a:t>
</a:t>
            </a:r>
            <a:r>
              <a:rPr lang="en-US">
                <a:ea typeface="+mn-lt"/>
                <a:cs typeface="+mn-lt"/>
              </a:rPr>
              <a:t>      </a:t>
            </a:r>
            <a:endParaRPr lang="en-US" b="1">
              <a:latin typeface="Calibri" panose="020F0502020204030204"/>
              <a:cs typeface="Calibri"/>
            </a:endParaRPr>
          </a:p>
          <a:p>
            <a:pPr marL="0" indent="0">
              <a:buNone/>
            </a:pPr>
            <a:endParaRPr lang="en-US" b="1">
              <a:latin typeface="Times New Roman"/>
              <a:cs typeface="Calibri"/>
            </a:endParaRPr>
          </a:p>
          <a:p>
            <a:endParaRPr lang="en-US">
              <a:cs typeface="Calibri"/>
            </a:endParaRPr>
          </a:p>
        </p:txBody>
      </p:sp>
    </p:spTree>
    <p:extLst>
      <p:ext uri="{BB962C8B-B14F-4D97-AF65-F5344CB8AC3E}">
        <p14:creationId xmlns:p14="http://schemas.microsoft.com/office/powerpoint/2010/main" val="3570507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66ECB-B788-06EF-37A7-FB6D1A4B13F4}"/>
              </a:ext>
            </a:extLst>
          </p:cNvPr>
          <p:cNvSpPr>
            <a:spLocks noGrp="1"/>
          </p:cNvSpPr>
          <p:nvPr>
            <p:ph idx="1"/>
          </p:nvPr>
        </p:nvSpPr>
        <p:spPr>
          <a:xfrm>
            <a:off x="838200" y="457489"/>
            <a:ext cx="10515600" cy="5719474"/>
          </a:xfrm>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msg_len</a:t>
            </a:r>
            <a:r>
              <a:rPr lang="en-US">
                <a:latin typeface="Times New Roman"/>
                <a:ea typeface="+mn-lt"/>
                <a:cs typeface="+mn-lt"/>
              </a:rPr>
              <a:t> argument specifies the length of the message pointed to by </a:t>
            </a:r>
            <a:r>
              <a:rPr lang="en-US" err="1">
                <a:latin typeface="Times New Roman"/>
                <a:ea typeface="+mn-lt"/>
                <a:cs typeface="+mn-lt"/>
              </a:rPr>
              <a:t>msg_ptr</a:t>
            </a:r>
            <a:r>
              <a:rPr lang="en-US">
                <a:latin typeface="Times New Roman"/>
                <a:ea typeface="+mn-lt"/>
                <a:cs typeface="+mn-lt"/>
              </a:rPr>
              <a:t>. This value must be less than or equal to the </a:t>
            </a:r>
            <a:r>
              <a:rPr lang="en-US" err="1">
                <a:latin typeface="Times New Roman"/>
                <a:ea typeface="+mn-lt"/>
                <a:cs typeface="+mn-lt"/>
              </a:rPr>
              <a:t>mq_msgsize</a:t>
            </a:r>
            <a:r>
              <a:rPr lang="en-US">
                <a:latin typeface="Times New Roman"/>
                <a:ea typeface="+mn-lt"/>
                <a:cs typeface="+mn-lt"/>
              </a:rPr>
              <a:t> attribute of the queue.</a:t>
            </a:r>
            <a:endParaRPr lang="en-US">
              <a:latin typeface="Calibri" panose="020F0502020204030204"/>
              <a:ea typeface="+mn-lt"/>
              <a:cs typeface="+mn-lt"/>
            </a:endParaRPr>
          </a:p>
          <a:p>
            <a:r>
              <a:rPr lang="en-US">
                <a:latin typeface="Times New Roman"/>
                <a:ea typeface="+mn-lt"/>
                <a:cs typeface="+mn-lt"/>
              </a:rPr>
              <a:t>Each message has a nonnegative integer priority, specified by the </a:t>
            </a:r>
            <a:r>
              <a:rPr lang="en-US" err="1">
                <a:latin typeface="Times New Roman"/>
                <a:ea typeface="+mn-lt"/>
                <a:cs typeface="+mn-lt"/>
              </a:rPr>
              <a:t>msg_prio</a:t>
            </a:r>
            <a:r>
              <a:rPr lang="en-US">
                <a:latin typeface="Times New Roman"/>
                <a:ea typeface="+mn-lt"/>
                <a:cs typeface="+mn-lt"/>
              </a:rPr>
              <a:t> argument. </a:t>
            </a:r>
          </a:p>
          <a:p>
            <a:r>
              <a:rPr lang="en-US">
                <a:latin typeface="Times New Roman"/>
                <a:ea typeface="+mn-lt"/>
                <a:cs typeface="+mn-lt"/>
              </a:rPr>
              <a:t>If the message queue is already full then a further </a:t>
            </a:r>
            <a:r>
              <a:rPr lang="en-US" err="1">
                <a:latin typeface="Times New Roman"/>
                <a:ea typeface="+mn-lt"/>
                <a:cs typeface="+mn-lt"/>
              </a:rPr>
              <a:t>mq_send</a:t>
            </a:r>
            <a:r>
              <a:rPr lang="en-US">
                <a:latin typeface="Times New Roman"/>
                <a:ea typeface="+mn-lt"/>
                <a:cs typeface="+mn-lt"/>
              </a:rPr>
              <a:t>() either blocks until space becomes available in the queue, or, if the O_NONBLOCK flag is in effect, fails immediately with the error EAGAIN .</a:t>
            </a:r>
            <a:endParaRPr lang="en-US">
              <a:latin typeface="Times New Roman"/>
              <a:cs typeface="Calibri" panose="020F0502020204030204"/>
            </a:endParaRPr>
          </a:p>
        </p:txBody>
      </p:sp>
    </p:spTree>
    <p:extLst>
      <p:ext uri="{BB962C8B-B14F-4D97-AF65-F5344CB8AC3E}">
        <p14:creationId xmlns:p14="http://schemas.microsoft.com/office/powerpoint/2010/main" val="60468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8701-ACB2-1EBB-A005-2C93F55530F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200" kern="1200">
                <a:solidFill>
                  <a:schemeClr val="tx1"/>
                </a:solidFill>
                <a:latin typeface="+mj-lt"/>
                <a:ea typeface="+mj-ea"/>
                <a:cs typeface="+mj-cs"/>
              </a:rPr>
              <a:t>Writing a message to a POSIX message queue</a:t>
            </a:r>
          </a:p>
        </p:txBody>
      </p:sp>
      <p:pic>
        <p:nvPicPr>
          <p:cNvPr id="3" name="Picture 4" descr="Text&#10;&#10;Description automatically generated">
            <a:extLst>
              <a:ext uri="{FF2B5EF4-FFF2-40B4-BE49-F238E27FC236}">
                <a16:creationId xmlns:a16="http://schemas.microsoft.com/office/drawing/2014/main" id="{26338EC2-4897-762F-7130-30A50E535BE1}"/>
              </a:ext>
            </a:extLst>
          </p:cNvPr>
          <p:cNvPicPr>
            <a:picLocks noChangeAspect="1"/>
          </p:cNvPicPr>
          <p:nvPr/>
        </p:nvPicPr>
        <p:blipFill>
          <a:blip r:embed="rId2"/>
          <a:stretch>
            <a:fillRect/>
          </a:stretch>
        </p:blipFill>
        <p:spPr>
          <a:xfrm>
            <a:off x="984695" y="1284910"/>
            <a:ext cx="9796412" cy="5314045"/>
          </a:xfrm>
          <a:prstGeom prst="rect">
            <a:avLst/>
          </a:prstGeom>
        </p:spPr>
      </p:pic>
    </p:spTree>
    <p:extLst>
      <p:ext uri="{BB962C8B-B14F-4D97-AF65-F5344CB8AC3E}">
        <p14:creationId xmlns:p14="http://schemas.microsoft.com/office/powerpoint/2010/main" val="330960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3D02-F52A-4882-E044-154D0EDD1B5F}"/>
              </a:ext>
            </a:extLst>
          </p:cNvPr>
          <p:cNvSpPr>
            <a:spLocks noGrp="1"/>
          </p:cNvSpPr>
          <p:nvPr>
            <p:ph type="title"/>
          </p:nvPr>
        </p:nvSpPr>
        <p:spPr/>
        <p:txBody>
          <a:bodyPr/>
          <a:lstStyle/>
          <a:p>
            <a:r>
              <a:rPr lang="en-US" b="1">
                <a:latin typeface="Times New Roman"/>
                <a:cs typeface="Times New Roman"/>
              </a:rPr>
              <a:t>CONTENTS</a:t>
            </a:r>
            <a:endParaRPr lang="en-US">
              <a:ea typeface="+mj-lt"/>
              <a:cs typeface="+mj-lt"/>
            </a:endParaRPr>
          </a:p>
        </p:txBody>
      </p:sp>
      <p:sp>
        <p:nvSpPr>
          <p:cNvPr id="3" name="Content Placeholder 2">
            <a:extLst>
              <a:ext uri="{FF2B5EF4-FFF2-40B4-BE49-F238E27FC236}">
                <a16:creationId xmlns:a16="http://schemas.microsoft.com/office/drawing/2014/main" id="{6AA14076-4F8D-0690-D9F6-594929D3117B}"/>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Initializing an unnamed semaphore </a:t>
            </a:r>
          </a:p>
          <a:p>
            <a:r>
              <a:rPr lang="en-US">
                <a:latin typeface="Times New Roman"/>
                <a:ea typeface="+mn-lt"/>
                <a:cs typeface="+mn-lt"/>
              </a:rPr>
              <a:t>How to Destroy an Unnamed Semaphore </a:t>
            </a:r>
          </a:p>
          <a:p>
            <a:r>
              <a:rPr lang="en-US">
                <a:latin typeface="Times New Roman"/>
                <a:ea typeface="+mn-lt"/>
                <a:cs typeface="+mn-lt"/>
              </a:rPr>
              <a:t>Differences between </a:t>
            </a:r>
            <a:r>
              <a:rPr lang="en-US" err="1">
                <a:latin typeface="Times New Roman"/>
                <a:ea typeface="+mn-lt"/>
                <a:cs typeface="+mn-lt"/>
              </a:rPr>
              <a:t>posix</a:t>
            </a:r>
            <a:r>
              <a:rPr lang="en-US">
                <a:latin typeface="Times New Roman"/>
                <a:ea typeface="+mn-lt"/>
                <a:cs typeface="+mn-lt"/>
              </a:rPr>
              <a:t> &amp; system-V semaphores </a:t>
            </a:r>
          </a:p>
          <a:p>
            <a:r>
              <a:rPr lang="en-US" err="1">
                <a:latin typeface="Times New Roman"/>
                <a:ea typeface="+mn-lt"/>
                <a:cs typeface="+mn-lt"/>
              </a:rPr>
              <a:t>Posix</a:t>
            </a:r>
            <a:r>
              <a:rPr lang="en-US">
                <a:latin typeface="Times New Roman"/>
                <a:ea typeface="+mn-lt"/>
                <a:cs typeface="+mn-lt"/>
              </a:rPr>
              <a:t> Semaphores vs </a:t>
            </a:r>
            <a:r>
              <a:rPr lang="en-US" err="1">
                <a:latin typeface="Times New Roman"/>
                <a:ea typeface="+mn-lt"/>
                <a:cs typeface="+mn-lt"/>
              </a:rPr>
              <a:t>Pthread</a:t>
            </a:r>
            <a:r>
              <a:rPr lang="en-US">
                <a:latin typeface="Times New Roman"/>
                <a:ea typeface="+mn-lt"/>
                <a:cs typeface="+mn-lt"/>
              </a:rPr>
              <a:t> Mutexes </a:t>
            </a:r>
          </a:p>
          <a:p>
            <a:pPr>
              <a:spcBef>
                <a:spcPct val="0"/>
              </a:spcBef>
            </a:pPr>
            <a:r>
              <a:rPr lang="en-US">
                <a:latin typeface="Times New Roman"/>
                <a:ea typeface="+mn-lt"/>
                <a:cs typeface="+mn-lt"/>
              </a:rPr>
              <a:t>Semaphore limits </a:t>
            </a:r>
          </a:p>
          <a:p>
            <a:r>
              <a:rPr lang="en-US" err="1">
                <a:latin typeface="Times New Roman"/>
                <a:ea typeface="+mn-lt"/>
                <a:cs typeface="Times New Roman"/>
              </a:rPr>
              <a:t>Posix</a:t>
            </a:r>
            <a:r>
              <a:rPr lang="en-US">
                <a:latin typeface="Times New Roman"/>
                <a:ea typeface="+mn-lt"/>
                <a:cs typeface="Times New Roman"/>
              </a:rPr>
              <a:t> shared memory overview </a:t>
            </a:r>
            <a:endParaRPr lang="en-US">
              <a:latin typeface="Times New Roman"/>
              <a:cs typeface="Times New Roman"/>
            </a:endParaRPr>
          </a:p>
          <a:p>
            <a:r>
              <a:rPr lang="en-US">
                <a:latin typeface="Times New Roman"/>
                <a:ea typeface="+mn-lt"/>
                <a:cs typeface="Times New Roman"/>
              </a:rPr>
              <a:t>Creating Shared Memory Objects </a:t>
            </a:r>
            <a:endParaRPr lang="en-US">
              <a:latin typeface="Times New Roman"/>
              <a:cs typeface="Times New Roman"/>
            </a:endParaRPr>
          </a:p>
          <a:p>
            <a:r>
              <a:rPr lang="en-US">
                <a:latin typeface="Times New Roman"/>
                <a:ea typeface="+mn-lt"/>
                <a:cs typeface="Times New Roman"/>
              </a:rPr>
              <a:t>Usage of shred memory object </a:t>
            </a:r>
            <a:endParaRPr lang="en-US">
              <a:latin typeface="Times New Roman"/>
              <a:cs typeface="Times New Roman"/>
            </a:endParaRPr>
          </a:p>
          <a:p>
            <a:pPr>
              <a:spcBef>
                <a:spcPct val="0"/>
              </a:spcBef>
            </a:pPr>
            <a:r>
              <a:rPr lang="en-US">
                <a:latin typeface="Times New Roman"/>
                <a:ea typeface="+mn-lt"/>
                <a:cs typeface="Times New Roman"/>
              </a:rPr>
              <a:t>Removing Shared Memory Objects </a:t>
            </a:r>
            <a:endParaRPr lang="en-US">
              <a:latin typeface="Times New Roman"/>
              <a:cs typeface="Times New Roman"/>
            </a:endParaRPr>
          </a:p>
        </p:txBody>
      </p:sp>
    </p:spTree>
    <p:extLst>
      <p:ext uri="{BB962C8B-B14F-4D97-AF65-F5344CB8AC3E}">
        <p14:creationId xmlns:p14="http://schemas.microsoft.com/office/powerpoint/2010/main" val="1758226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80A-59EC-CD06-3394-EE4844075B93}"/>
              </a:ext>
            </a:extLst>
          </p:cNvPr>
          <p:cNvSpPr>
            <a:spLocks noGrp="1"/>
          </p:cNvSpPr>
          <p:nvPr>
            <p:ph type="title"/>
          </p:nvPr>
        </p:nvSpPr>
        <p:spPr/>
        <p:txBody>
          <a:bodyPr/>
          <a:lstStyle/>
          <a:p>
            <a:r>
              <a:rPr lang="en-US">
                <a:latin typeface="Times New Roman"/>
                <a:ea typeface="+mj-lt"/>
                <a:cs typeface="+mj-lt"/>
              </a:rPr>
              <a:t>Receiving Messages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58BA473A-5F52-CDAB-A787-B498676E4205}"/>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mq_receive</a:t>
            </a:r>
            <a:r>
              <a:rPr lang="en-US">
                <a:latin typeface="Times New Roman"/>
                <a:ea typeface="+mn-lt"/>
                <a:cs typeface="+mn-lt"/>
              </a:rPr>
              <a:t>() function removes the oldest message with the highest priority from the message queue referred to by </a:t>
            </a:r>
            <a:r>
              <a:rPr lang="en-US" err="1">
                <a:latin typeface="Times New Roman"/>
                <a:ea typeface="+mn-lt"/>
                <a:cs typeface="+mn-lt"/>
              </a:rPr>
              <a:t>mqdes</a:t>
            </a:r>
            <a:r>
              <a:rPr lang="en-US">
                <a:latin typeface="Times New Roman"/>
                <a:ea typeface="+mn-lt"/>
                <a:cs typeface="+mn-lt"/>
              </a:rPr>
              <a:t> and returns that message in the buffer pointed to by </a:t>
            </a:r>
            <a:r>
              <a:rPr lang="en-US" err="1">
                <a:latin typeface="Times New Roman"/>
                <a:ea typeface="+mn-lt"/>
                <a:cs typeface="+mn-lt"/>
              </a:rPr>
              <a:t>msg_ptr</a:t>
            </a:r>
            <a:r>
              <a:rPr lang="en-US">
                <a:latin typeface="Times New Roman"/>
                <a:ea typeface="+mn-lt"/>
                <a:cs typeface="+mn-lt"/>
              </a:rPr>
              <a:t>.</a:t>
            </a:r>
          </a:p>
          <a:p>
            <a:r>
              <a:rPr lang="en-US" b="1">
                <a:latin typeface="Times New Roman"/>
                <a:cs typeface="Calibri" panose="020F0502020204030204"/>
              </a:rPr>
              <a:t>Syntax</a:t>
            </a:r>
          </a:p>
          <a:p>
            <a:pPr marL="457200" lvl="1" indent="0">
              <a:buNone/>
            </a:pP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mqueue.h</a:t>
            </a:r>
            <a:r>
              <a:rPr lang="en-US">
                <a:solidFill>
                  <a:schemeClr val="accent5">
                    <a:lumMod val="75000"/>
                  </a:schemeClr>
                </a:solidFill>
                <a:latin typeface="Times New Roman"/>
                <a:ea typeface="+mn-lt"/>
                <a:cs typeface="+mn-lt"/>
              </a:rPr>
              <a:t>&gt;</a:t>
            </a:r>
          </a:p>
          <a:p>
            <a:pPr marL="457200" lvl="1" indent="0">
              <a:buNone/>
            </a:pPr>
            <a:r>
              <a:rPr lang="en-US" err="1">
                <a:solidFill>
                  <a:schemeClr val="accent5">
                    <a:lumMod val="75000"/>
                  </a:schemeClr>
                </a:solidFill>
                <a:latin typeface="Times New Roman"/>
                <a:ea typeface="+mn-lt"/>
                <a:cs typeface="+mn-lt"/>
              </a:rPr>
              <a:t>ssize_t</a:t>
            </a: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mq_receive</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mqd_t</a:t>
            </a:r>
            <a:r>
              <a:rPr lang="en-US">
                <a:solidFill>
                  <a:schemeClr val="accent5">
                    <a:lumMod val="75000"/>
                  </a:schemeClr>
                </a:solidFill>
                <a:latin typeface="Times New Roman"/>
                <a:ea typeface="+mn-lt"/>
                <a:cs typeface="+mn-lt"/>
              </a:rPr>
              <a:t> </a:t>
            </a:r>
            <a:r>
              <a:rPr lang="en-US" i="1" err="1">
                <a:solidFill>
                  <a:schemeClr val="accent5">
                    <a:lumMod val="75000"/>
                  </a:schemeClr>
                </a:solidFill>
                <a:latin typeface="Times New Roman"/>
                <a:ea typeface="+mn-lt"/>
                <a:cs typeface="+mn-lt"/>
              </a:rPr>
              <a:t>mqdes</a:t>
            </a:r>
            <a:r>
              <a:rPr lang="en-US">
                <a:solidFill>
                  <a:schemeClr val="accent5">
                    <a:lumMod val="75000"/>
                  </a:schemeClr>
                </a:solidFill>
                <a:latin typeface="Times New Roman"/>
                <a:ea typeface="+mn-lt"/>
                <a:cs typeface="+mn-lt"/>
              </a:rPr>
              <a:t>, char *</a:t>
            </a:r>
            <a:r>
              <a:rPr lang="en-US" i="1" err="1">
                <a:solidFill>
                  <a:schemeClr val="accent5">
                    <a:lumMod val="75000"/>
                  </a:schemeClr>
                </a:solidFill>
                <a:latin typeface="Times New Roman"/>
                <a:ea typeface="+mn-lt"/>
                <a:cs typeface="+mn-lt"/>
              </a:rPr>
              <a:t>msg_ptr</a:t>
            </a:r>
            <a:r>
              <a:rPr lang="en-US">
                <a:solidFill>
                  <a:schemeClr val="accent5">
                    <a:lumMod val="75000"/>
                  </a:schemeClr>
                </a:solidFill>
                <a:latin typeface="Times New Roman"/>
                <a:ea typeface="+mn-lt"/>
                <a:cs typeface="+mn-lt"/>
              </a:rPr>
              <a:t>,
                          </a:t>
            </a:r>
            <a:r>
              <a:rPr lang="en-US" err="1">
                <a:solidFill>
                  <a:schemeClr val="accent5">
                    <a:lumMod val="75000"/>
                  </a:schemeClr>
                </a:solidFill>
                <a:latin typeface="Times New Roman"/>
                <a:ea typeface="+mn-lt"/>
                <a:cs typeface="+mn-lt"/>
              </a:rPr>
              <a:t>size_t</a:t>
            </a:r>
            <a:r>
              <a:rPr lang="en-US">
                <a:solidFill>
                  <a:schemeClr val="accent5">
                    <a:lumMod val="75000"/>
                  </a:schemeClr>
                </a:solidFill>
                <a:latin typeface="Times New Roman"/>
                <a:ea typeface="+mn-lt"/>
                <a:cs typeface="+mn-lt"/>
              </a:rPr>
              <a:t> </a:t>
            </a:r>
            <a:r>
              <a:rPr lang="en-US" i="1" err="1">
                <a:solidFill>
                  <a:schemeClr val="accent5">
                    <a:lumMod val="75000"/>
                  </a:schemeClr>
                </a:solidFill>
                <a:latin typeface="Times New Roman"/>
                <a:ea typeface="+mn-lt"/>
                <a:cs typeface="+mn-lt"/>
              </a:rPr>
              <a:t>msg_len</a:t>
            </a:r>
            <a:r>
              <a:rPr lang="en-US">
                <a:solidFill>
                  <a:schemeClr val="accent5">
                    <a:lumMod val="75000"/>
                  </a:schemeClr>
                </a:solidFill>
                <a:latin typeface="Times New Roman"/>
                <a:ea typeface="+mn-lt"/>
                <a:cs typeface="+mn-lt"/>
              </a:rPr>
              <a:t>, unsigned int *</a:t>
            </a:r>
            <a:r>
              <a:rPr lang="en-US" i="1" err="1">
                <a:solidFill>
                  <a:schemeClr val="accent5">
                    <a:lumMod val="75000"/>
                  </a:schemeClr>
                </a:solidFill>
                <a:latin typeface="Times New Roman"/>
                <a:ea typeface="+mn-lt"/>
                <a:cs typeface="+mn-lt"/>
              </a:rPr>
              <a:t>msg_prio</a:t>
            </a:r>
            <a:r>
              <a:rPr lang="en-US">
                <a:solidFill>
                  <a:schemeClr val="accent5">
                    <a:lumMod val="75000"/>
                  </a:schemeClr>
                </a:solidFill>
                <a:latin typeface="Times New Roman"/>
                <a:ea typeface="+mn-lt"/>
                <a:cs typeface="+mn-lt"/>
              </a:rPr>
              <a:t>);</a:t>
            </a:r>
            <a:endParaRPr lang="en-US">
              <a:solidFill>
                <a:schemeClr val="accent5">
                  <a:lumMod val="75000"/>
                </a:schemeClr>
              </a:solidFill>
              <a:latin typeface="Times New Roman"/>
              <a:cs typeface="Calibri" panose="020F0502020204030204"/>
            </a:endParaRPr>
          </a:p>
        </p:txBody>
      </p:sp>
    </p:spTree>
    <p:extLst>
      <p:ext uri="{BB962C8B-B14F-4D97-AF65-F5344CB8AC3E}">
        <p14:creationId xmlns:p14="http://schemas.microsoft.com/office/powerpoint/2010/main" val="2253198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EA5BD-E084-355B-62D1-EE2785B242BA}"/>
              </a:ext>
            </a:extLst>
          </p:cNvPr>
          <p:cNvSpPr>
            <a:spLocks noGrp="1"/>
          </p:cNvSpPr>
          <p:nvPr>
            <p:ph idx="1"/>
          </p:nvPr>
        </p:nvSpPr>
        <p:spPr>
          <a:xfrm>
            <a:off x="680224" y="1388447"/>
            <a:ext cx="10515600" cy="5996565"/>
          </a:xfrm>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msg_len</a:t>
            </a:r>
            <a:r>
              <a:rPr lang="en-US">
                <a:latin typeface="Times New Roman"/>
                <a:ea typeface="+mn-lt"/>
                <a:cs typeface="+mn-lt"/>
              </a:rPr>
              <a:t> argument is used by the caller to specify the number of bytes of space available in the buffer pointed to by </a:t>
            </a:r>
            <a:r>
              <a:rPr lang="en-US" err="1">
                <a:latin typeface="Times New Roman"/>
                <a:ea typeface="+mn-lt"/>
                <a:cs typeface="+mn-lt"/>
              </a:rPr>
              <a:t>msg_ptr</a:t>
            </a:r>
            <a:r>
              <a:rPr lang="en-US">
                <a:latin typeface="Times New Roman"/>
                <a:ea typeface="+mn-lt"/>
                <a:cs typeface="+mn-lt"/>
              </a:rPr>
              <a:t>.</a:t>
            </a:r>
          </a:p>
          <a:p>
            <a:r>
              <a:rPr lang="en-US">
                <a:latin typeface="Times New Roman"/>
                <a:ea typeface="+mn-lt"/>
                <a:cs typeface="+mn-lt"/>
              </a:rPr>
              <a:t>If </a:t>
            </a:r>
            <a:r>
              <a:rPr lang="en-US" err="1">
                <a:latin typeface="Times New Roman"/>
                <a:ea typeface="+mn-lt"/>
                <a:cs typeface="+mn-lt"/>
              </a:rPr>
              <a:t>msg_prio</a:t>
            </a:r>
            <a:r>
              <a:rPr lang="en-US">
                <a:latin typeface="Times New Roman"/>
                <a:ea typeface="+mn-lt"/>
                <a:cs typeface="+mn-lt"/>
              </a:rPr>
              <a:t> is not NULL , then the priority of the received message is copied into the location pointed to by </a:t>
            </a:r>
            <a:r>
              <a:rPr lang="en-US" err="1">
                <a:latin typeface="Times New Roman"/>
                <a:ea typeface="+mn-lt"/>
                <a:cs typeface="+mn-lt"/>
              </a:rPr>
              <a:t>msg_prio</a:t>
            </a:r>
            <a:r>
              <a:rPr lang="en-US">
                <a:latin typeface="Times New Roman"/>
                <a:ea typeface="+mn-lt"/>
                <a:cs typeface="+mn-lt"/>
              </a:rPr>
              <a:t>.</a:t>
            </a:r>
          </a:p>
          <a:p>
            <a:r>
              <a:rPr lang="en-US">
                <a:latin typeface="Times New Roman"/>
                <a:ea typeface="+mn-lt"/>
                <a:cs typeface="+mn-lt"/>
              </a:rPr>
              <a:t>If the message queue is currently empty, then </a:t>
            </a:r>
            <a:r>
              <a:rPr lang="en-US" err="1">
                <a:latin typeface="Times New Roman"/>
                <a:ea typeface="+mn-lt"/>
                <a:cs typeface="+mn-lt"/>
              </a:rPr>
              <a:t>mq_receive</a:t>
            </a:r>
            <a:r>
              <a:rPr lang="en-US">
                <a:latin typeface="Times New Roman"/>
                <a:ea typeface="+mn-lt"/>
                <a:cs typeface="+mn-lt"/>
              </a:rPr>
              <a:t>() either blocks until a message becomes available, or, if the O_NONBLOCK flag is in effect, fails immediately with the error EAGAIN . </a:t>
            </a:r>
            <a:endParaRPr lang="en-US">
              <a:latin typeface="Times New Roman"/>
              <a:cs typeface="Calibri" panose="020F0502020204030204"/>
            </a:endParaRPr>
          </a:p>
        </p:txBody>
      </p:sp>
    </p:spTree>
    <p:extLst>
      <p:ext uri="{BB962C8B-B14F-4D97-AF65-F5344CB8AC3E}">
        <p14:creationId xmlns:p14="http://schemas.microsoft.com/office/powerpoint/2010/main" val="1597138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7E849-CC39-0EC6-E41C-9A1786B9129D}"/>
              </a:ext>
            </a:extLst>
          </p:cNvPr>
          <p:cNvSpPr>
            <a:spLocks noGrp="1"/>
          </p:cNvSpPr>
          <p:nvPr>
            <p:ph idx="1"/>
          </p:nvPr>
        </p:nvSpPr>
        <p:spPr>
          <a:xfrm>
            <a:off x="838200" y="258330"/>
            <a:ext cx="10515600" cy="5918633"/>
          </a:xfrm>
        </p:spPr>
        <p:txBody>
          <a:bodyPr vert="horz" lIns="91440" tIns="45720" rIns="91440" bIns="45720" rtlCol="0" anchor="t">
            <a:normAutofit/>
          </a:bodyPr>
          <a:lstStyle/>
          <a:p>
            <a:r>
              <a:rPr lang="en-US">
                <a:latin typeface="Times New Roman"/>
                <a:ea typeface="+mn-lt"/>
                <a:cs typeface="+mn-lt"/>
              </a:rPr>
              <a:t>The program listed below provides a command-line interface to the </a:t>
            </a:r>
            <a:r>
              <a:rPr lang="en-US" err="1">
                <a:latin typeface="Times New Roman"/>
                <a:ea typeface="+mn-lt"/>
                <a:cs typeface="+mn-lt"/>
              </a:rPr>
              <a:t>mq_receive</a:t>
            </a:r>
            <a:r>
              <a:rPr lang="en-US">
                <a:latin typeface="Times New Roman"/>
                <a:ea typeface="+mn-lt"/>
                <a:cs typeface="+mn-lt"/>
              </a:rPr>
              <a:t>() function. </a:t>
            </a:r>
            <a:endParaRPr lang="en-US"/>
          </a:p>
          <a:p>
            <a:r>
              <a:rPr lang="en-US">
                <a:latin typeface="Times New Roman"/>
                <a:ea typeface="+mn-lt"/>
                <a:cs typeface="+mn-lt"/>
              </a:rPr>
              <a:t>The command format for this program is shown in the </a:t>
            </a:r>
            <a:r>
              <a:rPr lang="en-US" err="1">
                <a:latin typeface="Times New Roman"/>
                <a:ea typeface="+mn-lt"/>
                <a:cs typeface="+mn-lt"/>
              </a:rPr>
              <a:t>usageError</a:t>
            </a:r>
            <a:r>
              <a:rPr lang="en-US">
                <a:latin typeface="Times New Roman"/>
                <a:ea typeface="+mn-lt"/>
                <a:cs typeface="+mn-lt"/>
              </a:rPr>
              <a:t>() function.</a:t>
            </a:r>
            <a:endParaRPr lang="en-US"/>
          </a:p>
          <a:p>
            <a:r>
              <a:rPr lang="en-US">
                <a:latin typeface="Times New Roman"/>
                <a:ea typeface="+mn-lt"/>
                <a:cs typeface="+mn-lt"/>
              </a:rPr>
              <a:t>The following shell session demonstrates creating a message queue and sending a few messages with different priorities:</a:t>
            </a:r>
          </a:p>
          <a:p>
            <a:r>
              <a:rPr lang="en-US">
                <a:latin typeface="Times New Roman"/>
                <a:ea typeface="+mn-lt"/>
                <a:cs typeface="+mn-lt"/>
              </a:rPr>
              <a:t>$ . /</a:t>
            </a:r>
            <a:r>
              <a:rPr lang="en-US" err="1">
                <a:latin typeface="Times New Roman"/>
                <a:ea typeface="+mn-lt"/>
                <a:cs typeface="+mn-lt"/>
              </a:rPr>
              <a:t>pmsg_create</a:t>
            </a:r>
            <a:r>
              <a:rPr lang="en-US">
                <a:latin typeface="Times New Roman"/>
                <a:ea typeface="+mn-lt"/>
                <a:cs typeface="+mn-lt"/>
              </a:rPr>
              <a:t> -cx /</a:t>
            </a:r>
            <a:r>
              <a:rPr lang="en-US" err="1">
                <a:latin typeface="Times New Roman"/>
                <a:ea typeface="+mn-lt"/>
                <a:cs typeface="+mn-lt"/>
              </a:rPr>
              <a:t>mq</a:t>
            </a:r>
            <a:endParaRPr lang="en-US">
              <a:latin typeface="Times New Roman"/>
              <a:ea typeface="+mn-lt"/>
              <a:cs typeface="+mn-lt"/>
            </a:endParaRPr>
          </a:p>
          <a:p>
            <a:r>
              <a:rPr lang="en-US">
                <a:latin typeface="Times New Roman"/>
                <a:ea typeface="+mn-lt"/>
                <a:cs typeface="+mn-lt"/>
              </a:rPr>
              <a:t>$  ./</a:t>
            </a:r>
            <a:r>
              <a:rPr lang="en-US" err="1">
                <a:latin typeface="Times New Roman"/>
                <a:ea typeface="+mn-lt"/>
                <a:cs typeface="+mn-lt"/>
              </a:rPr>
              <a:t>pmsg_send</a:t>
            </a:r>
            <a:r>
              <a:rPr lang="en-US">
                <a:latin typeface="Times New Roman"/>
                <a:ea typeface="+mn-lt"/>
                <a:cs typeface="+mn-lt"/>
              </a:rPr>
              <a:t> /</a:t>
            </a:r>
            <a:r>
              <a:rPr lang="en-US" err="1">
                <a:latin typeface="Times New Roman"/>
                <a:ea typeface="+mn-lt"/>
                <a:cs typeface="+mn-lt"/>
              </a:rPr>
              <a:t>mq</a:t>
            </a:r>
            <a:r>
              <a:rPr lang="en-US">
                <a:latin typeface="Times New Roman"/>
                <a:ea typeface="+mn-lt"/>
                <a:cs typeface="+mn-lt"/>
              </a:rPr>
              <a:t> msg-a 5</a:t>
            </a:r>
          </a:p>
          <a:p>
            <a:r>
              <a:rPr lang="en-US">
                <a:latin typeface="Times New Roman"/>
                <a:ea typeface="+mn-lt"/>
                <a:cs typeface="+mn-lt"/>
              </a:rPr>
              <a:t>$  ./</a:t>
            </a:r>
            <a:r>
              <a:rPr lang="en-US" err="1">
                <a:latin typeface="Times New Roman"/>
                <a:ea typeface="+mn-lt"/>
                <a:cs typeface="+mn-lt"/>
              </a:rPr>
              <a:t>pmsg_send</a:t>
            </a:r>
            <a:r>
              <a:rPr lang="en-US">
                <a:latin typeface="Times New Roman"/>
                <a:ea typeface="+mn-lt"/>
                <a:cs typeface="+mn-lt"/>
              </a:rPr>
              <a:t> /</a:t>
            </a:r>
            <a:r>
              <a:rPr lang="en-US" err="1">
                <a:latin typeface="Times New Roman"/>
                <a:ea typeface="+mn-lt"/>
                <a:cs typeface="+mn-lt"/>
              </a:rPr>
              <a:t>mq</a:t>
            </a:r>
            <a:r>
              <a:rPr lang="en-US">
                <a:latin typeface="Times New Roman"/>
                <a:ea typeface="+mn-lt"/>
                <a:cs typeface="+mn-lt"/>
              </a:rPr>
              <a:t> msg-b 0</a:t>
            </a:r>
          </a:p>
          <a:p>
            <a:r>
              <a:rPr lang="en-US">
                <a:latin typeface="Times New Roman"/>
                <a:ea typeface="+mn-lt"/>
                <a:cs typeface="+mn-lt"/>
              </a:rPr>
              <a:t>$  ./</a:t>
            </a:r>
            <a:r>
              <a:rPr lang="en-US" err="1">
                <a:latin typeface="Times New Roman"/>
                <a:ea typeface="+mn-lt"/>
                <a:cs typeface="+mn-lt"/>
              </a:rPr>
              <a:t>pmsg_send</a:t>
            </a:r>
            <a:r>
              <a:rPr lang="en-US">
                <a:latin typeface="Times New Roman"/>
                <a:ea typeface="+mn-lt"/>
                <a:cs typeface="+mn-lt"/>
              </a:rPr>
              <a:t> /</a:t>
            </a:r>
            <a:r>
              <a:rPr lang="en-US" err="1">
                <a:latin typeface="Times New Roman"/>
                <a:ea typeface="+mn-lt"/>
                <a:cs typeface="+mn-lt"/>
              </a:rPr>
              <a:t>mq</a:t>
            </a:r>
            <a:r>
              <a:rPr lang="en-US">
                <a:latin typeface="Times New Roman"/>
                <a:ea typeface="+mn-lt"/>
                <a:cs typeface="+mn-lt"/>
              </a:rPr>
              <a:t> msg-c 10</a:t>
            </a:r>
          </a:p>
          <a:p>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421533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9EFF4-0DCC-8263-A61F-0D1FBB7DC3FE}"/>
              </a:ext>
            </a:extLst>
          </p:cNvPr>
          <p:cNvSpPr>
            <a:spLocks noGrp="1"/>
          </p:cNvSpPr>
          <p:nvPr>
            <p:ph idx="1"/>
          </p:nvPr>
        </p:nvSpPr>
        <p:spPr>
          <a:xfrm>
            <a:off x="838200" y="301625"/>
            <a:ext cx="10515600" cy="5875338"/>
          </a:xfrm>
        </p:spPr>
        <p:txBody>
          <a:bodyPr vert="horz" lIns="91440" tIns="45720" rIns="91440" bIns="45720" rtlCol="0" anchor="t">
            <a:normAutofit fontScale="55000" lnSpcReduction="20000"/>
          </a:bodyPr>
          <a:lstStyle/>
          <a:p>
            <a:r>
              <a:rPr lang="en-US">
                <a:latin typeface="Times New Roman"/>
                <a:ea typeface="+mn-lt"/>
                <a:cs typeface="+mn-lt"/>
              </a:rPr>
              <a:t>We then execute a series of commands to retrieve messages from the queue:</a:t>
            </a:r>
          </a:p>
          <a:p>
            <a:pPr marL="0" indent="0">
              <a:buNone/>
            </a:pPr>
            <a:endParaRPr lang="en-US">
              <a:latin typeface="Times New Roman"/>
              <a:ea typeface="+mn-lt"/>
              <a:cs typeface="+mn-lt"/>
            </a:endParaRPr>
          </a:p>
          <a:p>
            <a:r>
              <a:rPr lang="en-US">
                <a:latin typeface="Times New Roman"/>
                <a:ea typeface="+mn-lt"/>
                <a:cs typeface="+mn-lt"/>
              </a:rPr>
              <a:t>$ ./</a:t>
            </a:r>
            <a:r>
              <a:rPr lang="en-US" err="1">
                <a:latin typeface="Times New Roman"/>
                <a:ea typeface="+mn-lt"/>
                <a:cs typeface="+mn-lt"/>
              </a:rPr>
              <a:t>pmsg_receive</a:t>
            </a:r>
            <a:r>
              <a:rPr lang="en-US">
                <a:latin typeface="Times New Roman"/>
                <a:ea typeface="+mn-lt"/>
                <a:cs typeface="+mn-lt"/>
              </a:rPr>
              <a:t> /</a:t>
            </a:r>
            <a:r>
              <a:rPr lang="en-US" err="1">
                <a:latin typeface="Times New Roman"/>
                <a:ea typeface="+mn-lt"/>
                <a:cs typeface="+mn-lt"/>
              </a:rPr>
              <a:t>mq</a:t>
            </a:r>
            <a:endParaRPr lang="en-US">
              <a:latin typeface="Times New Roman"/>
              <a:cs typeface="Calibri"/>
            </a:endParaRPr>
          </a:p>
          <a:p>
            <a:pPr marL="0" indent="0">
              <a:buNone/>
            </a:pPr>
            <a:r>
              <a:rPr lang="en-US">
                <a:latin typeface="Times New Roman"/>
                <a:ea typeface="+mn-lt"/>
                <a:cs typeface="+mn-lt"/>
              </a:rPr>
              <a:t>      Read 5 bytes; priority = 10</a:t>
            </a:r>
            <a:endParaRPr lang="en-US">
              <a:latin typeface="Times New Roman"/>
              <a:cs typeface="Calibri" panose="020F0502020204030204"/>
            </a:endParaRPr>
          </a:p>
          <a:p>
            <a:pPr marL="0" indent="0">
              <a:buNone/>
            </a:pPr>
            <a:r>
              <a:rPr lang="en-US">
                <a:latin typeface="Times New Roman"/>
                <a:ea typeface="+mn-lt"/>
                <a:cs typeface="+mn-lt"/>
              </a:rPr>
              <a:t>      msg-c</a:t>
            </a:r>
            <a:endParaRPr lang="en-US">
              <a:latin typeface="Times New Roman"/>
              <a:cs typeface="Calibri"/>
            </a:endParaRPr>
          </a:p>
          <a:p>
            <a:r>
              <a:rPr lang="en-US">
                <a:latin typeface="Times New Roman"/>
                <a:ea typeface="+mn-lt"/>
                <a:cs typeface="+mn-lt"/>
              </a:rPr>
              <a:t>$ ./</a:t>
            </a:r>
            <a:r>
              <a:rPr lang="en-US" err="1">
                <a:latin typeface="Times New Roman"/>
                <a:ea typeface="+mn-lt"/>
                <a:cs typeface="+mn-lt"/>
              </a:rPr>
              <a:t>pmsg_receive</a:t>
            </a:r>
            <a:r>
              <a:rPr lang="en-US">
                <a:latin typeface="Times New Roman"/>
                <a:ea typeface="+mn-lt"/>
                <a:cs typeface="+mn-lt"/>
              </a:rPr>
              <a:t> /</a:t>
            </a:r>
            <a:r>
              <a:rPr lang="en-US" err="1">
                <a:latin typeface="Times New Roman"/>
                <a:ea typeface="+mn-lt"/>
                <a:cs typeface="+mn-lt"/>
              </a:rPr>
              <a:t>mq</a:t>
            </a:r>
            <a:endParaRPr lang="en-US">
              <a:latin typeface="Times New Roman"/>
              <a:cs typeface="Times New Roman"/>
            </a:endParaRPr>
          </a:p>
          <a:p>
            <a:pPr marL="0" indent="0">
              <a:buNone/>
            </a:pPr>
            <a:r>
              <a:rPr lang="en-US">
                <a:latin typeface="Times New Roman"/>
                <a:ea typeface="+mn-lt"/>
                <a:cs typeface="+mn-lt"/>
              </a:rPr>
              <a:t>      Read 5 bytes; priority = 5</a:t>
            </a:r>
          </a:p>
          <a:p>
            <a:pPr marL="0" indent="0">
              <a:buNone/>
            </a:pPr>
            <a:r>
              <a:rPr lang="en-US">
                <a:latin typeface="Times New Roman"/>
                <a:ea typeface="+mn-lt"/>
                <a:cs typeface="+mn-lt"/>
              </a:rPr>
              <a:t>      msg-a</a:t>
            </a:r>
            <a:endParaRPr lang="en-US">
              <a:latin typeface="Times New Roman"/>
              <a:cs typeface="Calibri"/>
            </a:endParaRPr>
          </a:p>
          <a:p>
            <a:r>
              <a:rPr lang="en-US">
                <a:latin typeface="Times New Roman"/>
                <a:ea typeface="+mn-lt"/>
                <a:cs typeface="+mn-lt"/>
              </a:rPr>
              <a:t>$ ./</a:t>
            </a:r>
            <a:r>
              <a:rPr lang="en-US" err="1">
                <a:latin typeface="Times New Roman"/>
                <a:ea typeface="+mn-lt"/>
                <a:cs typeface="+mn-lt"/>
              </a:rPr>
              <a:t>pmsg_receive</a:t>
            </a:r>
            <a:r>
              <a:rPr lang="en-US">
                <a:latin typeface="Times New Roman"/>
                <a:ea typeface="+mn-lt"/>
                <a:cs typeface="+mn-lt"/>
              </a:rPr>
              <a:t> /</a:t>
            </a:r>
            <a:r>
              <a:rPr lang="en-US" err="1">
                <a:latin typeface="Times New Roman"/>
                <a:ea typeface="+mn-lt"/>
                <a:cs typeface="+mn-lt"/>
              </a:rPr>
              <a:t>mq</a:t>
            </a:r>
            <a:endParaRPr lang="en-US">
              <a:latin typeface="Times New Roman"/>
              <a:ea typeface="+mn-lt"/>
              <a:cs typeface="+mn-lt"/>
            </a:endParaRPr>
          </a:p>
          <a:p>
            <a:pPr marL="0" indent="0">
              <a:buNone/>
            </a:pPr>
            <a:r>
              <a:rPr lang="en-US">
                <a:latin typeface="Times New Roman"/>
                <a:ea typeface="+mn-lt"/>
                <a:cs typeface="+mn-lt"/>
              </a:rPr>
              <a:t>     Read 5 bytes; priority = 0</a:t>
            </a:r>
            <a:endParaRPr lang="en-US">
              <a:latin typeface="Times New Roman"/>
              <a:cs typeface="Calibri" panose="020F0502020204030204"/>
            </a:endParaRPr>
          </a:p>
          <a:p>
            <a:pPr marL="0" indent="0">
              <a:buNone/>
            </a:pPr>
            <a:r>
              <a:rPr lang="en-US">
                <a:latin typeface="Times New Roman"/>
                <a:ea typeface="+mn-lt"/>
                <a:cs typeface="+mn-lt"/>
              </a:rPr>
              <a:t>     msg-b</a:t>
            </a:r>
          </a:p>
          <a:p>
            <a:pPr marL="0" indent="0">
              <a:buNone/>
            </a:pPr>
            <a:endParaRPr lang="en-US">
              <a:latin typeface="Times New Roman"/>
              <a:cs typeface="Calibri"/>
            </a:endParaRPr>
          </a:p>
          <a:p>
            <a:pPr>
              <a:buNone/>
            </a:pPr>
            <a:r>
              <a:rPr lang="en-US">
                <a:latin typeface="Times New Roman"/>
                <a:ea typeface="+mn-lt"/>
                <a:cs typeface="+mn-lt"/>
              </a:rPr>
              <a:t>As we can see from the above output, the messages were retrieved in order of priority. </a:t>
            </a:r>
          </a:p>
          <a:p>
            <a:pPr>
              <a:buNone/>
            </a:pPr>
            <a:r>
              <a:rPr lang="en-US">
                <a:latin typeface="Times New Roman"/>
                <a:ea typeface="+mn-lt"/>
                <a:cs typeface="+mn-lt"/>
              </a:rPr>
              <a:t>At this point, the queue is now empty. When we perform another blocking receive, the operation blocks:</a:t>
            </a:r>
          </a:p>
          <a:p>
            <a:pPr>
              <a:buNone/>
            </a:pPr>
            <a:r>
              <a:rPr lang="en-US">
                <a:latin typeface="Times New Roman"/>
                <a:ea typeface="+mn-lt"/>
                <a:cs typeface="+mn-lt"/>
              </a:rPr>
              <a:t>$ ./</a:t>
            </a:r>
            <a:r>
              <a:rPr lang="en-US" err="1">
                <a:latin typeface="Times New Roman"/>
                <a:ea typeface="+mn-lt"/>
                <a:cs typeface="+mn-lt"/>
              </a:rPr>
              <a:t>pmsg_receive</a:t>
            </a:r>
            <a:r>
              <a:rPr lang="en-US">
                <a:latin typeface="Times New Roman"/>
                <a:ea typeface="+mn-lt"/>
                <a:cs typeface="+mn-lt"/>
              </a:rPr>
              <a:t> /</a:t>
            </a:r>
            <a:r>
              <a:rPr lang="en-US" err="1">
                <a:latin typeface="Times New Roman"/>
                <a:ea typeface="+mn-lt"/>
                <a:cs typeface="+mn-lt"/>
              </a:rPr>
              <a:t>mq</a:t>
            </a:r>
            <a:endParaRPr lang="en-US">
              <a:latin typeface="Times New Roman"/>
              <a:cs typeface="Times New Roman"/>
            </a:endParaRPr>
          </a:p>
          <a:p>
            <a:pPr>
              <a:buNone/>
            </a:pPr>
            <a:r>
              <a:rPr lang="en-US">
                <a:latin typeface="Times New Roman"/>
                <a:ea typeface="+mn-lt"/>
                <a:cs typeface="+mn-lt"/>
              </a:rPr>
              <a:t>Blocks; we type Control-C to terminate the program.</a:t>
            </a:r>
          </a:p>
          <a:p>
            <a:pPr>
              <a:buNone/>
            </a:pPr>
            <a:endParaRPr lang="en-US">
              <a:latin typeface="Times New Roman"/>
              <a:ea typeface="+mn-lt"/>
              <a:cs typeface="+mn-lt"/>
            </a:endParaRPr>
          </a:p>
          <a:p>
            <a:pPr>
              <a:buNone/>
            </a:pPr>
            <a:r>
              <a:rPr lang="en-US">
                <a:latin typeface="Times New Roman"/>
                <a:ea typeface="+mn-lt"/>
                <a:cs typeface="+mn-lt"/>
              </a:rPr>
              <a:t>On the other hand, if we perform a nonblocking receive, the call returns immediately with a failure status:</a:t>
            </a:r>
            <a:endParaRPr lang="en-US">
              <a:latin typeface="Times New Roman"/>
              <a:cs typeface="Times New Roman"/>
            </a:endParaRPr>
          </a:p>
          <a:p>
            <a:pPr>
              <a:buNone/>
            </a:pPr>
            <a:r>
              <a:rPr lang="en-US">
                <a:latin typeface="Times New Roman"/>
                <a:ea typeface="+mn-lt"/>
                <a:cs typeface="+mn-lt"/>
              </a:rPr>
              <a:t>$ ./</a:t>
            </a:r>
            <a:r>
              <a:rPr lang="en-US" err="1">
                <a:latin typeface="Times New Roman"/>
                <a:ea typeface="+mn-lt"/>
                <a:cs typeface="+mn-lt"/>
              </a:rPr>
              <a:t>pmsg_receive</a:t>
            </a:r>
            <a:r>
              <a:rPr lang="en-US">
                <a:latin typeface="Times New Roman"/>
                <a:ea typeface="+mn-lt"/>
                <a:cs typeface="+mn-lt"/>
              </a:rPr>
              <a:t> -n /</a:t>
            </a:r>
            <a:r>
              <a:rPr lang="en-US" err="1">
                <a:latin typeface="Times New Roman"/>
                <a:ea typeface="+mn-lt"/>
                <a:cs typeface="+mn-lt"/>
              </a:rPr>
              <a:t>mq</a:t>
            </a:r>
            <a:endParaRPr lang="en-US">
              <a:latin typeface="Times New Roman"/>
              <a:cs typeface="Times New Roman"/>
            </a:endParaRPr>
          </a:p>
          <a:p>
            <a:pPr>
              <a:buNone/>
            </a:pPr>
            <a:r>
              <a:rPr lang="en-US">
                <a:latin typeface="Times New Roman"/>
                <a:ea typeface="+mn-lt"/>
                <a:cs typeface="+mn-lt"/>
              </a:rPr>
              <a:t>ERROR [EAGAIN/EWOULDBLOCK Resource temporarily unavailable] </a:t>
            </a:r>
            <a:r>
              <a:rPr lang="en-US" err="1">
                <a:latin typeface="Times New Roman"/>
                <a:ea typeface="+mn-lt"/>
                <a:cs typeface="+mn-lt"/>
              </a:rPr>
              <a:t>mq_receive</a:t>
            </a:r>
            <a:endParaRPr lang="en-US">
              <a:latin typeface="Times New Roman"/>
              <a:cs typeface="Times New Roman"/>
            </a:endParaRPr>
          </a:p>
        </p:txBody>
      </p:sp>
    </p:spTree>
    <p:extLst>
      <p:ext uri="{BB962C8B-B14F-4D97-AF65-F5344CB8AC3E}">
        <p14:creationId xmlns:p14="http://schemas.microsoft.com/office/powerpoint/2010/main" val="35809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3F6A-DA4E-212E-7E52-2B240CE23FE8}"/>
              </a:ext>
            </a:extLst>
          </p:cNvPr>
          <p:cNvSpPr>
            <a:spLocks noGrp="1"/>
          </p:cNvSpPr>
          <p:nvPr>
            <p:ph type="title"/>
          </p:nvPr>
        </p:nvSpPr>
        <p:spPr>
          <a:xfrm>
            <a:off x="838200" y="365125"/>
            <a:ext cx="10515600" cy="883950"/>
          </a:xfrm>
        </p:spPr>
        <p:txBody>
          <a:bodyPr>
            <a:normAutofit fontScale="90000"/>
          </a:bodyPr>
          <a:lstStyle/>
          <a:p>
            <a:r>
              <a:rPr lang="en-US">
                <a:latin typeface="Times New Roman"/>
                <a:ea typeface="+mj-lt"/>
                <a:cs typeface="+mj-lt"/>
              </a:rPr>
              <a:t>Reading a message from a POSIX message queue</a:t>
            </a:r>
            <a:endParaRPr lang="en-US">
              <a:latin typeface="Times New Roman"/>
              <a:cs typeface="Times New Roman"/>
            </a:endParaRPr>
          </a:p>
        </p:txBody>
      </p:sp>
      <p:pic>
        <p:nvPicPr>
          <p:cNvPr id="3" name="Picture 4" descr="Text&#10;&#10;Description automatically generated">
            <a:extLst>
              <a:ext uri="{FF2B5EF4-FFF2-40B4-BE49-F238E27FC236}">
                <a16:creationId xmlns:a16="http://schemas.microsoft.com/office/drawing/2014/main" id="{FDA49A1D-D1B6-A001-FA0B-FBDD4FEB69FE}"/>
              </a:ext>
            </a:extLst>
          </p:cNvPr>
          <p:cNvPicPr>
            <a:picLocks noChangeAspect="1"/>
          </p:cNvPicPr>
          <p:nvPr/>
        </p:nvPicPr>
        <p:blipFill>
          <a:blip r:embed="rId2"/>
          <a:stretch>
            <a:fillRect/>
          </a:stretch>
        </p:blipFill>
        <p:spPr>
          <a:xfrm>
            <a:off x="356839" y="1760570"/>
            <a:ext cx="5596053" cy="4544908"/>
          </a:xfrm>
          <a:prstGeom prst="rect">
            <a:avLst/>
          </a:prstGeom>
        </p:spPr>
      </p:pic>
      <p:pic>
        <p:nvPicPr>
          <p:cNvPr id="5" name="Picture 5" descr="Text&#10;&#10;Description automatically generated">
            <a:extLst>
              <a:ext uri="{FF2B5EF4-FFF2-40B4-BE49-F238E27FC236}">
                <a16:creationId xmlns:a16="http://schemas.microsoft.com/office/drawing/2014/main" id="{0250088C-D842-6E6B-043D-4B06D0575D4E}"/>
              </a:ext>
            </a:extLst>
          </p:cNvPr>
          <p:cNvPicPr>
            <a:picLocks noChangeAspect="1"/>
          </p:cNvPicPr>
          <p:nvPr/>
        </p:nvPicPr>
        <p:blipFill>
          <a:blip r:embed="rId3"/>
          <a:stretch>
            <a:fillRect/>
          </a:stretch>
        </p:blipFill>
        <p:spPr>
          <a:xfrm>
            <a:off x="6034670" y="1756879"/>
            <a:ext cx="5893417" cy="4552290"/>
          </a:xfrm>
          <a:prstGeom prst="rect">
            <a:avLst/>
          </a:prstGeom>
        </p:spPr>
      </p:pic>
    </p:spTree>
    <p:extLst>
      <p:ext uri="{BB962C8B-B14F-4D97-AF65-F5344CB8AC3E}">
        <p14:creationId xmlns:p14="http://schemas.microsoft.com/office/powerpoint/2010/main" val="3178507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9792-2C91-9704-03CF-86E13947066A}"/>
              </a:ext>
            </a:extLst>
          </p:cNvPr>
          <p:cNvSpPr>
            <a:spLocks noGrp="1"/>
          </p:cNvSpPr>
          <p:nvPr>
            <p:ph type="title"/>
          </p:nvPr>
        </p:nvSpPr>
        <p:spPr>
          <a:xfrm>
            <a:off x="838200" y="209262"/>
            <a:ext cx="10515600" cy="1481426"/>
          </a:xfrm>
        </p:spPr>
        <p:txBody>
          <a:bodyPr/>
          <a:lstStyle/>
          <a:p>
            <a:r>
              <a:rPr lang="en-US">
                <a:latin typeface="Times New Roman"/>
                <a:ea typeface="+mj-lt"/>
                <a:cs typeface="+mj-lt"/>
              </a:rPr>
              <a:t>Message Queue Limits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3E59A348-85B2-EA0C-D336-6385FB444C10}"/>
              </a:ext>
            </a:extLst>
          </p:cNvPr>
          <p:cNvSpPr>
            <a:spLocks noGrp="1"/>
          </p:cNvSpPr>
          <p:nvPr>
            <p:ph idx="1"/>
          </p:nvPr>
        </p:nvSpPr>
        <p:spPr>
          <a:xfrm>
            <a:off x="838200" y="1397619"/>
            <a:ext cx="10515600" cy="5220957"/>
          </a:xfrm>
        </p:spPr>
        <p:txBody>
          <a:bodyPr vert="horz" lIns="91440" tIns="45720" rIns="91440" bIns="45720" rtlCol="0" anchor="t">
            <a:normAutofit fontScale="92500" lnSpcReduction="10000"/>
          </a:bodyPr>
          <a:lstStyle/>
          <a:p>
            <a:r>
              <a:rPr lang="en-US">
                <a:latin typeface="Times New Roman"/>
                <a:ea typeface="+mn-lt"/>
                <a:cs typeface="+mn-lt"/>
              </a:rPr>
              <a:t>These are the limits for POSIX message queues:</a:t>
            </a:r>
          </a:p>
          <a:p>
            <a:r>
              <a:rPr lang="en-US">
                <a:latin typeface="Times New Roman"/>
                <a:ea typeface="+mn-lt"/>
                <a:cs typeface="+mn-lt"/>
              </a:rPr>
              <a:t>MQ_PRIO_MAX</a:t>
            </a:r>
            <a:endParaRPr lang="en-US">
              <a:latin typeface="Times New Roman"/>
              <a:cs typeface="Calibri"/>
            </a:endParaRPr>
          </a:p>
          <a:p>
            <a:pPr lvl="1"/>
            <a:r>
              <a:rPr lang="en-US">
                <a:latin typeface="Times New Roman"/>
                <a:ea typeface="+mn-lt"/>
                <a:cs typeface="+mn-lt"/>
              </a:rPr>
              <a:t>This defines the maximum priority for a message.</a:t>
            </a:r>
          </a:p>
          <a:p>
            <a:r>
              <a:rPr lang="en-US">
                <a:latin typeface="Times New Roman"/>
                <a:ea typeface="+mn-lt"/>
                <a:cs typeface="+mn-lt"/>
              </a:rPr>
              <a:t>MQ_OPEN_MAX</a:t>
            </a:r>
            <a:endParaRPr lang="en-US">
              <a:latin typeface="Times New Roman"/>
              <a:cs typeface="Calibri"/>
            </a:endParaRPr>
          </a:p>
          <a:p>
            <a:pPr lvl="1"/>
            <a:r>
              <a:rPr lang="en-US">
                <a:latin typeface="Times New Roman"/>
                <a:ea typeface="+mn-lt"/>
                <a:cs typeface="+mn-lt"/>
              </a:rPr>
              <a:t>An implementation can define this limit to indicate the maximum number of message queues that a process can hold open. </a:t>
            </a:r>
          </a:p>
          <a:p>
            <a:r>
              <a:rPr lang="en-US" err="1">
                <a:latin typeface="Times New Roman"/>
                <a:cs typeface="Times New Roman"/>
              </a:rPr>
              <a:t>msg_max</a:t>
            </a:r>
            <a:endParaRPr lang="en-US" err="1">
              <a:ea typeface="+mn-lt"/>
              <a:cs typeface="+mn-lt"/>
            </a:endParaRPr>
          </a:p>
          <a:p>
            <a:pPr lvl="1"/>
            <a:r>
              <a:rPr lang="en-US">
                <a:latin typeface="Times New Roman"/>
                <a:cs typeface="Times New Roman"/>
              </a:rPr>
              <a:t>This limit specifies a ceiling for the </a:t>
            </a:r>
            <a:r>
              <a:rPr lang="en-US" err="1">
                <a:latin typeface="Times New Roman"/>
                <a:cs typeface="Times New Roman"/>
              </a:rPr>
              <a:t>mq_maxmsg</a:t>
            </a:r>
            <a:r>
              <a:rPr lang="en-US">
                <a:latin typeface="Times New Roman"/>
                <a:cs typeface="Times New Roman"/>
              </a:rPr>
              <a:t> attribute of new message queues . The default value for this limit is 10. The minimum value is 1. The maximum value is defined by the kernel constant HARD_MSGMAX .  </a:t>
            </a:r>
            <a:endParaRPr lang="en-US">
              <a:ea typeface="+mn-lt"/>
              <a:cs typeface="+mn-lt"/>
            </a:endParaRPr>
          </a:p>
          <a:p>
            <a:r>
              <a:rPr lang="en-US" err="1">
                <a:latin typeface="Times New Roman"/>
                <a:cs typeface="Times New Roman"/>
              </a:rPr>
              <a:t>queues_max</a:t>
            </a:r>
            <a:endParaRPr lang="en-US" err="1">
              <a:ea typeface="+mn-lt"/>
              <a:cs typeface="+mn-lt"/>
            </a:endParaRPr>
          </a:p>
          <a:p>
            <a:pPr lvl="1"/>
            <a:r>
              <a:rPr lang="en-US">
                <a:latin typeface="Times New Roman"/>
                <a:cs typeface="Times New Roman"/>
              </a:rPr>
              <a:t>This is a system-wide limit on the number of message queues that may be created. Once this limit is reached, only a privileged process can create new queues. The default value for this limit is 256. It can be changed to any value in the range 0 to INT_MAX .</a:t>
            </a:r>
            <a:endParaRPr lang="en-US">
              <a:ea typeface="+mn-lt"/>
              <a:cs typeface="+mn-lt"/>
            </a:endParaRPr>
          </a:p>
          <a:p>
            <a:pPr lvl="1"/>
            <a:endParaRPr lang="en-US">
              <a:latin typeface="Times New Roman"/>
              <a:cs typeface="Calibri" panose="020F0502020204030204"/>
            </a:endParaRPr>
          </a:p>
        </p:txBody>
      </p:sp>
    </p:spTree>
    <p:extLst>
      <p:ext uri="{BB962C8B-B14F-4D97-AF65-F5344CB8AC3E}">
        <p14:creationId xmlns:p14="http://schemas.microsoft.com/office/powerpoint/2010/main" val="40436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92C2-1D5D-8B92-FFDB-421D23D6E5FB}"/>
              </a:ext>
            </a:extLst>
          </p:cNvPr>
          <p:cNvSpPr>
            <a:spLocks noGrp="1"/>
          </p:cNvSpPr>
          <p:nvPr>
            <p:ph type="title"/>
          </p:nvPr>
        </p:nvSpPr>
        <p:spPr/>
        <p:txBody>
          <a:bodyPr>
            <a:normAutofit fontScale="90000"/>
          </a:bodyPr>
          <a:lstStyle/>
          <a:p>
            <a:pPr marL="285750" indent="-285750">
              <a:spcBef>
                <a:spcPts val="1000"/>
              </a:spcBef>
              <a:buFont typeface="Arial"/>
              <a:buChar char="•"/>
            </a:pPr>
            <a:endParaRPr lang="en-US">
              <a:latin typeface="Times New Roman"/>
              <a:ea typeface="+mj-lt"/>
              <a:cs typeface="Times New Roman"/>
            </a:endParaRPr>
          </a:p>
          <a:p>
            <a:pPr>
              <a:spcBef>
                <a:spcPts val="1000"/>
              </a:spcBef>
            </a:pPr>
            <a:r>
              <a:rPr lang="en-US" err="1">
                <a:latin typeface="Times New Roman"/>
                <a:ea typeface="+mj-lt"/>
                <a:cs typeface="Times New Roman"/>
              </a:rPr>
              <a:t>Posix</a:t>
            </a:r>
            <a:r>
              <a:rPr lang="en-US">
                <a:latin typeface="Times New Roman"/>
                <a:ea typeface="+mj-lt"/>
                <a:cs typeface="Times New Roman"/>
              </a:rPr>
              <a:t> Semaphore </a:t>
            </a:r>
            <a:endParaRPr lang="en-US">
              <a:ea typeface="+mj-lt"/>
              <a:cs typeface="+mj-lt"/>
            </a:endParaRPr>
          </a:p>
        </p:txBody>
      </p:sp>
      <p:sp>
        <p:nvSpPr>
          <p:cNvPr id="3" name="Content Placeholder 2">
            <a:extLst>
              <a:ext uri="{FF2B5EF4-FFF2-40B4-BE49-F238E27FC236}">
                <a16:creationId xmlns:a16="http://schemas.microsoft.com/office/drawing/2014/main" id="{6293CE12-7C0A-AF23-34B9-20E46F6BBD4D}"/>
              </a:ext>
            </a:extLst>
          </p:cNvPr>
          <p:cNvSpPr>
            <a:spLocks noGrp="1"/>
          </p:cNvSpPr>
          <p:nvPr>
            <p:ph idx="1"/>
          </p:nvPr>
        </p:nvSpPr>
        <p:spPr>
          <a:xfrm>
            <a:off x="838200" y="1825625"/>
            <a:ext cx="10515600" cy="4671724"/>
          </a:xfrm>
        </p:spPr>
        <p:txBody>
          <a:bodyPr vert="horz" lIns="91440" tIns="45720" rIns="91440" bIns="45720" rtlCol="0" anchor="t">
            <a:normAutofit lnSpcReduction="10000"/>
          </a:bodyPr>
          <a:lstStyle/>
          <a:p>
            <a:endParaRPr lang="en-US"/>
          </a:p>
          <a:p>
            <a:pPr marL="285750" indent="-285750">
              <a:buFont typeface="Arial,Sans-Serif" panose="020B0604020202020204" pitchFamily="34" charset="0"/>
            </a:pPr>
            <a:r>
              <a:rPr lang="en-US" b="1">
                <a:latin typeface="Times New Roman"/>
                <a:cs typeface="Times New Roman"/>
              </a:rPr>
              <a:t>Overview</a:t>
            </a:r>
            <a:endParaRPr lang="en-US" b="1">
              <a:latin typeface="Times New Roman"/>
              <a:ea typeface="+mn-lt"/>
              <a:cs typeface="Times New Roman"/>
            </a:endParaRPr>
          </a:p>
          <a:p>
            <a:pPr marL="742950" lvl="1" indent="-285750">
              <a:buFont typeface="Arial,Sans-Serif" panose="020B0604020202020204" pitchFamily="34" charset="0"/>
            </a:pPr>
            <a:r>
              <a:rPr lang="en-US">
                <a:ea typeface="+mn-lt"/>
                <a:cs typeface="+mn-lt"/>
              </a:rPr>
              <a:t>In </a:t>
            </a:r>
            <a:r>
              <a:rPr lang="en-US" err="1">
                <a:ea typeface="+mn-lt"/>
                <a:cs typeface="+mn-lt"/>
              </a:rPr>
              <a:t>posix</a:t>
            </a:r>
            <a:r>
              <a:rPr lang="en-US">
                <a:ea typeface="+mn-lt"/>
                <a:cs typeface="+mn-lt"/>
              </a:rPr>
              <a:t> there is two types of semaphores:</a:t>
            </a:r>
            <a:endParaRPr lang="en-US" b="1">
              <a:latin typeface="Times New Roman"/>
              <a:ea typeface="+mn-lt"/>
              <a:cs typeface="Times New Roman"/>
            </a:endParaRPr>
          </a:p>
          <a:p>
            <a:pPr lvl="1"/>
            <a:r>
              <a:rPr lang="en-US">
                <a:ea typeface="+mn-lt"/>
                <a:cs typeface="+mn-lt"/>
              </a:rPr>
              <a:t>POSIX semaphores, which allow processes and threads to synchronize access to shared resources.</a:t>
            </a:r>
          </a:p>
          <a:p>
            <a:r>
              <a:rPr lang="en-US">
                <a:ea typeface="+mn-lt"/>
                <a:cs typeface="+mn-lt"/>
              </a:rPr>
              <a:t>Named semaphores: </a:t>
            </a:r>
          </a:p>
          <a:p>
            <a:pPr lvl="1"/>
            <a:r>
              <a:rPr lang="en-US">
                <a:ea typeface="+mn-lt"/>
                <a:cs typeface="+mn-lt"/>
              </a:rPr>
              <a:t>This type of semaphore has a name. By calling </a:t>
            </a:r>
            <a:r>
              <a:rPr lang="en-US" err="1">
                <a:ea typeface="+mn-lt"/>
                <a:cs typeface="+mn-lt"/>
              </a:rPr>
              <a:t>sem_open</a:t>
            </a:r>
            <a:r>
              <a:rPr lang="en-US">
                <a:ea typeface="+mn-lt"/>
                <a:cs typeface="+mn-lt"/>
              </a:rPr>
              <a:t>() with the same name, unrelated processes can access the same semaphore.</a:t>
            </a:r>
            <a:endParaRPr lang="en-US"/>
          </a:p>
          <a:p>
            <a:r>
              <a:rPr lang="en-US">
                <a:ea typeface="+mn-lt"/>
                <a:cs typeface="+mn-lt"/>
              </a:rPr>
              <a:t>Unnamed semaphores: </a:t>
            </a:r>
          </a:p>
          <a:p>
            <a:pPr lvl="1"/>
            <a:r>
              <a:rPr lang="en-US">
                <a:ea typeface="+mn-lt"/>
                <a:cs typeface="+mn-lt"/>
              </a:rPr>
              <a:t>This type of semaphore doesn’t have a name.</a:t>
            </a:r>
          </a:p>
          <a:p>
            <a:pPr lvl="1"/>
            <a:r>
              <a:rPr lang="en-US">
                <a:ea typeface="+mn-lt"/>
                <a:cs typeface="+mn-lt"/>
              </a:rPr>
              <a:t>Unnamed semaphores can be shared between processes or between a group of threads.</a:t>
            </a:r>
            <a:endParaRPr lang="en-US"/>
          </a:p>
        </p:txBody>
      </p:sp>
    </p:spTree>
    <p:extLst>
      <p:ext uri="{BB962C8B-B14F-4D97-AF65-F5344CB8AC3E}">
        <p14:creationId xmlns:p14="http://schemas.microsoft.com/office/powerpoint/2010/main" val="522309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4493-1595-A16C-8F33-68B6A5E8AEAD}"/>
              </a:ext>
            </a:extLst>
          </p:cNvPr>
          <p:cNvSpPr>
            <a:spLocks noGrp="1"/>
          </p:cNvSpPr>
          <p:nvPr>
            <p:ph type="title"/>
          </p:nvPr>
        </p:nvSpPr>
        <p:spPr/>
        <p:txBody>
          <a:bodyPr/>
          <a:lstStyle/>
          <a:p>
            <a:r>
              <a:rPr lang="en-US">
                <a:latin typeface="Times New Roman"/>
                <a:ea typeface="+mj-lt"/>
                <a:cs typeface="+mj-lt"/>
              </a:rPr>
              <a:t>Named Semaphores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BCBCF366-B5B7-DE41-1BBD-ACDBC2329074}"/>
              </a:ext>
            </a:extLst>
          </p:cNvPr>
          <p:cNvSpPr>
            <a:spLocks noGrp="1"/>
          </p:cNvSpPr>
          <p:nvPr>
            <p:ph idx="1"/>
          </p:nvPr>
        </p:nvSpPr>
        <p:spPr/>
        <p:txBody>
          <a:bodyPr vert="horz" lIns="91440" tIns="45720" rIns="91440" bIns="45720" rtlCol="0" anchor="t">
            <a:normAutofit lnSpcReduction="10000"/>
          </a:bodyPr>
          <a:lstStyle/>
          <a:p>
            <a:r>
              <a:rPr lang="en-US">
                <a:latin typeface="Times New Roman"/>
                <a:ea typeface="+mn-lt"/>
                <a:cs typeface="+mn-lt"/>
              </a:rPr>
              <a:t>The </a:t>
            </a:r>
            <a:r>
              <a:rPr lang="en-US" err="1">
                <a:latin typeface="Times New Roman"/>
                <a:ea typeface="+mn-lt"/>
                <a:cs typeface="+mn-lt"/>
              </a:rPr>
              <a:t>sem_open</a:t>
            </a:r>
            <a:r>
              <a:rPr lang="en-US">
                <a:latin typeface="Times New Roman"/>
                <a:ea typeface="+mn-lt"/>
                <a:cs typeface="+mn-lt"/>
              </a:rPr>
              <a:t>() function opens or creates a semaphore, initializes the semaphore if it is created by the call, and returns a handle for use in later calls.</a:t>
            </a:r>
          </a:p>
          <a:p>
            <a:r>
              <a:rPr lang="en-US">
                <a:latin typeface="Times New Roman"/>
                <a:ea typeface="+mn-lt"/>
                <a:cs typeface="+mn-lt"/>
              </a:rPr>
              <a:t>The </a:t>
            </a:r>
            <a:r>
              <a:rPr lang="en-US" err="1">
                <a:latin typeface="Times New Roman"/>
                <a:ea typeface="+mn-lt"/>
                <a:cs typeface="+mn-lt"/>
              </a:rPr>
              <a:t>sem_post</a:t>
            </a:r>
            <a:r>
              <a:rPr lang="en-US">
                <a:latin typeface="Times New Roman"/>
                <a:ea typeface="+mn-lt"/>
                <a:cs typeface="+mn-lt"/>
              </a:rPr>
              <a:t> and </a:t>
            </a:r>
            <a:r>
              <a:rPr lang="en-US" err="1">
                <a:latin typeface="Times New Roman"/>
                <a:ea typeface="+mn-lt"/>
                <a:cs typeface="+mn-lt"/>
              </a:rPr>
              <a:t>sem_wait</a:t>
            </a:r>
            <a:r>
              <a:rPr lang="en-US">
                <a:latin typeface="Times New Roman"/>
                <a:ea typeface="+mn-lt"/>
                <a:cs typeface="+mn-lt"/>
              </a:rPr>
              <a:t> functions respectively increment and decrement a semaphore’s value.</a:t>
            </a:r>
          </a:p>
          <a:p>
            <a:r>
              <a:rPr lang="en-US">
                <a:latin typeface="Times New Roman"/>
                <a:ea typeface="+mn-lt"/>
                <a:cs typeface="+mn-lt"/>
              </a:rPr>
              <a:t>The </a:t>
            </a:r>
            <a:r>
              <a:rPr lang="en-US" err="1">
                <a:latin typeface="Times New Roman"/>
                <a:ea typeface="+mn-lt"/>
                <a:cs typeface="+mn-lt"/>
              </a:rPr>
              <a:t>sem_getvalue</a:t>
            </a:r>
            <a:r>
              <a:rPr lang="en-US">
                <a:latin typeface="Times New Roman"/>
                <a:ea typeface="+mn-lt"/>
                <a:cs typeface="+mn-lt"/>
              </a:rPr>
              <a:t>() function retrieves a semaphore’s current value.</a:t>
            </a:r>
          </a:p>
          <a:p>
            <a:r>
              <a:rPr lang="en-US">
                <a:latin typeface="Times New Roman"/>
                <a:ea typeface="+mn-lt"/>
                <a:cs typeface="+mn-lt"/>
              </a:rPr>
              <a:t>The </a:t>
            </a:r>
            <a:r>
              <a:rPr lang="en-US" err="1">
                <a:latin typeface="Times New Roman"/>
                <a:ea typeface="+mn-lt"/>
                <a:cs typeface="+mn-lt"/>
              </a:rPr>
              <a:t>sem_close</a:t>
            </a:r>
            <a:r>
              <a:rPr lang="en-US">
                <a:latin typeface="Times New Roman"/>
                <a:ea typeface="+mn-lt"/>
                <a:cs typeface="+mn-lt"/>
              </a:rPr>
              <a:t>() function removes the calling process’s association with a semaphore that it previously opened.</a:t>
            </a:r>
          </a:p>
          <a:p>
            <a:r>
              <a:rPr lang="en-US">
                <a:latin typeface="Times New Roman"/>
                <a:ea typeface="+mn-lt"/>
                <a:cs typeface="+mn-lt"/>
              </a:rPr>
              <a:t>The </a:t>
            </a:r>
            <a:r>
              <a:rPr lang="en-US" err="1">
                <a:latin typeface="Times New Roman"/>
                <a:ea typeface="+mn-lt"/>
                <a:cs typeface="+mn-lt"/>
              </a:rPr>
              <a:t>sem_unlink</a:t>
            </a:r>
            <a:r>
              <a:rPr lang="en-US">
                <a:latin typeface="Times New Roman"/>
                <a:ea typeface="+mn-lt"/>
                <a:cs typeface="+mn-lt"/>
              </a:rPr>
              <a:t>() function removes a semaphore name and marks the semaphore for deletion when all processes have closed it</a:t>
            </a:r>
            <a:endParaRPr lang="en-US">
              <a:latin typeface="Times New Roman"/>
              <a:cs typeface="Calibri" panose="020F0502020204030204"/>
            </a:endParaRPr>
          </a:p>
        </p:txBody>
      </p:sp>
    </p:spTree>
    <p:extLst>
      <p:ext uri="{BB962C8B-B14F-4D97-AF65-F5344CB8AC3E}">
        <p14:creationId xmlns:p14="http://schemas.microsoft.com/office/powerpoint/2010/main" val="836118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03F8-82FD-A3D6-8EB5-FAA50C0B570C}"/>
              </a:ext>
            </a:extLst>
          </p:cNvPr>
          <p:cNvSpPr>
            <a:spLocks noGrp="1"/>
          </p:cNvSpPr>
          <p:nvPr>
            <p:ph type="title"/>
          </p:nvPr>
        </p:nvSpPr>
        <p:spPr/>
        <p:txBody>
          <a:bodyPr/>
          <a:lstStyle/>
          <a:p>
            <a:r>
              <a:rPr lang="en-US">
                <a:latin typeface="Times New Roman"/>
                <a:ea typeface="+mj-lt"/>
                <a:cs typeface="+mj-lt"/>
              </a:rPr>
              <a:t>Opening a Named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E2F5E89-77D9-9B51-82EE-5DF2AB256821}"/>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err="1">
                <a:ea typeface="+mn-lt"/>
                <a:cs typeface="+mn-lt"/>
              </a:rPr>
              <a:t>sem_open</a:t>
            </a:r>
            <a:r>
              <a:rPr lang="en-US">
                <a:ea typeface="+mn-lt"/>
                <a:cs typeface="+mn-lt"/>
              </a:rPr>
              <a:t>() function creates and opens a new named semaphore or opens an existing semaphore.</a:t>
            </a:r>
          </a:p>
          <a:p>
            <a:pPr marL="0" indent="0">
              <a:buNone/>
            </a:pPr>
            <a:endParaRPr lang="en-US" sz="1800">
              <a:ea typeface="+mn-lt"/>
              <a:cs typeface="+mn-lt"/>
            </a:endParaRPr>
          </a:p>
          <a:p>
            <a:pPr marL="0" indent="0">
              <a:buNone/>
            </a:pPr>
            <a:r>
              <a:rPr lang="en-US" sz="1800">
                <a:solidFill>
                  <a:schemeClr val="accent5">
                    <a:lumMod val="75000"/>
                  </a:schemeClr>
                </a:solidFill>
                <a:latin typeface="Times New Roman"/>
                <a:ea typeface="+mn-lt"/>
                <a:cs typeface="+mn-lt"/>
              </a:rPr>
              <a:t>#include &lt;</a:t>
            </a:r>
            <a:r>
              <a:rPr lang="en-US" sz="1800" err="1">
                <a:solidFill>
                  <a:schemeClr val="accent5">
                    <a:lumMod val="75000"/>
                  </a:schemeClr>
                </a:solidFill>
                <a:latin typeface="Times New Roman"/>
                <a:ea typeface="+mn-lt"/>
                <a:cs typeface="+mn-lt"/>
              </a:rPr>
              <a:t>fcntl.h</a:t>
            </a:r>
            <a:r>
              <a:rPr lang="en-US" sz="1800">
                <a:solidFill>
                  <a:schemeClr val="accent5">
                    <a:lumMod val="75000"/>
                  </a:schemeClr>
                </a:solidFill>
                <a:latin typeface="Times New Roman"/>
                <a:ea typeface="+mn-lt"/>
                <a:cs typeface="+mn-lt"/>
              </a:rPr>
              <a:t>&gt;</a:t>
            </a:r>
            <a:endParaRPr lang="en-US" sz="1800">
              <a:solidFill>
                <a:schemeClr val="accent5">
                  <a:lumMod val="75000"/>
                </a:schemeClr>
              </a:solidFill>
              <a:latin typeface="Times New Roman"/>
              <a:cs typeface="Calibri" panose="020F0502020204030204"/>
            </a:endParaRPr>
          </a:p>
          <a:p>
            <a:pPr marL="0" indent="0">
              <a:buNone/>
            </a:pPr>
            <a:r>
              <a:rPr lang="en-US" sz="1800">
                <a:solidFill>
                  <a:schemeClr val="accent5">
                    <a:lumMod val="75000"/>
                  </a:schemeClr>
                </a:solidFill>
                <a:latin typeface="Times New Roman"/>
                <a:ea typeface="+mn-lt"/>
                <a:cs typeface="+mn-lt"/>
              </a:rPr>
              <a:t>#include &lt;sys/</a:t>
            </a:r>
            <a:r>
              <a:rPr lang="en-US" sz="1800" err="1">
                <a:solidFill>
                  <a:schemeClr val="accent5">
                    <a:lumMod val="75000"/>
                  </a:schemeClr>
                </a:solidFill>
                <a:latin typeface="Times New Roman"/>
                <a:ea typeface="+mn-lt"/>
                <a:cs typeface="+mn-lt"/>
              </a:rPr>
              <a:t>stat.h</a:t>
            </a:r>
            <a:r>
              <a:rPr lang="en-US" sz="1800">
                <a:solidFill>
                  <a:schemeClr val="accent5">
                    <a:lumMod val="75000"/>
                  </a:schemeClr>
                </a:solidFill>
                <a:latin typeface="Times New Roman"/>
                <a:ea typeface="+mn-lt"/>
                <a:cs typeface="+mn-lt"/>
              </a:rPr>
              <a:t>&gt;</a:t>
            </a:r>
            <a:endParaRPr lang="en-US" sz="1800">
              <a:solidFill>
                <a:schemeClr val="accent5">
                  <a:lumMod val="75000"/>
                </a:schemeClr>
              </a:solidFill>
              <a:latin typeface="Times New Roman"/>
              <a:cs typeface="Calibri" panose="020F0502020204030204"/>
            </a:endParaRPr>
          </a:p>
          <a:p>
            <a:pPr marL="0" indent="0">
              <a:buNone/>
            </a:pPr>
            <a:r>
              <a:rPr lang="en-US" sz="1800">
                <a:solidFill>
                  <a:schemeClr val="accent5">
                    <a:lumMod val="75000"/>
                  </a:schemeClr>
                </a:solidFill>
                <a:latin typeface="Times New Roman"/>
                <a:ea typeface="+mn-lt"/>
                <a:cs typeface="+mn-lt"/>
              </a:rPr>
              <a:t>#include &lt;</a:t>
            </a:r>
            <a:r>
              <a:rPr lang="en-US" sz="1800" err="1">
                <a:solidFill>
                  <a:schemeClr val="accent5">
                    <a:lumMod val="75000"/>
                  </a:schemeClr>
                </a:solidFill>
                <a:latin typeface="Times New Roman"/>
                <a:ea typeface="+mn-lt"/>
                <a:cs typeface="+mn-lt"/>
              </a:rPr>
              <a:t>semaphore.h</a:t>
            </a:r>
            <a:r>
              <a:rPr lang="en-US" sz="1800">
                <a:solidFill>
                  <a:schemeClr val="accent5">
                    <a:lumMod val="75000"/>
                  </a:schemeClr>
                </a:solidFill>
                <a:latin typeface="Times New Roman"/>
                <a:ea typeface="+mn-lt"/>
                <a:cs typeface="+mn-lt"/>
              </a:rPr>
              <a:t>&gt;</a:t>
            </a:r>
            <a:endParaRPr lang="en-US" sz="1800">
              <a:solidFill>
                <a:schemeClr val="accent5">
                  <a:lumMod val="75000"/>
                </a:schemeClr>
              </a:solidFill>
              <a:latin typeface="Times New Roman"/>
              <a:cs typeface="Calibri" panose="020F0502020204030204"/>
            </a:endParaRPr>
          </a:p>
          <a:p>
            <a:pPr marL="0" indent="0">
              <a:buNone/>
            </a:pPr>
            <a:endParaRPr lang="en-US" sz="1800">
              <a:solidFill>
                <a:schemeClr val="accent5">
                  <a:lumMod val="75000"/>
                </a:schemeClr>
              </a:solidFill>
              <a:latin typeface="Times New Roman"/>
              <a:ea typeface="+mn-lt"/>
              <a:cs typeface="+mn-lt"/>
            </a:endParaRPr>
          </a:p>
          <a:p>
            <a:pPr marL="0" indent="0">
              <a:buNone/>
            </a:pPr>
            <a:r>
              <a:rPr lang="en-US" sz="1800" err="1">
                <a:solidFill>
                  <a:schemeClr val="accent5">
                    <a:lumMod val="75000"/>
                  </a:schemeClr>
                </a:solidFill>
                <a:latin typeface="Times New Roman"/>
                <a:ea typeface="+mn-lt"/>
                <a:cs typeface="+mn-lt"/>
              </a:rPr>
              <a:t>sem_t</a:t>
            </a:r>
            <a:r>
              <a:rPr lang="en-US" sz="1800">
                <a:solidFill>
                  <a:schemeClr val="accent5">
                    <a:lumMod val="75000"/>
                  </a:schemeClr>
                </a:solidFill>
                <a:latin typeface="Times New Roman"/>
                <a:ea typeface="+mn-lt"/>
                <a:cs typeface="+mn-lt"/>
              </a:rPr>
              <a:t> *</a:t>
            </a:r>
            <a:r>
              <a:rPr lang="en-US" sz="1800" err="1">
                <a:solidFill>
                  <a:schemeClr val="accent5">
                    <a:lumMod val="75000"/>
                  </a:schemeClr>
                </a:solidFill>
                <a:latin typeface="Times New Roman"/>
                <a:ea typeface="+mn-lt"/>
                <a:cs typeface="+mn-lt"/>
              </a:rPr>
              <a:t>sem_open</a:t>
            </a:r>
            <a:r>
              <a:rPr lang="en-US" sz="1800">
                <a:solidFill>
                  <a:schemeClr val="accent5">
                    <a:lumMod val="75000"/>
                  </a:schemeClr>
                </a:solidFill>
                <a:latin typeface="Times New Roman"/>
                <a:ea typeface="+mn-lt"/>
                <a:cs typeface="+mn-lt"/>
              </a:rPr>
              <a:t>(const char * name , int </a:t>
            </a:r>
            <a:r>
              <a:rPr lang="en-US" sz="1800" err="1">
                <a:solidFill>
                  <a:schemeClr val="accent5">
                    <a:lumMod val="75000"/>
                  </a:schemeClr>
                </a:solidFill>
                <a:latin typeface="Times New Roman"/>
                <a:ea typeface="+mn-lt"/>
                <a:cs typeface="+mn-lt"/>
              </a:rPr>
              <a:t>oflag</a:t>
            </a:r>
            <a:r>
              <a:rPr lang="en-US" sz="1800">
                <a:solidFill>
                  <a:schemeClr val="accent5">
                    <a:lumMod val="75000"/>
                  </a:schemeClr>
                </a:solidFill>
                <a:latin typeface="Times New Roman"/>
                <a:ea typeface="+mn-lt"/>
                <a:cs typeface="+mn-lt"/>
              </a:rPr>
              <a:t> , … /* </a:t>
            </a:r>
            <a:r>
              <a:rPr lang="en-US" sz="1800" err="1">
                <a:solidFill>
                  <a:schemeClr val="accent5">
                    <a:lumMod val="75000"/>
                  </a:schemeClr>
                </a:solidFill>
                <a:latin typeface="Times New Roman"/>
                <a:ea typeface="+mn-lt"/>
                <a:cs typeface="+mn-lt"/>
              </a:rPr>
              <a:t>mode_t</a:t>
            </a:r>
            <a:r>
              <a:rPr lang="en-US" sz="1800">
                <a:solidFill>
                  <a:schemeClr val="accent5">
                    <a:lumMod val="75000"/>
                  </a:schemeClr>
                </a:solidFill>
                <a:latin typeface="Times New Roman"/>
                <a:ea typeface="+mn-lt"/>
                <a:cs typeface="+mn-lt"/>
              </a:rPr>
              <a:t> mode , unsigned int value */ );</a:t>
            </a:r>
            <a:endParaRPr lang="en-US" sz="1800">
              <a:solidFill>
                <a:schemeClr val="accent5">
                  <a:lumMod val="75000"/>
                </a:schemeClr>
              </a:solidFill>
              <a:latin typeface="Times New Roman"/>
              <a:cs typeface="Calibri" panose="020F0502020204030204"/>
            </a:endParaRPr>
          </a:p>
          <a:p>
            <a:pPr marL="0" indent="0">
              <a:buNone/>
            </a:pPr>
            <a:endParaRPr lang="en-US" sz="1800">
              <a:latin typeface="Times New Roman"/>
              <a:ea typeface="+mn-lt"/>
              <a:cs typeface="+mn-lt"/>
            </a:endParaRPr>
          </a:p>
          <a:p>
            <a:pPr marL="0" indent="0">
              <a:buNone/>
            </a:pPr>
            <a:endParaRPr lang="en-US" sz="1800">
              <a:latin typeface="Times New Roman"/>
              <a:ea typeface="+mn-lt"/>
              <a:cs typeface="+mn-lt"/>
            </a:endParaRPr>
          </a:p>
          <a:p>
            <a:pPr marL="0" indent="0">
              <a:buNone/>
            </a:pPr>
            <a:r>
              <a:rPr lang="en-US" sz="1800" b="1">
                <a:latin typeface="Times New Roman"/>
                <a:ea typeface="+mn-lt"/>
                <a:cs typeface="+mn-lt"/>
              </a:rPr>
              <a:t>Returns pointer to semaphore on success, or SEM_FAILED on error</a:t>
            </a:r>
            <a:endParaRPr lang="en-US" sz="1800" b="1">
              <a:latin typeface="Times New Roman"/>
              <a:cs typeface="Calibri" panose="020F0502020204030204"/>
            </a:endParaRPr>
          </a:p>
        </p:txBody>
      </p:sp>
    </p:spTree>
    <p:extLst>
      <p:ext uri="{BB962C8B-B14F-4D97-AF65-F5344CB8AC3E}">
        <p14:creationId xmlns:p14="http://schemas.microsoft.com/office/powerpoint/2010/main" val="20207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4327-355B-AFDB-C9D8-4BF24C10F788}"/>
              </a:ext>
            </a:extLst>
          </p:cNvPr>
          <p:cNvSpPr>
            <a:spLocks noGrp="1"/>
          </p:cNvSpPr>
          <p:nvPr>
            <p:ph type="title"/>
          </p:nvPr>
        </p:nvSpPr>
        <p:spPr/>
        <p:txBody>
          <a:bodyPr/>
          <a:lstStyle/>
          <a:p>
            <a:r>
              <a:rPr lang="en-US">
                <a:latin typeface="Times New Roman"/>
                <a:ea typeface="+mj-lt"/>
                <a:cs typeface="+mj-lt"/>
              </a:rPr>
              <a:t>Closing a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6DA26AD-3610-F015-7A37-0620BAB72EB7}"/>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When a process opens a named semaphore, the system records the association between the process and the semaphore. The </a:t>
            </a:r>
            <a:r>
              <a:rPr lang="en-US" err="1">
                <a:latin typeface="Times New Roman"/>
                <a:ea typeface="+mn-lt"/>
                <a:cs typeface="+mn-lt"/>
              </a:rPr>
              <a:t>sem_close</a:t>
            </a:r>
            <a:r>
              <a:rPr lang="en-US">
                <a:latin typeface="Times New Roman"/>
                <a:ea typeface="+mn-lt"/>
                <a:cs typeface="+mn-lt"/>
              </a:rPr>
              <a:t>() function terminates this association.  </a:t>
            </a:r>
            <a:endParaRPr lang="en-US">
              <a:latin typeface="Times New Roman"/>
              <a:ea typeface="+mn-lt"/>
              <a:cs typeface="Times New Roman"/>
            </a:endParaRPr>
          </a:p>
          <a:p>
            <a:pPr marL="0" indent="0">
              <a:buNone/>
            </a:pPr>
            <a:r>
              <a:rPr lang="en-US">
                <a:ea typeface="+mn-lt"/>
                <a:cs typeface="+mn-lt"/>
              </a:rPr>
              <a:t>   </a:t>
            </a: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semaphore.h</a:t>
            </a:r>
            <a:r>
              <a:rPr lang="en-US">
                <a:solidFill>
                  <a:schemeClr val="accent5">
                    <a:lumMod val="75000"/>
                  </a:schemeClr>
                </a:solidFill>
                <a:latin typeface="Times New Roman"/>
                <a:ea typeface="+mn-lt"/>
                <a:cs typeface="+mn-lt"/>
              </a:rPr>
              <a:t>&gt;</a:t>
            </a:r>
            <a:endParaRPr lang="en-US">
              <a:solidFill>
                <a:schemeClr val="accent5">
                  <a:lumMod val="75000"/>
                </a:schemeClr>
              </a:solidFill>
              <a:latin typeface="Times New Roman"/>
              <a:cs typeface="Times New Roman"/>
            </a:endParaRP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sem_close</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sem_t</a:t>
            </a:r>
            <a:r>
              <a:rPr lang="en-US">
                <a:solidFill>
                  <a:schemeClr val="accent5">
                    <a:lumMod val="75000"/>
                  </a:schemeClr>
                </a:solidFill>
                <a:latin typeface="Times New Roman"/>
                <a:ea typeface="+mn-lt"/>
                <a:cs typeface="+mn-lt"/>
              </a:rPr>
              <a:t> * </a:t>
            </a:r>
            <a:r>
              <a:rPr lang="en-US" err="1">
                <a:solidFill>
                  <a:schemeClr val="accent5">
                    <a:lumMod val="75000"/>
                  </a:schemeClr>
                </a:solidFill>
                <a:latin typeface="Times New Roman"/>
                <a:ea typeface="+mn-lt"/>
                <a:cs typeface="+mn-lt"/>
              </a:rPr>
              <a:t>sem</a:t>
            </a:r>
            <a:r>
              <a:rPr lang="en-US">
                <a:solidFill>
                  <a:schemeClr val="accent5">
                    <a:lumMod val="75000"/>
                  </a:schemeClr>
                </a:solidFill>
                <a:latin typeface="Times New Roman"/>
                <a:ea typeface="+mn-lt"/>
                <a:cs typeface="+mn-lt"/>
              </a:rPr>
              <a:t> );</a:t>
            </a:r>
          </a:p>
          <a:p>
            <a:r>
              <a:rPr lang="en-US">
                <a:latin typeface="Times New Roman"/>
                <a:ea typeface="+mn-lt"/>
                <a:cs typeface="+mn-lt"/>
              </a:rPr>
              <a:t>Open named semaphores are also automatically closed on process termination or if the process performs an exec().</a:t>
            </a:r>
            <a:endParaRPr lang="en-US">
              <a:latin typeface="Times New Roman"/>
              <a:cs typeface="Times New Roman"/>
            </a:endParaRPr>
          </a:p>
        </p:txBody>
      </p:sp>
    </p:spTree>
    <p:extLst>
      <p:ext uri="{BB962C8B-B14F-4D97-AF65-F5344CB8AC3E}">
        <p14:creationId xmlns:p14="http://schemas.microsoft.com/office/powerpoint/2010/main" val="373918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C347-D619-3D81-3CEB-C61C432B5245}"/>
              </a:ext>
            </a:extLst>
          </p:cNvPr>
          <p:cNvSpPr>
            <a:spLocks noGrp="1"/>
          </p:cNvSpPr>
          <p:nvPr>
            <p:ph type="title"/>
          </p:nvPr>
        </p:nvSpPr>
        <p:spPr/>
        <p:txBody>
          <a:bodyPr/>
          <a:lstStyle/>
          <a:p>
            <a:r>
              <a:rPr lang="en-US">
                <a:latin typeface="Times New Roman"/>
                <a:ea typeface="+mj-lt"/>
                <a:cs typeface="+mj-lt"/>
              </a:rPr>
              <a:t>Introduction to IPC.</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B73DF192-DBF9-AE4C-7591-9DD806CF6176}"/>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IPC stands for </a:t>
            </a:r>
            <a:r>
              <a:rPr lang="en-US" err="1">
                <a:latin typeface="Times New Roman"/>
                <a:ea typeface="+mn-lt"/>
                <a:cs typeface="+mn-lt"/>
              </a:rPr>
              <a:t>interprocess</a:t>
            </a:r>
            <a:r>
              <a:rPr lang="en-US">
                <a:latin typeface="Times New Roman"/>
                <a:ea typeface="+mn-lt"/>
                <a:cs typeface="+mn-lt"/>
              </a:rPr>
              <a:t> communication. the term describes different ways of message passing between different processes that are running on some operating system. </a:t>
            </a:r>
          </a:p>
          <a:p>
            <a:r>
              <a:rPr lang="en-US">
                <a:latin typeface="Times New Roman"/>
                <a:ea typeface="+mn-lt"/>
                <a:cs typeface="+mn-lt"/>
              </a:rPr>
              <a:t>We have multiple processes running on a system, with each process having its own address space. .</a:t>
            </a:r>
            <a:endParaRPr lang="en-US">
              <a:latin typeface="Times New Roman"/>
              <a:cs typeface="Calibri" panose="020F0502020204030204"/>
            </a:endParaRPr>
          </a:p>
        </p:txBody>
      </p:sp>
    </p:spTree>
    <p:extLst>
      <p:ext uri="{BB962C8B-B14F-4D97-AF65-F5344CB8AC3E}">
        <p14:creationId xmlns:p14="http://schemas.microsoft.com/office/powerpoint/2010/main" val="334813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3FC1-E9DE-A3D0-BA6B-6FFAFE3E5E7C}"/>
              </a:ext>
            </a:extLst>
          </p:cNvPr>
          <p:cNvSpPr>
            <a:spLocks noGrp="1"/>
          </p:cNvSpPr>
          <p:nvPr>
            <p:ph type="title"/>
          </p:nvPr>
        </p:nvSpPr>
        <p:spPr/>
        <p:txBody>
          <a:bodyPr/>
          <a:lstStyle/>
          <a:p>
            <a:r>
              <a:rPr lang="en-US">
                <a:latin typeface="Times New Roman"/>
                <a:ea typeface="+mj-lt"/>
                <a:cs typeface="+mj-lt"/>
              </a:rPr>
              <a:t>Removing a Named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015304EE-277E-71E1-3A0F-C237A47C617F}"/>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Closing a semaphore does not delete it. For that purpose, we need to use </a:t>
            </a:r>
            <a:r>
              <a:rPr lang="en-US" err="1">
                <a:latin typeface="Times New Roman"/>
                <a:ea typeface="+mn-lt"/>
                <a:cs typeface="+mn-lt"/>
              </a:rPr>
              <a:t>sem_unlink</a:t>
            </a:r>
            <a:r>
              <a:rPr lang="en-US">
                <a:latin typeface="Times New Roman"/>
                <a:ea typeface="+mn-lt"/>
                <a:cs typeface="+mn-lt"/>
              </a:rPr>
              <a:t>().</a:t>
            </a:r>
          </a:p>
          <a:p>
            <a:r>
              <a:rPr lang="en-US">
                <a:latin typeface="Times New Roman"/>
                <a:ea typeface="+mn-lt"/>
                <a:cs typeface="+mn-lt"/>
              </a:rPr>
              <a:t>The </a:t>
            </a:r>
            <a:r>
              <a:rPr lang="en-US" err="1">
                <a:latin typeface="Times New Roman"/>
                <a:ea typeface="+mn-lt"/>
                <a:cs typeface="+mn-lt"/>
              </a:rPr>
              <a:t>sem_unlink</a:t>
            </a:r>
            <a:r>
              <a:rPr lang="en-US">
                <a:latin typeface="Times New Roman"/>
                <a:ea typeface="+mn-lt"/>
                <a:cs typeface="+mn-lt"/>
              </a:rPr>
              <a:t>() function removes the semaphore identified by name and marks the semaphore to be destroyed once all processes.</a:t>
            </a:r>
          </a:p>
          <a:p>
            <a:endParaRPr lang="en-US">
              <a:latin typeface="Times New Roman"/>
              <a:cs typeface="Calibri"/>
            </a:endParaRPr>
          </a:p>
          <a:p>
            <a:pPr marL="0" indent="0">
              <a:buNone/>
            </a:pP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semaphore.h</a:t>
            </a:r>
            <a:r>
              <a:rPr lang="en-US">
                <a:solidFill>
                  <a:schemeClr val="accent5">
                    <a:lumMod val="75000"/>
                  </a:schemeClr>
                </a:solidFill>
                <a:latin typeface="Times New Roman"/>
                <a:ea typeface="+mn-lt"/>
                <a:cs typeface="+mn-lt"/>
              </a:rPr>
              <a:t>&gt;</a:t>
            </a:r>
            <a:endParaRPr lang="en-US">
              <a:solidFill>
                <a:schemeClr val="accent5">
                  <a:lumMod val="75000"/>
                </a:schemeClr>
              </a:solidFill>
              <a:latin typeface="Times New Roman"/>
              <a:cs typeface="Calibri"/>
            </a:endParaRPr>
          </a:p>
          <a:p>
            <a:pPr marL="0" indent="0">
              <a:buNone/>
            </a:pPr>
            <a:r>
              <a:rPr lang="en-US">
                <a:solidFill>
                  <a:schemeClr val="accent5">
                    <a:lumMod val="75000"/>
                  </a:schemeClr>
                </a:solidFill>
                <a:latin typeface="Times New Roman"/>
                <a:ea typeface="+mn-lt"/>
                <a:cs typeface="+mn-lt"/>
              </a:rPr>
              <a:t>int </a:t>
            </a:r>
            <a:r>
              <a:rPr lang="en-US" err="1">
                <a:solidFill>
                  <a:schemeClr val="accent5">
                    <a:lumMod val="75000"/>
                  </a:schemeClr>
                </a:solidFill>
                <a:latin typeface="Times New Roman"/>
                <a:ea typeface="+mn-lt"/>
                <a:cs typeface="+mn-lt"/>
              </a:rPr>
              <a:t>sem_unlink</a:t>
            </a:r>
            <a:r>
              <a:rPr lang="en-US">
                <a:solidFill>
                  <a:schemeClr val="accent5">
                    <a:lumMod val="75000"/>
                  </a:schemeClr>
                </a:solidFill>
                <a:latin typeface="Times New Roman"/>
                <a:ea typeface="+mn-lt"/>
                <a:cs typeface="+mn-lt"/>
              </a:rPr>
              <a:t>(const char * name );</a:t>
            </a:r>
          </a:p>
          <a:p>
            <a:pPr marL="0" indent="0">
              <a:buNone/>
            </a:pPr>
            <a:endParaRPr lang="en-US">
              <a:latin typeface="Times New Roman"/>
              <a:ea typeface="+mn-lt"/>
              <a:cs typeface="+mn-lt"/>
            </a:endParaRPr>
          </a:p>
          <a:p>
            <a:pPr marL="0" indent="0">
              <a:buNone/>
            </a:pPr>
            <a:r>
              <a:rPr lang="en-US">
                <a:latin typeface="Times New Roman"/>
                <a:ea typeface="+mn-lt"/>
                <a:cs typeface="+mn-lt"/>
              </a:rPr>
              <a:t>                                                          Returns 0 on success, or –1 on error</a:t>
            </a:r>
            <a:endParaRPr lang="en-US">
              <a:latin typeface="Times New Roman"/>
              <a:cs typeface="Calibri"/>
            </a:endParaRPr>
          </a:p>
        </p:txBody>
      </p:sp>
    </p:spTree>
    <p:extLst>
      <p:ext uri="{BB962C8B-B14F-4D97-AF65-F5344CB8AC3E}">
        <p14:creationId xmlns:p14="http://schemas.microsoft.com/office/powerpoint/2010/main" val="5852909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16D0-C21E-70EF-05DB-50E68DEB38EA}"/>
              </a:ext>
            </a:extLst>
          </p:cNvPr>
          <p:cNvSpPr>
            <a:spLocks noGrp="1"/>
          </p:cNvSpPr>
          <p:nvPr>
            <p:ph type="title"/>
          </p:nvPr>
        </p:nvSpPr>
        <p:spPr/>
        <p:txBody>
          <a:bodyPr/>
          <a:lstStyle/>
          <a:p>
            <a:r>
              <a:rPr lang="en-US">
                <a:latin typeface="Times New Roman"/>
                <a:ea typeface="+mj-lt"/>
                <a:cs typeface="+mj-lt"/>
              </a:rPr>
              <a:t>Semaphore Operations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85F3454-375B-3C18-AFFD-D334C3D630DF}"/>
              </a:ext>
            </a:extLst>
          </p:cNvPr>
          <p:cNvSpPr>
            <a:spLocks noGrp="1"/>
          </p:cNvSpPr>
          <p:nvPr>
            <p:ph idx="1"/>
          </p:nvPr>
        </p:nvSpPr>
        <p:spPr/>
        <p:txBody>
          <a:bodyPr vert="horz" lIns="91440" tIns="45720" rIns="91440" bIns="45720" rtlCol="0" anchor="t">
            <a:normAutofit/>
          </a:bodyPr>
          <a:lstStyle/>
          <a:p>
            <a:r>
              <a:rPr lang="en-US">
                <a:cs typeface="Calibri" panose="020F0502020204030204"/>
              </a:rPr>
              <a:t>Operation used for changing the value of semaphore like </a:t>
            </a:r>
            <a:r>
              <a:rPr lang="en-US" err="1">
                <a:ea typeface="+mn-lt"/>
                <a:cs typeface="+mn-lt"/>
              </a:rPr>
              <a:t>sem_post</a:t>
            </a:r>
            <a:r>
              <a:rPr lang="en-US">
                <a:ea typeface="+mn-lt"/>
                <a:cs typeface="+mn-lt"/>
              </a:rPr>
              <a:t>() and </a:t>
            </a:r>
            <a:r>
              <a:rPr lang="en-US" err="1">
                <a:ea typeface="+mn-lt"/>
                <a:cs typeface="+mn-lt"/>
              </a:rPr>
              <a:t>sem_wait</a:t>
            </a:r>
            <a:r>
              <a:rPr lang="en-US">
                <a:ea typeface="+mn-lt"/>
                <a:cs typeface="+mn-lt"/>
              </a:rPr>
              <a:t>() are used  and they operate on just one semaphore at a time.</a:t>
            </a:r>
            <a:endParaRPr lang="en-US">
              <a:cs typeface="Calibri" panose="020F0502020204030204"/>
            </a:endParaRPr>
          </a:p>
          <a:p>
            <a:r>
              <a:rPr lang="en-US">
                <a:ea typeface="+mn-lt"/>
                <a:cs typeface="+mn-lt"/>
              </a:rPr>
              <a:t>The </a:t>
            </a:r>
            <a:r>
              <a:rPr lang="en-US" err="1">
                <a:ea typeface="+mn-lt"/>
                <a:cs typeface="+mn-lt"/>
              </a:rPr>
              <a:t>sem_post</a:t>
            </a:r>
            <a:r>
              <a:rPr lang="en-US">
                <a:ea typeface="+mn-lt"/>
                <a:cs typeface="+mn-lt"/>
              </a:rPr>
              <a:t>() and </a:t>
            </a:r>
            <a:r>
              <a:rPr lang="en-US" err="1">
                <a:ea typeface="+mn-lt"/>
                <a:cs typeface="+mn-lt"/>
              </a:rPr>
              <a:t>sem_wait</a:t>
            </a:r>
            <a:r>
              <a:rPr lang="en-US">
                <a:ea typeface="+mn-lt"/>
                <a:cs typeface="+mn-lt"/>
              </a:rPr>
              <a:t>() functions increment and decrement a semaphore's value by exactly one.</a:t>
            </a:r>
          </a:p>
          <a:p>
            <a:pPr marL="0" indent="0">
              <a:buNone/>
            </a:pPr>
            <a:endParaRPr lang="en-US">
              <a:cs typeface="Calibri" panose="020F0502020204030204"/>
            </a:endParaRPr>
          </a:p>
        </p:txBody>
      </p:sp>
    </p:spTree>
    <p:extLst>
      <p:ext uri="{BB962C8B-B14F-4D97-AF65-F5344CB8AC3E}">
        <p14:creationId xmlns:p14="http://schemas.microsoft.com/office/powerpoint/2010/main" val="1048458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860-509B-FBDD-56E8-6E788F06419A}"/>
              </a:ext>
            </a:extLst>
          </p:cNvPr>
          <p:cNvSpPr>
            <a:spLocks noGrp="1"/>
          </p:cNvSpPr>
          <p:nvPr>
            <p:ph type="title"/>
          </p:nvPr>
        </p:nvSpPr>
        <p:spPr/>
        <p:txBody>
          <a:bodyPr/>
          <a:lstStyle/>
          <a:p>
            <a:pPr>
              <a:spcBef>
                <a:spcPts val="1000"/>
              </a:spcBef>
            </a:pPr>
            <a:r>
              <a:rPr lang="en-US">
                <a:latin typeface="Times New Roman"/>
                <a:ea typeface="+mj-lt"/>
                <a:cs typeface="+mj-lt"/>
              </a:rPr>
              <a:t>Waiting on a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0AB2559E-F3DA-4C93-2350-1F5B3F37D125}"/>
              </a:ext>
            </a:extLst>
          </p:cNvPr>
          <p:cNvSpPr>
            <a:spLocks noGrp="1"/>
          </p:cNvSpPr>
          <p:nvPr>
            <p:ph idx="1"/>
          </p:nvPr>
        </p:nvSpPr>
        <p:spPr/>
        <p:txBody>
          <a:bodyPr vert="horz" lIns="91440" tIns="45720" rIns="91440" bIns="45720" rtlCol="0" anchor="t">
            <a:normAutofit fontScale="92500" lnSpcReduction="10000"/>
          </a:bodyPr>
          <a:lstStyle/>
          <a:p>
            <a:r>
              <a:rPr lang="en-US">
                <a:latin typeface="Times New Roman"/>
                <a:ea typeface="+mn-lt"/>
                <a:cs typeface="+mn-lt"/>
              </a:rPr>
              <a:t>The </a:t>
            </a:r>
            <a:r>
              <a:rPr lang="en-US" err="1">
                <a:latin typeface="Times New Roman"/>
                <a:ea typeface="+mn-lt"/>
                <a:cs typeface="+mn-lt"/>
              </a:rPr>
              <a:t>sem_wait</a:t>
            </a:r>
            <a:r>
              <a:rPr lang="en-US">
                <a:latin typeface="Times New Roman"/>
                <a:ea typeface="+mn-lt"/>
                <a:cs typeface="+mn-lt"/>
              </a:rPr>
              <a:t>() function decrements the value of the semaphore referred to by sem.</a:t>
            </a:r>
          </a:p>
          <a:p>
            <a:pPr marL="0" indent="0">
              <a:buNone/>
            </a:pPr>
            <a:endParaRPr lang="en-US">
              <a:latin typeface="Times New Roman"/>
              <a:ea typeface="+mn-lt"/>
              <a:cs typeface="+mn-lt"/>
            </a:endParaRP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semaphore.h</a:t>
            </a:r>
            <a:r>
              <a:rPr lang="en-US">
                <a:solidFill>
                  <a:schemeClr val="accent5">
                    <a:lumMod val="75000"/>
                  </a:schemeClr>
                </a:solidFill>
                <a:latin typeface="Times New Roman"/>
                <a:ea typeface="+mn-lt"/>
                <a:cs typeface="+mn-lt"/>
              </a:rPr>
              <a:t>&gt;</a:t>
            </a:r>
            <a:endParaRPr lang="en-US">
              <a:solidFill>
                <a:schemeClr val="accent5">
                  <a:lumMod val="75000"/>
                </a:schemeClr>
              </a:solidFill>
              <a:latin typeface="Times New Roman"/>
              <a:cs typeface="Calibri"/>
            </a:endParaRP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sem_wait</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sem_t</a:t>
            </a:r>
            <a:r>
              <a:rPr lang="en-US">
                <a:solidFill>
                  <a:schemeClr val="accent5">
                    <a:lumMod val="75000"/>
                  </a:schemeClr>
                </a:solidFill>
                <a:latin typeface="Times New Roman"/>
                <a:ea typeface="+mn-lt"/>
                <a:cs typeface="+mn-lt"/>
              </a:rPr>
              <a:t> * </a:t>
            </a:r>
            <a:r>
              <a:rPr lang="en-US" err="1">
                <a:solidFill>
                  <a:schemeClr val="accent5">
                    <a:lumMod val="75000"/>
                  </a:schemeClr>
                </a:solidFill>
                <a:latin typeface="Times New Roman"/>
                <a:ea typeface="+mn-lt"/>
                <a:cs typeface="+mn-lt"/>
              </a:rPr>
              <a:t>sem</a:t>
            </a:r>
            <a:r>
              <a:rPr lang="en-US">
                <a:solidFill>
                  <a:schemeClr val="accent5">
                    <a:lumMod val="75000"/>
                  </a:schemeClr>
                </a:solidFill>
                <a:latin typeface="Times New Roman"/>
                <a:ea typeface="+mn-lt"/>
                <a:cs typeface="+mn-lt"/>
              </a:rPr>
              <a:t> );</a:t>
            </a:r>
          </a:p>
          <a:p>
            <a:pPr marL="0" indent="0">
              <a:buNone/>
            </a:pPr>
            <a:endParaRPr lang="en-US">
              <a:latin typeface="Times New Roman"/>
              <a:cs typeface="Calibri" panose="020F0502020204030204"/>
            </a:endParaRPr>
          </a:p>
          <a:p>
            <a:pPr marL="0" indent="0">
              <a:buNone/>
            </a:pPr>
            <a:r>
              <a:rPr lang="en-US">
                <a:latin typeface="Times New Roman"/>
                <a:ea typeface="+mn-lt"/>
                <a:cs typeface="+mn-lt"/>
              </a:rPr>
              <a:t>                                                       Returns 0 on success, or –1 on error</a:t>
            </a:r>
          </a:p>
          <a:p>
            <a:r>
              <a:rPr lang="en-US">
                <a:ea typeface="+mn-lt"/>
                <a:cs typeface="+mn-lt"/>
              </a:rPr>
              <a:t>If the semaphore currently has a value greater than 0, </a:t>
            </a:r>
            <a:r>
              <a:rPr lang="en-US" err="1">
                <a:ea typeface="+mn-lt"/>
                <a:cs typeface="+mn-lt"/>
              </a:rPr>
              <a:t>sem_wait</a:t>
            </a:r>
            <a:r>
              <a:rPr lang="en-US">
                <a:ea typeface="+mn-lt"/>
                <a:cs typeface="+mn-lt"/>
              </a:rPr>
              <a:t>() returns immediately. If the value of the semaphore is currently 0, </a:t>
            </a:r>
            <a:r>
              <a:rPr lang="en-US" err="1">
                <a:ea typeface="+mn-lt"/>
                <a:cs typeface="+mn-lt"/>
              </a:rPr>
              <a:t>sem_wait</a:t>
            </a:r>
            <a:r>
              <a:rPr lang="en-US">
                <a:ea typeface="+mn-lt"/>
                <a:cs typeface="+mn-lt"/>
              </a:rPr>
              <a:t>() blocks until the semaphore value rises above 0.</a:t>
            </a:r>
            <a:endParaRPr lang="en-US">
              <a:cs typeface="Calibri"/>
            </a:endParaRPr>
          </a:p>
        </p:txBody>
      </p:sp>
    </p:spTree>
    <p:extLst>
      <p:ext uri="{BB962C8B-B14F-4D97-AF65-F5344CB8AC3E}">
        <p14:creationId xmlns:p14="http://schemas.microsoft.com/office/powerpoint/2010/main" val="1222888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D451-693C-3076-3FF8-E7DD6FA53103}"/>
              </a:ext>
            </a:extLst>
          </p:cNvPr>
          <p:cNvSpPr>
            <a:spLocks noGrp="1"/>
          </p:cNvSpPr>
          <p:nvPr>
            <p:ph type="title"/>
          </p:nvPr>
        </p:nvSpPr>
        <p:spPr/>
        <p:txBody>
          <a:bodyPr/>
          <a:lstStyle/>
          <a:p>
            <a:r>
              <a:rPr lang="en-US">
                <a:latin typeface="Times New Roman"/>
                <a:ea typeface="+mj-lt"/>
                <a:cs typeface="+mj-lt"/>
              </a:rPr>
              <a:t>Posting a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EF5688D-9BD0-DF90-2A5A-453EB4608E38}"/>
              </a:ext>
            </a:extLst>
          </p:cNvPr>
          <p:cNvSpPr>
            <a:spLocks noGrp="1"/>
          </p:cNvSpPr>
          <p:nvPr>
            <p:ph idx="1"/>
          </p:nvPr>
        </p:nvSpPr>
        <p:spPr/>
        <p:txBody>
          <a:bodyPr vert="horz" lIns="91440" tIns="45720" rIns="91440" bIns="45720" rtlCol="0" anchor="t">
            <a:normAutofit fontScale="92500" lnSpcReduction="10000"/>
          </a:bodyPr>
          <a:lstStyle/>
          <a:p>
            <a:r>
              <a:rPr lang="en-US">
                <a:latin typeface="Times New Roman"/>
                <a:ea typeface="+mn-lt"/>
                <a:cs typeface="+mn-lt"/>
              </a:rPr>
              <a:t>The </a:t>
            </a:r>
            <a:r>
              <a:rPr lang="en-US" err="1">
                <a:latin typeface="Times New Roman"/>
                <a:ea typeface="+mn-lt"/>
                <a:cs typeface="+mn-lt"/>
              </a:rPr>
              <a:t>sem_post</a:t>
            </a:r>
            <a:r>
              <a:rPr lang="en-US">
                <a:latin typeface="Times New Roman"/>
                <a:ea typeface="+mn-lt"/>
                <a:cs typeface="+mn-lt"/>
              </a:rPr>
              <a:t>() function increments the value of the semaphore referred to by sem.</a:t>
            </a: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semaphore.h</a:t>
            </a:r>
            <a:r>
              <a:rPr lang="en-US">
                <a:solidFill>
                  <a:schemeClr val="accent5">
                    <a:lumMod val="75000"/>
                  </a:schemeClr>
                </a:solidFill>
                <a:latin typeface="Times New Roman"/>
                <a:ea typeface="+mn-lt"/>
                <a:cs typeface="+mn-lt"/>
              </a:rPr>
              <a:t>&gt;</a:t>
            </a:r>
            <a:endParaRPr lang="en-US">
              <a:solidFill>
                <a:schemeClr val="accent5">
                  <a:lumMod val="75000"/>
                </a:schemeClr>
              </a:solidFill>
              <a:latin typeface="Times New Roman"/>
              <a:cs typeface="Calibri"/>
            </a:endParaRP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sem_post</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sem_t</a:t>
            </a:r>
            <a:r>
              <a:rPr lang="en-US">
                <a:solidFill>
                  <a:schemeClr val="accent5">
                    <a:lumMod val="75000"/>
                  </a:schemeClr>
                </a:solidFill>
                <a:latin typeface="Times New Roman"/>
                <a:ea typeface="+mn-lt"/>
                <a:cs typeface="+mn-lt"/>
              </a:rPr>
              <a:t> * </a:t>
            </a:r>
            <a:r>
              <a:rPr lang="en-US" err="1">
                <a:solidFill>
                  <a:schemeClr val="accent5">
                    <a:lumMod val="75000"/>
                  </a:schemeClr>
                </a:solidFill>
                <a:latin typeface="Times New Roman"/>
                <a:ea typeface="+mn-lt"/>
                <a:cs typeface="+mn-lt"/>
              </a:rPr>
              <a:t>sem</a:t>
            </a:r>
            <a:r>
              <a:rPr lang="en-US">
                <a:solidFill>
                  <a:schemeClr val="accent5">
                    <a:lumMod val="75000"/>
                  </a:schemeClr>
                </a:solidFill>
                <a:latin typeface="Times New Roman"/>
                <a:ea typeface="+mn-lt"/>
                <a:cs typeface="+mn-lt"/>
              </a:rPr>
              <a:t> );</a:t>
            </a:r>
          </a:p>
          <a:p>
            <a:pPr marL="0" indent="0">
              <a:buNone/>
            </a:pPr>
            <a:endParaRPr lang="en-US">
              <a:latin typeface="Times New Roman"/>
              <a:cs typeface="Calibri" panose="020F0502020204030204"/>
            </a:endParaRPr>
          </a:p>
          <a:p>
            <a:pPr marL="0" indent="0">
              <a:buNone/>
            </a:pPr>
            <a:r>
              <a:rPr lang="en-US">
                <a:latin typeface="Times New Roman"/>
                <a:ea typeface="+mn-lt"/>
                <a:cs typeface="+mn-lt"/>
              </a:rPr>
              <a:t>                                                                   Returns 0 on success, or –1 on error</a:t>
            </a:r>
            <a:endParaRPr lang="en-US">
              <a:latin typeface="Times New Roman"/>
              <a:cs typeface="Times New Roman"/>
            </a:endParaRPr>
          </a:p>
          <a:p>
            <a:pPr marL="0" indent="0">
              <a:buNone/>
            </a:pPr>
            <a:endParaRPr lang="en-US">
              <a:latin typeface="Times New Roman"/>
              <a:cs typeface="Calibri" panose="020F0502020204030204"/>
            </a:endParaRPr>
          </a:p>
          <a:p>
            <a:r>
              <a:rPr lang="en-US">
                <a:latin typeface="Times New Roman"/>
                <a:ea typeface="+mn-lt"/>
                <a:cs typeface="+mn-lt"/>
              </a:rPr>
              <a:t>If the value of the semaphore was 0 before the </a:t>
            </a:r>
            <a:r>
              <a:rPr lang="en-US" err="1">
                <a:latin typeface="Times New Roman"/>
                <a:ea typeface="+mn-lt"/>
                <a:cs typeface="+mn-lt"/>
              </a:rPr>
              <a:t>sem_post</a:t>
            </a:r>
            <a:r>
              <a:rPr lang="en-US">
                <a:latin typeface="Times New Roman"/>
                <a:ea typeface="+mn-lt"/>
                <a:cs typeface="+mn-lt"/>
              </a:rPr>
              <a:t>() call, and some other process is blocked waiting to decrement the semaphore, then that process is awoken, and its </a:t>
            </a:r>
            <a:r>
              <a:rPr lang="en-US" err="1">
                <a:latin typeface="Times New Roman"/>
                <a:ea typeface="+mn-lt"/>
                <a:cs typeface="+mn-lt"/>
              </a:rPr>
              <a:t>sem_wait</a:t>
            </a:r>
            <a:r>
              <a:rPr lang="en-US">
                <a:latin typeface="Times New Roman"/>
                <a:ea typeface="+mn-lt"/>
                <a:cs typeface="+mn-lt"/>
              </a:rPr>
              <a:t>() call proceeds to decrement the semaphore.</a:t>
            </a:r>
            <a:endParaRPr lang="en-US">
              <a:latin typeface="Times New Roman"/>
              <a:cs typeface="Calibri" panose="020F0502020204030204"/>
            </a:endParaRPr>
          </a:p>
        </p:txBody>
      </p:sp>
    </p:spTree>
    <p:extLst>
      <p:ext uri="{BB962C8B-B14F-4D97-AF65-F5344CB8AC3E}">
        <p14:creationId xmlns:p14="http://schemas.microsoft.com/office/powerpoint/2010/main" val="641041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3146-A240-D688-38CA-7EC8573B6BFF}"/>
              </a:ext>
            </a:extLst>
          </p:cNvPr>
          <p:cNvSpPr>
            <a:spLocks noGrp="1"/>
          </p:cNvSpPr>
          <p:nvPr>
            <p:ph type="title"/>
          </p:nvPr>
        </p:nvSpPr>
        <p:spPr/>
        <p:txBody>
          <a:bodyPr/>
          <a:lstStyle/>
          <a:p>
            <a:r>
              <a:rPr lang="en-US">
                <a:latin typeface="Times New Roman"/>
                <a:ea typeface="+mj-lt"/>
                <a:cs typeface="+mj-lt"/>
              </a:rPr>
              <a:t>Retrieving </a:t>
            </a:r>
            <a:r>
              <a:rPr lang="en-US" err="1">
                <a:latin typeface="Times New Roman"/>
                <a:ea typeface="+mj-lt"/>
                <a:cs typeface="+mj-lt"/>
              </a:rPr>
              <a:t>TheValue</a:t>
            </a:r>
            <a:r>
              <a:rPr lang="en-US">
                <a:latin typeface="Times New Roman"/>
                <a:ea typeface="+mj-lt"/>
                <a:cs typeface="+mj-lt"/>
              </a:rPr>
              <a:t> Of A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BD68D90-CD84-9D87-24C2-53A749FF9100}"/>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err="1">
                <a:ea typeface="+mn-lt"/>
                <a:cs typeface="+mn-lt"/>
              </a:rPr>
              <a:t>sem_getvalue</a:t>
            </a:r>
            <a:r>
              <a:rPr lang="en-US">
                <a:ea typeface="+mn-lt"/>
                <a:cs typeface="+mn-lt"/>
              </a:rPr>
              <a:t>() function returns the current value of the semaphore referred to by </a:t>
            </a:r>
            <a:r>
              <a:rPr lang="en-US" err="1">
                <a:ea typeface="+mn-lt"/>
                <a:cs typeface="+mn-lt"/>
              </a:rPr>
              <a:t>sem</a:t>
            </a:r>
            <a:r>
              <a:rPr lang="en-US">
                <a:ea typeface="+mn-lt"/>
                <a:cs typeface="+mn-lt"/>
              </a:rPr>
              <a:t> in the int pointed to by </a:t>
            </a:r>
            <a:r>
              <a:rPr lang="en-US" err="1">
                <a:ea typeface="+mn-lt"/>
                <a:cs typeface="+mn-lt"/>
              </a:rPr>
              <a:t>sval</a:t>
            </a:r>
            <a:r>
              <a:rPr lang="en-US">
                <a:ea typeface="+mn-lt"/>
                <a:cs typeface="+mn-lt"/>
              </a:rPr>
              <a:t>.</a:t>
            </a:r>
          </a:p>
          <a:p>
            <a:pPr marL="0" indent="0">
              <a:buNone/>
            </a:pPr>
            <a:r>
              <a:rPr lang="en-US">
                <a:ea typeface="+mn-lt"/>
                <a:cs typeface="+mn-lt"/>
              </a:rPr>
              <a:t>  </a:t>
            </a:r>
            <a:r>
              <a:rPr lang="en-US">
                <a:solidFill>
                  <a:schemeClr val="accent5">
                    <a:lumMod val="75000"/>
                  </a:schemeClr>
                </a:solidFill>
                <a:ea typeface="+mn-lt"/>
                <a:cs typeface="+mn-lt"/>
              </a:rPr>
              <a:t> #include &lt;</a:t>
            </a:r>
            <a:r>
              <a:rPr lang="en-US" err="1">
                <a:solidFill>
                  <a:schemeClr val="accent5">
                    <a:lumMod val="75000"/>
                  </a:schemeClr>
                </a:solidFill>
                <a:ea typeface="+mn-lt"/>
                <a:cs typeface="+mn-lt"/>
              </a:rPr>
              <a:t>semaphore.h</a:t>
            </a:r>
            <a:r>
              <a:rPr lang="en-US">
                <a:solidFill>
                  <a:schemeClr val="accent5">
                    <a:lumMod val="75000"/>
                  </a:schemeClr>
                </a:solidFill>
                <a:ea typeface="+mn-lt"/>
                <a:cs typeface="+mn-lt"/>
              </a:rPr>
              <a:t>&gt;</a:t>
            </a:r>
            <a:endParaRPr lang="en-US">
              <a:solidFill>
                <a:schemeClr val="accent5">
                  <a:lumMod val="75000"/>
                </a:schemeClr>
              </a:solidFill>
              <a:cs typeface="Calibri"/>
            </a:endParaRPr>
          </a:p>
          <a:p>
            <a:pPr marL="0" indent="0">
              <a:buNone/>
            </a:pPr>
            <a:r>
              <a:rPr lang="en-US">
                <a:solidFill>
                  <a:schemeClr val="accent5">
                    <a:lumMod val="75000"/>
                  </a:schemeClr>
                </a:solidFill>
                <a:ea typeface="+mn-lt"/>
                <a:cs typeface="+mn-lt"/>
              </a:rPr>
              <a:t>   int </a:t>
            </a:r>
            <a:r>
              <a:rPr lang="en-US" err="1">
                <a:solidFill>
                  <a:schemeClr val="accent5">
                    <a:lumMod val="75000"/>
                  </a:schemeClr>
                </a:solidFill>
                <a:ea typeface="+mn-lt"/>
                <a:cs typeface="+mn-lt"/>
              </a:rPr>
              <a:t>sem_getvalue</a:t>
            </a:r>
            <a:r>
              <a:rPr lang="en-US">
                <a:solidFill>
                  <a:schemeClr val="accent5">
                    <a:lumMod val="75000"/>
                  </a:schemeClr>
                </a:solidFill>
                <a:ea typeface="+mn-lt"/>
                <a:cs typeface="+mn-lt"/>
              </a:rPr>
              <a:t>(</a:t>
            </a:r>
            <a:r>
              <a:rPr lang="en-US" err="1">
                <a:solidFill>
                  <a:schemeClr val="accent5">
                    <a:lumMod val="75000"/>
                  </a:schemeClr>
                </a:solidFill>
                <a:ea typeface="+mn-lt"/>
                <a:cs typeface="+mn-lt"/>
              </a:rPr>
              <a:t>sem_t</a:t>
            </a:r>
            <a:r>
              <a:rPr lang="en-US">
                <a:solidFill>
                  <a:schemeClr val="accent5">
                    <a:lumMod val="75000"/>
                  </a:schemeClr>
                </a:solidFill>
                <a:ea typeface="+mn-lt"/>
                <a:cs typeface="+mn-lt"/>
              </a:rPr>
              <a:t> * </a:t>
            </a:r>
            <a:r>
              <a:rPr lang="en-US" err="1">
                <a:solidFill>
                  <a:schemeClr val="accent5">
                    <a:lumMod val="75000"/>
                  </a:schemeClr>
                </a:solidFill>
                <a:ea typeface="+mn-lt"/>
                <a:cs typeface="+mn-lt"/>
              </a:rPr>
              <a:t>sem</a:t>
            </a:r>
            <a:r>
              <a:rPr lang="en-US">
                <a:solidFill>
                  <a:schemeClr val="accent5">
                    <a:lumMod val="75000"/>
                  </a:schemeClr>
                </a:solidFill>
                <a:ea typeface="+mn-lt"/>
                <a:cs typeface="+mn-lt"/>
              </a:rPr>
              <a:t> , int * </a:t>
            </a:r>
            <a:r>
              <a:rPr lang="en-US" err="1">
                <a:solidFill>
                  <a:schemeClr val="accent5">
                    <a:lumMod val="75000"/>
                  </a:schemeClr>
                </a:solidFill>
                <a:ea typeface="+mn-lt"/>
                <a:cs typeface="+mn-lt"/>
              </a:rPr>
              <a:t>sval</a:t>
            </a:r>
            <a:r>
              <a:rPr lang="en-US">
                <a:solidFill>
                  <a:schemeClr val="accent5">
                    <a:lumMod val="75000"/>
                  </a:schemeClr>
                </a:solidFill>
                <a:ea typeface="+mn-lt"/>
                <a:cs typeface="+mn-lt"/>
              </a:rPr>
              <a:t> );</a:t>
            </a:r>
          </a:p>
          <a:p>
            <a:pPr marL="0" indent="0">
              <a:buNone/>
            </a:pPr>
            <a:endParaRPr lang="en-US">
              <a:cs typeface="Calibri" panose="020F0502020204030204"/>
            </a:endParaRPr>
          </a:p>
          <a:p>
            <a:pPr marL="0" indent="0">
              <a:buNone/>
            </a:pPr>
            <a:r>
              <a:rPr lang="en-US">
                <a:ea typeface="+mn-lt"/>
                <a:cs typeface="+mn-lt"/>
              </a:rPr>
              <a:t>                                                           Returns 0 on success, or –1 on error</a:t>
            </a:r>
            <a:endParaRPr lang="en-US"/>
          </a:p>
        </p:txBody>
      </p:sp>
    </p:spTree>
    <p:extLst>
      <p:ext uri="{BB962C8B-B14F-4D97-AF65-F5344CB8AC3E}">
        <p14:creationId xmlns:p14="http://schemas.microsoft.com/office/powerpoint/2010/main" val="3469765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8432-D759-514D-FADE-9EB076C76E68}"/>
              </a:ext>
            </a:extLst>
          </p:cNvPr>
          <p:cNvSpPr>
            <a:spLocks noGrp="1"/>
          </p:cNvSpPr>
          <p:nvPr>
            <p:ph type="title"/>
          </p:nvPr>
        </p:nvSpPr>
        <p:spPr/>
        <p:txBody>
          <a:bodyPr/>
          <a:lstStyle/>
          <a:p>
            <a:r>
              <a:rPr lang="en-US">
                <a:latin typeface="Times New Roman"/>
                <a:ea typeface="+mj-lt"/>
                <a:cs typeface="+mj-lt"/>
              </a:rPr>
              <a:t>Unnamed Semaphores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344C3578-AF15-95CD-1C69-06D7E9463E7D}"/>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Unnamed semaphores are variables of type </a:t>
            </a:r>
            <a:r>
              <a:rPr lang="en-US" err="1">
                <a:latin typeface="Times New Roman"/>
                <a:ea typeface="+mn-lt"/>
                <a:cs typeface="+mn-lt"/>
              </a:rPr>
              <a:t>sem_t</a:t>
            </a:r>
            <a:r>
              <a:rPr lang="en-US">
                <a:latin typeface="Times New Roman"/>
                <a:ea typeface="+mn-lt"/>
                <a:cs typeface="+mn-lt"/>
              </a:rPr>
              <a:t> that are allocated in process memory and initialized.</a:t>
            </a:r>
          </a:p>
          <a:p>
            <a:r>
              <a:rPr lang="en-US">
                <a:latin typeface="Times New Roman"/>
                <a:cs typeface="Calibri"/>
              </a:rPr>
              <a:t>Unnamed semaphore uses same function of named semaphore like </a:t>
            </a:r>
            <a:r>
              <a:rPr lang="en-US">
                <a:latin typeface="Times New Roman"/>
                <a:ea typeface="+mn-lt"/>
                <a:cs typeface="+mn-lt"/>
              </a:rPr>
              <a:t>(</a:t>
            </a:r>
            <a:r>
              <a:rPr lang="en-US" err="1">
                <a:latin typeface="Times New Roman"/>
                <a:ea typeface="+mn-lt"/>
                <a:cs typeface="+mn-lt"/>
              </a:rPr>
              <a:t>sem_wait</a:t>
            </a:r>
            <a:r>
              <a:rPr lang="en-US">
                <a:latin typeface="Times New Roman"/>
                <a:ea typeface="+mn-lt"/>
                <a:cs typeface="+mn-lt"/>
              </a:rPr>
              <a:t>(), </a:t>
            </a:r>
            <a:r>
              <a:rPr lang="en-US" err="1">
                <a:latin typeface="Times New Roman"/>
                <a:ea typeface="+mn-lt"/>
                <a:cs typeface="+mn-lt"/>
              </a:rPr>
              <a:t>sem_post</a:t>
            </a:r>
            <a:r>
              <a:rPr lang="en-US">
                <a:latin typeface="Times New Roman"/>
                <a:ea typeface="+mn-lt"/>
                <a:cs typeface="+mn-lt"/>
              </a:rPr>
              <a:t>(), </a:t>
            </a:r>
            <a:r>
              <a:rPr lang="en-US" err="1">
                <a:latin typeface="Times New Roman"/>
                <a:ea typeface="+mn-lt"/>
                <a:cs typeface="+mn-lt"/>
              </a:rPr>
              <a:t>sem_getvalue</a:t>
            </a:r>
            <a:r>
              <a:rPr lang="en-US">
                <a:latin typeface="Times New Roman"/>
                <a:ea typeface="+mn-lt"/>
                <a:cs typeface="+mn-lt"/>
              </a:rPr>
              <a:t>().</a:t>
            </a:r>
          </a:p>
          <a:p>
            <a:r>
              <a:rPr lang="en-US">
                <a:latin typeface="Times New Roman"/>
                <a:cs typeface="Calibri" panose="020F0502020204030204"/>
              </a:rPr>
              <a:t>Here two more functions added </a:t>
            </a:r>
            <a:r>
              <a:rPr lang="en-US" err="1">
                <a:latin typeface="Times New Roman"/>
                <a:cs typeface="Calibri" panose="020F0502020204030204"/>
              </a:rPr>
              <a:t>s</a:t>
            </a:r>
            <a:r>
              <a:rPr lang="en-US" err="1">
                <a:latin typeface="Times New Roman"/>
                <a:ea typeface="+mn-lt"/>
                <a:cs typeface="+mn-lt"/>
              </a:rPr>
              <a:t>em_init</a:t>
            </a:r>
            <a:r>
              <a:rPr lang="en-US">
                <a:latin typeface="Times New Roman"/>
                <a:ea typeface="+mn-lt"/>
                <a:cs typeface="+mn-lt"/>
              </a:rPr>
              <a:t>() and </a:t>
            </a:r>
            <a:r>
              <a:rPr lang="en-US" err="1">
                <a:latin typeface="Times New Roman"/>
                <a:ea typeface="+mn-lt"/>
                <a:cs typeface="+mn-lt"/>
              </a:rPr>
              <a:t>sem_destroy</a:t>
            </a:r>
            <a:r>
              <a:rPr lang="en-US">
                <a:latin typeface="Times New Roman"/>
                <a:ea typeface="+mn-lt"/>
                <a:cs typeface="+mn-lt"/>
              </a:rPr>
              <a:t>.</a:t>
            </a:r>
          </a:p>
        </p:txBody>
      </p:sp>
    </p:spTree>
    <p:extLst>
      <p:ext uri="{BB962C8B-B14F-4D97-AF65-F5344CB8AC3E}">
        <p14:creationId xmlns:p14="http://schemas.microsoft.com/office/powerpoint/2010/main" val="2507405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AAE0-A6EF-6F0A-6EFC-DA4A0F103854}"/>
              </a:ext>
            </a:extLst>
          </p:cNvPr>
          <p:cNvSpPr>
            <a:spLocks noGrp="1"/>
          </p:cNvSpPr>
          <p:nvPr>
            <p:ph type="title"/>
          </p:nvPr>
        </p:nvSpPr>
        <p:spPr/>
        <p:txBody>
          <a:bodyPr/>
          <a:lstStyle/>
          <a:p>
            <a:r>
              <a:rPr lang="en-US">
                <a:latin typeface="Times New Roman"/>
                <a:ea typeface="+mj-lt"/>
                <a:cs typeface="+mj-lt"/>
              </a:rPr>
              <a:t>Differences Between Named And Unnamed Semaphores</a:t>
            </a:r>
            <a:endParaRPr lang="en-US">
              <a:latin typeface="Times New Roman"/>
              <a:cs typeface="Times New Roman"/>
            </a:endParaRPr>
          </a:p>
        </p:txBody>
      </p:sp>
      <p:graphicFrame>
        <p:nvGraphicFramePr>
          <p:cNvPr id="4" name="Table 4">
            <a:extLst>
              <a:ext uri="{FF2B5EF4-FFF2-40B4-BE49-F238E27FC236}">
                <a16:creationId xmlns:a16="http://schemas.microsoft.com/office/drawing/2014/main" id="{7EAA81F5-2593-2813-3F50-0A737C296CA9}"/>
              </a:ext>
            </a:extLst>
          </p:cNvPr>
          <p:cNvGraphicFramePr>
            <a:graphicFrameLocks noGrp="1"/>
          </p:cNvGraphicFramePr>
          <p:nvPr>
            <p:ph idx="1"/>
            <p:extLst>
              <p:ext uri="{D42A27DB-BD31-4B8C-83A1-F6EECF244321}">
                <p14:modId xmlns:p14="http://schemas.microsoft.com/office/powerpoint/2010/main" val="2146762557"/>
              </p:ext>
            </p:extLst>
          </p:nvPr>
        </p:nvGraphicFramePr>
        <p:xfrm>
          <a:off x="838200" y="2381437"/>
          <a:ext cx="10515600" cy="298094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198600"/>
                    </a:ext>
                  </a:extLst>
                </a:gridCol>
                <a:gridCol w="5257800">
                  <a:extLst>
                    <a:ext uri="{9D8B030D-6E8A-4147-A177-3AD203B41FA5}">
                      <a16:colId xmlns:a16="http://schemas.microsoft.com/office/drawing/2014/main" val="840882134"/>
                    </a:ext>
                  </a:extLst>
                </a:gridCol>
              </a:tblGrid>
              <a:tr h="707158">
                <a:tc>
                  <a:txBody>
                    <a:bodyPr/>
                    <a:lstStyle/>
                    <a:p>
                      <a:r>
                        <a:rPr lang="en-US"/>
                        <a:t>Named semaphore</a:t>
                      </a:r>
                    </a:p>
                  </a:txBody>
                  <a:tcPr/>
                </a:tc>
                <a:tc>
                  <a:txBody>
                    <a:bodyPr/>
                    <a:lstStyle/>
                    <a:p>
                      <a:pPr lvl="0">
                        <a:buNone/>
                      </a:pPr>
                      <a:r>
                        <a:rPr lang="en-US" sz="1800" b="1" i="0" u="none" strike="noStrike" noProof="0">
                          <a:latin typeface="Calibri"/>
                        </a:rPr>
                        <a:t>unnamed semaphore</a:t>
                      </a:r>
                      <a:endParaRPr lang="en-US"/>
                    </a:p>
                  </a:txBody>
                  <a:tcPr/>
                </a:tc>
                <a:extLst>
                  <a:ext uri="{0D108BD9-81ED-4DB2-BD59-A6C34878D82A}">
                    <a16:rowId xmlns:a16="http://schemas.microsoft.com/office/drawing/2014/main" val="963879246"/>
                  </a:ext>
                </a:extLst>
              </a:tr>
              <a:tr h="783313">
                <a:tc>
                  <a:txBody>
                    <a:bodyPr/>
                    <a:lstStyle/>
                    <a:p>
                      <a:pPr lvl="0">
                        <a:buNone/>
                      </a:pPr>
                      <a:r>
                        <a:rPr lang="en-US" sz="1800" b="0" i="0" u="none" strike="noStrike" noProof="0">
                          <a:latin typeface="Calibri"/>
                        </a:rPr>
                        <a:t>it has an actual name in the file system and can be shared by multiple</a:t>
                      </a:r>
                      <a:r>
                        <a:rPr lang="en-US" sz="1800" b="1" i="0" u="none" strike="noStrike" noProof="0">
                          <a:latin typeface="Calibri"/>
                        </a:rPr>
                        <a:t> </a:t>
                      </a:r>
                      <a:r>
                        <a:rPr lang="en-US" sz="1800" b="0" i="0" u="none" strike="noStrike" noProof="0">
                          <a:latin typeface="Calibri"/>
                        </a:rPr>
                        <a:t>unrelated process.</a:t>
                      </a:r>
                    </a:p>
                  </a:txBody>
                  <a:tcPr/>
                </a:tc>
                <a:tc>
                  <a:txBody>
                    <a:bodyPr/>
                    <a:lstStyle/>
                    <a:p>
                      <a:pPr lvl="0">
                        <a:buNone/>
                      </a:pPr>
                      <a:r>
                        <a:rPr lang="en-US" sz="1800" b="0" i="0" u="none" strike="noStrike" noProof="0">
                          <a:latin typeface="Calibri"/>
                        </a:rPr>
                        <a:t>It can be used only by threads belonging to the same process.</a:t>
                      </a:r>
                      <a:endParaRPr lang="en-US" sz="1800" b="1" i="1" u="none" strike="noStrike" noProof="0">
                        <a:latin typeface="Calibri"/>
                      </a:endParaRPr>
                    </a:p>
                  </a:txBody>
                  <a:tcPr/>
                </a:tc>
                <a:extLst>
                  <a:ext uri="{0D108BD9-81ED-4DB2-BD59-A6C34878D82A}">
                    <a16:rowId xmlns:a16="http://schemas.microsoft.com/office/drawing/2014/main" val="3167007444"/>
                  </a:ext>
                </a:extLst>
              </a:tr>
              <a:tr h="783313">
                <a:tc>
                  <a:txBody>
                    <a:bodyPr/>
                    <a:lstStyle/>
                    <a:p>
                      <a:pPr lvl="0">
                        <a:buNone/>
                      </a:pPr>
                      <a:r>
                        <a:rPr lang="en-US" sz="1800" b="0" i="0" u="none" strike="noStrike" noProof="0"/>
                        <a:t>Named semaphores provide access to a resource between multiple processes.</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Unnamed semaphores provide multiple accesses to a resource within a single process</a:t>
                      </a:r>
                      <a:endParaRPr lang="en-US" i="0"/>
                    </a:p>
                  </a:txBody>
                  <a:tcPr/>
                </a:tc>
                <a:extLst>
                  <a:ext uri="{0D108BD9-81ED-4DB2-BD59-A6C34878D82A}">
                    <a16:rowId xmlns:a16="http://schemas.microsoft.com/office/drawing/2014/main" val="1722310174"/>
                  </a:ext>
                </a:extLst>
              </a:tr>
              <a:tr h="707158">
                <a:tc>
                  <a:txBody>
                    <a:bodyPr/>
                    <a:lstStyle/>
                    <a:p>
                      <a:pPr lvl="0">
                        <a:buNone/>
                      </a:pPr>
                      <a:r>
                        <a:rPr lang="en-US" sz="1800" b="0" i="0" u="none" strike="noStrike" noProof="0">
                          <a:latin typeface="Calibri"/>
                        </a:rPr>
                        <a:t> They are referenced with pathname</a:t>
                      </a:r>
                      <a:endParaRPr lang="en-US"/>
                    </a:p>
                  </a:txBody>
                  <a:tcPr/>
                </a:tc>
                <a:tc>
                  <a:txBody>
                    <a:bodyPr/>
                    <a:lstStyle/>
                    <a:p>
                      <a:pPr lvl="0">
                        <a:buNone/>
                      </a:pPr>
                      <a:r>
                        <a:rPr lang="en-US" sz="1800" b="0" i="0" u="none" strike="noStrike" noProof="0">
                          <a:latin typeface="Calibri"/>
                        </a:rPr>
                        <a:t>They are referenced by </a:t>
                      </a:r>
                      <a:r>
                        <a:rPr lang="en-US" sz="1800" b="0" i="0" u="none" strike="noStrike" noProof="0" err="1">
                          <a:latin typeface="Calibri"/>
                        </a:rPr>
                        <a:t>pshared</a:t>
                      </a:r>
                      <a:r>
                        <a:rPr lang="en-US" sz="1800" b="0" i="0" u="none" strike="noStrike" noProof="0">
                          <a:latin typeface="Calibri"/>
                        </a:rPr>
                        <a:t> value</a:t>
                      </a:r>
                      <a:endParaRPr lang="en-US"/>
                    </a:p>
                  </a:txBody>
                  <a:tcPr/>
                </a:tc>
                <a:extLst>
                  <a:ext uri="{0D108BD9-81ED-4DB2-BD59-A6C34878D82A}">
                    <a16:rowId xmlns:a16="http://schemas.microsoft.com/office/drawing/2014/main" val="680410196"/>
                  </a:ext>
                </a:extLst>
              </a:tr>
            </a:tbl>
          </a:graphicData>
        </a:graphic>
      </p:graphicFrame>
    </p:spTree>
    <p:extLst>
      <p:ext uri="{BB962C8B-B14F-4D97-AF65-F5344CB8AC3E}">
        <p14:creationId xmlns:p14="http://schemas.microsoft.com/office/powerpoint/2010/main" val="3231376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2B33-1137-E29B-3784-B8C5E3809B27}"/>
              </a:ext>
            </a:extLst>
          </p:cNvPr>
          <p:cNvSpPr>
            <a:spLocks noGrp="1"/>
          </p:cNvSpPr>
          <p:nvPr>
            <p:ph type="title"/>
          </p:nvPr>
        </p:nvSpPr>
        <p:spPr/>
        <p:txBody>
          <a:bodyPr/>
          <a:lstStyle/>
          <a:p>
            <a:r>
              <a:rPr lang="en-US">
                <a:latin typeface="Times New Roman"/>
                <a:ea typeface="+mj-lt"/>
                <a:cs typeface="+mj-lt"/>
              </a:rPr>
              <a:t>Initializing an unnamed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F33F51B-ADB8-1385-543D-62DD8A300181}"/>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sem_init</a:t>
            </a:r>
            <a:r>
              <a:rPr lang="en-US">
                <a:latin typeface="Times New Roman"/>
                <a:ea typeface="+mn-lt"/>
                <a:cs typeface="+mn-lt"/>
              </a:rPr>
              <a:t>() function initializes the unnamed semaphore pointed to by </a:t>
            </a:r>
            <a:r>
              <a:rPr lang="en-US" err="1">
                <a:latin typeface="Times New Roman"/>
                <a:ea typeface="+mn-lt"/>
                <a:cs typeface="+mn-lt"/>
              </a:rPr>
              <a:t>sem</a:t>
            </a:r>
            <a:r>
              <a:rPr lang="en-US">
                <a:latin typeface="Times New Roman"/>
                <a:ea typeface="+mn-lt"/>
                <a:cs typeface="+mn-lt"/>
              </a:rPr>
              <a:t> to the value specified by value.</a:t>
            </a:r>
          </a:p>
          <a:p>
            <a:pPr marL="0" indent="0">
              <a:buNone/>
            </a:pPr>
            <a:endParaRPr lang="en-US">
              <a:latin typeface="Times New Roman"/>
              <a:ea typeface="+mn-lt"/>
              <a:cs typeface="+mn-lt"/>
            </a:endParaRP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semaphore.h</a:t>
            </a:r>
            <a:r>
              <a:rPr lang="en-US">
                <a:solidFill>
                  <a:schemeClr val="accent5">
                    <a:lumMod val="75000"/>
                  </a:schemeClr>
                </a:solidFill>
                <a:latin typeface="Times New Roman"/>
                <a:ea typeface="+mn-lt"/>
                <a:cs typeface="+mn-lt"/>
              </a:rPr>
              <a:t>&gt;</a:t>
            </a:r>
            <a:endParaRPr lang="en-US">
              <a:solidFill>
                <a:schemeClr val="accent5">
                  <a:lumMod val="75000"/>
                </a:schemeClr>
              </a:solidFill>
              <a:latin typeface="Times New Roman"/>
              <a:cs typeface="Calibri" panose="020F0502020204030204"/>
            </a:endParaRP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sem_init</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sem_t</a:t>
            </a:r>
            <a:r>
              <a:rPr lang="en-US">
                <a:solidFill>
                  <a:schemeClr val="accent5">
                    <a:lumMod val="75000"/>
                  </a:schemeClr>
                </a:solidFill>
                <a:latin typeface="Times New Roman"/>
                <a:ea typeface="+mn-lt"/>
                <a:cs typeface="+mn-lt"/>
              </a:rPr>
              <a:t> * </a:t>
            </a:r>
            <a:r>
              <a:rPr lang="en-US" err="1">
                <a:solidFill>
                  <a:schemeClr val="accent5">
                    <a:lumMod val="75000"/>
                  </a:schemeClr>
                </a:solidFill>
                <a:latin typeface="Times New Roman"/>
                <a:ea typeface="+mn-lt"/>
                <a:cs typeface="+mn-lt"/>
              </a:rPr>
              <a:t>sem</a:t>
            </a:r>
            <a:r>
              <a:rPr lang="en-US">
                <a:solidFill>
                  <a:schemeClr val="accent5">
                    <a:lumMod val="75000"/>
                  </a:schemeClr>
                </a:solidFill>
                <a:latin typeface="Times New Roman"/>
                <a:ea typeface="+mn-lt"/>
                <a:cs typeface="+mn-lt"/>
              </a:rPr>
              <a:t> , int </a:t>
            </a:r>
            <a:r>
              <a:rPr lang="en-US" err="1">
                <a:solidFill>
                  <a:schemeClr val="accent5">
                    <a:lumMod val="75000"/>
                  </a:schemeClr>
                </a:solidFill>
                <a:latin typeface="Times New Roman"/>
                <a:ea typeface="+mn-lt"/>
                <a:cs typeface="+mn-lt"/>
              </a:rPr>
              <a:t>pshared</a:t>
            </a:r>
            <a:r>
              <a:rPr lang="en-US">
                <a:solidFill>
                  <a:schemeClr val="accent5">
                    <a:lumMod val="75000"/>
                  </a:schemeClr>
                </a:solidFill>
                <a:latin typeface="Times New Roman"/>
                <a:ea typeface="+mn-lt"/>
                <a:cs typeface="+mn-lt"/>
              </a:rPr>
              <a:t> , unsigned int value );</a:t>
            </a:r>
          </a:p>
          <a:p>
            <a:pPr marL="0" indent="0">
              <a:buNone/>
            </a:pPr>
            <a:endParaRPr lang="en-US">
              <a:latin typeface="Times New Roman"/>
              <a:cs typeface="Calibri" panose="020F0502020204030204"/>
            </a:endParaRPr>
          </a:p>
          <a:p>
            <a:pPr marL="0" indent="0">
              <a:buNone/>
            </a:pPr>
            <a:r>
              <a:rPr lang="en-US">
                <a:latin typeface="Times New Roman"/>
                <a:ea typeface="+mn-lt"/>
                <a:cs typeface="+mn-lt"/>
              </a:rPr>
              <a:t>                                                          Returns 0 on success, or –1 on error</a:t>
            </a:r>
            <a:endParaRPr lang="en-US">
              <a:latin typeface="Times New Roman"/>
            </a:endParaRPr>
          </a:p>
        </p:txBody>
      </p:sp>
    </p:spTree>
    <p:extLst>
      <p:ext uri="{BB962C8B-B14F-4D97-AF65-F5344CB8AC3E}">
        <p14:creationId xmlns:p14="http://schemas.microsoft.com/office/powerpoint/2010/main" val="1244279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F8E0-0DA5-3B56-1B79-0A03451DD208}"/>
              </a:ext>
            </a:extLst>
          </p:cNvPr>
          <p:cNvSpPr>
            <a:spLocks noGrp="1"/>
          </p:cNvSpPr>
          <p:nvPr>
            <p:ph type="title"/>
          </p:nvPr>
        </p:nvSpPr>
        <p:spPr/>
        <p:txBody>
          <a:bodyPr/>
          <a:lstStyle/>
          <a:p>
            <a:r>
              <a:rPr lang="en-US">
                <a:latin typeface="Times New Roman"/>
                <a:ea typeface="+mj-lt"/>
                <a:cs typeface="+mj-lt"/>
              </a:rPr>
              <a:t>How to Destroy an Unnamed Semaphore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7D41FB8-87B4-DD95-E1DB-EC20BC8EE75F}"/>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sem_destroy</a:t>
            </a:r>
            <a:r>
              <a:rPr lang="en-US">
                <a:latin typeface="Times New Roman"/>
                <a:ea typeface="+mn-lt"/>
                <a:cs typeface="+mn-lt"/>
              </a:rPr>
              <a:t>() function destroys the semaphore </a:t>
            </a:r>
            <a:r>
              <a:rPr lang="en-US" err="1">
                <a:latin typeface="Times New Roman"/>
                <a:ea typeface="+mn-lt"/>
                <a:cs typeface="+mn-lt"/>
              </a:rPr>
              <a:t>sem</a:t>
            </a:r>
            <a:r>
              <a:rPr lang="en-US">
                <a:latin typeface="Times New Roman"/>
                <a:ea typeface="+mn-lt"/>
                <a:cs typeface="+mn-lt"/>
              </a:rPr>
              <a:t>, which must be an unnamed semaphore initialized using </a:t>
            </a:r>
            <a:r>
              <a:rPr lang="en-US" err="1">
                <a:latin typeface="Times New Roman"/>
                <a:ea typeface="+mn-lt"/>
                <a:cs typeface="+mn-lt"/>
              </a:rPr>
              <a:t>sem_init</a:t>
            </a:r>
            <a:r>
              <a:rPr lang="en-US">
                <a:latin typeface="Times New Roman"/>
                <a:ea typeface="+mn-lt"/>
                <a:cs typeface="+mn-lt"/>
              </a:rPr>
              <a:t>(). </a:t>
            </a:r>
          </a:p>
          <a:p>
            <a:r>
              <a:rPr lang="en-US">
                <a:latin typeface="Times New Roman"/>
                <a:ea typeface="+mn-lt"/>
                <a:cs typeface="+mn-lt"/>
              </a:rPr>
              <a:t>It is safe to destroy a semaphore only if no processes or threads are waiting on it.</a:t>
            </a:r>
          </a:p>
          <a:p>
            <a:pPr marL="0" indent="0">
              <a:buNone/>
            </a:pPr>
            <a:endParaRPr lang="en-US">
              <a:latin typeface="Times New Roman"/>
              <a:ea typeface="+mn-lt"/>
              <a:cs typeface="+mn-lt"/>
            </a:endParaRP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semaphore.h</a:t>
            </a:r>
            <a:r>
              <a:rPr lang="en-US">
                <a:solidFill>
                  <a:schemeClr val="accent5">
                    <a:lumMod val="75000"/>
                  </a:schemeClr>
                </a:solidFill>
                <a:latin typeface="Times New Roman"/>
                <a:ea typeface="+mn-lt"/>
                <a:cs typeface="+mn-lt"/>
              </a:rPr>
              <a:t>&gt;</a:t>
            </a: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sem_destroy</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sem_t</a:t>
            </a:r>
            <a:r>
              <a:rPr lang="en-US">
                <a:solidFill>
                  <a:schemeClr val="accent5">
                    <a:lumMod val="75000"/>
                  </a:schemeClr>
                </a:solidFill>
                <a:latin typeface="Times New Roman"/>
                <a:ea typeface="+mn-lt"/>
                <a:cs typeface="+mn-lt"/>
              </a:rPr>
              <a:t> * </a:t>
            </a:r>
            <a:r>
              <a:rPr lang="en-US" err="1">
                <a:solidFill>
                  <a:schemeClr val="accent5">
                    <a:lumMod val="75000"/>
                  </a:schemeClr>
                </a:solidFill>
                <a:latin typeface="Times New Roman"/>
                <a:ea typeface="+mn-lt"/>
                <a:cs typeface="+mn-lt"/>
              </a:rPr>
              <a:t>sem</a:t>
            </a:r>
            <a:r>
              <a:rPr lang="en-US">
                <a:solidFill>
                  <a:schemeClr val="accent5">
                    <a:lumMod val="75000"/>
                  </a:schemeClr>
                </a:solidFill>
                <a:latin typeface="Times New Roman"/>
                <a:ea typeface="+mn-lt"/>
                <a:cs typeface="+mn-lt"/>
              </a:rPr>
              <a:t> );</a:t>
            </a:r>
          </a:p>
          <a:p>
            <a:pPr marL="0" indent="0">
              <a:buNone/>
            </a:pPr>
            <a:r>
              <a:rPr lang="en-US">
                <a:latin typeface="Times New Roman"/>
                <a:ea typeface="+mn-lt"/>
                <a:cs typeface="+mn-lt"/>
              </a:rPr>
              <a:t>                                                          Returns 0 on success, or –1 on error</a:t>
            </a:r>
            <a:endParaRPr lang="en-US">
              <a:latin typeface="Times New Roman"/>
              <a:cs typeface="Times New Roman"/>
            </a:endParaRPr>
          </a:p>
          <a:p>
            <a:pPr marL="0" indent="0">
              <a:buNone/>
            </a:pPr>
            <a:endParaRPr lang="en-US">
              <a:latin typeface="Times New Roman"/>
              <a:ea typeface="+mn-lt"/>
              <a:cs typeface="+mn-lt"/>
            </a:endParaRPr>
          </a:p>
        </p:txBody>
      </p:sp>
    </p:spTree>
    <p:extLst>
      <p:ext uri="{BB962C8B-B14F-4D97-AF65-F5344CB8AC3E}">
        <p14:creationId xmlns:p14="http://schemas.microsoft.com/office/powerpoint/2010/main" val="1655264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33AE-9A99-A8A8-AB7F-9612E984B2FE}"/>
              </a:ext>
            </a:extLst>
          </p:cNvPr>
          <p:cNvSpPr>
            <a:spLocks noGrp="1"/>
          </p:cNvSpPr>
          <p:nvPr>
            <p:ph type="title"/>
          </p:nvPr>
        </p:nvSpPr>
        <p:spPr/>
        <p:txBody>
          <a:bodyPr/>
          <a:lstStyle/>
          <a:p>
            <a:r>
              <a:rPr lang="en-US">
                <a:latin typeface="Times New Roman"/>
                <a:ea typeface="+mj-lt"/>
                <a:cs typeface="+mj-lt"/>
              </a:rPr>
              <a:t>Differences between </a:t>
            </a:r>
            <a:r>
              <a:rPr lang="en-US" err="1">
                <a:latin typeface="Times New Roman"/>
                <a:ea typeface="+mj-lt"/>
                <a:cs typeface="+mj-lt"/>
              </a:rPr>
              <a:t>posix</a:t>
            </a:r>
            <a:r>
              <a:rPr lang="en-US">
                <a:latin typeface="Times New Roman"/>
                <a:ea typeface="+mj-lt"/>
                <a:cs typeface="+mj-lt"/>
              </a:rPr>
              <a:t> &amp; system-V semaphores</a:t>
            </a:r>
            <a:endParaRPr lang="en-US">
              <a:latin typeface="Times New Roman"/>
              <a:cs typeface="Times New Roman"/>
            </a:endParaRPr>
          </a:p>
        </p:txBody>
      </p:sp>
      <p:graphicFrame>
        <p:nvGraphicFramePr>
          <p:cNvPr id="4" name="Table 4">
            <a:extLst>
              <a:ext uri="{FF2B5EF4-FFF2-40B4-BE49-F238E27FC236}">
                <a16:creationId xmlns:a16="http://schemas.microsoft.com/office/drawing/2014/main" id="{E1DD8026-D333-E45C-5CD4-D7708DB724B2}"/>
              </a:ext>
            </a:extLst>
          </p:cNvPr>
          <p:cNvGraphicFramePr>
            <a:graphicFrameLocks noGrp="1"/>
          </p:cNvGraphicFramePr>
          <p:nvPr>
            <p:ph idx="1"/>
            <p:extLst>
              <p:ext uri="{D42A27DB-BD31-4B8C-83A1-F6EECF244321}">
                <p14:modId xmlns:p14="http://schemas.microsoft.com/office/powerpoint/2010/main" val="4198569724"/>
              </p:ext>
            </p:extLst>
          </p:nvPr>
        </p:nvGraphicFramePr>
        <p:xfrm>
          <a:off x="645458" y="2438400"/>
          <a:ext cx="11246220" cy="3205480"/>
        </p:xfrm>
        <a:graphic>
          <a:graphicData uri="http://schemas.openxmlformats.org/drawingml/2006/table">
            <a:tbl>
              <a:tblPr firstRow="1" bandRow="1">
                <a:tableStyleId>{5C22544A-7EE6-4342-B048-85BDC9FD1C3A}</a:tableStyleId>
              </a:tblPr>
              <a:tblGrid>
                <a:gridCol w="5518119">
                  <a:extLst>
                    <a:ext uri="{9D8B030D-6E8A-4147-A177-3AD203B41FA5}">
                      <a16:colId xmlns:a16="http://schemas.microsoft.com/office/drawing/2014/main" val="2477516330"/>
                    </a:ext>
                  </a:extLst>
                </a:gridCol>
                <a:gridCol w="5728101">
                  <a:extLst>
                    <a:ext uri="{9D8B030D-6E8A-4147-A177-3AD203B41FA5}">
                      <a16:colId xmlns:a16="http://schemas.microsoft.com/office/drawing/2014/main" val="343140805"/>
                    </a:ext>
                  </a:extLst>
                </a:gridCol>
              </a:tblGrid>
              <a:tr h="370840">
                <a:tc>
                  <a:txBody>
                    <a:bodyPr/>
                    <a:lstStyle/>
                    <a:p>
                      <a:pPr lvl="0">
                        <a:buNone/>
                      </a:pPr>
                      <a:r>
                        <a:rPr lang="en-US" sz="1800" b="0" i="0" u="none" strike="noStrike" noProof="0">
                          <a:latin typeface="Times New Roman"/>
                        </a:rPr>
                        <a:t>POSIX</a:t>
                      </a:r>
                      <a:endParaRPr lang="en-US"/>
                    </a:p>
                  </a:txBody>
                  <a:tcPr/>
                </a:tc>
                <a:tc>
                  <a:txBody>
                    <a:bodyPr/>
                    <a:lstStyle/>
                    <a:p>
                      <a:pPr lvl="0">
                        <a:buNone/>
                      </a:pPr>
                      <a:r>
                        <a:rPr lang="en-US" sz="1800" b="0" i="0" u="none" strike="noStrike" noProof="0">
                          <a:latin typeface="Times New Roman"/>
                        </a:rPr>
                        <a:t>System-V</a:t>
                      </a:r>
                      <a:endParaRPr lang="en-US"/>
                    </a:p>
                  </a:txBody>
                  <a:tcPr/>
                </a:tc>
                <a:extLst>
                  <a:ext uri="{0D108BD9-81ED-4DB2-BD59-A6C34878D82A}">
                    <a16:rowId xmlns:a16="http://schemas.microsoft.com/office/drawing/2014/main" val="2968532319"/>
                  </a:ext>
                </a:extLst>
              </a:tr>
              <a:tr h="370840">
                <a:tc>
                  <a:txBody>
                    <a:bodyPr/>
                    <a:lstStyle/>
                    <a:p>
                      <a:pPr lvl="0">
                        <a:buNone/>
                      </a:pPr>
                      <a:r>
                        <a:rPr lang="en-US" sz="1800" b="0" i="0" u="none" strike="noStrike" noProof="0">
                          <a:latin typeface="Times New Roman"/>
                        </a:rPr>
                        <a:t>Semaphore count is increased and decreased by only 1.</a:t>
                      </a:r>
                      <a:endParaRPr lang="en-US">
                        <a:latin typeface="Times New Roman"/>
                      </a:endParaRPr>
                    </a:p>
                  </a:txBody>
                  <a:tcPr/>
                </a:tc>
                <a:tc>
                  <a:txBody>
                    <a:bodyPr/>
                    <a:lstStyle/>
                    <a:p>
                      <a:pPr lvl="0">
                        <a:buNone/>
                      </a:pPr>
                      <a:r>
                        <a:rPr lang="en-US" sz="1800" b="0" i="0" u="none" strike="noStrike" noProof="0">
                          <a:latin typeface="Times New Roman"/>
                        </a:rPr>
                        <a:t>semaphore count can be increased or decreased by any number.</a:t>
                      </a:r>
                      <a:endParaRPr lang="en-US">
                        <a:latin typeface="Times New Roman"/>
                      </a:endParaRPr>
                    </a:p>
                  </a:txBody>
                  <a:tcPr/>
                </a:tc>
                <a:extLst>
                  <a:ext uri="{0D108BD9-81ED-4DB2-BD59-A6C34878D82A}">
                    <a16:rowId xmlns:a16="http://schemas.microsoft.com/office/drawing/2014/main" val="2230836040"/>
                  </a:ext>
                </a:extLst>
              </a:tr>
              <a:tr h="370840">
                <a:tc>
                  <a:txBody>
                    <a:bodyPr/>
                    <a:lstStyle/>
                    <a:p>
                      <a:pPr lvl="0">
                        <a:buNone/>
                      </a:pPr>
                      <a:r>
                        <a:rPr lang="en-US" sz="1800" b="0" i="0" u="none" strike="noStrike" noProof="0">
                          <a:latin typeface="Times New Roman"/>
                        </a:rPr>
                        <a:t>do not allow manipulation of semaphore permissions</a:t>
                      </a:r>
                    </a:p>
                    <a:p>
                      <a:pPr lvl="0">
                        <a:buNone/>
                      </a:pPr>
                      <a:endParaRPr lang="en-US" sz="1800" b="0" i="0" u="none" strike="noStrike" noProof="0">
                        <a:latin typeface="Times New Roman"/>
                      </a:endParaRPr>
                    </a:p>
                  </a:txBody>
                  <a:tcPr/>
                </a:tc>
                <a:tc>
                  <a:txBody>
                    <a:bodyPr/>
                    <a:lstStyle/>
                    <a:p>
                      <a:pPr lvl="0">
                        <a:buNone/>
                      </a:pPr>
                      <a:r>
                        <a:rPr lang="en-US" sz="1800" b="0" i="0" u="none" strike="noStrike" noProof="0">
                          <a:latin typeface="Times New Roman"/>
                        </a:rPr>
                        <a:t>allow you to change the permissions of semaphores to a subset of the original permission.</a:t>
                      </a:r>
                      <a:endParaRPr lang="en-US">
                        <a:latin typeface="Times New Roman"/>
                      </a:endParaRPr>
                    </a:p>
                  </a:txBody>
                  <a:tcPr/>
                </a:tc>
                <a:extLst>
                  <a:ext uri="{0D108BD9-81ED-4DB2-BD59-A6C34878D82A}">
                    <a16:rowId xmlns:a16="http://schemas.microsoft.com/office/drawing/2014/main" val="719874413"/>
                  </a:ext>
                </a:extLst>
              </a:tr>
              <a:tr h="370840">
                <a:tc>
                  <a:txBody>
                    <a:bodyPr/>
                    <a:lstStyle/>
                    <a:p>
                      <a:pPr lvl="0">
                        <a:buNone/>
                      </a:pPr>
                      <a:r>
                        <a:rPr lang="en-US" sz="1800" b="0" i="0" u="none" strike="noStrike" noProof="0">
                          <a:latin typeface="Times New Roman"/>
                        </a:rPr>
                        <a:t>semaphores are straight-forward.</a:t>
                      </a:r>
                      <a:endParaRPr lang="en-US">
                        <a:latin typeface="Times New Roman"/>
                      </a:endParaRPr>
                    </a:p>
                    <a:p>
                      <a:pPr lvl="0">
                        <a:buNone/>
                      </a:pPr>
                      <a:endParaRPr lang="en-US" sz="1800" b="0" i="0" u="none" strike="noStrike" noProof="0">
                        <a:latin typeface="Times New Roman"/>
                      </a:endParaRPr>
                    </a:p>
                  </a:txBody>
                  <a:tcPr/>
                </a:tc>
                <a:tc>
                  <a:txBody>
                    <a:bodyPr/>
                    <a:lstStyle/>
                    <a:p>
                      <a:pPr lvl="0">
                        <a:buNone/>
                      </a:pPr>
                      <a:r>
                        <a:rPr lang="en-US" sz="1800" b="0" i="0" u="none" strike="noStrike" noProof="0">
                          <a:latin typeface="Times New Roman"/>
                        </a:rPr>
                        <a:t>(From a usage perspective) System V semaphores are clumsy.</a:t>
                      </a:r>
                      <a:endParaRPr lang="en-US">
                        <a:latin typeface="Times New Roman"/>
                      </a:endParaRPr>
                    </a:p>
                  </a:txBody>
                  <a:tcPr/>
                </a:tc>
                <a:extLst>
                  <a:ext uri="{0D108BD9-81ED-4DB2-BD59-A6C34878D82A}">
                    <a16:rowId xmlns:a16="http://schemas.microsoft.com/office/drawing/2014/main" val="2731891963"/>
                  </a:ext>
                </a:extLst>
              </a:tr>
              <a:tr h="370840">
                <a:tc>
                  <a:txBody>
                    <a:bodyPr/>
                    <a:lstStyle/>
                    <a:p>
                      <a:pPr lvl="0">
                        <a:buNone/>
                      </a:pPr>
                      <a:r>
                        <a:rPr lang="en-US" sz="1800" b="0" i="0" u="none" strike="noStrike" noProof="0">
                          <a:latin typeface="Times New Roman"/>
                        </a:rPr>
                        <a:t>The scalability of POSIX semaphores (using unnamed semaphores) is much higher than System V semaphores. </a:t>
                      </a:r>
                      <a:endParaRPr lang="en-US">
                        <a:latin typeface="Times New Roman"/>
                      </a:endParaRPr>
                    </a:p>
                  </a:txBody>
                  <a:tcPr/>
                </a:tc>
                <a:tc>
                  <a:txBody>
                    <a:bodyPr/>
                    <a:lstStyle/>
                    <a:p>
                      <a:pPr lvl="0">
                        <a:buNone/>
                      </a:pPr>
                      <a:r>
                        <a:rPr lang="en-US" sz="1800" b="0" i="0" u="none" strike="noStrike" noProof="0">
                          <a:latin typeface="Times New Roman"/>
                        </a:rPr>
                        <a:t>The scalability of system V semaphores is lower than System V semaphores. </a:t>
                      </a:r>
                    </a:p>
                    <a:p>
                      <a:pPr lvl="0">
                        <a:buNone/>
                      </a:pPr>
                      <a:endParaRPr lang="en-US">
                        <a:latin typeface="Times New Roman"/>
                      </a:endParaRPr>
                    </a:p>
                  </a:txBody>
                  <a:tcPr/>
                </a:tc>
                <a:extLst>
                  <a:ext uri="{0D108BD9-81ED-4DB2-BD59-A6C34878D82A}">
                    <a16:rowId xmlns:a16="http://schemas.microsoft.com/office/drawing/2014/main" val="596173376"/>
                  </a:ext>
                </a:extLst>
              </a:tr>
            </a:tbl>
          </a:graphicData>
        </a:graphic>
      </p:graphicFrame>
    </p:spTree>
    <p:extLst>
      <p:ext uri="{BB962C8B-B14F-4D97-AF65-F5344CB8AC3E}">
        <p14:creationId xmlns:p14="http://schemas.microsoft.com/office/powerpoint/2010/main" val="198742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2EEF-5A63-C12D-F0CA-D8872521A88B}"/>
              </a:ext>
            </a:extLst>
          </p:cNvPr>
          <p:cNvSpPr>
            <a:spLocks noGrp="1"/>
          </p:cNvSpPr>
          <p:nvPr>
            <p:ph type="title"/>
          </p:nvPr>
        </p:nvSpPr>
        <p:spPr/>
        <p:txBody>
          <a:bodyPr/>
          <a:lstStyle/>
          <a:p>
            <a:r>
              <a:rPr lang="en-US" sz="4000" b="1">
                <a:latin typeface="Times New Roman"/>
                <a:cs typeface="Calibri Light"/>
              </a:rPr>
              <a:t>Process sharing information</a:t>
            </a:r>
          </a:p>
        </p:txBody>
      </p:sp>
      <p:sp>
        <p:nvSpPr>
          <p:cNvPr id="4" name="Rectangle 3">
            <a:extLst>
              <a:ext uri="{FF2B5EF4-FFF2-40B4-BE49-F238E27FC236}">
                <a16:creationId xmlns:a16="http://schemas.microsoft.com/office/drawing/2014/main" id="{26C9EC61-DBD6-D931-BD93-FDF756988EF9}"/>
              </a:ext>
            </a:extLst>
          </p:cNvPr>
          <p:cNvSpPr/>
          <p:nvPr/>
        </p:nvSpPr>
        <p:spPr>
          <a:xfrm>
            <a:off x="2185596" y="2243914"/>
            <a:ext cx="918072"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Process</a:t>
            </a:r>
          </a:p>
        </p:txBody>
      </p:sp>
      <p:sp>
        <p:nvSpPr>
          <p:cNvPr id="5" name="Rectangle 4">
            <a:extLst>
              <a:ext uri="{FF2B5EF4-FFF2-40B4-BE49-F238E27FC236}">
                <a16:creationId xmlns:a16="http://schemas.microsoft.com/office/drawing/2014/main" id="{14FA8C5E-35FB-D78C-70CF-37D60B5F52AF}"/>
              </a:ext>
            </a:extLst>
          </p:cNvPr>
          <p:cNvSpPr/>
          <p:nvPr/>
        </p:nvSpPr>
        <p:spPr>
          <a:xfrm>
            <a:off x="3605113" y="2207349"/>
            <a:ext cx="918072"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process</a:t>
            </a:r>
            <a:endParaRPr lang="en-US"/>
          </a:p>
        </p:txBody>
      </p:sp>
      <p:sp>
        <p:nvSpPr>
          <p:cNvPr id="6" name="Rectangle 5">
            <a:extLst>
              <a:ext uri="{FF2B5EF4-FFF2-40B4-BE49-F238E27FC236}">
                <a16:creationId xmlns:a16="http://schemas.microsoft.com/office/drawing/2014/main" id="{19C650EF-B15F-48ED-B1B0-640EBB1A5AA9}"/>
              </a:ext>
            </a:extLst>
          </p:cNvPr>
          <p:cNvSpPr/>
          <p:nvPr/>
        </p:nvSpPr>
        <p:spPr>
          <a:xfrm>
            <a:off x="462021" y="4175623"/>
            <a:ext cx="11145396" cy="91807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cs typeface="Calibri"/>
              </a:rPr>
              <a:t>                                                                                                      kernel</a:t>
            </a:r>
          </a:p>
        </p:txBody>
      </p:sp>
      <p:sp>
        <p:nvSpPr>
          <p:cNvPr id="7" name="Rectangle 6">
            <a:extLst>
              <a:ext uri="{FF2B5EF4-FFF2-40B4-BE49-F238E27FC236}">
                <a16:creationId xmlns:a16="http://schemas.microsoft.com/office/drawing/2014/main" id="{9D2F2622-FB99-591D-40BC-EB6BA680AFD1}"/>
              </a:ext>
            </a:extLst>
          </p:cNvPr>
          <p:cNvSpPr/>
          <p:nvPr/>
        </p:nvSpPr>
        <p:spPr>
          <a:xfrm>
            <a:off x="5027574" y="2198920"/>
            <a:ext cx="918072"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process</a:t>
            </a:r>
            <a:endParaRPr lang="en-US"/>
          </a:p>
        </p:txBody>
      </p:sp>
      <p:sp>
        <p:nvSpPr>
          <p:cNvPr id="8" name="Rectangle 7">
            <a:extLst>
              <a:ext uri="{FF2B5EF4-FFF2-40B4-BE49-F238E27FC236}">
                <a16:creationId xmlns:a16="http://schemas.microsoft.com/office/drawing/2014/main" id="{52FA714D-2C2C-7DE9-003F-397E019B6B9F}"/>
              </a:ext>
            </a:extLst>
          </p:cNvPr>
          <p:cNvSpPr/>
          <p:nvPr/>
        </p:nvSpPr>
        <p:spPr>
          <a:xfrm>
            <a:off x="6584936" y="2230979"/>
            <a:ext cx="918072"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process</a:t>
            </a:r>
            <a:endParaRPr lang="en-US"/>
          </a:p>
        </p:txBody>
      </p:sp>
      <p:sp>
        <p:nvSpPr>
          <p:cNvPr id="10" name="Rectangle 9">
            <a:extLst>
              <a:ext uri="{FF2B5EF4-FFF2-40B4-BE49-F238E27FC236}">
                <a16:creationId xmlns:a16="http://schemas.microsoft.com/office/drawing/2014/main" id="{A842FD53-7F4B-16E2-B772-A3945AF8E5BF}"/>
              </a:ext>
            </a:extLst>
          </p:cNvPr>
          <p:cNvSpPr/>
          <p:nvPr/>
        </p:nvSpPr>
        <p:spPr>
          <a:xfrm>
            <a:off x="7909881" y="2204062"/>
            <a:ext cx="918072"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process</a:t>
            </a:r>
            <a:endParaRPr lang="en-US"/>
          </a:p>
        </p:txBody>
      </p:sp>
      <p:sp>
        <p:nvSpPr>
          <p:cNvPr id="11" name="Rectangle 10">
            <a:extLst>
              <a:ext uri="{FF2B5EF4-FFF2-40B4-BE49-F238E27FC236}">
                <a16:creationId xmlns:a16="http://schemas.microsoft.com/office/drawing/2014/main" id="{9956E4AB-CE08-A306-435D-7D8F3A020FBE}"/>
              </a:ext>
            </a:extLst>
          </p:cNvPr>
          <p:cNvSpPr/>
          <p:nvPr/>
        </p:nvSpPr>
        <p:spPr>
          <a:xfrm>
            <a:off x="10687624" y="2227587"/>
            <a:ext cx="918072" cy="91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process</a:t>
            </a:r>
            <a:endParaRPr lang="en-US"/>
          </a:p>
        </p:txBody>
      </p:sp>
      <p:sp>
        <p:nvSpPr>
          <p:cNvPr id="13" name="Rectangle: Rounded Corners 12">
            <a:extLst>
              <a:ext uri="{FF2B5EF4-FFF2-40B4-BE49-F238E27FC236}">
                <a16:creationId xmlns:a16="http://schemas.microsoft.com/office/drawing/2014/main" id="{F24DA8C4-B7D3-B6D5-548E-F3B69F621A8C}"/>
              </a:ext>
            </a:extLst>
          </p:cNvPr>
          <p:cNvSpPr/>
          <p:nvPr/>
        </p:nvSpPr>
        <p:spPr>
          <a:xfrm>
            <a:off x="9137229" y="2237915"/>
            <a:ext cx="1239397" cy="918072"/>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cs typeface="Calibri"/>
              </a:rPr>
              <a:t>Shared</a:t>
            </a:r>
          </a:p>
          <a:p>
            <a:pPr algn="ctr"/>
            <a:r>
              <a:rPr lang="en-US">
                <a:cs typeface="Calibri"/>
              </a:rPr>
              <a:t>memory</a:t>
            </a:r>
          </a:p>
        </p:txBody>
      </p:sp>
      <p:sp>
        <p:nvSpPr>
          <p:cNvPr id="15" name="Arrow: Curved Up 14">
            <a:extLst>
              <a:ext uri="{FF2B5EF4-FFF2-40B4-BE49-F238E27FC236}">
                <a16:creationId xmlns:a16="http://schemas.microsoft.com/office/drawing/2014/main" id="{3AB06530-F570-993F-8718-C5BE7164B7A2}"/>
              </a:ext>
            </a:extLst>
          </p:cNvPr>
          <p:cNvSpPr/>
          <p:nvPr/>
        </p:nvSpPr>
        <p:spPr>
          <a:xfrm>
            <a:off x="8409114" y="3156768"/>
            <a:ext cx="1211855" cy="7344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C4D78008-EAA5-DC58-36F6-000CB44CC5C5}"/>
              </a:ext>
            </a:extLst>
          </p:cNvPr>
          <p:cNvSpPr/>
          <p:nvPr/>
        </p:nvSpPr>
        <p:spPr>
          <a:xfrm rot="10800000">
            <a:off x="9975001" y="3152751"/>
            <a:ext cx="1211855" cy="7344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Rounded Corners 16">
            <a:extLst>
              <a:ext uri="{FF2B5EF4-FFF2-40B4-BE49-F238E27FC236}">
                <a16:creationId xmlns:a16="http://schemas.microsoft.com/office/drawing/2014/main" id="{2856B4C9-6C24-DD43-F6BB-151E37EEEE8A}"/>
              </a:ext>
            </a:extLst>
          </p:cNvPr>
          <p:cNvSpPr/>
          <p:nvPr/>
        </p:nvSpPr>
        <p:spPr>
          <a:xfrm>
            <a:off x="5490604" y="4125389"/>
            <a:ext cx="1110867" cy="91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cs typeface="Calibri"/>
              </a:rPr>
              <a:t>Shared </a:t>
            </a:r>
          </a:p>
          <a:p>
            <a:pPr algn="ctr"/>
            <a:r>
              <a:rPr lang="en-US">
                <a:cs typeface="Calibri"/>
              </a:rPr>
              <a:t>info</a:t>
            </a:r>
          </a:p>
        </p:txBody>
      </p:sp>
      <p:cxnSp>
        <p:nvCxnSpPr>
          <p:cNvPr id="18" name="Straight Arrow Connector 17">
            <a:extLst>
              <a:ext uri="{FF2B5EF4-FFF2-40B4-BE49-F238E27FC236}">
                <a16:creationId xmlns:a16="http://schemas.microsoft.com/office/drawing/2014/main" id="{B8D592FB-AE38-B8B9-A36B-66E20474C37D}"/>
              </a:ext>
            </a:extLst>
          </p:cNvPr>
          <p:cNvCxnSpPr/>
          <p:nvPr/>
        </p:nvCxnSpPr>
        <p:spPr>
          <a:xfrm>
            <a:off x="5236622" y="3181809"/>
            <a:ext cx="648159" cy="96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2D78346-30E6-5904-36B6-F8FA70BD5CE0}"/>
              </a:ext>
            </a:extLst>
          </p:cNvPr>
          <p:cNvCxnSpPr/>
          <p:nvPr/>
        </p:nvCxnSpPr>
        <p:spPr>
          <a:xfrm flipH="1">
            <a:off x="6181641" y="3214514"/>
            <a:ext cx="802395" cy="9694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6A97AFD-0BE4-3DAD-9DF7-E3DE5ADBFEC9}"/>
              </a:ext>
            </a:extLst>
          </p:cNvPr>
          <p:cNvSpPr/>
          <p:nvPr/>
        </p:nvSpPr>
        <p:spPr>
          <a:xfrm>
            <a:off x="2337913" y="5127183"/>
            <a:ext cx="1643349" cy="918072"/>
          </a:xfrm>
          <a:prstGeom prst="ellipse">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filesystem</a:t>
            </a:r>
          </a:p>
        </p:txBody>
      </p:sp>
      <p:cxnSp>
        <p:nvCxnSpPr>
          <p:cNvPr id="21" name="Straight Arrow Connector 20">
            <a:extLst>
              <a:ext uri="{FF2B5EF4-FFF2-40B4-BE49-F238E27FC236}">
                <a16:creationId xmlns:a16="http://schemas.microsoft.com/office/drawing/2014/main" id="{E49FAFED-2D42-5E28-BA14-06302CD88DA5}"/>
              </a:ext>
            </a:extLst>
          </p:cNvPr>
          <p:cNvCxnSpPr/>
          <p:nvPr/>
        </p:nvCxnSpPr>
        <p:spPr>
          <a:xfrm flipH="1">
            <a:off x="3303901" y="3199388"/>
            <a:ext cx="600419" cy="1777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BD5FB-C537-A957-F983-53BAB1F69CD6}"/>
              </a:ext>
            </a:extLst>
          </p:cNvPr>
          <p:cNvCxnSpPr/>
          <p:nvPr/>
        </p:nvCxnSpPr>
        <p:spPr>
          <a:xfrm>
            <a:off x="2272709" y="3159170"/>
            <a:ext cx="666519" cy="18141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B1CF49-D325-9AA6-8F47-AA6222125434}"/>
              </a:ext>
            </a:extLst>
          </p:cNvPr>
          <p:cNvSpPr txBox="1"/>
          <p:nvPr/>
        </p:nvSpPr>
        <p:spPr>
          <a:xfrm>
            <a:off x="5091545" y="6243204"/>
            <a:ext cx="5012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Add image of pipes</a:t>
            </a:r>
            <a:endParaRPr lang="en-US"/>
          </a:p>
        </p:txBody>
      </p:sp>
      <p:sp>
        <p:nvSpPr>
          <p:cNvPr id="9" name="Rectangle 8">
            <a:extLst>
              <a:ext uri="{FF2B5EF4-FFF2-40B4-BE49-F238E27FC236}">
                <a16:creationId xmlns:a16="http://schemas.microsoft.com/office/drawing/2014/main" id="{21950924-71C5-85BA-9A67-EE40FE829D5F}"/>
              </a:ext>
            </a:extLst>
          </p:cNvPr>
          <p:cNvSpPr/>
          <p:nvPr/>
        </p:nvSpPr>
        <p:spPr>
          <a:xfrm>
            <a:off x="192231" y="2235776"/>
            <a:ext cx="1662543" cy="917863"/>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err="1">
                <a:cs typeface="Calibri"/>
              </a:rPr>
              <a:t>Fd</a:t>
            </a:r>
            <a:r>
              <a:rPr lang="en-US">
                <a:cs typeface="Calibri"/>
              </a:rPr>
              <a:t>[0]          </a:t>
            </a:r>
            <a:r>
              <a:rPr lang="en-US" err="1">
                <a:cs typeface="Calibri"/>
              </a:rPr>
              <a:t>fd</a:t>
            </a:r>
            <a:r>
              <a:rPr lang="en-US">
                <a:cs typeface="Calibri"/>
              </a:rPr>
              <a:t>[1]</a:t>
            </a:r>
            <a:endParaRPr lang="en-US"/>
          </a:p>
        </p:txBody>
      </p:sp>
      <p:sp>
        <p:nvSpPr>
          <p:cNvPr id="12" name="Rectangle 11">
            <a:extLst>
              <a:ext uri="{FF2B5EF4-FFF2-40B4-BE49-F238E27FC236}">
                <a16:creationId xmlns:a16="http://schemas.microsoft.com/office/drawing/2014/main" id="{3160DEB7-77CB-6628-56FE-266FF66DF169}"/>
              </a:ext>
            </a:extLst>
          </p:cNvPr>
          <p:cNvSpPr/>
          <p:nvPr/>
        </p:nvSpPr>
        <p:spPr>
          <a:xfrm>
            <a:off x="235526" y="5543548"/>
            <a:ext cx="1662543" cy="917863"/>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err="1">
                <a:cs typeface="Calibri"/>
              </a:rPr>
              <a:t>Fd</a:t>
            </a:r>
            <a:r>
              <a:rPr lang="en-US">
                <a:cs typeface="Calibri"/>
              </a:rPr>
              <a:t>[0]          </a:t>
            </a:r>
            <a:r>
              <a:rPr lang="en-US" err="1">
                <a:cs typeface="Calibri"/>
              </a:rPr>
              <a:t>fd</a:t>
            </a:r>
            <a:r>
              <a:rPr lang="en-US">
                <a:cs typeface="Calibri"/>
              </a:rPr>
              <a:t>[1]</a:t>
            </a:r>
            <a:endParaRPr lang="en-US"/>
          </a:p>
        </p:txBody>
      </p:sp>
      <p:sp>
        <p:nvSpPr>
          <p:cNvPr id="23" name="TextBox 22">
            <a:extLst>
              <a:ext uri="{FF2B5EF4-FFF2-40B4-BE49-F238E27FC236}">
                <a16:creationId xmlns:a16="http://schemas.microsoft.com/office/drawing/2014/main" id="{2492F52D-3D32-ABF8-AEEC-3ED001D19735}"/>
              </a:ext>
            </a:extLst>
          </p:cNvPr>
          <p:cNvSpPr txBox="1"/>
          <p:nvPr/>
        </p:nvSpPr>
        <p:spPr>
          <a:xfrm>
            <a:off x="588819" y="4450772"/>
            <a:ext cx="1263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Pipe</a:t>
            </a:r>
            <a:endParaRPr lang="en-US"/>
          </a:p>
        </p:txBody>
      </p:sp>
      <p:cxnSp>
        <p:nvCxnSpPr>
          <p:cNvPr id="24" name="Straight Arrow Connector 23">
            <a:extLst>
              <a:ext uri="{FF2B5EF4-FFF2-40B4-BE49-F238E27FC236}">
                <a16:creationId xmlns:a16="http://schemas.microsoft.com/office/drawing/2014/main" id="{43E82646-4EBA-7CAF-E7D4-8EF1DF137805}"/>
              </a:ext>
            </a:extLst>
          </p:cNvPr>
          <p:cNvCxnSpPr/>
          <p:nvPr/>
        </p:nvCxnSpPr>
        <p:spPr>
          <a:xfrm flipH="1">
            <a:off x="877165" y="2863561"/>
            <a:ext cx="678873" cy="160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D7966A-1321-6F43-5DF5-919CBAB56241}"/>
              </a:ext>
            </a:extLst>
          </p:cNvPr>
          <p:cNvCxnSpPr/>
          <p:nvPr/>
        </p:nvCxnSpPr>
        <p:spPr>
          <a:xfrm flipH="1">
            <a:off x="587085" y="4894118"/>
            <a:ext cx="219942" cy="93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A550C7-E417-8F40-4C60-76C5750410D9}"/>
              </a:ext>
            </a:extLst>
          </p:cNvPr>
          <p:cNvSpPr txBox="1"/>
          <p:nvPr/>
        </p:nvSpPr>
        <p:spPr>
          <a:xfrm>
            <a:off x="545524" y="1827067"/>
            <a:ext cx="10988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Parent</a:t>
            </a:r>
            <a:endParaRPr lang="en-US"/>
          </a:p>
        </p:txBody>
      </p:sp>
      <p:sp>
        <p:nvSpPr>
          <p:cNvPr id="27" name="TextBox 26">
            <a:extLst>
              <a:ext uri="{FF2B5EF4-FFF2-40B4-BE49-F238E27FC236}">
                <a16:creationId xmlns:a16="http://schemas.microsoft.com/office/drawing/2014/main" id="{50EDDF02-D6D7-E282-FAB3-D6DDEC3F4D88}"/>
              </a:ext>
            </a:extLst>
          </p:cNvPr>
          <p:cNvSpPr txBox="1"/>
          <p:nvPr/>
        </p:nvSpPr>
        <p:spPr>
          <a:xfrm>
            <a:off x="753342" y="5169476"/>
            <a:ext cx="10988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Child</a:t>
            </a:r>
            <a:endParaRPr lang="en-US"/>
          </a:p>
        </p:txBody>
      </p:sp>
    </p:spTree>
    <p:extLst>
      <p:ext uri="{BB962C8B-B14F-4D97-AF65-F5344CB8AC3E}">
        <p14:creationId xmlns:p14="http://schemas.microsoft.com/office/powerpoint/2010/main" val="10305747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8C60-2EB7-F213-A03F-B4B1DD87F68F}"/>
              </a:ext>
            </a:extLst>
          </p:cNvPr>
          <p:cNvSpPr>
            <a:spLocks noGrp="1"/>
          </p:cNvSpPr>
          <p:nvPr>
            <p:ph type="title"/>
          </p:nvPr>
        </p:nvSpPr>
        <p:spPr/>
        <p:txBody>
          <a:bodyPr/>
          <a:lstStyle/>
          <a:p>
            <a:r>
              <a:rPr lang="en-US" err="1">
                <a:latin typeface="Times New Roman"/>
                <a:ea typeface="+mj-lt"/>
                <a:cs typeface="+mj-lt"/>
              </a:rPr>
              <a:t>Posix</a:t>
            </a:r>
            <a:r>
              <a:rPr lang="en-US">
                <a:latin typeface="Times New Roman"/>
                <a:ea typeface="+mj-lt"/>
                <a:cs typeface="+mj-lt"/>
              </a:rPr>
              <a:t> Semaphores vs </a:t>
            </a:r>
            <a:r>
              <a:rPr lang="en-US" err="1">
                <a:latin typeface="Times New Roman"/>
                <a:ea typeface="+mj-lt"/>
                <a:cs typeface="+mj-lt"/>
              </a:rPr>
              <a:t>Pthread</a:t>
            </a:r>
            <a:r>
              <a:rPr lang="en-US">
                <a:latin typeface="Times New Roman"/>
                <a:ea typeface="+mj-lt"/>
                <a:cs typeface="+mj-lt"/>
              </a:rPr>
              <a:t> Mutexes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3219F384-00AE-8425-6292-2EAC3511B034}"/>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POSIX semaphores and </a:t>
            </a:r>
            <a:r>
              <a:rPr lang="en-US" err="1">
                <a:latin typeface="Times New Roman"/>
                <a:ea typeface="+mn-lt"/>
                <a:cs typeface="+mn-lt"/>
              </a:rPr>
              <a:t>Pthreads</a:t>
            </a:r>
            <a:r>
              <a:rPr lang="en-US">
                <a:latin typeface="Times New Roman"/>
                <a:ea typeface="+mn-lt"/>
                <a:cs typeface="+mn-lt"/>
              </a:rPr>
              <a:t> mutexes can both be used to synchronization.</a:t>
            </a:r>
            <a:endParaRPr lang="en-US">
              <a:latin typeface="Times New Roman"/>
              <a:cs typeface="Calibri" panose="020F0502020204030204"/>
            </a:endParaRPr>
          </a:p>
          <a:p>
            <a:r>
              <a:rPr lang="en-US">
                <a:latin typeface="Times New Roman"/>
                <a:cs typeface="Calibri" panose="020F0502020204030204"/>
              </a:rPr>
              <a:t>Compare to Semaphore Mutex are more preferable for synchronization.</a:t>
            </a:r>
          </a:p>
          <a:p>
            <a:r>
              <a:rPr lang="en-US">
                <a:latin typeface="Times New Roman"/>
                <a:cs typeface="Calibri" panose="020F0502020204030204"/>
              </a:rPr>
              <a:t>In </a:t>
            </a:r>
            <a:r>
              <a:rPr lang="en-US" err="1">
                <a:latin typeface="Times New Roman"/>
                <a:cs typeface="Calibri" panose="020F0502020204030204"/>
              </a:rPr>
              <a:t>pthreads</a:t>
            </a:r>
            <a:r>
              <a:rPr lang="en-US">
                <a:latin typeface="Times New Roman"/>
                <a:cs typeface="Calibri" panose="020F0502020204030204"/>
              </a:rPr>
              <a:t> mutex thread is lock mutex as well as unlock it.</a:t>
            </a:r>
          </a:p>
          <a:p>
            <a:r>
              <a:rPr lang="en-US">
                <a:latin typeface="Times New Roman"/>
                <a:cs typeface="Calibri" panose="020F0502020204030204"/>
              </a:rPr>
              <a:t>In </a:t>
            </a:r>
            <a:r>
              <a:rPr lang="en-US" err="1">
                <a:latin typeface="Times New Roman"/>
                <a:cs typeface="Calibri" panose="020F0502020204030204"/>
              </a:rPr>
              <a:t>Posix</a:t>
            </a:r>
            <a:r>
              <a:rPr lang="en-US">
                <a:latin typeface="Times New Roman"/>
                <a:cs typeface="Calibri" panose="020F0502020204030204"/>
              </a:rPr>
              <a:t> semaphore one thread can increment a semaphore that was decrement by another thread.</a:t>
            </a:r>
          </a:p>
          <a:p>
            <a:r>
              <a:rPr lang="en-US">
                <a:latin typeface="Times New Roman"/>
                <a:cs typeface="Calibri" panose="020F0502020204030204"/>
              </a:rPr>
              <a:t>Mutex can't be used in a multithreading and semaphore may </a:t>
            </a:r>
            <a:r>
              <a:rPr lang="en-US" err="1">
                <a:latin typeface="Times New Roman"/>
                <a:cs typeface="Calibri" panose="020F0502020204030204"/>
              </a:rPr>
              <a:t>prefreble</a:t>
            </a:r>
            <a:r>
              <a:rPr lang="en-US">
                <a:latin typeface="Times New Roman"/>
                <a:cs typeface="Calibri" panose="020F0502020204030204"/>
              </a:rPr>
              <a:t>.</a:t>
            </a:r>
          </a:p>
          <a:p>
            <a:endParaRPr lang="en-US">
              <a:latin typeface="Times New Roman"/>
              <a:cs typeface="Calibri" panose="020F0502020204030204"/>
            </a:endParaRPr>
          </a:p>
          <a:p>
            <a:endParaRPr lang="en-US">
              <a:latin typeface="Times New Roman"/>
              <a:cs typeface="Calibri" panose="020F0502020204030204"/>
            </a:endParaRPr>
          </a:p>
          <a:p>
            <a:endParaRPr lang="en-US">
              <a:latin typeface="Times New Roman"/>
              <a:cs typeface="Calibri" panose="020F0502020204030204"/>
            </a:endParaRPr>
          </a:p>
          <a:p>
            <a:endParaRPr lang="en-US">
              <a:latin typeface="Times New Roman"/>
              <a:cs typeface="Calibri" panose="020F0502020204030204"/>
            </a:endParaRPr>
          </a:p>
          <a:p>
            <a:endParaRPr lang="en-US">
              <a:latin typeface="Times New Roman"/>
              <a:cs typeface="Calibri" panose="020F0502020204030204"/>
            </a:endParaRPr>
          </a:p>
          <a:p>
            <a:pPr marL="514350" indent="-514350">
              <a:buAutoNum type="arabicPeriod"/>
            </a:pPr>
            <a:endParaRPr lang="en-US">
              <a:latin typeface="Times New Roman"/>
              <a:cs typeface="Calibri" panose="020F0502020204030204"/>
            </a:endParaRPr>
          </a:p>
        </p:txBody>
      </p:sp>
    </p:spTree>
    <p:extLst>
      <p:ext uri="{BB962C8B-B14F-4D97-AF65-F5344CB8AC3E}">
        <p14:creationId xmlns:p14="http://schemas.microsoft.com/office/powerpoint/2010/main" val="2127471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5F79-15AB-E282-3C04-7258BBCCDD8D}"/>
              </a:ext>
            </a:extLst>
          </p:cNvPr>
          <p:cNvSpPr>
            <a:spLocks noGrp="1"/>
          </p:cNvSpPr>
          <p:nvPr>
            <p:ph type="title"/>
          </p:nvPr>
        </p:nvSpPr>
        <p:spPr/>
        <p:txBody>
          <a:bodyPr/>
          <a:lstStyle/>
          <a:p>
            <a:r>
              <a:rPr lang="en-US">
                <a:latin typeface="Times New Roman"/>
                <a:ea typeface="+mj-lt"/>
                <a:cs typeface="+mj-lt"/>
              </a:rPr>
              <a:t>Semaphore limits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4D3222B-F399-DC81-27D9-7242393EC361}"/>
              </a:ext>
            </a:extLst>
          </p:cNvPr>
          <p:cNvSpPr>
            <a:spLocks noGrp="1"/>
          </p:cNvSpPr>
          <p:nvPr>
            <p:ph idx="1"/>
          </p:nvPr>
        </p:nvSpPr>
        <p:spPr/>
        <p:txBody>
          <a:bodyPr vert="horz" lIns="91440" tIns="45720" rIns="91440" bIns="45720" rtlCol="0" anchor="t">
            <a:normAutofit/>
          </a:bodyPr>
          <a:lstStyle/>
          <a:p>
            <a:pPr marL="0" indent="0">
              <a:buNone/>
            </a:pPr>
            <a:r>
              <a:rPr lang="en-US">
                <a:latin typeface="Times New Roman"/>
                <a:cs typeface="Calibri"/>
              </a:rPr>
              <a:t>Here two limitations for semaphore are described.</a:t>
            </a:r>
          </a:p>
          <a:p>
            <a:pPr marL="0" indent="0">
              <a:buNone/>
            </a:pPr>
            <a:endParaRPr lang="en-US">
              <a:latin typeface="Times New Roman"/>
              <a:ea typeface="+mn-lt"/>
              <a:cs typeface="+mn-lt"/>
            </a:endParaRPr>
          </a:p>
          <a:p>
            <a:r>
              <a:rPr lang="en-US">
                <a:latin typeface="Times New Roman"/>
                <a:ea typeface="+mn-lt"/>
                <a:cs typeface="+mn-lt"/>
              </a:rPr>
              <a:t>SEM_NSEMS_MAX</a:t>
            </a:r>
            <a:endParaRPr lang="en-US">
              <a:latin typeface="Times New Roman"/>
              <a:cs typeface="Calibri" panose="020F0502020204030204"/>
            </a:endParaRPr>
          </a:p>
          <a:p>
            <a:pPr lvl="1"/>
            <a:r>
              <a:rPr lang="en-US">
                <a:latin typeface="Times New Roman"/>
                <a:ea typeface="+mn-lt"/>
                <a:cs typeface="+mn-lt"/>
              </a:rPr>
              <a:t>This is the maximum number of POSIX semaphores that a process may have.</a:t>
            </a:r>
          </a:p>
          <a:p>
            <a:r>
              <a:rPr lang="en-US">
                <a:latin typeface="Times New Roman"/>
                <a:ea typeface="+mn-lt"/>
                <a:cs typeface="+mn-lt"/>
              </a:rPr>
              <a:t>SEM_VALUE_MAX</a:t>
            </a:r>
            <a:endParaRPr lang="en-US">
              <a:latin typeface="Times New Roman"/>
              <a:cs typeface="Calibri"/>
            </a:endParaRPr>
          </a:p>
          <a:p>
            <a:pPr lvl="1"/>
            <a:r>
              <a:rPr lang="en-US">
                <a:latin typeface="Times New Roman"/>
                <a:ea typeface="+mn-lt"/>
                <a:cs typeface="+mn-lt"/>
              </a:rPr>
              <a:t>This is the maximum value that a POSIX semaphore may reach. Semaphores may assume any value from 0 up to this limit. </a:t>
            </a:r>
            <a:endParaRPr lang="en-US">
              <a:latin typeface="Times New Roman"/>
              <a:cs typeface="Calibri"/>
            </a:endParaRPr>
          </a:p>
        </p:txBody>
      </p:sp>
    </p:spTree>
    <p:extLst>
      <p:ext uri="{BB962C8B-B14F-4D97-AF65-F5344CB8AC3E}">
        <p14:creationId xmlns:p14="http://schemas.microsoft.com/office/powerpoint/2010/main" val="303052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76B1-6947-C4B9-085D-927DCCE202D1}"/>
              </a:ext>
            </a:extLst>
          </p:cNvPr>
          <p:cNvSpPr>
            <a:spLocks noGrp="1"/>
          </p:cNvSpPr>
          <p:nvPr>
            <p:ph type="title"/>
          </p:nvPr>
        </p:nvSpPr>
        <p:spPr/>
        <p:txBody>
          <a:bodyPr/>
          <a:lstStyle/>
          <a:p>
            <a:r>
              <a:rPr lang="en-US" err="1">
                <a:latin typeface="Times New Roman"/>
                <a:ea typeface="+mj-lt"/>
                <a:cs typeface="+mj-lt"/>
              </a:rPr>
              <a:t>Posix</a:t>
            </a:r>
            <a:r>
              <a:rPr lang="en-US">
                <a:latin typeface="Times New Roman"/>
                <a:ea typeface="+mj-lt"/>
                <a:cs typeface="+mj-lt"/>
              </a:rPr>
              <a:t> shared memory overview</a:t>
            </a:r>
          </a:p>
        </p:txBody>
      </p:sp>
      <p:sp>
        <p:nvSpPr>
          <p:cNvPr id="3" name="Content Placeholder 2">
            <a:extLst>
              <a:ext uri="{FF2B5EF4-FFF2-40B4-BE49-F238E27FC236}">
                <a16:creationId xmlns:a16="http://schemas.microsoft.com/office/drawing/2014/main" id="{A67CB73D-5046-C6BF-B50A-A1B2984EF841}"/>
              </a:ext>
            </a:extLst>
          </p:cNvPr>
          <p:cNvSpPr>
            <a:spLocks noGrp="1"/>
          </p:cNvSpPr>
          <p:nvPr>
            <p:ph idx="1"/>
          </p:nvPr>
        </p:nvSpPr>
        <p:spPr/>
        <p:txBody>
          <a:bodyPr vert="horz" lIns="91440" tIns="45720" rIns="91440" bIns="45720" rtlCol="0" anchor="t">
            <a:normAutofit/>
          </a:bodyPr>
          <a:lstStyle/>
          <a:p>
            <a:pPr marL="457200" indent="-457200"/>
            <a:r>
              <a:rPr lang="en-US">
                <a:latin typeface="Times New Roman"/>
                <a:ea typeface="+mn-lt"/>
                <a:cs typeface="+mn-lt"/>
              </a:rPr>
              <a:t>POSIX shared memory setting up the shared memory, two or more processes may read from and write to the shared memory region.</a:t>
            </a:r>
          </a:p>
          <a:p>
            <a:pPr marL="0" indent="0">
              <a:buNone/>
            </a:pPr>
            <a:endParaRPr lang="en-US">
              <a:latin typeface="Times New Roman"/>
              <a:ea typeface="+mn-lt"/>
              <a:cs typeface="+mn-lt"/>
            </a:endParaRPr>
          </a:p>
          <a:p>
            <a:pPr marL="0" indent="0">
              <a:buNone/>
            </a:pPr>
            <a:r>
              <a:rPr lang="en-US" sz="3200" b="1">
                <a:latin typeface="Times New Roman"/>
                <a:ea typeface="+mn-lt"/>
                <a:cs typeface="+mn-lt"/>
              </a:rPr>
              <a:t>Overview</a:t>
            </a:r>
          </a:p>
          <a:p>
            <a:pPr marL="457200" indent="-457200"/>
            <a:r>
              <a:rPr lang="en-US">
                <a:latin typeface="Times New Roman"/>
                <a:ea typeface="+mn-lt"/>
                <a:cs typeface="+mn-lt"/>
              </a:rPr>
              <a:t>Create or open a </a:t>
            </a:r>
            <a:r>
              <a:rPr lang="en-US" i="1">
                <a:latin typeface="Times New Roman"/>
                <a:ea typeface="+mn-lt"/>
                <a:cs typeface="+mn-lt"/>
              </a:rPr>
              <a:t>shared memory object</a:t>
            </a:r>
            <a:r>
              <a:rPr lang="en-US">
                <a:latin typeface="Times New Roman"/>
                <a:ea typeface="+mn-lt"/>
                <a:cs typeface="+mn-lt"/>
              </a:rPr>
              <a:t> with </a:t>
            </a:r>
            <a:r>
              <a:rPr lang="en-US" err="1">
                <a:latin typeface="Times New Roman"/>
                <a:ea typeface="+mn-lt"/>
                <a:cs typeface="+mn-lt"/>
              </a:rPr>
              <a:t>shm_open</a:t>
            </a:r>
            <a:r>
              <a:rPr lang="en-US">
                <a:latin typeface="Times New Roman"/>
                <a:ea typeface="+mn-lt"/>
                <a:cs typeface="+mn-lt"/>
              </a:rPr>
              <a:t>(). A file descriptor will be returned if </a:t>
            </a:r>
            <a:r>
              <a:rPr lang="en-US" err="1">
                <a:latin typeface="Times New Roman"/>
                <a:ea typeface="+mn-lt"/>
                <a:cs typeface="+mn-lt"/>
              </a:rPr>
              <a:t>shm_open</a:t>
            </a:r>
            <a:r>
              <a:rPr lang="en-US">
                <a:latin typeface="Times New Roman"/>
                <a:ea typeface="+mn-lt"/>
                <a:cs typeface="+mn-lt"/>
              </a:rPr>
              <a:t>() creates a shared memory object successfully.</a:t>
            </a:r>
          </a:p>
          <a:p>
            <a:pPr marL="457200" indent="-457200"/>
            <a:r>
              <a:rPr lang="en-US">
                <a:latin typeface="Times New Roman"/>
                <a:ea typeface="+mn-lt"/>
                <a:cs typeface="+mn-lt"/>
              </a:rPr>
              <a:t>Set the shared memory object size with </a:t>
            </a:r>
            <a:r>
              <a:rPr lang="en-US" err="1">
                <a:latin typeface="Times New Roman"/>
                <a:ea typeface="+mn-lt"/>
                <a:cs typeface="+mn-lt"/>
              </a:rPr>
              <a:t>ftruncate</a:t>
            </a:r>
            <a:r>
              <a:rPr lang="en-US">
                <a:latin typeface="Times New Roman"/>
                <a:ea typeface="+mn-lt"/>
                <a:cs typeface="+mn-lt"/>
              </a:rPr>
              <a:t>().</a:t>
            </a:r>
            <a:endParaRPr lang="en-US">
              <a:latin typeface="Times New Roman"/>
              <a:cs typeface="Calibri"/>
            </a:endParaRPr>
          </a:p>
          <a:p>
            <a:endParaRPr lang="en-US">
              <a:latin typeface="Times New Roman"/>
              <a:ea typeface="+mn-lt"/>
              <a:cs typeface="+mn-lt"/>
            </a:endParaRPr>
          </a:p>
          <a:p>
            <a:pPr marL="457200" indent="-457200"/>
            <a:endParaRPr lang="en-US">
              <a:latin typeface="Times New Roman"/>
              <a:cs typeface="Calibri"/>
            </a:endParaRPr>
          </a:p>
        </p:txBody>
      </p:sp>
      <p:sp>
        <p:nvSpPr>
          <p:cNvPr id="4" name="TextBox 3">
            <a:extLst>
              <a:ext uri="{FF2B5EF4-FFF2-40B4-BE49-F238E27FC236}">
                <a16:creationId xmlns:a16="http://schemas.microsoft.com/office/drawing/2014/main" id="{CBC6FD16-30E2-D033-5FCC-4B8D0B5852B5}"/>
              </a:ext>
            </a:extLst>
          </p:cNvPr>
          <p:cNvSpPr txBox="1"/>
          <p:nvPr/>
        </p:nvSpPr>
        <p:spPr>
          <a:xfrm>
            <a:off x="2922493" y="6535270"/>
            <a:ext cx="9271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http://logan.tw/posts/2018/01/07/posix-shared-memory/</a:t>
            </a:r>
            <a:endParaRPr lang="en-US"/>
          </a:p>
        </p:txBody>
      </p:sp>
    </p:spTree>
    <p:extLst>
      <p:ext uri="{BB962C8B-B14F-4D97-AF65-F5344CB8AC3E}">
        <p14:creationId xmlns:p14="http://schemas.microsoft.com/office/powerpoint/2010/main" val="3015662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B540B-CAF7-47F5-E072-618152B6CB80}"/>
              </a:ext>
            </a:extLst>
          </p:cNvPr>
          <p:cNvSpPr>
            <a:spLocks noGrp="1"/>
          </p:cNvSpPr>
          <p:nvPr>
            <p:ph idx="1"/>
          </p:nvPr>
        </p:nvSpPr>
        <p:spPr/>
        <p:txBody>
          <a:bodyPr vert="horz" lIns="91440" tIns="45720" rIns="91440" bIns="45720" rtlCol="0" anchor="t">
            <a:normAutofit/>
          </a:bodyPr>
          <a:lstStyle/>
          <a:p>
            <a:pPr lvl="1"/>
            <a:r>
              <a:rPr lang="en-US" sz="2800">
                <a:latin typeface="Times New Roman"/>
                <a:ea typeface="+mn-lt"/>
                <a:cs typeface="+mn-lt"/>
              </a:rPr>
              <a:t>Map the shared memory object into the current address space with </a:t>
            </a:r>
            <a:r>
              <a:rPr lang="en-US" sz="2800" err="1">
                <a:latin typeface="Times New Roman"/>
                <a:ea typeface="+mn-lt"/>
                <a:cs typeface="+mn-lt"/>
              </a:rPr>
              <a:t>mmap</a:t>
            </a:r>
            <a:r>
              <a:rPr lang="en-US" sz="2800">
                <a:latin typeface="Times New Roman"/>
                <a:ea typeface="+mn-lt"/>
                <a:cs typeface="+mn-lt"/>
              </a:rPr>
              <a:t>() and MAP_SHARED.</a:t>
            </a:r>
          </a:p>
          <a:p>
            <a:pPr lvl="1"/>
            <a:r>
              <a:rPr lang="en-US" sz="2800">
                <a:latin typeface="Times New Roman"/>
                <a:ea typeface="+mn-lt"/>
                <a:cs typeface="+mn-lt"/>
              </a:rPr>
              <a:t>Read/write the shared memory.</a:t>
            </a:r>
          </a:p>
          <a:p>
            <a:pPr lvl="1"/>
            <a:r>
              <a:rPr lang="en-US" sz="2800" err="1">
                <a:latin typeface="Times New Roman"/>
                <a:ea typeface="+mn-lt"/>
                <a:cs typeface="+mn-lt"/>
              </a:rPr>
              <a:t>Unmap</a:t>
            </a:r>
            <a:r>
              <a:rPr lang="en-US" sz="2800">
                <a:latin typeface="Times New Roman"/>
                <a:ea typeface="+mn-lt"/>
                <a:cs typeface="+mn-lt"/>
              </a:rPr>
              <a:t> the shared memory with </a:t>
            </a:r>
            <a:r>
              <a:rPr lang="en-US" sz="2800" err="1">
                <a:latin typeface="Times New Roman"/>
                <a:ea typeface="+mn-lt"/>
                <a:cs typeface="+mn-lt"/>
              </a:rPr>
              <a:t>munmap</a:t>
            </a:r>
            <a:r>
              <a:rPr lang="en-US" sz="2800">
                <a:latin typeface="Times New Roman"/>
                <a:ea typeface="+mn-lt"/>
                <a:cs typeface="+mn-lt"/>
              </a:rPr>
              <a:t>().</a:t>
            </a:r>
          </a:p>
          <a:p>
            <a:pPr lvl="1"/>
            <a:r>
              <a:rPr lang="en-US" sz="2800">
                <a:latin typeface="Times New Roman"/>
                <a:ea typeface="+mn-lt"/>
                <a:cs typeface="+mn-lt"/>
              </a:rPr>
              <a:t>Close the shared memory object with close().</a:t>
            </a:r>
          </a:p>
          <a:p>
            <a:pPr lvl="1"/>
            <a:r>
              <a:rPr lang="en-US" sz="2800">
                <a:latin typeface="Times New Roman"/>
                <a:ea typeface="+mn-lt"/>
                <a:cs typeface="+mn-lt"/>
              </a:rPr>
              <a:t>Delete the shared memory object with </a:t>
            </a:r>
            <a:r>
              <a:rPr lang="en-US" sz="2800" err="1">
                <a:latin typeface="Times New Roman"/>
                <a:ea typeface="+mn-lt"/>
                <a:cs typeface="+mn-lt"/>
              </a:rPr>
              <a:t>shm_unlink</a:t>
            </a:r>
            <a:r>
              <a:rPr lang="en-US" sz="2800">
                <a:latin typeface="Times New Roman"/>
                <a:ea typeface="+mn-lt"/>
                <a:cs typeface="+mn-lt"/>
              </a:rPr>
              <a:t>()</a:t>
            </a:r>
          </a:p>
          <a:p>
            <a:endParaRPr lang="en-US" sz="3200">
              <a:latin typeface="Times New Roman"/>
              <a:cs typeface="Calibri"/>
            </a:endParaRPr>
          </a:p>
        </p:txBody>
      </p:sp>
    </p:spTree>
    <p:extLst>
      <p:ext uri="{BB962C8B-B14F-4D97-AF65-F5344CB8AC3E}">
        <p14:creationId xmlns:p14="http://schemas.microsoft.com/office/powerpoint/2010/main" val="3186221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E1E4-E0AB-3B83-3521-4E5C3B720EC9}"/>
              </a:ext>
            </a:extLst>
          </p:cNvPr>
          <p:cNvSpPr>
            <a:spLocks noGrp="1"/>
          </p:cNvSpPr>
          <p:nvPr>
            <p:ph type="title"/>
          </p:nvPr>
        </p:nvSpPr>
        <p:spPr/>
        <p:txBody>
          <a:bodyPr/>
          <a:lstStyle/>
          <a:p>
            <a:r>
              <a:rPr lang="en-US">
                <a:latin typeface="Times New Roman"/>
                <a:ea typeface="+mj-lt"/>
                <a:cs typeface="+mj-lt"/>
              </a:rPr>
              <a:t>Creating Shared Memory Objects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926E83F3-69B8-75A4-CC93-99A59B150B6C}"/>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shm_open</a:t>
            </a:r>
            <a:r>
              <a:rPr lang="en-US">
                <a:latin typeface="Times New Roman"/>
                <a:ea typeface="+mn-lt"/>
                <a:cs typeface="+mn-lt"/>
              </a:rPr>
              <a:t>() function creates and opens a new shared memory object or opens an existing object. .</a:t>
            </a:r>
          </a:p>
          <a:p>
            <a:endParaRPr lang="en-US">
              <a:latin typeface="Times New Roman"/>
              <a:cs typeface="Calibri"/>
            </a:endParaRP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#include &lt;</a:t>
            </a:r>
            <a:r>
              <a:rPr lang="en-US" err="1">
                <a:solidFill>
                  <a:schemeClr val="accent5">
                    <a:lumMod val="75000"/>
                  </a:schemeClr>
                </a:solidFill>
                <a:latin typeface="Times New Roman"/>
                <a:ea typeface="+mn-lt"/>
                <a:cs typeface="+mn-lt"/>
              </a:rPr>
              <a:t>fcntl.h</a:t>
            </a:r>
            <a:r>
              <a:rPr lang="en-US">
                <a:solidFill>
                  <a:schemeClr val="accent5">
                    <a:lumMod val="75000"/>
                  </a:schemeClr>
                </a:solidFill>
                <a:latin typeface="Times New Roman"/>
                <a:ea typeface="+mn-lt"/>
                <a:cs typeface="+mn-lt"/>
              </a:rPr>
              <a:t>&gt;</a:t>
            </a:r>
          </a:p>
          <a:p>
            <a:pPr marL="0" indent="0">
              <a:buNone/>
            </a:pPr>
            <a:r>
              <a:rPr lang="en-US">
                <a:solidFill>
                  <a:schemeClr val="accent5">
                    <a:lumMod val="75000"/>
                  </a:schemeClr>
                </a:solidFill>
                <a:latin typeface="Times New Roman"/>
                <a:ea typeface="+mn-lt"/>
                <a:cs typeface="+mn-lt"/>
              </a:rPr>
              <a:t>   #include &lt;sys/</a:t>
            </a:r>
            <a:r>
              <a:rPr lang="en-US" err="1">
                <a:solidFill>
                  <a:schemeClr val="accent5">
                    <a:lumMod val="75000"/>
                  </a:schemeClr>
                </a:solidFill>
                <a:latin typeface="Times New Roman"/>
                <a:ea typeface="+mn-lt"/>
                <a:cs typeface="+mn-lt"/>
              </a:rPr>
              <a:t>stat.h</a:t>
            </a:r>
            <a:r>
              <a:rPr lang="en-US">
                <a:solidFill>
                  <a:schemeClr val="accent5">
                    <a:lumMod val="75000"/>
                  </a:schemeClr>
                </a:solidFill>
                <a:latin typeface="Times New Roman"/>
                <a:ea typeface="+mn-lt"/>
                <a:cs typeface="+mn-lt"/>
              </a:rPr>
              <a:t>&gt;</a:t>
            </a:r>
          </a:p>
          <a:p>
            <a:pPr marL="0" indent="0">
              <a:buNone/>
            </a:pPr>
            <a:r>
              <a:rPr lang="en-US">
                <a:solidFill>
                  <a:schemeClr val="accent5">
                    <a:lumMod val="75000"/>
                  </a:schemeClr>
                </a:solidFill>
                <a:latin typeface="Times New Roman"/>
                <a:ea typeface="+mn-lt"/>
                <a:cs typeface="+mn-lt"/>
              </a:rPr>
              <a:t>   #include &lt;sys/</a:t>
            </a:r>
            <a:r>
              <a:rPr lang="en-US" err="1">
                <a:solidFill>
                  <a:schemeClr val="accent5">
                    <a:lumMod val="75000"/>
                  </a:schemeClr>
                </a:solidFill>
                <a:latin typeface="Times New Roman"/>
                <a:ea typeface="+mn-lt"/>
                <a:cs typeface="+mn-lt"/>
              </a:rPr>
              <a:t>mman.h</a:t>
            </a:r>
            <a:r>
              <a:rPr lang="en-US">
                <a:solidFill>
                  <a:schemeClr val="accent5">
                    <a:lumMod val="75000"/>
                  </a:schemeClr>
                </a:solidFill>
                <a:latin typeface="Times New Roman"/>
                <a:ea typeface="+mn-lt"/>
                <a:cs typeface="+mn-lt"/>
              </a:rPr>
              <a:t>&gt;</a:t>
            </a: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shm_open</a:t>
            </a:r>
            <a:r>
              <a:rPr lang="en-US">
                <a:solidFill>
                  <a:schemeClr val="accent5">
                    <a:lumMod val="75000"/>
                  </a:schemeClr>
                </a:solidFill>
                <a:latin typeface="Times New Roman"/>
                <a:ea typeface="+mn-lt"/>
                <a:cs typeface="+mn-lt"/>
              </a:rPr>
              <a:t>(const char * name , int </a:t>
            </a:r>
            <a:r>
              <a:rPr lang="en-US" err="1">
                <a:solidFill>
                  <a:schemeClr val="accent5">
                    <a:lumMod val="75000"/>
                  </a:schemeClr>
                </a:solidFill>
                <a:latin typeface="Times New Roman"/>
                <a:ea typeface="+mn-lt"/>
                <a:cs typeface="+mn-lt"/>
              </a:rPr>
              <a:t>oflag</a:t>
            </a:r>
            <a:r>
              <a:rPr lang="en-US">
                <a:solidFill>
                  <a:schemeClr val="accent5">
                    <a:lumMod val="75000"/>
                  </a:schemeClr>
                </a:solidFill>
                <a:latin typeface="Times New Roman"/>
                <a:ea typeface="+mn-lt"/>
                <a:cs typeface="+mn-lt"/>
              </a:rPr>
              <a:t> , </a:t>
            </a:r>
            <a:r>
              <a:rPr lang="en-US" err="1">
                <a:solidFill>
                  <a:schemeClr val="accent5">
                    <a:lumMod val="75000"/>
                  </a:schemeClr>
                </a:solidFill>
                <a:latin typeface="Times New Roman"/>
                <a:ea typeface="+mn-lt"/>
                <a:cs typeface="+mn-lt"/>
              </a:rPr>
              <a:t>mode_t</a:t>
            </a:r>
            <a:r>
              <a:rPr lang="en-US">
                <a:solidFill>
                  <a:schemeClr val="accent5">
                    <a:lumMod val="75000"/>
                  </a:schemeClr>
                </a:solidFill>
                <a:latin typeface="Times New Roman"/>
                <a:ea typeface="+mn-lt"/>
                <a:cs typeface="+mn-lt"/>
              </a:rPr>
              <a:t> mode );</a:t>
            </a:r>
          </a:p>
          <a:p>
            <a:pPr marL="0" indent="0">
              <a:buNone/>
            </a:pPr>
            <a:r>
              <a:rPr lang="en-US">
                <a:latin typeface="Times New Roman"/>
                <a:ea typeface="+mn-lt"/>
                <a:cs typeface="+mn-lt"/>
              </a:rPr>
              <a:t>                                    Returns file descriptor on success, or –1 on error</a:t>
            </a:r>
            <a:endParaRPr lang="en-US">
              <a:latin typeface="Times New Roman"/>
              <a:cs typeface="Times New Roman"/>
            </a:endParaRPr>
          </a:p>
        </p:txBody>
      </p:sp>
    </p:spTree>
    <p:extLst>
      <p:ext uri="{BB962C8B-B14F-4D97-AF65-F5344CB8AC3E}">
        <p14:creationId xmlns:p14="http://schemas.microsoft.com/office/powerpoint/2010/main" val="2862257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2179-CA36-126E-AA9A-B23FC20D4A63}"/>
              </a:ext>
            </a:extLst>
          </p:cNvPr>
          <p:cNvSpPr>
            <a:spLocks noGrp="1"/>
          </p:cNvSpPr>
          <p:nvPr>
            <p:ph type="title"/>
          </p:nvPr>
        </p:nvSpPr>
        <p:spPr>
          <a:xfrm>
            <a:off x="898813" y="83272"/>
            <a:ext cx="10515599" cy="932688"/>
          </a:xfrm>
        </p:spPr>
        <p:txBody>
          <a:bodyPr vert="horz" lIns="91440" tIns="45720" rIns="91440" bIns="45720" rtlCol="0" anchor="b">
            <a:normAutofit/>
          </a:bodyPr>
          <a:lstStyle/>
          <a:p>
            <a:r>
              <a:rPr lang="en-US" sz="5400" kern="1200">
                <a:latin typeface="Times New Roman"/>
                <a:cs typeface="Times New Roman"/>
              </a:rPr>
              <a:t>Usage of shred memory object</a:t>
            </a:r>
          </a:p>
        </p:txBody>
      </p:sp>
      <p:pic>
        <p:nvPicPr>
          <p:cNvPr id="4" name="Picture 4" descr="Text&#10;&#10;Description automatically generated">
            <a:extLst>
              <a:ext uri="{FF2B5EF4-FFF2-40B4-BE49-F238E27FC236}">
                <a16:creationId xmlns:a16="http://schemas.microsoft.com/office/drawing/2014/main" id="{9FF8FA21-2ABB-4DB4-8140-A455CF510197}"/>
              </a:ext>
            </a:extLst>
          </p:cNvPr>
          <p:cNvPicPr>
            <a:picLocks noChangeAspect="1"/>
          </p:cNvPicPr>
          <p:nvPr/>
        </p:nvPicPr>
        <p:blipFill>
          <a:blip r:embed="rId2"/>
          <a:stretch>
            <a:fillRect/>
          </a:stretch>
        </p:blipFill>
        <p:spPr>
          <a:xfrm>
            <a:off x="997835" y="1915755"/>
            <a:ext cx="9217851" cy="4908336"/>
          </a:xfrm>
          <a:prstGeom prst="rect">
            <a:avLst/>
          </a:prstGeom>
        </p:spPr>
      </p:pic>
      <p:sp>
        <p:nvSpPr>
          <p:cNvPr id="5" name="TextBox 4">
            <a:extLst>
              <a:ext uri="{FF2B5EF4-FFF2-40B4-BE49-F238E27FC236}">
                <a16:creationId xmlns:a16="http://schemas.microsoft.com/office/drawing/2014/main" id="{E9598699-D331-82B5-F785-35A3DC9AC3C9}"/>
              </a:ext>
            </a:extLst>
          </p:cNvPr>
          <p:cNvSpPr txBox="1"/>
          <p:nvPr/>
        </p:nvSpPr>
        <p:spPr>
          <a:xfrm>
            <a:off x="952500" y="1134340"/>
            <a:ext cx="71428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Copying data into a POSIX shared memory object</a:t>
            </a:r>
            <a:endParaRPr lang="en-US" sz="2000">
              <a:latin typeface="Times New Roman"/>
              <a:cs typeface="Times New Roman"/>
            </a:endParaRPr>
          </a:p>
        </p:txBody>
      </p:sp>
    </p:spTree>
    <p:extLst>
      <p:ext uri="{BB962C8B-B14F-4D97-AF65-F5344CB8AC3E}">
        <p14:creationId xmlns:p14="http://schemas.microsoft.com/office/powerpoint/2010/main" val="1193140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13A-9E62-AE34-22EA-88BC968DAFF0}"/>
              </a:ext>
            </a:extLst>
          </p:cNvPr>
          <p:cNvSpPr>
            <a:spLocks noGrp="1"/>
          </p:cNvSpPr>
          <p:nvPr>
            <p:ph type="title"/>
          </p:nvPr>
        </p:nvSpPr>
        <p:spPr/>
        <p:txBody>
          <a:bodyPr/>
          <a:lstStyle/>
          <a:p>
            <a:r>
              <a:rPr lang="en-US">
                <a:latin typeface="Times New Roman"/>
                <a:ea typeface="+mj-lt"/>
                <a:cs typeface="+mj-lt"/>
              </a:rPr>
              <a:t>Copying data from a POSIX shared memory object</a:t>
            </a:r>
            <a:endParaRPr lang="en-US">
              <a:latin typeface="Times New Roman"/>
            </a:endParaRPr>
          </a:p>
        </p:txBody>
      </p:sp>
      <p:pic>
        <p:nvPicPr>
          <p:cNvPr id="4" name="Picture 4" descr="Text&#10;&#10;Description automatically generated">
            <a:extLst>
              <a:ext uri="{FF2B5EF4-FFF2-40B4-BE49-F238E27FC236}">
                <a16:creationId xmlns:a16="http://schemas.microsoft.com/office/drawing/2014/main" id="{27823723-8DC9-5E7B-AC31-FFE42008DCD2}"/>
              </a:ext>
            </a:extLst>
          </p:cNvPr>
          <p:cNvPicPr>
            <a:picLocks noGrp="1" noChangeAspect="1"/>
          </p:cNvPicPr>
          <p:nvPr>
            <p:ph idx="1"/>
          </p:nvPr>
        </p:nvPicPr>
        <p:blipFill>
          <a:blip r:embed="rId2"/>
          <a:stretch>
            <a:fillRect/>
          </a:stretch>
        </p:blipFill>
        <p:spPr>
          <a:xfrm>
            <a:off x="939677" y="1830060"/>
            <a:ext cx="9081364" cy="4778801"/>
          </a:xfrm>
        </p:spPr>
      </p:pic>
    </p:spTree>
    <p:extLst>
      <p:ext uri="{BB962C8B-B14F-4D97-AF65-F5344CB8AC3E}">
        <p14:creationId xmlns:p14="http://schemas.microsoft.com/office/powerpoint/2010/main" val="912191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959C-1942-FB00-3E6E-C56952DABBFC}"/>
              </a:ext>
            </a:extLst>
          </p:cNvPr>
          <p:cNvSpPr>
            <a:spLocks noGrp="1"/>
          </p:cNvSpPr>
          <p:nvPr>
            <p:ph type="title"/>
          </p:nvPr>
        </p:nvSpPr>
        <p:spPr/>
        <p:txBody>
          <a:bodyPr/>
          <a:lstStyle/>
          <a:p>
            <a:r>
              <a:rPr lang="en-US">
                <a:latin typeface="Times New Roman"/>
                <a:ea typeface="+mj-lt"/>
                <a:cs typeface="+mj-lt"/>
              </a:rPr>
              <a:t>Removing Shared Memory Objects</a:t>
            </a:r>
          </a:p>
        </p:txBody>
      </p:sp>
      <p:sp>
        <p:nvSpPr>
          <p:cNvPr id="3" name="Content Placeholder 2">
            <a:extLst>
              <a:ext uri="{FF2B5EF4-FFF2-40B4-BE49-F238E27FC236}">
                <a16:creationId xmlns:a16="http://schemas.microsoft.com/office/drawing/2014/main" id="{84F92CC8-0E93-D629-687E-A387E2CBCFB6}"/>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When a shared memory object is no longer required, it should be removed using  </a:t>
            </a:r>
            <a:r>
              <a:rPr lang="en-US" err="1">
                <a:latin typeface="Times New Roman"/>
                <a:ea typeface="+mn-lt"/>
                <a:cs typeface="+mn-lt"/>
              </a:rPr>
              <a:t>shm_unlink</a:t>
            </a:r>
            <a:r>
              <a:rPr lang="en-US">
                <a:latin typeface="Times New Roman"/>
                <a:ea typeface="+mn-lt"/>
                <a:cs typeface="+mn-lt"/>
              </a:rPr>
              <a:t>().</a:t>
            </a:r>
          </a:p>
          <a:p>
            <a:pPr marL="0" indent="0">
              <a:buNone/>
            </a:pPr>
            <a:endParaRPr lang="en-US">
              <a:latin typeface="Times New Roman"/>
              <a:ea typeface="+mn-lt"/>
              <a:cs typeface="+mn-lt"/>
            </a:endParaRP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  #include &lt;sys/</a:t>
            </a:r>
            <a:r>
              <a:rPr lang="en-US" err="1">
                <a:solidFill>
                  <a:schemeClr val="accent5">
                    <a:lumMod val="75000"/>
                  </a:schemeClr>
                </a:solidFill>
                <a:latin typeface="Times New Roman"/>
                <a:ea typeface="+mn-lt"/>
                <a:cs typeface="+mn-lt"/>
              </a:rPr>
              <a:t>mman.h</a:t>
            </a:r>
            <a:r>
              <a:rPr lang="en-US">
                <a:solidFill>
                  <a:schemeClr val="accent5">
                    <a:lumMod val="75000"/>
                  </a:schemeClr>
                </a:solidFill>
                <a:latin typeface="Times New Roman"/>
                <a:ea typeface="+mn-lt"/>
                <a:cs typeface="+mn-lt"/>
              </a:rPr>
              <a:t>&gt;</a:t>
            </a: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shm_unlink</a:t>
            </a:r>
            <a:r>
              <a:rPr lang="en-US">
                <a:solidFill>
                  <a:schemeClr val="accent5">
                    <a:lumMod val="75000"/>
                  </a:schemeClr>
                </a:solidFill>
                <a:latin typeface="Times New Roman"/>
                <a:ea typeface="+mn-lt"/>
                <a:cs typeface="+mn-lt"/>
              </a:rPr>
              <a:t>(const char * name );</a:t>
            </a:r>
          </a:p>
          <a:p>
            <a:pPr marL="0" indent="0">
              <a:buNone/>
            </a:pPr>
            <a:r>
              <a:rPr lang="en-US">
                <a:latin typeface="Times New Roman"/>
                <a:ea typeface="+mn-lt"/>
                <a:cs typeface="+mn-lt"/>
              </a:rPr>
              <a:t>                                                     Returns 0 on success, or –1 on error</a:t>
            </a:r>
          </a:p>
          <a:p>
            <a:pPr marL="0" indent="0">
              <a:buNone/>
            </a:pPr>
            <a:r>
              <a:rPr lang="en-US">
                <a:latin typeface="Times New Roman"/>
                <a:ea typeface="+mn-lt"/>
                <a:cs typeface="+mn-lt"/>
              </a:rPr>
              <a:t>The </a:t>
            </a:r>
            <a:r>
              <a:rPr lang="en-US" err="1">
                <a:latin typeface="Times New Roman"/>
                <a:ea typeface="+mn-lt"/>
                <a:cs typeface="+mn-lt"/>
              </a:rPr>
              <a:t>shm_unlink</a:t>
            </a:r>
            <a:r>
              <a:rPr lang="en-US">
                <a:latin typeface="Times New Roman"/>
                <a:ea typeface="+mn-lt"/>
                <a:cs typeface="+mn-lt"/>
              </a:rPr>
              <a:t>() function removes the shared memory object specified by name.</a:t>
            </a:r>
          </a:p>
          <a:p>
            <a:pPr marL="0" indent="0">
              <a:buNone/>
            </a:pPr>
            <a:endParaRPr lang="en-US">
              <a:cs typeface="Calibri"/>
            </a:endParaRPr>
          </a:p>
        </p:txBody>
      </p:sp>
    </p:spTree>
    <p:extLst>
      <p:ext uri="{BB962C8B-B14F-4D97-AF65-F5344CB8AC3E}">
        <p14:creationId xmlns:p14="http://schemas.microsoft.com/office/powerpoint/2010/main" val="947649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670B-8165-54FB-FB33-6B82DD9FAEB8}"/>
              </a:ext>
            </a:extLst>
          </p:cNvPr>
          <p:cNvSpPr>
            <a:spLocks noGrp="1"/>
          </p:cNvSpPr>
          <p:nvPr>
            <p:ph type="title"/>
          </p:nvPr>
        </p:nvSpPr>
        <p:spPr/>
        <p:txBody>
          <a:bodyPr/>
          <a:lstStyle/>
          <a:p>
            <a:r>
              <a:rPr lang="en-US">
                <a:latin typeface="Times New Roman"/>
                <a:ea typeface="+mj-lt"/>
                <a:cs typeface="+mj-lt"/>
              </a:rPr>
              <a:t>Comparisons Between Shared Memory APIs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0940284D-52C0-F175-5499-B50F4735A1A1}"/>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These are the </a:t>
            </a:r>
            <a:r>
              <a:rPr lang="en-US">
                <a:ea typeface="+mn-lt"/>
                <a:cs typeface="+mn-lt"/>
              </a:rPr>
              <a:t>techniques we use for sharing memory between unrelated process.</a:t>
            </a:r>
          </a:p>
          <a:p>
            <a:pPr marL="514350" indent="-514350">
              <a:buAutoNum type="arabicPeriod"/>
            </a:pPr>
            <a:r>
              <a:rPr lang="en-US">
                <a:ea typeface="+mn-lt"/>
                <a:cs typeface="+mn-lt"/>
              </a:rPr>
              <a:t>System V shared memory.</a:t>
            </a:r>
          </a:p>
          <a:p>
            <a:pPr marL="514350" indent="-514350">
              <a:buAutoNum type="arabicPeriod"/>
            </a:pPr>
            <a:r>
              <a:rPr lang="en-US">
                <a:ea typeface="+mn-lt"/>
                <a:cs typeface="+mn-lt"/>
              </a:rPr>
              <a:t>shared file mappings.</a:t>
            </a:r>
          </a:p>
          <a:p>
            <a:pPr marL="514350" indent="-514350">
              <a:buAutoNum type="arabicPeriod"/>
            </a:pPr>
            <a:r>
              <a:rPr lang="en-US">
                <a:ea typeface="+mn-lt"/>
                <a:cs typeface="+mn-lt"/>
              </a:rPr>
              <a:t>POSIX shared memory.</a:t>
            </a:r>
          </a:p>
          <a:p>
            <a:r>
              <a:rPr lang="en-US">
                <a:ea typeface="+mn-lt"/>
                <a:cs typeface="+mn-lt"/>
              </a:rPr>
              <a:t>They provides fast IPC for synchronization access to the shared region.</a:t>
            </a:r>
          </a:p>
          <a:p>
            <a:r>
              <a:rPr lang="en-US">
                <a:ea typeface="+mn-lt"/>
                <a:cs typeface="+mn-lt"/>
              </a:rPr>
              <a:t>Once the shared memory region has been mapped into the process’s virtual address space, it looks just like any other part of the process’s memory space.</a:t>
            </a:r>
          </a:p>
          <a:p>
            <a:r>
              <a:rPr lang="en-US">
                <a:ea typeface="+mn-lt"/>
                <a:cs typeface="+mn-lt"/>
              </a:rPr>
              <a:t>System set shared memory region within the virtual address space.</a:t>
            </a:r>
          </a:p>
          <a:p>
            <a:endParaRPr lang="en-US">
              <a:cs typeface="Calibri" panose="020F0502020204030204"/>
            </a:endParaRPr>
          </a:p>
        </p:txBody>
      </p:sp>
    </p:spTree>
    <p:extLst>
      <p:ext uri="{BB962C8B-B14F-4D97-AF65-F5344CB8AC3E}">
        <p14:creationId xmlns:p14="http://schemas.microsoft.com/office/powerpoint/2010/main" val="3025222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1BB1-9A49-EB4F-3986-B5B9A190D25E}"/>
              </a:ext>
            </a:extLst>
          </p:cNvPr>
          <p:cNvSpPr>
            <a:spLocks noGrp="1"/>
          </p:cNvSpPr>
          <p:nvPr>
            <p:ph type="title"/>
          </p:nvPr>
        </p:nvSpPr>
        <p:spPr/>
        <p:txBody>
          <a:bodyPr/>
          <a:lstStyle/>
          <a:p>
            <a:r>
              <a:rPr lang="en-US">
                <a:latin typeface="Times New Roman"/>
                <a:cs typeface="Calibri Light"/>
              </a:rPr>
              <a:t>System V Pipes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0A5E9319-AAEE-950D-00F2-A9708B18607E}"/>
              </a:ext>
            </a:extLst>
          </p:cNvPr>
          <p:cNvSpPr>
            <a:spLocks noGrp="1"/>
          </p:cNvSpPr>
          <p:nvPr>
            <p:ph idx="1"/>
          </p:nvPr>
        </p:nvSpPr>
        <p:spPr/>
        <p:txBody>
          <a:bodyPr vert="horz" lIns="91440" tIns="45720" rIns="91440" bIns="45720" rtlCol="0" anchor="t">
            <a:normAutofit fontScale="92500" lnSpcReduction="10000"/>
          </a:bodyPr>
          <a:lstStyle/>
          <a:p>
            <a:pPr>
              <a:lnSpc>
                <a:spcPct val="100000"/>
              </a:lnSpc>
              <a:spcBef>
                <a:spcPct val="0"/>
              </a:spcBef>
            </a:pPr>
            <a:r>
              <a:rPr lang="en-US" b="1">
                <a:ea typeface="+mn-lt"/>
                <a:cs typeface="+mn-lt"/>
              </a:rPr>
              <a:t>What is Pipe.</a:t>
            </a:r>
          </a:p>
          <a:p>
            <a:pPr marL="342900" indent="-342900">
              <a:lnSpc>
                <a:spcPct val="100000"/>
              </a:lnSpc>
              <a:buAutoNum type="arabicPeriod"/>
            </a:pPr>
            <a:r>
              <a:rPr lang="en-US">
                <a:latin typeface="Times New Roman"/>
                <a:ea typeface="+mn-lt"/>
                <a:cs typeface="+mn-lt"/>
              </a:rPr>
              <a:t>Pipes allow communication between related processes; pipes are used for communication between a parent and a child process.</a:t>
            </a:r>
          </a:p>
          <a:p>
            <a:pPr marL="342900" indent="-342900">
              <a:lnSpc>
                <a:spcPct val="100000"/>
              </a:lnSpc>
              <a:buAutoNum type="arabicPeriod"/>
            </a:pPr>
            <a:r>
              <a:rPr lang="en-US">
                <a:latin typeface="Times New Roman"/>
                <a:ea typeface="+mn-lt"/>
                <a:cs typeface="+mn-lt"/>
              </a:rPr>
              <a:t>Every user of the shell is familiar with the use of pipes (|) in commands such as the following, which counts the number of files in a directory.</a:t>
            </a:r>
          </a:p>
          <a:p>
            <a:pPr marL="342900" indent="-342900">
              <a:lnSpc>
                <a:spcPct val="100000"/>
              </a:lnSpc>
              <a:buAutoNum type="arabicPeriod"/>
            </a:pPr>
            <a:r>
              <a:rPr lang="en-US">
                <a:latin typeface="Times New Roman"/>
                <a:ea typeface="+mn-lt"/>
                <a:cs typeface="+mn-lt"/>
              </a:rPr>
              <a:t>$ ls | WC –l.</a:t>
            </a:r>
          </a:p>
          <a:p>
            <a:pPr marL="342900" indent="-342900">
              <a:lnSpc>
                <a:spcPct val="100000"/>
              </a:lnSpc>
              <a:buAutoNum type="arabicPeriod"/>
            </a:pPr>
            <a:r>
              <a:rPr lang="en-US">
                <a:latin typeface="Times New Roman"/>
                <a:ea typeface="+mn-lt"/>
                <a:cs typeface="+mn-lt"/>
              </a:rPr>
              <a:t>In order to execute the above command, the shell creates two processes, executing ls and WC, respectively. This is done using fork() and exec(). And the data is transferred from one process to other using pipe mechanism.</a:t>
            </a:r>
          </a:p>
          <a:p>
            <a:pPr marL="342900" indent="-342900">
              <a:lnSpc>
                <a:spcPct val="100000"/>
              </a:lnSpc>
              <a:buAutoNum type="arabicPeriod"/>
            </a:pPr>
            <a:endParaRPr lang="en-US">
              <a:latin typeface="Calibri" panose="020F0502020204030204"/>
              <a:ea typeface="+mn-lt"/>
              <a:cs typeface="+mn-lt"/>
            </a:endParaRPr>
          </a:p>
          <a:p>
            <a:pPr marL="342900" indent="-342900">
              <a:lnSpc>
                <a:spcPct val="100000"/>
              </a:lnSpc>
              <a:buAutoNum type="arabicPeriod"/>
            </a:pPr>
            <a:endParaRPr lang="en-US">
              <a:cs typeface="Calibri"/>
            </a:endParaRPr>
          </a:p>
          <a:p>
            <a:pPr marL="0" indent="0">
              <a:buNone/>
            </a:pPr>
            <a:endParaRPr lang="en-US">
              <a:ea typeface="Calibri" panose="020F0502020204030204"/>
              <a:cs typeface="Calibri"/>
            </a:endParaRPr>
          </a:p>
        </p:txBody>
      </p:sp>
    </p:spTree>
    <p:extLst>
      <p:ext uri="{BB962C8B-B14F-4D97-AF65-F5344CB8AC3E}">
        <p14:creationId xmlns:p14="http://schemas.microsoft.com/office/powerpoint/2010/main" val="218384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5688B-9E20-F984-2483-926C5B2E83F9}"/>
              </a:ext>
            </a:extLst>
          </p:cNvPr>
          <p:cNvSpPr>
            <a:spLocks noGrp="1"/>
          </p:cNvSpPr>
          <p:nvPr>
            <p:ph idx="1"/>
          </p:nvPr>
        </p:nvSpPr>
        <p:spPr>
          <a:xfrm>
            <a:off x="838200" y="567866"/>
            <a:ext cx="10515600" cy="5875337"/>
          </a:xfrm>
        </p:spPr>
        <p:txBody>
          <a:bodyPr vert="horz" lIns="91440" tIns="45720" rIns="91440" bIns="45720" rtlCol="0" anchor="t">
            <a:normAutofit/>
          </a:bodyPr>
          <a:lstStyle/>
          <a:p>
            <a:pPr>
              <a:buFont typeface="Arial"/>
            </a:pPr>
            <a:r>
              <a:rPr lang="en-US" sz="2400">
                <a:latin typeface="Times New Roman"/>
                <a:ea typeface="+mn-lt"/>
                <a:cs typeface="+mn-lt"/>
              </a:rPr>
              <a:t>The two processes on the left are sharing some information that resides in a file in the filesystem. To access this data, each process must go through the kernel(e.g., read, write , </a:t>
            </a:r>
            <a:r>
              <a:rPr lang="en-US" sz="2400" err="1">
                <a:latin typeface="Times New Roman"/>
                <a:ea typeface="+mn-lt"/>
                <a:cs typeface="+mn-lt"/>
              </a:rPr>
              <a:t>lseek</a:t>
            </a:r>
            <a:r>
              <a:rPr lang="en-US" sz="2400">
                <a:latin typeface="Times New Roman"/>
                <a:ea typeface="+mn-lt"/>
                <a:cs typeface="+mn-lt"/>
              </a:rPr>
              <a:t>, and the like). </a:t>
            </a:r>
            <a:endParaRPr lang="en-US">
              <a:latin typeface="Calibri" panose="020F0502020204030204"/>
              <a:ea typeface="+mn-lt"/>
              <a:cs typeface="+mn-lt"/>
            </a:endParaRPr>
          </a:p>
          <a:p>
            <a:pPr>
              <a:buFont typeface="Arial"/>
            </a:pPr>
            <a:r>
              <a:rPr lang="en-US" sz="2400">
                <a:latin typeface="Times New Roman"/>
                <a:ea typeface="+mn-lt"/>
                <a:cs typeface="+mn-lt"/>
              </a:rPr>
              <a:t>The two processes in the middle are sharing some information that resides within the kernel. A pipe is an example of this type of sharing, as are System V message queues and System V semaphores. </a:t>
            </a:r>
          </a:p>
          <a:p>
            <a:pPr>
              <a:buFont typeface="Arial"/>
            </a:pPr>
            <a:r>
              <a:rPr lang="en-US" sz="2400">
                <a:latin typeface="Times New Roman"/>
                <a:ea typeface="+mn-lt"/>
                <a:cs typeface="+mn-lt"/>
              </a:rPr>
              <a:t>The two processes on the right have a region of shared memory that each process can reference. Once the shared memory is set up by each process, the processes can access the data in the shared memory without involving the kernel at all. </a:t>
            </a:r>
            <a:endParaRPr lang="en-US" sz="2400">
              <a:latin typeface="Times New Roman"/>
              <a:cs typeface="Calibri" panose="020F0502020204030204"/>
            </a:endParaRPr>
          </a:p>
        </p:txBody>
      </p:sp>
    </p:spTree>
    <p:extLst>
      <p:ext uri="{BB962C8B-B14F-4D97-AF65-F5344CB8AC3E}">
        <p14:creationId xmlns:p14="http://schemas.microsoft.com/office/powerpoint/2010/main" val="3949683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E9F0-D47E-BDDB-30DF-1CF107789B92}"/>
              </a:ext>
            </a:extLst>
          </p:cNvPr>
          <p:cNvSpPr>
            <a:spLocks noGrp="1"/>
          </p:cNvSpPr>
          <p:nvPr>
            <p:ph type="title"/>
          </p:nvPr>
        </p:nvSpPr>
        <p:spPr/>
        <p:txBody>
          <a:bodyPr/>
          <a:lstStyle/>
          <a:p>
            <a:pPr>
              <a:lnSpc>
                <a:spcPct val="100000"/>
              </a:lnSpc>
            </a:pPr>
            <a:r>
              <a:rPr lang="en-US">
                <a:latin typeface="Times New Roman"/>
                <a:ea typeface="+mj-lt"/>
                <a:cs typeface="+mj-lt"/>
              </a:rPr>
              <a:t>Creating and Using Pipe</a:t>
            </a:r>
          </a:p>
          <a:p>
            <a:endParaRPr lang="en-US">
              <a:latin typeface="Times New Roman"/>
              <a:cs typeface="Calibri Light"/>
            </a:endParaRPr>
          </a:p>
        </p:txBody>
      </p:sp>
      <p:sp>
        <p:nvSpPr>
          <p:cNvPr id="3" name="Content Placeholder 2">
            <a:extLst>
              <a:ext uri="{FF2B5EF4-FFF2-40B4-BE49-F238E27FC236}">
                <a16:creationId xmlns:a16="http://schemas.microsoft.com/office/drawing/2014/main" id="{CCCE49D7-78DA-46E4-C6ED-09A84FB36E0D}"/>
              </a:ext>
            </a:extLst>
          </p:cNvPr>
          <p:cNvSpPr>
            <a:spLocks noGrp="1"/>
          </p:cNvSpPr>
          <p:nvPr>
            <p:ph idx="1"/>
          </p:nvPr>
        </p:nvSpPr>
        <p:spPr/>
        <p:txBody>
          <a:bodyPr vert="horz" lIns="91440" tIns="45720" rIns="91440" bIns="45720" rtlCol="0" anchor="t">
            <a:normAutofit lnSpcReduction="10000"/>
          </a:bodyPr>
          <a:lstStyle/>
          <a:p>
            <a:pPr marL="0" indent="0">
              <a:lnSpc>
                <a:spcPct val="100000"/>
              </a:lnSpc>
              <a:buNone/>
            </a:pPr>
            <a:r>
              <a:rPr lang="en-US">
                <a:latin typeface="Times New Roman"/>
                <a:ea typeface="+mn-lt"/>
                <a:cs typeface="+mn-lt"/>
              </a:rPr>
              <a:t>The pipe() system call creates a new pipe.</a:t>
            </a:r>
            <a:br>
              <a:rPr lang="en-US">
                <a:latin typeface="Times New Roman"/>
                <a:ea typeface="+mn-lt"/>
                <a:cs typeface="+mn-lt"/>
              </a:rPr>
            </a:br>
            <a:endParaRPr lang="en-US">
              <a:solidFill>
                <a:schemeClr val="accent5">
                  <a:lumMod val="50000"/>
                </a:schemeClr>
              </a:solidFill>
              <a:latin typeface="Times New Roman"/>
              <a:ea typeface="+mn-lt"/>
              <a:cs typeface="+mn-lt"/>
            </a:endParaRPr>
          </a:p>
          <a:p>
            <a:pPr marL="0" indent="0">
              <a:lnSpc>
                <a:spcPct val="100000"/>
              </a:lnSpc>
              <a:buNone/>
            </a:pPr>
            <a:r>
              <a:rPr lang="en-US" b="1">
                <a:solidFill>
                  <a:schemeClr val="accent5">
                    <a:lumMod val="50000"/>
                  </a:schemeClr>
                </a:solidFill>
                <a:latin typeface="Times New Roman"/>
                <a:ea typeface="+mn-lt"/>
                <a:cs typeface="+mn-lt"/>
              </a:rPr>
              <a:t>#include &lt;</a:t>
            </a:r>
            <a:r>
              <a:rPr lang="en-US" b="1" err="1">
                <a:solidFill>
                  <a:schemeClr val="accent5">
                    <a:lumMod val="50000"/>
                  </a:schemeClr>
                </a:solidFill>
                <a:latin typeface="Times New Roman"/>
                <a:ea typeface="+mn-lt"/>
                <a:cs typeface="+mn-lt"/>
              </a:rPr>
              <a:t>unistd.h</a:t>
            </a:r>
            <a:r>
              <a:rPr lang="en-US" b="1">
                <a:solidFill>
                  <a:schemeClr val="accent5">
                    <a:lumMod val="50000"/>
                  </a:schemeClr>
                </a:solidFill>
                <a:latin typeface="Times New Roman"/>
                <a:ea typeface="+mn-lt"/>
                <a:cs typeface="+mn-lt"/>
              </a:rPr>
              <a:t>&gt;</a:t>
            </a:r>
            <a:endParaRPr lang="en-US">
              <a:solidFill>
                <a:schemeClr val="accent5">
                  <a:lumMod val="50000"/>
                </a:schemeClr>
              </a:solidFill>
              <a:latin typeface="Times New Roman"/>
              <a:ea typeface="+mn-lt"/>
              <a:cs typeface="+mn-lt"/>
            </a:endParaRPr>
          </a:p>
          <a:p>
            <a:pPr marL="0" indent="0">
              <a:lnSpc>
                <a:spcPct val="100000"/>
              </a:lnSpc>
              <a:buNone/>
            </a:pPr>
            <a:r>
              <a:rPr lang="en-US" b="1">
                <a:solidFill>
                  <a:schemeClr val="accent5">
                    <a:lumMod val="50000"/>
                  </a:schemeClr>
                </a:solidFill>
                <a:latin typeface="Times New Roman"/>
                <a:ea typeface="+mn-lt"/>
                <a:cs typeface="+mn-lt"/>
              </a:rPr>
              <a:t>int pipe(int </a:t>
            </a:r>
            <a:r>
              <a:rPr lang="en-US" i="1" err="1">
                <a:solidFill>
                  <a:schemeClr val="accent5">
                    <a:lumMod val="50000"/>
                  </a:schemeClr>
                </a:solidFill>
                <a:latin typeface="Times New Roman"/>
                <a:ea typeface="+mn-lt"/>
                <a:cs typeface="+mn-lt"/>
              </a:rPr>
              <a:t>pipefd</a:t>
            </a:r>
            <a:r>
              <a:rPr lang="en-US" b="1">
                <a:solidFill>
                  <a:schemeClr val="accent5">
                    <a:lumMod val="50000"/>
                  </a:schemeClr>
                </a:solidFill>
                <a:latin typeface="Times New Roman"/>
                <a:ea typeface="+mn-lt"/>
                <a:cs typeface="+mn-lt"/>
              </a:rPr>
              <a:t>[2]);</a:t>
            </a:r>
            <a:endParaRPr lang="en-US">
              <a:solidFill>
                <a:schemeClr val="accent5">
                  <a:lumMod val="50000"/>
                </a:schemeClr>
              </a:solidFill>
              <a:latin typeface="Times New Roman"/>
              <a:ea typeface="+mn-lt"/>
              <a:cs typeface="+mn-lt"/>
            </a:endParaRPr>
          </a:p>
          <a:p>
            <a:pPr marL="342900" indent="-342900">
              <a:lnSpc>
                <a:spcPct val="100000"/>
              </a:lnSpc>
              <a:buAutoNum type="arabicPeriod"/>
            </a:pPr>
            <a:endParaRPr lang="en-US">
              <a:latin typeface="Times New Roman"/>
              <a:ea typeface="+mn-lt"/>
              <a:cs typeface="+mn-lt"/>
            </a:endParaRPr>
          </a:p>
          <a:p>
            <a:pPr marL="0" indent="0">
              <a:lnSpc>
                <a:spcPct val="100000"/>
              </a:lnSpc>
              <a:buNone/>
            </a:pPr>
            <a:r>
              <a:rPr lang="en-US">
                <a:latin typeface="Times New Roman"/>
                <a:ea typeface="+mn-lt"/>
                <a:cs typeface="+mn-lt"/>
              </a:rPr>
              <a:t>Returns 0 on success, or –1 on error.</a:t>
            </a:r>
          </a:p>
          <a:p>
            <a:pPr marL="0" indent="0">
              <a:lnSpc>
                <a:spcPct val="100000"/>
              </a:lnSpc>
              <a:buNone/>
            </a:pPr>
            <a:r>
              <a:rPr lang="en-US">
                <a:latin typeface="Times New Roman"/>
                <a:ea typeface="+mn-lt"/>
                <a:cs typeface="+mn-lt"/>
              </a:rPr>
              <a:t>A successful call to pipe() returns two open file descriptors in the array </a:t>
            </a:r>
            <a:r>
              <a:rPr lang="en-US" err="1">
                <a:latin typeface="Times New Roman"/>
                <a:ea typeface="+mn-lt"/>
                <a:cs typeface="+mn-lt"/>
              </a:rPr>
              <a:t>pipefd</a:t>
            </a:r>
            <a:r>
              <a:rPr lang="en-US">
                <a:latin typeface="Times New Roman"/>
                <a:ea typeface="+mn-lt"/>
                <a:cs typeface="+mn-lt"/>
              </a:rPr>
              <a:t>: one for the read end of the pipe ( </a:t>
            </a:r>
            <a:r>
              <a:rPr lang="en-US" err="1">
                <a:latin typeface="Times New Roman"/>
                <a:ea typeface="+mn-lt"/>
                <a:cs typeface="+mn-lt"/>
              </a:rPr>
              <a:t>pipefd</a:t>
            </a:r>
            <a:r>
              <a:rPr lang="en-US">
                <a:latin typeface="Times New Roman"/>
                <a:ea typeface="+mn-lt"/>
                <a:cs typeface="+mn-lt"/>
              </a:rPr>
              <a:t>[0]) and one for the writ end ( </a:t>
            </a:r>
            <a:r>
              <a:rPr lang="en-US" err="1">
                <a:latin typeface="Times New Roman"/>
                <a:ea typeface="+mn-lt"/>
                <a:cs typeface="+mn-lt"/>
              </a:rPr>
              <a:t>pipefd</a:t>
            </a:r>
            <a:r>
              <a:rPr lang="en-US">
                <a:latin typeface="Times New Roman"/>
                <a:ea typeface="+mn-lt"/>
                <a:cs typeface="+mn-lt"/>
              </a:rPr>
              <a:t>[1]).</a:t>
            </a:r>
          </a:p>
          <a:p>
            <a:pPr marL="342900" indent="-342900">
              <a:lnSpc>
                <a:spcPct val="100000"/>
              </a:lnSpc>
              <a:buAutoNum type="arabicPeriod"/>
            </a:pPr>
            <a:endParaRPr lang="en-US">
              <a:latin typeface="Times New Roman"/>
              <a:ea typeface="+mn-lt"/>
              <a:cs typeface="+mn-lt"/>
            </a:endParaRPr>
          </a:p>
          <a:p>
            <a:pPr marL="342900" indent="-342900">
              <a:lnSpc>
                <a:spcPct val="100000"/>
              </a:lnSpc>
              <a:buAutoNum type="arabicPeriod"/>
            </a:pPr>
            <a:endParaRPr lang="en-US">
              <a:latin typeface="Times New Roman"/>
              <a:ea typeface="+mn-lt"/>
              <a:cs typeface="+mn-lt"/>
            </a:endParaRPr>
          </a:p>
          <a:p>
            <a:endParaRPr lang="en-US">
              <a:latin typeface="Times New Roman"/>
              <a:cs typeface="Calibri"/>
            </a:endParaRPr>
          </a:p>
        </p:txBody>
      </p:sp>
    </p:spTree>
    <p:extLst>
      <p:ext uri="{BB962C8B-B14F-4D97-AF65-F5344CB8AC3E}">
        <p14:creationId xmlns:p14="http://schemas.microsoft.com/office/powerpoint/2010/main" val="4206563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7BC-4A78-C90C-F2F3-E9E1CE873A1E}"/>
              </a:ext>
            </a:extLst>
          </p:cNvPr>
          <p:cNvSpPr>
            <a:spLocks noGrp="1"/>
          </p:cNvSpPr>
          <p:nvPr>
            <p:ph type="title"/>
          </p:nvPr>
        </p:nvSpPr>
        <p:spPr/>
        <p:txBody>
          <a:bodyPr/>
          <a:lstStyle/>
          <a:p>
            <a:r>
              <a:rPr lang="en-US">
                <a:latin typeface="Times New Roman"/>
                <a:cs typeface="Calibri Light"/>
              </a:rPr>
              <a:t>How Pipe is working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55B6D59-9ADC-704F-3E13-DD232EF75E58}"/>
              </a:ext>
            </a:extLst>
          </p:cNvPr>
          <p:cNvSpPr>
            <a:spLocks noGrp="1"/>
          </p:cNvSpPr>
          <p:nvPr>
            <p:ph idx="1"/>
          </p:nvPr>
        </p:nvSpPr>
        <p:spPr/>
        <p:txBody>
          <a:bodyPr vert="horz" lIns="91440" tIns="45720" rIns="91440" bIns="45720" rtlCol="0" anchor="t">
            <a:normAutofit fontScale="92500" lnSpcReduction="20000"/>
          </a:bodyPr>
          <a:lstStyle/>
          <a:p>
            <a:r>
              <a:rPr lang="en-US" dirty="0">
                <a:latin typeface="Times New Roman"/>
                <a:cs typeface="Calibri"/>
              </a:rPr>
              <a:t>To connect two process we use pipe system call with fork.</a:t>
            </a:r>
          </a:p>
          <a:p>
            <a:r>
              <a:rPr lang="en-US" dirty="0">
                <a:latin typeface="Times New Roman"/>
                <a:cs typeface="Calibri"/>
              </a:rPr>
              <a:t>During fork the child process inherits copies of its parent's file descriptors.</a:t>
            </a:r>
          </a:p>
          <a:p>
            <a:r>
              <a:rPr lang="en-US" dirty="0">
                <a:latin typeface="Times New Roman"/>
                <a:cs typeface="Calibri"/>
              </a:rPr>
              <a:t>After the fork one process closes its descriptor for the write end of the pipe, and the other closes its descriptor for read end.</a:t>
            </a:r>
          </a:p>
          <a:p>
            <a:r>
              <a:rPr lang="en-US" dirty="0">
                <a:latin typeface="Times New Roman"/>
                <a:cs typeface="Calibri"/>
              </a:rPr>
              <a:t>For example if parent send data to child ,then it would close its read descriptor for the pipe, </a:t>
            </a:r>
            <a:r>
              <a:rPr lang="en-US" dirty="0" err="1">
                <a:latin typeface="Times New Roman"/>
                <a:cs typeface="Calibri"/>
              </a:rPr>
              <a:t>pipefd</a:t>
            </a:r>
            <a:r>
              <a:rPr lang="en-US" dirty="0">
                <a:latin typeface="Times New Roman"/>
                <a:cs typeface="Calibri"/>
              </a:rPr>
              <a:t>[0], while child will close its write descriptor for the pipe </a:t>
            </a:r>
            <a:r>
              <a:rPr lang="en-US" dirty="0" err="1">
                <a:latin typeface="Times New Roman"/>
                <a:cs typeface="Calibri"/>
              </a:rPr>
              <a:t>pipefd</a:t>
            </a:r>
            <a:r>
              <a:rPr lang="en-US" dirty="0">
                <a:latin typeface="Times New Roman"/>
                <a:cs typeface="Calibri"/>
              </a:rPr>
              <a:t>[1].</a:t>
            </a:r>
          </a:p>
          <a:p>
            <a:r>
              <a:rPr lang="en-US" dirty="0">
                <a:latin typeface="Times New Roman"/>
                <a:ea typeface="+mn-lt"/>
                <a:cs typeface="+mn-lt"/>
              </a:rPr>
              <a:t>As the pipe is unidirectional, it has designated ends the read end and the write end. If this pipe is going to be used by the parent to write data to the child, there is no point for the parent to keep the read end open. Reversely, if the child is going to read the data from the pipe, it does not need to have the write end open.</a:t>
            </a:r>
            <a:endParaRPr lang="en-US" dirty="0">
              <a:latin typeface="Times New Roman"/>
              <a:cs typeface="Calibri"/>
            </a:endParaRPr>
          </a:p>
          <a:p>
            <a:endParaRPr lang="en-US">
              <a:latin typeface="Times New Roman"/>
              <a:cs typeface="Calibri"/>
            </a:endParaRPr>
          </a:p>
        </p:txBody>
      </p:sp>
    </p:spTree>
    <p:extLst>
      <p:ext uri="{BB962C8B-B14F-4D97-AF65-F5344CB8AC3E}">
        <p14:creationId xmlns:p14="http://schemas.microsoft.com/office/powerpoint/2010/main" val="1713514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F8BD59B-2348-FD05-8ECB-40881D80E33A}"/>
              </a:ext>
            </a:extLst>
          </p:cNvPr>
          <p:cNvPicPr>
            <a:picLocks noChangeAspect="1"/>
          </p:cNvPicPr>
          <p:nvPr/>
        </p:nvPicPr>
        <p:blipFill rotWithShape="1">
          <a:blip r:embed="rId2"/>
          <a:srcRect t="37077" r="-1" b="18493"/>
          <a:stretch/>
        </p:blipFill>
        <p:spPr>
          <a:xfrm>
            <a:off x="20" y="1282"/>
            <a:ext cx="12191980" cy="6856718"/>
          </a:xfrm>
          <a:prstGeom prst="rect">
            <a:avLst/>
          </a:prstGeom>
        </p:spPr>
      </p:pic>
    </p:spTree>
    <p:extLst>
      <p:ext uri="{BB962C8B-B14F-4D97-AF65-F5344CB8AC3E}">
        <p14:creationId xmlns:p14="http://schemas.microsoft.com/office/powerpoint/2010/main" val="29257333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4E59CB69-F420-9698-E2D6-4E2FFE719FCF}"/>
              </a:ext>
            </a:extLst>
          </p:cNvPr>
          <p:cNvPicPr>
            <a:picLocks noChangeAspect="1"/>
          </p:cNvPicPr>
          <p:nvPr/>
        </p:nvPicPr>
        <p:blipFill>
          <a:blip r:embed="rId2"/>
          <a:stretch>
            <a:fillRect/>
          </a:stretch>
        </p:blipFill>
        <p:spPr>
          <a:xfrm>
            <a:off x="708044" y="643467"/>
            <a:ext cx="10775912" cy="557106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AE7CACC-D544-F05C-1A05-388C9536BD89}"/>
                  </a:ext>
                </a:extLst>
              </p14:cNvPr>
              <p14:cNvContentPartPr/>
              <p14:nvPr/>
            </p14:nvContentPartPr>
            <p14:xfrm>
              <a:off x="965830" y="5850556"/>
              <a:ext cx="676275" cy="314325"/>
            </p14:xfrm>
          </p:contentPart>
        </mc:Choice>
        <mc:Fallback xmlns="">
          <p:pic>
            <p:nvPicPr>
              <p:cNvPr id="3" name="Ink 2">
                <a:extLst>
                  <a:ext uri="{FF2B5EF4-FFF2-40B4-BE49-F238E27FC236}">
                    <a16:creationId xmlns:a16="http://schemas.microsoft.com/office/drawing/2014/main" id="{6AE7CACC-D544-F05C-1A05-388C9536BD89}"/>
                  </a:ext>
                </a:extLst>
              </p:cNvPr>
              <p:cNvPicPr/>
              <p:nvPr/>
            </p:nvPicPr>
            <p:blipFill>
              <a:blip r:embed="rId4"/>
              <a:stretch>
                <a:fillRect/>
              </a:stretch>
            </p:blipFill>
            <p:spPr>
              <a:xfrm>
                <a:off x="911641" y="5743278"/>
                <a:ext cx="784291" cy="52852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F7449C0-2890-960B-F071-A204D3C28E8C}"/>
                  </a:ext>
                </a:extLst>
              </p14:cNvPr>
              <p14:cNvContentPartPr/>
              <p14:nvPr/>
            </p14:nvContentPartPr>
            <p14:xfrm>
              <a:off x="917241" y="5587144"/>
              <a:ext cx="9277350" cy="714375"/>
            </p14:xfrm>
          </p:contentPart>
        </mc:Choice>
        <mc:Fallback xmlns="">
          <p:pic>
            <p:nvPicPr>
              <p:cNvPr id="4" name="Ink 3">
                <a:extLst>
                  <a:ext uri="{FF2B5EF4-FFF2-40B4-BE49-F238E27FC236}">
                    <a16:creationId xmlns:a16="http://schemas.microsoft.com/office/drawing/2014/main" id="{6F7449C0-2890-960B-F071-A204D3C28E8C}"/>
                  </a:ext>
                </a:extLst>
              </p:cNvPr>
              <p:cNvPicPr/>
              <p:nvPr/>
            </p:nvPicPr>
            <p:blipFill>
              <a:blip r:embed="rId6"/>
              <a:stretch>
                <a:fillRect/>
              </a:stretch>
            </p:blipFill>
            <p:spPr>
              <a:xfrm>
                <a:off x="854218" y="5523845"/>
                <a:ext cx="9403036" cy="840611"/>
              </a:xfrm>
              <a:prstGeom prst="rect">
                <a:avLst/>
              </a:prstGeom>
            </p:spPr>
          </p:pic>
        </mc:Fallback>
      </mc:AlternateContent>
    </p:spTree>
    <p:extLst>
      <p:ext uri="{BB962C8B-B14F-4D97-AF65-F5344CB8AC3E}">
        <p14:creationId xmlns:p14="http://schemas.microsoft.com/office/powerpoint/2010/main" val="3191398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A292-9B49-3FE9-CE2E-589093318573}"/>
              </a:ext>
            </a:extLst>
          </p:cNvPr>
          <p:cNvSpPr>
            <a:spLocks noGrp="1"/>
          </p:cNvSpPr>
          <p:nvPr>
            <p:ph type="title"/>
          </p:nvPr>
        </p:nvSpPr>
        <p:spPr/>
        <p:txBody>
          <a:bodyPr/>
          <a:lstStyle/>
          <a:p>
            <a:r>
              <a:rPr lang="en-US">
                <a:latin typeface="Times New Roman"/>
                <a:ea typeface="Calibri Light"/>
                <a:cs typeface="Calibri Light"/>
              </a:rPr>
              <a:t>Drawbacks of pipe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4EB9A18-8045-E738-995A-AE25EBEDBF42}"/>
              </a:ext>
            </a:extLst>
          </p:cNvPr>
          <p:cNvSpPr>
            <a:spLocks noGrp="1"/>
          </p:cNvSpPr>
          <p:nvPr>
            <p:ph idx="1"/>
          </p:nvPr>
        </p:nvSpPr>
        <p:spPr/>
        <p:txBody>
          <a:bodyPr vert="horz" lIns="91440" tIns="45720" rIns="91440" bIns="45720" rtlCol="0" anchor="t">
            <a:normAutofit lnSpcReduction="10000"/>
          </a:bodyPr>
          <a:lstStyle/>
          <a:p>
            <a:pPr>
              <a:lnSpc>
                <a:spcPct val="100000"/>
              </a:lnSpc>
            </a:pPr>
            <a:r>
              <a:rPr lang="en-US">
                <a:latin typeface="Times New Roman"/>
                <a:cs typeface="Times New Roman"/>
              </a:rPr>
              <a:t>Pipes are unidirectional; data can travel only in one direction through a pipe. One end of the pipe is used for writing, and the other end is used for reading.</a:t>
            </a:r>
            <a:endParaRPr lang="en-US">
              <a:ea typeface="+mn-lt"/>
              <a:cs typeface="+mn-lt"/>
            </a:endParaRPr>
          </a:p>
          <a:p>
            <a:r>
              <a:rPr lang="en-US">
                <a:ea typeface="Calibri"/>
                <a:cs typeface="Calibri"/>
              </a:rPr>
              <a:t>Pipes have a limited capacity, a pipe is a simply buffer in kernel memory and it have maximum capacity ,once pipe is full further writes to pipe block until the readers removes some data from pipe and the pipe capacity is 65,536 bytes.</a:t>
            </a:r>
          </a:p>
          <a:p>
            <a:r>
              <a:rPr lang="en-US">
                <a:ea typeface="Calibri"/>
                <a:cs typeface="Calibri"/>
              </a:rPr>
              <a:t>A pipe is byte stream, means there is no concept of message boundaries when using pipe, reader can read block of </a:t>
            </a:r>
            <a:r>
              <a:rPr lang="en-US" err="1">
                <a:ea typeface="Calibri"/>
                <a:cs typeface="Calibri"/>
              </a:rPr>
              <a:t>dataof</a:t>
            </a:r>
            <a:r>
              <a:rPr lang="en-US">
                <a:ea typeface="Calibri"/>
                <a:cs typeface="Calibri"/>
              </a:rPr>
              <a:t> any size.</a:t>
            </a:r>
          </a:p>
          <a:p>
            <a:r>
              <a:rPr lang="en-US">
                <a:ea typeface="Calibri"/>
                <a:cs typeface="Calibri"/>
              </a:rPr>
              <a:t>It is not possible to randomly access the data in pipe using </a:t>
            </a:r>
            <a:r>
              <a:rPr lang="en-US" err="1">
                <a:ea typeface="Calibri"/>
                <a:cs typeface="Calibri"/>
              </a:rPr>
              <a:t>lseek</a:t>
            </a:r>
            <a:r>
              <a:rPr lang="en-US">
                <a:ea typeface="Calibri"/>
                <a:cs typeface="Calibri"/>
              </a:rPr>
              <a:t>().</a:t>
            </a:r>
          </a:p>
          <a:p>
            <a:endParaRPr lang="en-US">
              <a:ea typeface="Calibri"/>
              <a:cs typeface="Calibri"/>
            </a:endParaRPr>
          </a:p>
        </p:txBody>
      </p:sp>
    </p:spTree>
    <p:extLst>
      <p:ext uri="{BB962C8B-B14F-4D97-AF65-F5344CB8AC3E}">
        <p14:creationId xmlns:p14="http://schemas.microsoft.com/office/powerpoint/2010/main" val="10623386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6415-E7B9-FE90-119B-B26B84ED815A}"/>
              </a:ext>
            </a:extLst>
          </p:cNvPr>
          <p:cNvSpPr>
            <a:spLocks noGrp="1"/>
          </p:cNvSpPr>
          <p:nvPr>
            <p:ph type="title"/>
          </p:nvPr>
        </p:nvSpPr>
        <p:spPr/>
        <p:txBody>
          <a:bodyPr/>
          <a:lstStyle/>
          <a:p>
            <a:pPr>
              <a:lnSpc>
                <a:spcPct val="100000"/>
              </a:lnSpc>
            </a:pPr>
            <a:r>
              <a:rPr lang="en-US">
                <a:latin typeface="Times New Roman"/>
                <a:ea typeface="+mj-lt"/>
                <a:cs typeface="+mj-lt"/>
              </a:rPr>
              <a:t>What is FIFO (Named Pipe)</a:t>
            </a:r>
          </a:p>
        </p:txBody>
      </p:sp>
      <p:sp>
        <p:nvSpPr>
          <p:cNvPr id="3" name="Content Placeholder 2">
            <a:extLst>
              <a:ext uri="{FF2B5EF4-FFF2-40B4-BE49-F238E27FC236}">
                <a16:creationId xmlns:a16="http://schemas.microsoft.com/office/drawing/2014/main" id="{2E6C47C9-FDEA-0037-074C-BCB36D5DF3FF}"/>
              </a:ext>
            </a:extLst>
          </p:cNvPr>
          <p:cNvSpPr>
            <a:spLocks noGrp="1"/>
          </p:cNvSpPr>
          <p:nvPr>
            <p:ph idx="1"/>
          </p:nvPr>
        </p:nvSpPr>
        <p:spPr/>
        <p:txBody>
          <a:bodyPr vert="horz" lIns="91440" tIns="45720" rIns="91440" bIns="45720" rtlCol="0" anchor="t">
            <a:normAutofit fontScale="85000" lnSpcReduction="20000"/>
          </a:bodyPr>
          <a:lstStyle/>
          <a:p>
            <a:pPr marL="342900" indent="-342900">
              <a:lnSpc>
                <a:spcPct val="100000"/>
              </a:lnSpc>
            </a:pPr>
            <a:r>
              <a:rPr lang="en-US">
                <a:latin typeface="Times New Roman"/>
                <a:ea typeface="+mn-lt"/>
                <a:cs typeface="+mn-lt"/>
              </a:rPr>
              <a:t>A FIFO is similar to a pipe.</a:t>
            </a:r>
          </a:p>
          <a:p>
            <a:pPr marL="342900" indent="-342900">
              <a:lnSpc>
                <a:spcPct val="100000"/>
              </a:lnSpc>
            </a:pPr>
            <a:r>
              <a:rPr lang="en-US">
                <a:latin typeface="Times New Roman"/>
                <a:ea typeface="+mn-lt"/>
                <a:cs typeface="+mn-lt"/>
              </a:rPr>
              <a:t>The principal difference is that a FIFO has a name within the file system and is opened in the same way as a regular file. Thus, FIFO is also called as named pipe.</a:t>
            </a:r>
            <a:endParaRPr lang="en-US">
              <a:latin typeface="Times New Roman"/>
              <a:cs typeface="Calibri"/>
            </a:endParaRPr>
          </a:p>
          <a:p>
            <a:pPr marL="342900" indent="-342900">
              <a:lnSpc>
                <a:spcPct val="100000"/>
              </a:lnSpc>
            </a:pPr>
            <a:r>
              <a:rPr lang="en-US">
                <a:latin typeface="Times New Roman"/>
                <a:ea typeface="+mn-lt"/>
                <a:cs typeface="+mn-lt"/>
              </a:rPr>
              <a:t>This allows a FIFO to be used for communication between unrelated processes. A FIFO has a write end and a read end, and data is read from the pipe in the same order as it is written. This fact gives FIFOs their name: first in, first out.</a:t>
            </a:r>
          </a:p>
          <a:p>
            <a:pPr marL="342900" indent="-342900">
              <a:lnSpc>
                <a:spcPct val="100000"/>
              </a:lnSpc>
            </a:pPr>
            <a:r>
              <a:rPr lang="en-US">
                <a:latin typeface="Times New Roman"/>
                <a:ea typeface="+mn-lt"/>
                <a:cs typeface="+mn-lt"/>
              </a:rPr>
              <a:t>Once a FIFO has been opened, you use the same I/O system calls as are used with other files (open(), read(), write() and close()). When all descriptors referring to a FIFO have been closed, any outstanding data is discarded.</a:t>
            </a:r>
          </a:p>
          <a:p>
            <a:pPr marL="342900" indent="-342900">
              <a:lnSpc>
                <a:spcPct val="100000"/>
              </a:lnSpc>
            </a:pPr>
            <a:r>
              <a:rPr lang="en-US">
                <a:latin typeface="Times New Roman"/>
                <a:ea typeface="+mn-lt"/>
                <a:cs typeface="+mn-lt"/>
              </a:rPr>
              <a:t>Another important feature that a FIFO has is that it provides bidirectional communication.</a:t>
            </a:r>
            <a:endParaRPr lang="en-US">
              <a:latin typeface="Times New Roman"/>
              <a:ea typeface="Calibri" panose="020F0502020204030204"/>
              <a:cs typeface="Calibri"/>
            </a:endParaRPr>
          </a:p>
          <a:p>
            <a:pPr marL="0" indent="0">
              <a:lnSpc>
                <a:spcPct val="100000"/>
              </a:lnSpc>
              <a:buNone/>
            </a:pPr>
            <a:endParaRPr lang="en-US">
              <a:ea typeface="Calibri" panose="020F0502020204030204"/>
              <a:cs typeface="Calibri"/>
            </a:endParaRPr>
          </a:p>
          <a:p>
            <a:endParaRPr lang="en-US">
              <a:ea typeface="Calibri" panose="020F0502020204030204"/>
              <a:cs typeface="Calibri"/>
            </a:endParaRPr>
          </a:p>
        </p:txBody>
      </p:sp>
    </p:spTree>
    <p:extLst>
      <p:ext uri="{BB962C8B-B14F-4D97-AF65-F5344CB8AC3E}">
        <p14:creationId xmlns:p14="http://schemas.microsoft.com/office/powerpoint/2010/main" val="3608701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FB67-50B7-171D-899E-2BA9E2D8D238}"/>
              </a:ext>
            </a:extLst>
          </p:cNvPr>
          <p:cNvSpPr>
            <a:spLocks noGrp="1"/>
          </p:cNvSpPr>
          <p:nvPr>
            <p:ph type="title"/>
          </p:nvPr>
        </p:nvSpPr>
        <p:spPr/>
        <p:txBody>
          <a:bodyPr/>
          <a:lstStyle/>
          <a:p>
            <a:pPr>
              <a:lnSpc>
                <a:spcPct val="100000"/>
              </a:lnSpc>
            </a:pPr>
            <a:r>
              <a:rPr lang="en-US">
                <a:latin typeface="Times New Roman"/>
                <a:ea typeface="+mj-lt"/>
                <a:cs typeface="+mj-lt"/>
              </a:rPr>
              <a:t>The </a:t>
            </a:r>
            <a:r>
              <a:rPr lang="en-US" err="1">
                <a:latin typeface="Times New Roman"/>
                <a:ea typeface="+mj-lt"/>
                <a:cs typeface="+mj-lt"/>
              </a:rPr>
              <a:t>mkfifo</a:t>
            </a:r>
            <a:r>
              <a:rPr lang="en-US">
                <a:latin typeface="Times New Roman"/>
                <a:ea typeface="+mj-lt"/>
                <a:cs typeface="+mj-lt"/>
              </a:rPr>
              <a:t>() Function.</a:t>
            </a:r>
          </a:p>
        </p:txBody>
      </p:sp>
      <p:sp>
        <p:nvSpPr>
          <p:cNvPr id="3" name="Content Placeholder 2">
            <a:extLst>
              <a:ext uri="{FF2B5EF4-FFF2-40B4-BE49-F238E27FC236}">
                <a16:creationId xmlns:a16="http://schemas.microsoft.com/office/drawing/2014/main" id="{CF8D6657-542D-4094-81F6-B6D46C90E14C}"/>
              </a:ext>
            </a:extLst>
          </p:cNvPr>
          <p:cNvSpPr>
            <a:spLocks noGrp="1"/>
          </p:cNvSpPr>
          <p:nvPr>
            <p:ph idx="1"/>
          </p:nvPr>
        </p:nvSpPr>
        <p:spPr/>
        <p:txBody>
          <a:bodyPr vert="horz" lIns="91440" tIns="45720" rIns="91440" bIns="45720" rtlCol="0" anchor="t">
            <a:normAutofit fontScale="77500" lnSpcReduction="20000"/>
          </a:bodyPr>
          <a:lstStyle/>
          <a:p>
            <a:pPr>
              <a:lnSpc>
                <a:spcPct val="100000"/>
              </a:lnSpc>
            </a:pPr>
            <a:r>
              <a:rPr lang="en-US">
                <a:ea typeface="+mn-lt"/>
                <a:cs typeface="+mn-lt"/>
              </a:rPr>
              <a:t>The </a:t>
            </a:r>
            <a:r>
              <a:rPr lang="en-US" err="1">
                <a:ea typeface="+mn-lt"/>
                <a:cs typeface="+mn-lt"/>
              </a:rPr>
              <a:t>mkfifo</a:t>
            </a:r>
            <a:r>
              <a:rPr lang="en-US">
                <a:ea typeface="+mn-lt"/>
                <a:cs typeface="+mn-lt"/>
              </a:rPr>
              <a:t>() function creates a new FIFO with the given pathname.</a:t>
            </a:r>
          </a:p>
          <a:p>
            <a:pPr marL="0" indent="0">
              <a:lnSpc>
                <a:spcPct val="100000"/>
              </a:lnSpc>
              <a:buNone/>
            </a:pPr>
            <a:r>
              <a:rPr lang="en-US" b="1">
                <a:solidFill>
                  <a:schemeClr val="accent5">
                    <a:lumMod val="75000"/>
                  </a:schemeClr>
                </a:solidFill>
                <a:ea typeface="+mn-lt"/>
                <a:cs typeface="+mn-lt"/>
              </a:rPr>
              <a:t>#include &lt;sys/</a:t>
            </a:r>
            <a:r>
              <a:rPr lang="en-US" b="1" err="1">
                <a:solidFill>
                  <a:schemeClr val="accent5">
                    <a:lumMod val="75000"/>
                  </a:schemeClr>
                </a:solidFill>
                <a:ea typeface="+mn-lt"/>
                <a:cs typeface="+mn-lt"/>
              </a:rPr>
              <a:t>types.h</a:t>
            </a:r>
            <a:r>
              <a:rPr lang="en-US" b="1">
                <a:solidFill>
                  <a:schemeClr val="accent5">
                    <a:lumMod val="75000"/>
                  </a:schemeClr>
                </a:solidFill>
                <a:ea typeface="+mn-lt"/>
                <a:cs typeface="+mn-lt"/>
              </a:rPr>
              <a:t>&gt;</a:t>
            </a:r>
          </a:p>
          <a:p>
            <a:pPr marL="0" indent="0">
              <a:lnSpc>
                <a:spcPct val="100000"/>
              </a:lnSpc>
              <a:buNone/>
            </a:pPr>
            <a:r>
              <a:rPr lang="en-US" b="1">
                <a:solidFill>
                  <a:schemeClr val="accent5">
                    <a:lumMod val="75000"/>
                  </a:schemeClr>
                </a:solidFill>
                <a:ea typeface="+mn-lt"/>
                <a:cs typeface="+mn-lt"/>
              </a:rPr>
              <a:t>#include &lt;sys/</a:t>
            </a:r>
            <a:r>
              <a:rPr lang="en-US" b="1" err="1">
                <a:solidFill>
                  <a:schemeClr val="accent5">
                    <a:lumMod val="75000"/>
                  </a:schemeClr>
                </a:solidFill>
                <a:ea typeface="+mn-lt"/>
                <a:cs typeface="+mn-lt"/>
              </a:rPr>
              <a:t>stat.h</a:t>
            </a:r>
            <a:r>
              <a:rPr lang="en-US" b="1">
                <a:solidFill>
                  <a:schemeClr val="accent5">
                    <a:lumMod val="75000"/>
                  </a:schemeClr>
                </a:solidFill>
                <a:ea typeface="+mn-lt"/>
                <a:cs typeface="+mn-lt"/>
              </a:rPr>
              <a:t>&gt;</a:t>
            </a:r>
            <a:endParaRPr lang="en-US">
              <a:solidFill>
                <a:schemeClr val="accent5">
                  <a:lumMod val="75000"/>
                </a:schemeClr>
              </a:solidFill>
              <a:cs typeface="Calibri" panose="020F0502020204030204"/>
            </a:endParaRPr>
          </a:p>
          <a:p>
            <a:pPr marL="0" indent="0">
              <a:lnSpc>
                <a:spcPct val="100000"/>
              </a:lnSpc>
              <a:buNone/>
            </a:pPr>
            <a:r>
              <a:rPr lang="en-US" b="1">
                <a:solidFill>
                  <a:schemeClr val="accent5">
                    <a:lumMod val="75000"/>
                  </a:schemeClr>
                </a:solidFill>
                <a:ea typeface="+mn-lt"/>
                <a:cs typeface="+mn-lt"/>
              </a:rPr>
              <a:t>int </a:t>
            </a:r>
            <a:r>
              <a:rPr lang="en-US" b="1" err="1">
                <a:solidFill>
                  <a:schemeClr val="accent5">
                    <a:lumMod val="75000"/>
                  </a:schemeClr>
                </a:solidFill>
                <a:ea typeface="+mn-lt"/>
                <a:cs typeface="+mn-lt"/>
              </a:rPr>
              <a:t>mkfifo</a:t>
            </a:r>
            <a:r>
              <a:rPr lang="en-US" b="1">
                <a:solidFill>
                  <a:schemeClr val="accent5">
                    <a:lumMod val="75000"/>
                  </a:schemeClr>
                </a:solidFill>
                <a:ea typeface="+mn-lt"/>
                <a:cs typeface="+mn-lt"/>
              </a:rPr>
              <a:t>(const char *</a:t>
            </a:r>
            <a:r>
              <a:rPr lang="en-US" i="1">
                <a:solidFill>
                  <a:schemeClr val="accent5">
                    <a:lumMod val="75000"/>
                  </a:schemeClr>
                </a:solidFill>
                <a:ea typeface="+mn-lt"/>
                <a:cs typeface="+mn-lt"/>
              </a:rPr>
              <a:t>pathname</a:t>
            </a:r>
            <a:r>
              <a:rPr lang="en-US" b="1">
                <a:solidFill>
                  <a:schemeClr val="accent5">
                    <a:lumMod val="75000"/>
                  </a:schemeClr>
                </a:solidFill>
                <a:ea typeface="+mn-lt"/>
                <a:cs typeface="+mn-lt"/>
              </a:rPr>
              <a:t>, </a:t>
            </a:r>
            <a:r>
              <a:rPr lang="en-US" b="1" err="1">
                <a:solidFill>
                  <a:schemeClr val="accent5">
                    <a:lumMod val="75000"/>
                  </a:schemeClr>
                </a:solidFill>
                <a:ea typeface="+mn-lt"/>
                <a:cs typeface="+mn-lt"/>
              </a:rPr>
              <a:t>mode_t</a:t>
            </a:r>
            <a:r>
              <a:rPr lang="en-US" b="1">
                <a:solidFill>
                  <a:schemeClr val="accent5">
                    <a:lumMod val="75000"/>
                  </a:schemeClr>
                </a:solidFill>
                <a:ea typeface="+mn-lt"/>
                <a:cs typeface="+mn-lt"/>
              </a:rPr>
              <a:t> </a:t>
            </a:r>
            <a:r>
              <a:rPr lang="en-US" i="1">
                <a:solidFill>
                  <a:schemeClr val="accent5">
                    <a:lumMod val="75000"/>
                  </a:schemeClr>
                </a:solidFill>
                <a:ea typeface="+mn-lt"/>
                <a:cs typeface="+mn-lt"/>
              </a:rPr>
              <a:t>mode</a:t>
            </a:r>
            <a:r>
              <a:rPr lang="en-US" b="1">
                <a:solidFill>
                  <a:schemeClr val="accent5">
                    <a:lumMod val="75000"/>
                  </a:schemeClr>
                </a:solidFill>
                <a:ea typeface="+mn-lt"/>
                <a:cs typeface="+mn-lt"/>
              </a:rPr>
              <a:t>);</a:t>
            </a:r>
            <a:r>
              <a:rPr lang="en-US">
                <a:solidFill>
                  <a:schemeClr val="accent5">
                    <a:lumMod val="75000"/>
                  </a:schemeClr>
                </a:solidFill>
                <a:ea typeface="+mn-lt"/>
                <a:cs typeface="+mn-lt"/>
              </a:rPr>
              <a:t>
</a:t>
            </a:r>
          </a:p>
          <a:p>
            <a:pPr marL="0" indent="0">
              <a:lnSpc>
                <a:spcPct val="100000"/>
              </a:lnSpc>
              <a:buNone/>
            </a:pPr>
            <a:endParaRPr lang="en-US">
              <a:ea typeface="+mn-lt"/>
              <a:cs typeface="+mn-lt"/>
            </a:endParaRPr>
          </a:p>
          <a:p>
            <a:pPr>
              <a:lnSpc>
                <a:spcPct val="100000"/>
              </a:lnSpc>
            </a:pPr>
            <a:r>
              <a:rPr lang="en-US">
                <a:ea typeface="+mn-lt"/>
                <a:cs typeface="+mn-lt"/>
              </a:rPr>
              <a:t>Returns 0 on success, or –1 on error.</a:t>
            </a:r>
          </a:p>
          <a:p>
            <a:pPr>
              <a:lnSpc>
                <a:spcPct val="100000"/>
              </a:lnSpc>
            </a:pPr>
            <a:r>
              <a:rPr lang="en-US">
                <a:ea typeface="+mn-lt"/>
                <a:cs typeface="+mn-lt"/>
              </a:rPr>
              <a:t>The </a:t>
            </a:r>
            <a:r>
              <a:rPr lang="en-US" err="1">
                <a:ea typeface="+mn-lt"/>
                <a:cs typeface="+mn-lt"/>
              </a:rPr>
              <a:t>mkfifo</a:t>
            </a:r>
            <a:r>
              <a:rPr lang="en-US">
                <a:ea typeface="+mn-lt"/>
                <a:cs typeface="+mn-lt"/>
              </a:rPr>
              <a:t>() makes a FIFO special file with name pathname. The mode specifies the FIFO's permissions. It is modified by the process's </a:t>
            </a:r>
            <a:r>
              <a:rPr lang="en-US" err="1">
                <a:ea typeface="+mn-lt"/>
                <a:cs typeface="+mn-lt"/>
              </a:rPr>
              <a:t>umask</a:t>
            </a:r>
            <a:r>
              <a:rPr lang="en-US">
                <a:ea typeface="+mn-lt"/>
                <a:cs typeface="+mn-lt"/>
              </a:rPr>
              <a:t> in the usual way: the permissions of the created file are(mode &amp; ~</a:t>
            </a:r>
            <a:r>
              <a:rPr lang="en-US" err="1">
                <a:ea typeface="+mn-lt"/>
                <a:cs typeface="+mn-lt"/>
              </a:rPr>
              <a:t>umask</a:t>
            </a:r>
            <a:r>
              <a:rPr lang="en-US">
                <a:ea typeface="+mn-lt"/>
                <a:cs typeface="+mn-lt"/>
              </a:rPr>
              <a:t>).</a:t>
            </a:r>
          </a:p>
          <a:p>
            <a:pPr>
              <a:lnSpc>
                <a:spcPct val="100000"/>
              </a:lnSpc>
            </a:pPr>
            <a:r>
              <a:rPr lang="en-US">
                <a:ea typeface="+mn-lt"/>
                <a:cs typeface="+mn-lt"/>
              </a:rPr>
              <a:t>A FIFO special file (a named pipe) is similar to a pipe, except that it is accessed as part of the file system.</a:t>
            </a:r>
          </a:p>
          <a:p>
            <a:pPr>
              <a:lnSpc>
                <a:spcPct val="100000"/>
              </a:lnSpc>
            </a:pPr>
            <a:endParaRPr lang="en-US">
              <a:ea typeface="+mn-lt"/>
              <a:cs typeface="+mn-lt"/>
            </a:endParaRPr>
          </a:p>
          <a:p>
            <a:endParaRPr lang="en-US">
              <a:cs typeface="Calibri"/>
            </a:endParaRPr>
          </a:p>
        </p:txBody>
      </p:sp>
    </p:spTree>
    <p:extLst>
      <p:ext uri="{BB962C8B-B14F-4D97-AF65-F5344CB8AC3E}">
        <p14:creationId xmlns:p14="http://schemas.microsoft.com/office/powerpoint/2010/main" val="4310197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D852-D63C-8B90-5249-7502136D6681}"/>
              </a:ext>
            </a:extLst>
          </p:cNvPr>
          <p:cNvSpPr>
            <a:spLocks noGrp="1"/>
          </p:cNvSpPr>
          <p:nvPr>
            <p:ph type="title"/>
          </p:nvPr>
        </p:nvSpPr>
        <p:spPr/>
        <p:txBody>
          <a:bodyPr/>
          <a:lstStyle/>
          <a:p>
            <a:r>
              <a:rPr lang="en-US">
                <a:latin typeface="Times New Roman"/>
                <a:ea typeface="Calibri Light"/>
                <a:cs typeface="Calibri Light"/>
              </a:rPr>
              <a:t>Steps For FIFO</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3BEF7788-ECAB-57E9-F368-6CF93CCAC6B2}"/>
              </a:ext>
            </a:extLst>
          </p:cNvPr>
          <p:cNvSpPr>
            <a:spLocks noGrp="1"/>
          </p:cNvSpPr>
          <p:nvPr>
            <p:ph idx="1"/>
          </p:nvPr>
        </p:nvSpPr>
        <p:spPr/>
        <p:txBody>
          <a:bodyPr vert="horz" lIns="91440" tIns="45720" rIns="91440" bIns="45720" rtlCol="0" anchor="t">
            <a:normAutofit/>
          </a:bodyPr>
          <a:lstStyle/>
          <a:p>
            <a:r>
              <a:rPr lang="en-US" b="1">
                <a:ea typeface="+mn-lt"/>
                <a:cs typeface="+mn-lt"/>
              </a:rPr>
              <a:t>Step 1</a:t>
            </a:r>
            <a:r>
              <a:rPr lang="en-US">
                <a:ea typeface="+mn-lt"/>
                <a:cs typeface="+mn-lt"/>
              </a:rPr>
              <a:t> − Create two processes, one is </a:t>
            </a:r>
            <a:r>
              <a:rPr lang="en-US" err="1">
                <a:ea typeface="+mn-lt"/>
                <a:cs typeface="+mn-lt"/>
              </a:rPr>
              <a:t>fifoserver</a:t>
            </a:r>
            <a:r>
              <a:rPr lang="en-US">
                <a:ea typeface="+mn-lt"/>
                <a:cs typeface="+mn-lt"/>
              </a:rPr>
              <a:t> and another one is </a:t>
            </a:r>
            <a:r>
              <a:rPr lang="en-US" err="1">
                <a:ea typeface="+mn-lt"/>
                <a:cs typeface="+mn-lt"/>
              </a:rPr>
              <a:t>fifoclient</a:t>
            </a:r>
            <a:r>
              <a:rPr lang="en-US">
                <a:ea typeface="+mn-lt"/>
                <a:cs typeface="+mn-lt"/>
              </a:rPr>
              <a:t>.</a:t>
            </a:r>
          </a:p>
          <a:p>
            <a:r>
              <a:rPr lang="en-US" b="1">
                <a:ea typeface="+mn-lt"/>
                <a:cs typeface="+mn-lt"/>
              </a:rPr>
              <a:t>Step 2</a:t>
            </a:r>
            <a:r>
              <a:rPr lang="en-US">
                <a:ea typeface="+mn-lt"/>
                <a:cs typeface="+mn-lt"/>
              </a:rPr>
              <a:t> − Server process performs the following −</a:t>
            </a:r>
          </a:p>
          <a:p>
            <a:pPr lvl="1"/>
            <a:r>
              <a:rPr lang="en-US">
                <a:ea typeface="+mn-lt"/>
                <a:cs typeface="+mn-lt"/>
              </a:rPr>
              <a:t>Creates a named pipe (using system call </a:t>
            </a:r>
            <a:r>
              <a:rPr lang="en-US" err="1">
                <a:ea typeface="+mn-lt"/>
                <a:cs typeface="+mn-lt"/>
              </a:rPr>
              <a:t>mknod</a:t>
            </a:r>
            <a:r>
              <a:rPr lang="en-US">
                <a:ea typeface="+mn-lt"/>
                <a:cs typeface="+mn-lt"/>
              </a:rPr>
              <a:t>()) with name “MYFIFO”, if not created.</a:t>
            </a:r>
            <a:endParaRPr lang="en-US">
              <a:ea typeface="Calibri"/>
              <a:cs typeface="Calibri"/>
            </a:endParaRPr>
          </a:p>
          <a:p>
            <a:pPr lvl="1"/>
            <a:r>
              <a:rPr lang="en-US">
                <a:ea typeface="+mn-lt"/>
                <a:cs typeface="+mn-lt"/>
              </a:rPr>
              <a:t>Opens the named pipe for read only purposes.</a:t>
            </a:r>
            <a:endParaRPr lang="en-US">
              <a:ea typeface="Calibri"/>
              <a:cs typeface="Calibri"/>
            </a:endParaRPr>
          </a:p>
          <a:p>
            <a:pPr lvl="1"/>
            <a:r>
              <a:rPr lang="en-US">
                <a:ea typeface="+mn-lt"/>
                <a:cs typeface="+mn-lt"/>
              </a:rPr>
              <a:t>Here, created FIFO with permissions of read and write for Owner. Read for Group and no permissions for Others.</a:t>
            </a:r>
            <a:endParaRPr lang="en-US">
              <a:ea typeface="Calibri"/>
              <a:cs typeface="Calibri"/>
            </a:endParaRPr>
          </a:p>
          <a:p>
            <a:pPr lvl="1"/>
            <a:r>
              <a:rPr lang="en-US">
                <a:ea typeface="+mn-lt"/>
                <a:cs typeface="+mn-lt"/>
              </a:rPr>
              <a:t>Waits infinitely for message from the Client.</a:t>
            </a:r>
            <a:endParaRPr lang="en-US">
              <a:ea typeface="Calibri"/>
              <a:cs typeface="Calibri"/>
            </a:endParaRPr>
          </a:p>
          <a:p>
            <a:pPr lvl="1"/>
            <a:r>
              <a:rPr lang="en-US">
                <a:ea typeface="+mn-lt"/>
                <a:cs typeface="+mn-lt"/>
              </a:rPr>
              <a:t>If the message received from the client is not “end”, prints the message. If the message is “end”, closes the </a:t>
            </a:r>
            <a:r>
              <a:rPr lang="en-US" err="1">
                <a:ea typeface="+mn-lt"/>
                <a:cs typeface="+mn-lt"/>
              </a:rPr>
              <a:t>fifo</a:t>
            </a:r>
            <a:r>
              <a:rPr lang="en-US">
                <a:ea typeface="+mn-lt"/>
                <a:cs typeface="+mn-lt"/>
              </a:rPr>
              <a:t> and ends the process.</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33890540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D1498-3EDE-8F15-3223-134A476C8950}"/>
              </a:ext>
            </a:extLst>
          </p:cNvPr>
          <p:cNvSpPr>
            <a:spLocks noGrp="1"/>
          </p:cNvSpPr>
          <p:nvPr>
            <p:ph idx="1"/>
          </p:nvPr>
        </p:nvSpPr>
        <p:spPr/>
        <p:txBody>
          <a:bodyPr vert="horz" lIns="91440" tIns="45720" rIns="91440" bIns="45720" rtlCol="0" anchor="t">
            <a:normAutofit/>
          </a:bodyPr>
          <a:lstStyle/>
          <a:p>
            <a:r>
              <a:rPr lang="en-US" b="1">
                <a:ea typeface="+mn-lt"/>
                <a:cs typeface="+mn-lt"/>
              </a:rPr>
              <a:t>Step 3 </a:t>
            </a:r>
            <a:r>
              <a:rPr lang="en-US">
                <a:ea typeface="+mn-lt"/>
                <a:cs typeface="+mn-lt"/>
              </a:rPr>
              <a:t>− Client process performs the following −</a:t>
            </a:r>
          </a:p>
          <a:p>
            <a:pPr lvl="1"/>
            <a:r>
              <a:rPr lang="en-US">
                <a:ea typeface="+mn-lt"/>
                <a:cs typeface="+mn-lt"/>
              </a:rPr>
              <a:t>Opens the named pipe for write only purposes.</a:t>
            </a:r>
            <a:endParaRPr lang="en-US">
              <a:ea typeface="Calibri"/>
              <a:cs typeface="Calibri"/>
            </a:endParaRPr>
          </a:p>
          <a:p>
            <a:pPr lvl="1"/>
            <a:r>
              <a:rPr lang="en-US">
                <a:ea typeface="+mn-lt"/>
                <a:cs typeface="+mn-lt"/>
              </a:rPr>
              <a:t> Accepts the string from the user.</a:t>
            </a:r>
            <a:endParaRPr lang="en-US">
              <a:ea typeface="Calibri"/>
              <a:cs typeface="Calibri"/>
            </a:endParaRPr>
          </a:p>
          <a:p>
            <a:pPr lvl="1"/>
            <a:r>
              <a:rPr lang="en-US">
                <a:ea typeface="+mn-lt"/>
                <a:cs typeface="+mn-lt"/>
              </a:rPr>
              <a:t> Checks, if the user enters “end” or other than “end”. Either way, it sends a message to the server. However, if the string is “end”, this closes the FIFO and also ends the process.</a:t>
            </a:r>
            <a:endParaRPr lang="en-US">
              <a:ea typeface="Calibri"/>
              <a:cs typeface="Calibri"/>
            </a:endParaRPr>
          </a:p>
          <a:p>
            <a:pPr lvl="1"/>
            <a:r>
              <a:rPr lang="en-US">
                <a:ea typeface="+mn-lt"/>
                <a:cs typeface="+mn-lt"/>
              </a:rPr>
              <a:t> Repeats infinitely until the user enters string “end”.</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9927571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A744-6258-4424-0ECC-591369395A68}"/>
              </a:ext>
            </a:extLst>
          </p:cNvPr>
          <p:cNvSpPr>
            <a:spLocks noGrp="1"/>
          </p:cNvSpPr>
          <p:nvPr>
            <p:ph type="title"/>
          </p:nvPr>
        </p:nvSpPr>
        <p:spPr/>
        <p:txBody>
          <a:bodyPr/>
          <a:lstStyle/>
          <a:p>
            <a:r>
              <a:rPr lang="en-US">
                <a:latin typeface="Times New Roman"/>
                <a:ea typeface="Calibri Light"/>
                <a:cs typeface="Calibri Light"/>
              </a:rPr>
              <a:t>Difference Between Pipe And Named Pipe(FIFO)</a:t>
            </a:r>
            <a:endParaRPr lang="en-US">
              <a:latin typeface="Times New Roman"/>
              <a:cs typeface="Times New Roman"/>
            </a:endParaRPr>
          </a:p>
        </p:txBody>
      </p:sp>
      <p:graphicFrame>
        <p:nvGraphicFramePr>
          <p:cNvPr id="13" name="Table 12">
            <a:extLst>
              <a:ext uri="{FF2B5EF4-FFF2-40B4-BE49-F238E27FC236}">
                <a16:creationId xmlns:a16="http://schemas.microsoft.com/office/drawing/2014/main" id="{9A022400-C53A-9F1C-FDA2-45A25D3798E2}"/>
              </a:ext>
            </a:extLst>
          </p:cNvPr>
          <p:cNvGraphicFramePr>
            <a:graphicFrameLocks noGrp="1"/>
          </p:cNvGraphicFramePr>
          <p:nvPr>
            <p:extLst>
              <p:ext uri="{D42A27DB-BD31-4B8C-83A1-F6EECF244321}">
                <p14:modId xmlns:p14="http://schemas.microsoft.com/office/powerpoint/2010/main" val="2318854141"/>
              </p:ext>
            </p:extLst>
          </p:nvPr>
        </p:nvGraphicFramePr>
        <p:xfrm>
          <a:off x="288073" y="1895707"/>
          <a:ext cx="11727358" cy="4487076"/>
        </p:xfrm>
        <a:graphic>
          <a:graphicData uri="http://schemas.openxmlformats.org/drawingml/2006/table">
            <a:tbl>
              <a:tblPr firstRow="1" bandRow="1">
                <a:tableStyleId>{5C22544A-7EE6-4342-B048-85BDC9FD1C3A}</a:tableStyleId>
              </a:tblPr>
              <a:tblGrid>
                <a:gridCol w="2717315">
                  <a:extLst>
                    <a:ext uri="{9D8B030D-6E8A-4147-A177-3AD203B41FA5}">
                      <a16:colId xmlns:a16="http://schemas.microsoft.com/office/drawing/2014/main" val="2033498753"/>
                    </a:ext>
                  </a:extLst>
                </a:gridCol>
                <a:gridCol w="4272621">
                  <a:extLst>
                    <a:ext uri="{9D8B030D-6E8A-4147-A177-3AD203B41FA5}">
                      <a16:colId xmlns:a16="http://schemas.microsoft.com/office/drawing/2014/main" val="1863549870"/>
                    </a:ext>
                  </a:extLst>
                </a:gridCol>
                <a:gridCol w="4737422">
                  <a:extLst>
                    <a:ext uri="{9D8B030D-6E8A-4147-A177-3AD203B41FA5}">
                      <a16:colId xmlns:a16="http://schemas.microsoft.com/office/drawing/2014/main" val="1028956172"/>
                    </a:ext>
                  </a:extLst>
                </a:gridCol>
              </a:tblGrid>
              <a:tr h="473926">
                <a:tc>
                  <a:txBody>
                    <a:bodyPr/>
                    <a:lstStyle/>
                    <a:p>
                      <a:r>
                        <a:rPr lang="en-US"/>
                        <a:t>BASIS OF COMPARISON </a:t>
                      </a:r>
                    </a:p>
                  </a:txBody>
                  <a:tcPr anchor="ctr"/>
                </a:tc>
                <a:tc>
                  <a:txBody>
                    <a:bodyPr/>
                    <a:lstStyle/>
                    <a:p>
                      <a:r>
                        <a:rPr lang="en-US"/>
                        <a:t>PIPE </a:t>
                      </a:r>
                    </a:p>
                  </a:txBody>
                  <a:tcPr anchor="ctr"/>
                </a:tc>
                <a:tc>
                  <a:txBody>
                    <a:bodyPr/>
                    <a:lstStyle/>
                    <a:p>
                      <a:r>
                        <a:rPr lang="en-US"/>
                        <a:t>FIFO </a:t>
                      </a:r>
                    </a:p>
                  </a:txBody>
                  <a:tcPr anchor="ctr"/>
                </a:tc>
                <a:extLst>
                  <a:ext uri="{0D108BD9-81ED-4DB2-BD59-A6C34878D82A}">
                    <a16:rowId xmlns:a16="http://schemas.microsoft.com/office/drawing/2014/main" val="3260687936"/>
                  </a:ext>
                </a:extLst>
              </a:tr>
              <a:tr h="473926">
                <a:tc>
                  <a:txBody>
                    <a:bodyPr/>
                    <a:lstStyle/>
                    <a:p>
                      <a:r>
                        <a:rPr lang="en-US"/>
                        <a:t>Description </a:t>
                      </a:r>
                    </a:p>
                  </a:txBody>
                  <a:tcPr anchor="ctr"/>
                </a:tc>
                <a:tc>
                  <a:txBody>
                    <a:bodyPr/>
                    <a:lstStyle/>
                    <a:p>
                      <a:r>
                        <a:rPr lang="en-US"/>
                        <a:t>They are un-named IPC Object.   </a:t>
                      </a:r>
                    </a:p>
                  </a:txBody>
                  <a:tcPr anchor="ctr"/>
                </a:tc>
                <a:tc>
                  <a:txBody>
                    <a:bodyPr/>
                    <a:lstStyle/>
                    <a:p>
                      <a:r>
                        <a:rPr lang="en-US"/>
                        <a:t>They are named IPC Object.   </a:t>
                      </a:r>
                    </a:p>
                  </a:txBody>
                  <a:tcPr anchor="ctr"/>
                </a:tc>
                <a:extLst>
                  <a:ext uri="{0D108BD9-81ED-4DB2-BD59-A6C34878D82A}">
                    <a16:rowId xmlns:a16="http://schemas.microsoft.com/office/drawing/2014/main" val="3032302330"/>
                  </a:ext>
                </a:extLst>
              </a:tr>
              <a:tr h="838486">
                <a:tc>
                  <a:txBody>
                    <a:bodyPr/>
                    <a:lstStyle/>
                    <a:p>
                      <a:r>
                        <a:rPr lang="en-US"/>
                        <a:t>Communication </a:t>
                      </a:r>
                    </a:p>
                  </a:txBody>
                  <a:tcPr anchor="ctr"/>
                </a:tc>
                <a:tc>
                  <a:txBody>
                    <a:bodyPr/>
                    <a:lstStyle/>
                    <a:p>
                      <a:r>
                        <a:rPr lang="en-US"/>
                        <a:t>FIFO is capable of communicating across different computers and network.   </a:t>
                      </a:r>
                    </a:p>
                  </a:txBody>
                  <a:tcPr anchor="ctr"/>
                </a:tc>
                <a:tc>
                  <a:txBody>
                    <a:bodyPr/>
                    <a:lstStyle/>
                    <a:p>
                      <a:r>
                        <a:rPr lang="en-US"/>
                        <a:t>PIPE is local to the system and cannot be used for communication across the network.   </a:t>
                      </a:r>
                    </a:p>
                  </a:txBody>
                  <a:tcPr anchor="ctr"/>
                </a:tc>
                <a:extLst>
                  <a:ext uri="{0D108BD9-81ED-4DB2-BD59-A6C34878D82A}">
                    <a16:rowId xmlns:a16="http://schemas.microsoft.com/office/drawing/2014/main" val="3094687369"/>
                  </a:ext>
                </a:extLst>
              </a:tr>
              <a:tr h="473926">
                <a:tc>
                  <a:txBody>
                    <a:bodyPr/>
                    <a:lstStyle/>
                    <a:p>
                      <a:r>
                        <a:rPr lang="en-US"/>
                        <a:t>Existence </a:t>
                      </a:r>
                    </a:p>
                  </a:txBody>
                  <a:tcPr anchor="ctr"/>
                </a:tc>
                <a:tc>
                  <a:txBody>
                    <a:bodyPr/>
                    <a:lstStyle/>
                    <a:p>
                      <a:r>
                        <a:rPr lang="en-US"/>
                        <a:t>PIPE does not exist in the file system.   </a:t>
                      </a:r>
                    </a:p>
                  </a:txBody>
                  <a:tcPr anchor="ctr"/>
                </a:tc>
                <a:tc>
                  <a:txBody>
                    <a:bodyPr/>
                    <a:lstStyle/>
                    <a:p>
                      <a:r>
                        <a:rPr lang="en-US"/>
                        <a:t>FIFO exists in the files system.   </a:t>
                      </a:r>
                    </a:p>
                  </a:txBody>
                  <a:tcPr anchor="ctr"/>
                </a:tc>
                <a:extLst>
                  <a:ext uri="{0D108BD9-81ED-4DB2-BD59-A6C34878D82A}">
                    <a16:rowId xmlns:a16="http://schemas.microsoft.com/office/drawing/2014/main" val="1146983604"/>
                  </a:ext>
                </a:extLst>
              </a:tr>
              <a:tr h="838486">
                <a:tc>
                  <a:txBody>
                    <a:bodyPr/>
                    <a:lstStyle/>
                    <a:p>
                      <a:r>
                        <a:rPr lang="en-US"/>
                        <a:t>Processes </a:t>
                      </a:r>
                    </a:p>
                  </a:txBody>
                  <a:tcPr anchor="ctr"/>
                </a:tc>
                <a:tc>
                  <a:txBody>
                    <a:bodyPr/>
                    <a:lstStyle/>
                    <a:p>
                      <a:r>
                        <a:rPr lang="en-US"/>
                        <a:t>In PIPE, data transfer takes place between the child process and parent process.   </a:t>
                      </a:r>
                    </a:p>
                  </a:txBody>
                  <a:tcPr anchor="ctr"/>
                </a:tc>
                <a:tc>
                  <a:txBody>
                    <a:bodyPr/>
                    <a:lstStyle/>
                    <a:p>
                      <a:r>
                        <a:rPr lang="en-US"/>
                        <a:t>FIFO have multiple processes communicating through it, like multiple client-server application.   </a:t>
                      </a:r>
                    </a:p>
                  </a:txBody>
                  <a:tcPr anchor="ctr"/>
                </a:tc>
                <a:extLst>
                  <a:ext uri="{0D108BD9-81ED-4DB2-BD59-A6C34878D82A}">
                    <a16:rowId xmlns:a16="http://schemas.microsoft.com/office/drawing/2014/main" val="1155535102"/>
                  </a:ext>
                </a:extLst>
              </a:tr>
              <a:tr h="473926">
                <a:tc>
                  <a:txBody>
                    <a:bodyPr/>
                    <a:lstStyle/>
                    <a:p>
                      <a:r>
                        <a:rPr lang="en-US"/>
                        <a:t>Creation </a:t>
                      </a:r>
                    </a:p>
                  </a:txBody>
                  <a:tcPr anchor="ctr"/>
                </a:tc>
                <a:tc>
                  <a:txBody>
                    <a:bodyPr/>
                    <a:lstStyle/>
                    <a:p>
                      <a:r>
                        <a:rPr lang="en-US"/>
                        <a:t>PIPE is created by pipe () function.   </a:t>
                      </a:r>
                    </a:p>
                  </a:txBody>
                  <a:tcPr anchor="ctr"/>
                </a:tc>
                <a:tc>
                  <a:txBody>
                    <a:bodyPr/>
                    <a:lstStyle/>
                    <a:p>
                      <a:r>
                        <a:rPr lang="en-US"/>
                        <a:t>FIFO is created by mkfifo () function.   </a:t>
                      </a:r>
                    </a:p>
                  </a:txBody>
                  <a:tcPr anchor="ctr"/>
                </a:tc>
                <a:extLst>
                  <a:ext uri="{0D108BD9-81ED-4DB2-BD59-A6C34878D82A}">
                    <a16:rowId xmlns:a16="http://schemas.microsoft.com/office/drawing/2014/main" val="1274835876"/>
                  </a:ext>
                </a:extLst>
              </a:tr>
              <a:tr h="838486">
                <a:tc>
                  <a:txBody>
                    <a:bodyPr/>
                    <a:lstStyle/>
                    <a:p>
                      <a:r>
                        <a:rPr lang="en-US"/>
                        <a:t>Read And Write Operation </a:t>
                      </a:r>
                    </a:p>
                  </a:txBody>
                  <a:tcPr anchor="ctr"/>
                </a:tc>
                <a:tc>
                  <a:txBody>
                    <a:bodyPr/>
                    <a:lstStyle/>
                    <a:p>
                      <a:r>
                        <a:rPr lang="en-US"/>
                        <a:t>In PIPE, reader and writer operation is done at same time.   </a:t>
                      </a:r>
                    </a:p>
                  </a:txBody>
                  <a:tcPr anchor="ctr"/>
                </a:tc>
                <a:tc>
                  <a:txBody>
                    <a:bodyPr/>
                    <a:lstStyle/>
                    <a:p>
                      <a:r>
                        <a:rPr lang="en-US"/>
                        <a:t>In FIFO, it does not require that both read and write operation to occur at the same time.  </a:t>
                      </a:r>
                    </a:p>
                  </a:txBody>
                  <a:tcPr anchor="ctr"/>
                </a:tc>
                <a:extLst>
                  <a:ext uri="{0D108BD9-81ED-4DB2-BD59-A6C34878D82A}">
                    <a16:rowId xmlns:a16="http://schemas.microsoft.com/office/drawing/2014/main" val="3445349926"/>
                  </a:ext>
                </a:extLst>
              </a:tr>
            </a:tbl>
          </a:graphicData>
        </a:graphic>
      </p:graphicFrame>
    </p:spTree>
    <p:extLst>
      <p:ext uri="{BB962C8B-B14F-4D97-AF65-F5344CB8AC3E}">
        <p14:creationId xmlns:p14="http://schemas.microsoft.com/office/powerpoint/2010/main" val="189441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5600-0B81-CC57-5A96-BBFFF5E91887}"/>
              </a:ext>
            </a:extLst>
          </p:cNvPr>
          <p:cNvSpPr>
            <a:spLocks noGrp="1"/>
          </p:cNvSpPr>
          <p:nvPr>
            <p:ph type="title"/>
          </p:nvPr>
        </p:nvSpPr>
        <p:spPr/>
        <p:txBody>
          <a:bodyPr/>
          <a:lstStyle/>
          <a:p>
            <a:r>
              <a:rPr lang="en-US">
                <a:latin typeface="Times New Roman"/>
                <a:cs typeface="Calibri Light"/>
              </a:rPr>
              <a:t>What Is </a:t>
            </a:r>
            <a:r>
              <a:rPr lang="en-US" err="1">
                <a:latin typeface="Times New Roman"/>
                <a:cs typeface="Calibri Light"/>
              </a:rPr>
              <a:t>Posix</a:t>
            </a:r>
            <a:r>
              <a:rPr lang="en-US">
                <a:latin typeface="Times New Roman"/>
                <a:cs typeface="Calibri Light"/>
              </a:rPr>
              <a:t> IPC</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9D5940C-FB67-A2A1-E5D7-0621AE4128DC}"/>
              </a:ext>
            </a:extLst>
          </p:cNvPr>
          <p:cNvSpPr>
            <a:spLocks noGrp="1"/>
          </p:cNvSpPr>
          <p:nvPr>
            <p:ph idx="1"/>
          </p:nvPr>
        </p:nvSpPr>
        <p:spPr>
          <a:xfrm>
            <a:off x="838200" y="1412493"/>
            <a:ext cx="10515600" cy="4764470"/>
          </a:xfrm>
        </p:spPr>
        <p:txBody>
          <a:bodyPr vert="horz" lIns="91440" tIns="45720" rIns="91440" bIns="45720" rtlCol="0" anchor="t">
            <a:normAutofit/>
          </a:bodyPr>
          <a:lstStyle/>
          <a:p>
            <a:pPr marL="0" indent="0">
              <a:buNone/>
            </a:pPr>
            <a:r>
              <a:rPr lang="en-US" sz="2400">
                <a:latin typeface="Times New Roman"/>
                <a:ea typeface="+mn-lt"/>
                <a:cs typeface="+mn-lt"/>
              </a:rPr>
              <a:t>There is  three types of IPC.</a:t>
            </a:r>
          </a:p>
          <a:p>
            <a:pPr lvl="1"/>
            <a:r>
              <a:rPr lang="en-US" sz="2000" err="1">
                <a:latin typeface="Times New Roman"/>
                <a:ea typeface="+mn-lt"/>
                <a:cs typeface="+mn-lt"/>
              </a:rPr>
              <a:t>Posix</a:t>
            </a:r>
            <a:r>
              <a:rPr lang="en-US" sz="2000">
                <a:latin typeface="Times New Roman"/>
                <a:ea typeface="+mn-lt"/>
                <a:cs typeface="+mn-lt"/>
              </a:rPr>
              <a:t> message queues.</a:t>
            </a:r>
            <a:endParaRPr lang="en-US" sz="2000">
              <a:latin typeface="Times New Roman"/>
              <a:cs typeface="Calibri" panose="020F0502020204030204"/>
            </a:endParaRPr>
          </a:p>
          <a:p>
            <a:pPr lvl="1"/>
            <a:r>
              <a:rPr lang="en-US" sz="2000" err="1">
                <a:latin typeface="Times New Roman"/>
                <a:ea typeface="+mn-lt"/>
                <a:cs typeface="+mn-lt"/>
              </a:rPr>
              <a:t>Posix</a:t>
            </a:r>
            <a:r>
              <a:rPr lang="en-US" sz="2000">
                <a:latin typeface="Times New Roman"/>
                <a:ea typeface="+mn-lt"/>
                <a:cs typeface="+mn-lt"/>
              </a:rPr>
              <a:t> semaphores .</a:t>
            </a:r>
            <a:endParaRPr lang="en-US" sz="2000">
              <a:latin typeface="Times New Roman"/>
              <a:cs typeface="Calibri" panose="020F0502020204030204"/>
            </a:endParaRPr>
          </a:p>
          <a:p>
            <a:pPr lvl="1"/>
            <a:r>
              <a:rPr lang="en-US" sz="2000" err="1">
                <a:latin typeface="Times New Roman"/>
                <a:ea typeface="+mn-lt"/>
                <a:cs typeface="+mn-lt"/>
              </a:rPr>
              <a:t>Posix</a:t>
            </a:r>
            <a:r>
              <a:rPr lang="en-US" sz="2000">
                <a:latin typeface="Times New Roman"/>
                <a:ea typeface="+mn-lt"/>
                <a:cs typeface="+mn-lt"/>
              </a:rPr>
              <a:t> shared memory.</a:t>
            </a:r>
            <a:endParaRPr lang="en-US" sz="2000">
              <a:latin typeface="Times New Roman"/>
              <a:cs typeface="Calibri" panose="020F0502020204030204"/>
            </a:endParaRPr>
          </a:p>
          <a:p>
            <a:pPr lvl="1"/>
            <a:endParaRPr lang="en-US" sz="2000">
              <a:latin typeface="Times New Roman"/>
              <a:cs typeface="Calibri" panose="020F0502020204030204"/>
            </a:endParaRPr>
          </a:p>
          <a:p>
            <a:pPr marL="514350" indent="-514350">
              <a:buAutoNum type="romanLcPeriod"/>
            </a:pPr>
            <a:r>
              <a:rPr lang="en-US" sz="2400">
                <a:latin typeface="Times New Roman"/>
                <a:ea typeface="+mn-lt"/>
                <a:cs typeface="+mn-lt"/>
              </a:rPr>
              <a:t>Messages allow processes to send formatted data streams to arbitrary processes.</a:t>
            </a:r>
            <a:endParaRPr lang="en-US" sz="2400">
              <a:latin typeface="Times New Roman"/>
              <a:cs typeface="Calibri" panose="020F0502020204030204"/>
            </a:endParaRPr>
          </a:p>
          <a:p>
            <a:pPr marL="514350" indent="-514350">
              <a:buAutoNum type="romanLcPeriod"/>
            </a:pPr>
            <a:r>
              <a:rPr lang="en-US" sz="2400">
                <a:latin typeface="Times New Roman"/>
                <a:ea typeface="+mn-lt"/>
                <a:cs typeface="+mn-lt"/>
              </a:rPr>
              <a:t>Semaphores allow processes to synchronize execution.</a:t>
            </a:r>
            <a:endParaRPr lang="en-US" sz="2400">
              <a:latin typeface="Times New Roman"/>
              <a:cs typeface="Calibri" panose="020F0502020204030204"/>
            </a:endParaRPr>
          </a:p>
          <a:p>
            <a:pPr marL="514350" indent="-514350">
              <a:buAutoNum type="romanLcPeriod"/>
            </a:pPr>
            <a:r>
              <a:rPr lang="en-US" sz="2400">
                <a:latin typeface="Times New Roman"/>
                <a:ea typeface="+mn-lt"/>
                <a:cs typeface="+mn-lt"/>
              </a:rPr>
              <a:t>Shared memory allows processes to share parts of their virtual address space.</a:t>
            </a:r>
            <a:endParaRPr lang="en-US" sz="2400">
              <a:latin typeface="Times New Roman"/>
              <a:cs typeface="Calibri" panose="020F0502020204030204"/>
            </a:endParaRPr>
          </a:p>
          <a:p>
            <a:pPr marL="0" indent="0">
              <a:buNone/>
            </a:pPr>
            <a:endParaRPr lang="en-US" sz="2400">
              <a:latin typeface="Times New Roman"/>
              <a:cs typeface="Calibri" panose="020F0502020204030204"/>
            </a:endParaRPr>
          </a:p>
        </p:txBody>
      </p:sp>
    </p:spTree>
    <p:extLst>
      <p:ext uri="{BB962C8B-B14F-4D97-AF65-F5344CB8AC3E}">
        <p14:creationId xmlns:p14="http://schemas.microsoft.com/office/powerpoint/2010/main" val="2521378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963521E-E679-C9D9-185E-C0591B0751D5}"/>
              </a:ext>
            </a:extLst>
          </p:cNvPr>
          <p:cNvGraphicFramePr>
            <a:graphicFrameLocks noGrp="1"/>
          </p:cNvGraphicFramePr>
          <p:nvPr>
            <p:ph idx="1"/>
            <p:extLst>
              <p:ext uri="{D42A27DB-BD31-4B8C-83A1-F6EECF244321}">
                <p14:modId xmlns:p14="http://schemas.microsoft.com/office/powerpoint/2010/main" val="1028466320"/>
              </p:ext>
            </p:extLst>
          </p:nvPr>
        </p:nvGraphicFramePr>
        <p:xfrm>
          <a:off x="566853" y="659780"/>
          <a:ext cx="11091743" cy="4999327"/>
        </p:xfrm>
        <a:graphic>
          <a:graphicData uri="http://schemas.openxmlformats.org/drawingml/2006/table">
            <a:tbl>
              <a:tblPr firstRow="1" bandRow="1">
                <a:tableStyleId>{5C22544A-7EE6-4342-B048-85BDC9FD1C3A}</a:tableStyleId>
              </a:tblPr>
              <a:tblGrid>
                <a:gridCol w="3336073">
                  <a:extLst>
                    <a:ext uri="{9D8B030D-6E8A-4147-A177-3AD203B41FA5}">
                      <a16:colId xmlns:a16="http://schemas.microsoft.com/office/drawing/2014/main" val="421540951"/>
                    </a:ext>
                  </a:extLst>
                </a:gridCol>
                <a:gridCol w="4058422">
                  <a:extLst>
                    <a:ext uri="{9D8B030D-6E8A-4147-A177-3AD203B41FA5}">
                      <a16:colId xmlns:a16="http://schemas.microsoft.com/office/drawing/2014/main" val="3583852454"/>
                    </a:ext>
                  </a:extLst>
                </a:gridCol>
                <a:gridCol w="3697248">
                  <a:extLst>
                    <a:ext uri="{9D8B030D-6E8A-4147-A177-3AD203B41FA5}">
                      <a16:colId xmlns:a16="http://schemas.microsoft.com/office/drawing/2014/main" val="1147454626"/>
                    </a:ext>
                  </a:extLst>
                </a:gridCol>
              </a:tblGrid>
              <a:tr h="1228241">
                <a:tc>
                  <a:txBody>
                    <a:bodyPr/>
                    <a:lstStyle/>
                    <a:p>
                      <a:r>
                        <a:rPr lang="en-US"/>
                        <a:t>Existence </a:t>
                      </a:r>
                    </a:p>
                  </a:txBody>
                  <a:tcPr anchor="ctr"/>
                </a:tc>
                <a:tc>
                  <a:txBody>
                    <a:bodyPr/>
                    <a:lstStyle/>
                    <a:p>
                      <a:r>
                        <a:rPr lang="en-US"/>
                        <a:t>PIPE vanishes as soon as it is closed, or one of the processes (parent or child) completes execution.   </a:t>
                      </a:r>
                    </a:p>
                  </a:txBody>
                  <a:tcPr anchor="ctr"/>
                </a:tc>
                <a:tc>
                  <a:txBody>
                    <a:bodyPr/>
                    <a:lstStyle/>
                    <a:p>
                      <a:r>
                        <a:rPr lang="en-US"/>
                        <a:t>FIFO exists even when calling process exit. They remain till system reboots.   </a:t>
                      </a:r>
                    </a:p>
                  </a:txBody>
                  <a:tcPr anchor="ctr"/>
                </a:tc>
                <a:extLst>
                  <a:ext uri="{0D108BD9-81ED-4DB2-BD59-A6C34878D82A}">
                    <a16:rowId xmlns:a16="http://schemas.microsoft.com/office/drawing/2014/main" val="2901705338"/>
                  </a:ext>
                </a:extLst>
              </a:tr>
              <a:tr h="940373">
                <a:tc>
                  <a:txBody>
                    <a:bodyPr/>
                    <a:lstStyle/>
                    <a:p>
                      <a:r>
                        <a:rPr lang="en-US"/>
                        <a:t>Control Over Ownership And Permissions </a:t>
                      </a:r>
                    </a:p>
                  </a:txBody>
                  <a:tcPr anchor="ctr"/>
                </a:tc>
                <a:tc>
                  <a:txBody>
                    <a:bodyPr/>
                    <a:lstStyle/>
                    <a:p>
                      <a:r>
                        <a:rPr lang="en-US"/>
                        <a:t>PIPE has no control over ownership and permissions.   </a:t>
                      </a:r>
                    </a:p>
                  </a:txBody>
                  <a:tcPr anchor="ctr"/>
                </a:tc>
                <a:tc>
                  <a:txBody>
                    <a:bodyPr/>
                    <a:lstStyle/>
                    <a:p>
                      <a:r>
                        <a:rPr lang="en-US"/>
                        <a:t>Given that FIFO is a file, you can control ownership and permissions.   </a:t>
                      </a:r>
                    </a:p>
                  </a:txBody>
                  <a:tcPr anchor="ctr"/>
                </a:tc>
                <a:extLst>
                  <a:ext uri="{0D108BD9-81ED-4DB2-BD59-A6C34878D82A}">
                    <a16:rowId xmlns:a16="http://schemas.microsoft.com/office/drawing/2014/main" val="269220801"/>
                  </a:ext>
                </a:extLst>
              </a:tr>
              <a:tr h="940373">
                <a:tc>
                  <a:txBody>
                    <a:bodyPr/>
                    <a:lstStyle/>
                    <a:p>
                      <a:r>
                        <a:rPr lang="en-US"/>
                        <a:t>Nature </a:t>
                      </a:r>
                    </a:p>
                  </a:txBody>
                  <a:tcPr anchor="ctr"/>
                </a:tc>
                <a:tc>
                  <a:txBody>
                    <a:bodyPr/>
                    <a:lstStyle/>
                    <a:p>
                      <a:r>
                        <a:rPr lang="en-US"/>
                        <a:t>PIPE is unidirectional.   </a:t>
                      </a:r>
                    </a:p>
                  </a:txBody>
                  <a:tcPr anchor="ctr"/>
                </a:tc>
                <a:tc>
                  <a:txBody>
                    <a:bodyPr/>
                    <a:lstStyle/>
                    <a:p>
                      <a:r>
                        <a:rPr lang="en-US"/>
                        <a:t>FIFO is bi-directional. The same FIFO can be used for reading and writing.   </a:t>
                      </a:r>
                    </a:p>
                  </a:txBody>
                  <a:tcPr anchor="ctr"/>
                </a:tc>
                <a:extLst>
                  <a:ext uri="{0D108BD9-81ED-4DB2-BD59-A6C34878D82A}">
                    <a16:rowId xmlns:a16="http://schemas.microsoft.com/office/drawing/2014/main" val="2608460622"/>
                  </a:ext>
                </a:extLst>
              </a:tr>
              <a:tr h="662099">
                <a:tc>
                  <a:txBody>
                    <a:bodyPr/>
                    <a:lstStyle/>
                    <a:p>
                      <a:r>
                        <a:rPr lang="en-US"/>
                        <a:t>Mode Of Communication </a:t>
                      </a:r>
                    </a:p>
                  </a:txBody>
                  <a:tcPr anchor="ctr"/>
                </a:tc>
                <a:tc>
                  <a:txBody>
                    <a:bodyPr/>
                    <a:lstStyle/>
                    <a:p>
                      <a:r>
                        <a:rPr lang="en-US"/>
                        <a:t>PIPE provides simplex data flow.   </a:t>
                      </a:r>
                    </a:p>
                  </a:txBody>
                  <a:tcPr anchor="ctr"/>
                </a:tc>
                <a:tc>
                  <a:txBody>
                    <a:bodyPr/>
                    <a:lstStyle/>
                    <a:p>
                      <a:r>
                        <a:rPr lang="en-US"/>
                        <a:t>FIFO provides half duplex data flow.   </a:t>
                      </a:r>
                    </a:p>
                  </a:txBody>
                  <a:tcPr anchor="ctr"/>
                </a:tc>
                <a:extLst>
                  <a:ext uri="{0D108BD9-81ED-4DB2-BD59-A6C34878D82A}">
                    <a16:rowId xmlns:a16="http://schemas.microsoft.com/office/drawing/2014/main" val="528248447"/>
                  </a:ext>
                </a:extLst>
              </a:tr>
              <a:tr h="1228241">
                <a:tc>
                  <a:txBody>
                    <a:bodyPr/>
                    <a:lstStyle/>
                    <a:p>
                      <a:r>
                        <a:rPr lang="en-US"/>
                        <a:t>Communication </a:t>
                      </a:r>
                    </a:p>
                  </a:txBody>
                  <a:tcPr anchor="ctr"/>
                </a:tc>
                <a:tc>
                  <a:txBody>
                    <a:bodyPr/>
                    <a:lstStyle/>
                    <a:p>
                      <a:r>
                        <a:rPr lang="en-US"/>
                        <a:t>In PIPE, communication is among the process having a common ancestor (related process).   </a:t>
                      </a:r>
                    </a:p>
                  </a:txBody>
                  <a:tcPr anchor="ctr"/>
                </a:tc>
                <a:tc>
                  <a:txBody>
                    <a:bodyPr/>
                    <a:lstStyle/>
                    <a:p>
                      <a:r>
                        <a:rPr lang="en-US"/>
                        <a:t>In FIFO, it is not necessary for the process having a common ancestor for communication (unrelated process).   </a:t>
                      </a:r>
                    </a:p>
                  </a:txBody>
                  <a:tcPr anchor="ctr"/>
                </a:tc>
                <a:extLst>
                  <a:ext uri="{0D108BD9-81ED-4DB2-BD59-A6C34878D82A}">
                    <a16:rowId xmlns:a16="http://schemas.microsoft.com/office/drawing/2014/main" val="671951398"/>
                  </a:ext>
                </a:extLst>
              </a:tr>
            </a:tbl>
          </a:graphicData>
        </a:graphic>
      </p:graphicFrame>
    </p:spTree>
    <p:extLst>
      <p:ext uri="{BB962C8B-B14F-4D97-AF65-F5344CB8AC3E}">
        <p14:creationId xmlns:p14="http://schemas.microsoft.com/office/powerpoint/2010/main" val="20173101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C7E3-3802-2A31-ACF4-CA2393AF3518}"/>
              </a:ext>
            </a:extLst>
          </p:cNvPr>
          <p:cNvSpPr>
            <a:spLocks noGrp="1"/>
          </p:cNvSpPr>
          <p:nvPr>
            <p:ph type="title"/>
          </p:nvPr>
        </p:nvSpPr>
        <p:spPr/>
        <p:txBody>
          <a:bodyPr/>
          <a:lstStyle/>
          <a:p>
            <a:r>
              <a:rPr lang="en-US" err="1">
                <a:latin typeface="Times New Roman"/>
                <a:cs typeface="Calibri Light"/>
              </a:rPr>
              <a:t>Genration</a:t>
            </a:r>
            <a:r>
              <a:rPr lang="en-US">
                <a:latin typeface="Times New Roman"/>
                <a:cs typeface="Calibri Light"/>
              </a:rPr>
              <a:t> of IPC key.</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78BC917-A99E-4DEA-D2E9-516030C71972}"/>
              </a:ext>
            </a:extLst>
          </p:cNvPr>
          <p:cNvSpPr>
            <a:spLocks noGrp="1"/>
          </p:cNvSpPr>
          <p:nvPr>
            <p:ph idx="1"/>
          </p:nvPr>
        </p:nvSpPr>
        <p:spPr/>
        <p:txBody>
          <a:bodyPr vert="horz" lIns="91440" tIns="45720" rIns="91440" bIns="45720" rtlCol="0" anchor="t">
            <a:normAutofit fontScale="92500" lnSpcReduction="10000"/>
          </a:bodyPr>
          <a:lstStyle/>
          <a:p>
            <a:r>
              <a:rPr lang="en-US" err="1">
                <a:latin typeface="Times New Roman"/>
                <a:cs typeface="Times New Roman"/>
              </a:rPr>
              <a:t>ftok</a:t>
            </a:r>
            <a:r>
              <a:rPr lang="en-US">
                <a:latin typeface="Times New Roman"/>
                <a:cs typeface="Times New Roman"/>
              </a:rPr>
              <a:t>()  function is used for Generate an </a:t>
            </a:r>
            <a:r>
              <a:rPr lang="en-US" err="1">
                <a:latin typeface="Times New Roman"/>
                <a:cs typeface="Times New Roman"/>
              </a:rPr>
              <a:t>interprocess</a:t>
            </a:r>
            <a:r>
              <a:rPr lang="en-US">
                <a:latin typeface="Times New Roman"/>
                <a:cs typeface="Times New Roman"/>
              </a:rPr>
              <a:t> communication (IPC) key.</a:t>
            </a:r>
            <a:endParaRPr lang="en-US">
              <a:latin typeface="Times New Roman"/>
              <a:ea typeface="+mn-lt"/>
              <a:cs typeface="Times New Roman"/>
            </a:endParaRPr>
          </a:p>
          <a:p>
            <a:r>
              <a:rPr lang="en-US">
                <a:latin typeface="Times New Roman"/>
                <a:ea typeface="+mn-lt"/>
                <a:cs typeface="+mn-lt"/>
              </a:rPr>
              <a:t>This function is used by and </a:t>
            </a:r>
            <a:r>
              <a:rPr lang="en-US" err="1">
                <a:latin typeface="Times New Roman"/>
                <a:ea typeface="+mn-lt"/>
                <a:cs typeface="+mn-lt"/>
              </a:rPr>
              <a:t>ipc</a:t>
            </a:r>
            <a:r>
              <a:rPr lang="en-US">
                <a:latin typeface="Times New Roman"/>
                <a:ea typeface="+mn-lt"/>
                <a:cs typeface="+mn-lt"/>
              </a:rPr>
              <a:t> mechanism comes under system v</a:t>
            </a:r>
          </a:p>
          <a:p>
            <a:pPr marL="0" indent="0">
              <a:buNone/>
            </a:pPr>
            <a:r>
              <a:rPr lang="en-US">
                <a:latin typeface="Times New Roman"/>
                <a:ea typeface="+mn-lt"/>
                <a:cs typeface="+mn-lt"/>
              </a:rPr>
              <a:t>
</a:t>
            </a:r>
            <a:r>
              <a:rPr lang="en-US">
                <a:solidFill>
                  <a:schemeClr val="accent5">
                    <a:lumMod val="50000"/>
                  </a:schemeClr>
                </a:solidFill>
                <a:latin typeface="Times New Roman"/>
                <a:ea typeface="+mn-lt"/>
                <a:cs typeface="+mn-lt"/>
              </a:rPr>
              <a:t>#include &lt;sys/</a:t>
            </a:r>
            <a:r>
              <a:rPr lang="en-US" err="1">
                <a:solidFill>
                  <a:schemeClr val="accent5">
                    <a:lumMod val="50000"/>
                  </a:schemeClr>
                </a:solidFill>
                <a:latin typeface="Times New Roman"/>
                <a:ea typeface="+mn-lt"/>
                <a:cs typeface="+mn-lt"/>
              </a:rPr>
              <a:t>ipc.h</a:t>
            </a:r>
            <a:r>
              <a:rPr lang="en-US">
                <a:solidFill>
                  <a:schemeClr val="accent5">
                    <a:lumMod val="50000"/>
                  </a:schemeClr>
                </a:solidFill>
                <a:latin typeface="Times New Roman"/>
                <a:ea typeface="+mn-lt"/>
                <a:cs typeface="+mn-lt"/>
              </a:rPr>
              <a:t>&gt;
</a:t>
            </a:r>
            <a:r>
              <a:rPr lang="en-US" err="1">
                <a:solidFill>
                  <a:schemeClr val="accent5">
                    <a:lumMod val="50000"/>
                  </a:schemeClr>
                </a:solidFill>
                <a:latin typeface="Times New Roman"/>
                <a:ea typeface="+mn-lt"/>
                <a:cs typeface="+mn-lt"/>
              </a:rPr>
              <a:t>key_t</a:t>
            </a:r>
            <a:r>
              <a:rPr lang="en-US">
                <a:solidFill>
                  <a:schemeClr val="accent5">
                    <a:lumMod val="50000"/>
                  </a:schemeClr>
                </a:solidFill>
                <a:latin typeface="Times New Roman"/>
                <a:ea typeface="+mn-lt"/>
                <a:cs typeface="+mn-lt"/>
              </a:rPr>
              <a:t> </a:t>
            </a:r>
            <a:r>
              <a:rPr lang="en-US" err="1">
                <a:solidFill>
                  <a:schemeClr val="accent5">
                    <a:lumMod val="50000"/>
                  </a:schemeClr>
                </a:solidFill>
                <a:latin typeface="Times New Roman"/>
                <a:ea typeface="+mn-lt"/>
                <a:cs typeface="+mn-lt"/>
              </a:rPr>
              <a:t>ftok</a:t>
            </a:r>
            <a:r>
              <a:rPr lang="en-US">
                <a:solidFill>
                  <a:schemeClr val="accent5">
                    <a:lumMod val="50000"/>
                  </a:schemeClr>
                </a:solidFill>
                <a:latin typeface="Times New Roman"/>
                <a:ea typeface="+mn-lt"/>
                <a:cs typeface="+mn-lt"/>
              </a:rPr>
              <a:t>(const char *path, int id</a:t>
            </a:r>
            <a:r>
              <a:rPr lang="en-US">
                <a:solidFill>
                  <a:schemeClr val="accent1"/>
                </a:solidFill>
                <a:latin typeface="Times New Roman"/>
                <a:ea typeface="+mn-lt"/>
                <a:cs typeface="+mn-lt"/>
              </a:rPr>
              <a:t>);</a:t>
            </a:r>
            <a:endParaRPr lang="en-US">
              <a:solidFill>
                <a:schemeClr val="accent1"/>
              </a:solidFill>
              <a:latin typeface="Times New Roman"/>
              <a:cs typeface="Calibri"/>
            </a:endParaRPr>
          </a:p>
          <a:p>
            <a:pPr marL="0" indent="0">
              <a:buNone/>
            </a:pPr>
            <a:endParaRPr lang="en-US">
              <a:latin typeface="Times New Roman"/>
              <a:cs typeface="Calibri"/>
            </a:endParaRPr>
          </a:p>
          <a:p>
            <a:pPr>
              <a:buNone/>
            </a:pPr>
            <a:r>
              <a:rPr lang="en-US">
                <a:latin typeface="Times New Roman"/>
                <a:ea typeface="+mn-lt"/>
                <a:cs typeface="+mn-lt"/>
              </a:rPr>
              <a:t>If successful, </a:t>
            </a:r>
            <a:r>
              <a:rPr lang="en-US" err="1">
                <a:latin typeface="Times New Roman"/>
                <a:ea typeface="+mn-lt"/>
                <a:cs typeface="+mn-lt"/>
              </a:rPr>
              <a:t>ftok</a:t>
            </a:r>
            <a:r>
              <a:rPr lang="en-US">
                <a:latin typeface="Times New Roman"/>
                <a:ea typeface="+mn-lt"/>
                <a:cs typeface="+mn-lt"/>
              </a:rPr>
              <a:t>() returns a key.</a:t>
            </a:r>
            <a:endParaRPr lang="en-US">
              <a:latin typeface="Times New Roman"/>
              <a:cs typeface="Times New Roman"/>
            </a:endParaRPr>
          </a:p>
          <a:p>
            <a:pPr>
              <a:buNone/>
            </a:pPr>
            <a:r>
              <a:rPr lang="en-US">
                <a:latin typeface="Times New Roman"/>
                <a:ea typeface="+mn-lt"/>
                <a:cs typeface="+mn-lt"/>
              </a:rPr>
              <a:t>If unsuccessful, </a:t>
            </a:r>
            <a:r>
              <a:rPr lang="en-US" err="1">
                <a:latin typeface="Times New Roman"/>
                <a:ea typeface="+mn-lt"/>
                <a:cs typeface="+mn-lt"/>
              </a:rPr>
              <a:t>ftok</a:t>
            </a:r>
            <a:r>
              <a:rPr lang="en-US">
                <a:latin typeface="Times New Roman"/>
                <a:ea typeface="+mn-lt"/>
                <a:cs typeface="+mn-lt"/>
              </a:rPr>
              <a:t>() returns -1 </a:t>
            </a:r>
            <a:endParaRPr lang="en-US">
              <a:latin typeface="Times New Roman"/>
              <a:cs typeface="Times New Roman"/>
            </a:endParaRPr>
          </a:p>
          <a:p>
            <a:pPr marL="0" indent="0">
              <a:buNone/>
            </a:pPr>
            <a:endParaRPr lang="en-US">
              <a:latin typeface="Times New Roman"/>
              <a:cs typeface="Calibri"/>
            </a:endParaRPr>
          </a:p>
          <a:p>
            <a:pPr marL="0" indent="0">
              <a:buNone/>
            </a:pPr>
            <a:endParaRPr lang="en-US">
              <a:latin typeface="Times New Roman"/>
              <a:cs typeface="Calibri"/>
            </a:endParaRPr>
          </a:p>
          <a:p>
            <a:endParaRPr lang="en-US">
              <a:latin typeface="Times New Roman"/>
              <a:cs typeface="Calibri"/>
            </a:endParaRPr>
          </a:p>
        </p:txBody>
      </p:sp>
    </p:spTree>
    <p:extLst>
      <p:ext uri="{BB962C8B-B14F-4D97-AF65-F5344CB8AC3E}">
        <p14:creationId xmlns:p14="http://schemas.microsoft.com/office/powerpoint/2010/main" val="34095611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7976-1EF0-6DE0-FBD7-07D10CAE24C6}"/>
              </a:ext>
            </a:extLst>
          </p:cNvPr>
          <p:cNvSpPr>
            <a:spLocks noGrp="1"/>
          </p:cNvSpPr>
          <p:nvPr>
            <p:ph type="title"/>
          </p:nvPr>
        </p:nvSpPr>
        <p:spPr/>
        <p:txBody>
          <a:bodyPr/>
          <a:lstStyle/>
          <a:p>
            <a:r>
              <a:rPr lang="en-US" dirty="0">
                <a:latin typeface="Times New Roman"/>
                <a:ea typeface="+mj-lt"/>
                <a:cs typeface="+mj-lt"/>
              </a:rPr>
              <a:t>System V Resource access permissions Structure</a:t>
            </a:r>
            <a:endParaRPr lang="en-US" dirty="0">
              <a:latin typeface="Times New Roman"/>
              <a:ea typeface="Calibri Light"/>
              <a:cs typeface="Calibri Light"/>
            </a:endParaRPr>
          </a:p>
        </p:txBody>
      </p:sp>
      <p:sp>
        <p:nvSpPr>
          <p:cNvPr id="3" name="Content Placeholder 2">
            <a:extLst>
              <a:ext uri="{FF2B5EF4-FFF2-40B4-BE49-F238E27FC236}">
                <a16:creationId xmlns:a16="http://schemas.microsoft.com/office/drawing/2014/main" id="{B6BEC920-AF3B-8740-3E71-590D470B313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For each resource, message queue , semaphore, shared memory, the system uses a common structure of type </a:t>
            </a:r>
            <a:r>
              <a:rPr lang="en-US" i="1" dirty="0">
                <a:ea typeface="+mn-lt"/>
                <a:cs typeface="+mn-lt"/>
              </a:rPr>
              <a:t>struct </a:t>
            </a:r>
            <a:r>
              <a:rPr lang="en-US" dirty="0" err="1">
                <a:ea typeface="+mn-lt"/>
                <a:cs typeface="+mn-lt"/>
              </a:rPr>
              <a:t>ipc_perm</a:t>
            </a:r>
            <a:r>
              <a:rPr lang="en-US" dirty="0">
                <a:ea typeface="+mn-lt"/>
                <a:cs typeface="+mn-lt"/>
              </a:rPr>
              <a:t> to store information needed in determining permissions to perform an IPC operation. The </a:t>
            </a:r>
            <a:r>
              <a:rPr lang="en-US" dirty="0" err="1">
                <a:ea typeface="+mn-lt"/>
                <a:cs typeface="+mn-lt"/>
              </a:rPr>
              <a:t>ipc_perm</a:t>
            </a:r>
            <a:r>
              <a:rPr lang="en-US" dirty="0">
                <a:ea typeface="+mn-lt"/>
                <a:cs typeface="+mn-lt"/>
              </a:rPr>
              <a:t> structure includes the following members: </a:t>
            </a:r>
          </a:p>
          <a:p>
            <a:pPr marL="0" indent="0">
              <a:buNone/>
            </a:pPr>
            <a:r>
              <a:rPr lang="en-US" dirty="0">
                <a:solidFill>
                  <a:schemeClr val="accent5">
                    <a:lumMod val="50000"/>
                  </a:schemeClr>
                </a:solidFill>
                <a:ea typeface="+mn-lt"/>
                <a:cs typeface="+mn-lt"/>
              </a:rPr>
              <a:t>struct ipc_perm {
</a:t>
            </a:r>
            <a:r>
              <a:rPr lang="en-US" dirty="0">
                <a:ea typeface="+mn-lt"/>
                <a:cs typeface="+mn-lt"/>
              </a:rPr>
              <a:t>    </a:t>
            </a:r>
            <a:r>
              <a:rPr lang="en-US" dirty="0" err="1">
                <a:solidFill>
                  <a:schemeClr val="accent5">
                    <a:lumMod val="50000"/>
                  </a:schemeClr>
                </a:solidFill>
                <a:ea typeface="+mn-lt"/>
                <a:cs typeface="+mn-lt"/>
              </a:rPr>
              <a:t>uid_t</a:t>
            </a:r>
            <a:r>
              <a:rPr lang="en-US" dirty="0">
                <a:solidFill>
                  <a:schemeClr val="accent5">
                    <a:lumMod val="50000"/>
                  </a:schemeClr>
                </a:solidFill>
                <a:ea typeface="+mn-lt"/>
                <a:cs typeface="+mn-lt"/>
              </a:rPr>
              <a:t>          </a:t>
            </a:r>
            <a:r>
              <a:rPr lang="en-US" dirty="0" err="1">
                <a:solidFill>
                  <a:schemeClr val="accent5">
                    <a:lumMod val="50000"/>
                  </a:schemeClr>
                </a:solidFill>
                <a:ea typeface="+mn-lt"/>
                <a:cs typeface="+mn-lt"/>
              </a:rPr>
              <a:t>cuid</a:t>
            </a:r>
            <a:r>
              <a:rPr lang="en-US" dirty="0">
                <a:solidFill>
                  <a:schemeClr val="accent5">
                    <a:lumMod val="50000"/>
                  </a:schemeClr>
                </a:solidFill>
                <a:ea typeface="+mn-lt"/>
                <a:cs typeface="+mn-lt"/>
              </a:rPr>
              <a:t>;</a:t>
            </a:r>
            <a:r>
              <a:rPr lang="en-US" dirty="0">
                <a:ea typeface="+mn-lt"/>
                <a:cs typeface="+mn-lt"/>
              </a:rPr>
              <a:t>   /* creator user ID */
    </a:t>
            </a:r>
            <a:r>
              <a:rPr lang="en-US" dirty="0" err="1">
                <a:solidFill>
                  <a:schemeClr val="accent5">
                    <a:lumMod val="50000"/>
                  </a:schemeClr>
                </a:solidFill>
                <a:ea typeface="+mn-lt"/>
                <a:cs typeface="+mn-lt"/>
              </a:rPr>
              <a:t>gid_t</a:t>
            </a:r>
            <a:r>
              <a:rPr lang="en-US" dirty="0">
                <a:solidFill>
                  <a:schemeClr val="accent5">
                    <a:lumMod val="50000"/>
                  </a:schemeClr>
                </a:solidFill>
                <a:ea typeface="+mn-lt"/>
                <a:cs typeface="+mn-lt"/>
              </a:rPr>
              <a:t>          </a:t>
            </a:r>
            <a:r>
              <a:rPr lang="en-US" dirty="0" err="1">
                <a:solidFill>
                  <a:schemeClr val="accent5">
                    <a:lumMod val="50000"/>
                  </a:schemeClr>
                </a:solidFill>
                <a:ea typeface="+mn-lt"/>
                <a:cs typeface="+mn-lt"/>
              </a:rPr>
              <a:t>cgid</a:t>
            </a:r>
            <a:r>
              <a:rPr lang="en-US" dirty="0">
                <a:solidFill>
                  <a:schemeClr val="accent5">
                    <a:lumMod val="50000"/>
                  </a:schemeClr>
                </a:solidFill>
                <a:ea typeface="+mn-lt"/>
                <a:cs typeface="+mn-lt"/>
              </a:rPr>
              <a:t>; </a:t>
            </a:r>
            <a:r>
              <a:rPr lang="en-US" dirty="0">
                <a:ea typeface="+mn-lt"/>
                <a:cs typeface="+mn-lt"/>
              </a:rPr>
              <a:t>  /* creator group ID */
   </a:t>
            </a:r>
            <a:r>
              <a:rPr lang="en-US" dirty="0">
                <a:solidFill>
                  <a:schemeClr val="accent5">
                    <a:lumMod val="50000"/>
                  </a:schemeClr>
                </a:solidFill>
                <a:ea typeface="+mn-lt"/>
                <a:cs typeface="+mn-lt"/>
              </a:rPr>
              <a:t> </a:t>
            </a:r>
            <a:r>
              <a:rPr lang="en-US" dirty="0" err="1">
                <a:solidFill>
                  <a:schemeClr val="accent5">
                    <a:lumMod val="50000"/>
                  </a:schemeClr>
                </a:solidFill>
                <a:ea typeface="+mn-lt"/>
                <a:cs typeface="+mn-lt"/>
              </a:rPr>
              <a:t>uid_t</a:t>
            </a:r>
            <a:r>
              <a:rPr lang="en-US" dirty="0">
                <a:solidFill>
                  <a:schemeClr val="accent5">
                    <a:lumMod val="50000"/>
                  </a:schemeClr>
                </a:solidFill>
                <a:ea typeface="+mn-lt"/>
                <a:cs typeface="+mn-lt"/>
              </a:rPr>
              <a:t>          </a:t>
            </a:r>
            <a:r>
              <a:rPr lang="en-US" dirty="0" err="1">
                <a:solidFill>
                  <a:schemeClr val="accent5">
                    <a:lumMod val="50000"/>
                  </a:schemeClr>
                </a:solidFill>
                <a:ea typeface="+mn-lt"/>
                <a:cs typeface="+mn-lt"/>
              </a:rPr>
              <a:t>uid</a:t>
            </a:r>
            <a:r>
              <a:rPr lang="en-US" dirty="0">
                <a:solidFill>
                  <a:schemeClr val="accent5">
                    <a:lumMod val="50000"/>
                  </a:schemeClr>
                </a:solidFill>
                <a:ea typeface="+mn-lt"/>
                <a:cs typeface="+mn-lt"/>
              </a:rPr>
              <a:t>;</a:t>
            </a:r>
            <a:r>
              <a:rPr lang="en-US" dirty="0">
                <a:ea typeface="+mn-lt"/>
                <a:cs typeface="+mn-lt"/>
              </a:rPr>
              <a:t>    /* owner user ID */
    </a:t>
            </a:r>
            <a:r>
              <a:rPr lang="en-US" dirty="0" err="1">
                <a:solidFill>
                  <a:schemeClr val="accent5">
                    <a:lumMod val="50000"/>
                  </a:schemeClr>
                </a:solidFill>
                <a:ea typeface="+mn-lt"/>
                <a:cs typeface="+mn-lt"/>
              </a:rPr>
              <a:t>gid_t</a:t>
            </a:r>
            <a:r>
              <a:rPr lang="en-US" dirty="0">
                <a:solidFill>
                  <a:schemeClr val="accent5">
                    <a:lumMod val="50000"/>
                  </a:schemeClr>
                </a:solidFill>
                <a:ea typeface="+mn-lt"/>
                <a:cs typeface="+mn-lt"/>
              </a:rPr>
              <a:t>          gid; </a:t>
            </a:r>
            <a:r>
              <a:rPr lang="en-US" dirty="0">
                <a:ea typeface="+mn-lt"/>
                <a:cs typeface="+mn-lt"/>
              </a:rPr>
              <a:t>   /* owner group ID */
    </a:t>
            </a:r>
            <a:r>
              <a:rPr lang="en-US" dirty="0">
                <a:solidFill>
                  <a:schemeClr val="accent5">
                    <a:lumMod val="50000"/>
                  </a:schemeClr>
                </a:solidFill>
                <a:ea typeface="+mn-lt"/>
                <a:cs typeface="+mn-lt"/>
              </a:rPr>
              <a:t>unsigned short mode</a:t>
            </a:r>
            <a:r>
              <a:rPr lang="en-US" dirty="0">
                <a:ea typeface="+mn-lt"/>
                <a:cs typeface="+mn-lt"/>
              </a:rPr>
              <a:t>;   /* r/w permissions */
</a:t>
            </a:r>
            <a:r>
              <a:rPr lang="en-US" dirty="0">
                <a:solidFill>
                  <a:schemeClr val="accent5">
                    <a:lumMod val="50000"/>
                  </a:schemeClr>
                </a:solidFill>
                <a:ea typeface="+mn-lt"/>
                <a:cs typeface="+mn-lt"/>
              </a:rPr>
              <a:t>};</a:t>
            </a:r>
            <a:endParaRPr lang="en-US" dirty="0">
              <a:solidFill>
                <a:schemeClr val="accent5">
                  <a:lumMod val="50000"/>
                </a:schemeClr>
              </a:solidFill>
              <a:ea typeface="Calibri"/>
              <a:cs typeface="Calibri"/>
            </a:endParaRPr>
          </a:p>
        </p:txBody>
      </p:sp>
    </p:spTree>
    <p:extLst>
      <p:ext uri="{BB962C8B-B14F-4D97-AF65-F5344CB8AC3E}">
        <p14:creationId xmlns:p14="http://schemas.microsoft.com/office/powerpoint/2010/main" val="1370106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CBBB-AF8D-4EB9-9250-07D33410BC67}"/>
              </a:ext>
            </a:extLst>
          </p:cNvPr>
          <p:cNvSpPr>
            <a:spLocks noGrp="1"/>
          </p:cNvSpPr>
          <p:nvPr>
            <p:ph type="title"/>
          </p:nvPr>
        </p:nvSpPr>
        <p:spPr/>
        <p:txBody>
          <a:bodyPr/>
          <a:lstStyle/>
          <a:p>
            <a:r>
              <a:rPr lang="en-US">
                <a:latin typeface="Times New Roman"/>
                <a:ea typeface="+mj-lt"/>
                <a:cs typeface="+mj-lt"/>
              </a:rPr>
              <a:t>SYSTEM V MESSAGE QUEUES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430477B-EA96-3602-054E-ECF2D4FDC47C}"/>
              </a:ext>
            </a:extLst>
          </p:cNvPr>
          <p:cNvSpPr>
            <a:spLocks noGrp="1"/>
          </p:cNvSpPr>
          <p:nvPr>
            <p:ph idx="1"/>
          </p:nvPr>
        </p:nvSpPr>
        <p:spPr/>
        <p:txBody>
          <a:bodyPr vert="horz" lIns="91440" tIns="45720" rIns="91440" bIns="45720" rtlCol="0" anchor="t">
            <a:normAutofit lnSpcReduction="10000"/>
          </a:bodyPr>
          <a:lstStyle/>
          <a:p>
            <a:r>
              <a:rPr lang="en-US" b="1">
                <a:latin typeface="Times New Roman"/>
                <a:ea typeface="+mn-lt"/>
                <a:cs typeface="+mn-lt"/>
              </a:rPr>
              <a:t>Creating or Opening a Message Queue</a:t>
            </a:r>
          </a:p>
          <a:p>
            <a:r>
              <a:rPr lang="en-US">
                <a:latin typeface="Times New Roman"/>
                <a:ea typeface="+mn-lt"/>
                <a:cs typeface="+mn-lt"/>
              </a:rPr>
              <a:t>The </a:t>
            </a:r>
            <a:r>
              <a:rPr lang="en-US" err="1">
                <a:latin typeface="Times New Roman"/>
                <a:ea typeface="+mn-lt"/>
                <a:cs typeface="+mn-lt"/>
              </a:rPr>
              <a:t>msgget</a:t>
            </a:r>
            <a:r>
              <a:rPr lang="en-US">
                <a:latin typeface="Times New Roman"/>
                <a:ea typeface="+mn-lt"/>
                <a:cs typeface="+mn-lt"/>
              </a:rPr>
              <a:t>() system call creates a new message queue or obtains the identifier of an existing queue.</a:t>
            </a:r>
          </a:p>
          <a:p>
            <a:pPr marL="0" indent="0">
              <a:buNone/>
            </a:pPr>
            <a:r>
              <a:rPr lang="en-US">
                <a:latin typeface="Times New Roman"/>
                <a:ea typeface="+mn-lt"/>
                <a:cs typeface="+mn-lt"/>
              </a:rPr>
              <a:t>   </a:t>
            </a:r>
            <a:r>
              <a:rPr lang="en-US">
                <a:solidFill>
                  <a:schemeClr val="accent5">
                    <a:lumMod val="75000"/>
                  </a:schemeClr>
                </a:solidFill>
                <a:latin typeface="Times New Roman"/>
                <a:ea typeface="+mn-lt"/>
                <a:cs typeface="+mn-lt"/>
              </a:rPr>
              <a:t>#include &lt;sys/</a:t>
            </a:r>
            <a:r>
              <a:rPr lang="en-US" err="1">
                <a:solidFill>
                  <a:schemeClr val="accent5">
                    <a:lumMod val="75000"/>
                  </a:schemeClr>
                </a:solidFill>
                <a:latin typeface="Times New Roman"/>
                <a:ea typeface="+mn-lt"/>
                <a:cs typeface="+mn-lt"/>
              </a:rPr>
              <a:t>types.h</a:t>
            </a:r>
            <a:r>
              <a:rPr lang="en-US">
                <a:solidFill>
                  <a:schemeClr val="accent5">
                    <a:lumMod val="75000"/>
                  </a:schemeClr>
                </a:solidFill>
                <a:latin typeface="Times New Roman"/>
                <a:ea typeface="+mn-lt"/>
                <a:cs typeface="+mn-lt"/>
              </a:rPr>
              <a:t>&gt;</a:t>
            </a:r>
            <a:endParaRPr lang="en-US">
              <a:solidFill>
                <a:schemeClr val="accent5">
                  <a:lumMod val="75000"/>
                </a:schemeClr>
              </a:solidFill>
              <a:latin typeface="Times New Roman"/>
              <a:cs typeface="Calibri" panose="020F0502020204030204"/>
            </a:endParaRPr>
          </a:p>
          <a:p>
            <a:pPr marL="0" indent="0">
              <a:buNone/>
            </a:pPr>
            <a:r>
              <a:rPr lang="en-US">
                <a:solidFill>
                  <a:schemeClr val="accent5">
                    <a:lumMod val="75000"/>
                  </a:schemeClr>
                </a:solidFill>
                <a:latin typeface="Times New Roman"/>
                <a:ea typeface="+mn-lt"/>
                <a:cs typeface="+mn-lt"/>
              </a:rPr>
              <a:t>   #include &lt;sys/</a:t>
            </a:r>
            <a:r>
              <a:rPr lang="en-US" err="1">
                <a:solidFill>
                  <a:schemeClr val="accent5">
                    <a:lumMod val="75000"/>
                  </a:schemeClr>
                </a:solidFill>
                <a:latin typeface="Times New Roman"/>
                <a:ea typeface="+mn-lt"/>
                <a:cs typeface="+mn-lt"/>
              </a:rPr>
              <a:t>msg.h</a:t>
            </a:r>
            <a:r>
              <a:rPr lang="en-US">
                <a:solidFill>
                  <a:schemeClr val="accent5">
                    <a:lumMod val="75000"/>
                  </a:schemeClr>
                </a:solidFill>
                <a:latin typeface="Times New Roman"/>
                <a:ea typeface="+mn-lt"/>
                <a:cs typeface="+mn-lt"/>
              </a:rPr>
              <a:t>&gt;</a:t>
            </a:r>
          </a:p>
          <a:p>
            <a:pPr marL="0" indent="0">
              <a:buNone/>
            </a:pPr>
            <a:endParaRPr lang="en-US">
              <a:solidFill>
                <a:schemeClr val="accent5">
                  <a:lumMod val="75000"/>
                </a:schemeClr>
              </a:solidFill>
              <a:latin typeface="Times New Roman"/>
              <a:ea typeface="+mn-lt"/>
              <a:cs typeface="+mn-lt"/>
            </a:endParaRPr>
          </a:p>
          <a:p>
            <a:pPr marL="0" indent="0">
              <a:buNone/>
            </a:pPr>
            <a:r>
              <a:rPr lang="en-US">
                <a:solidFill>
                  <a:schemeClr val="accent5">
                    <a:lumMod val="75000"/>
                  </a:schemeClr>
                </a:solidFill>
                <a:latin typeface="Times New Roman"/>
                <a:ea typeface="+mn-lt"/>
                <a:cs typeface="+mn-lt"/>
              </a:rPr>
              <a:t>   int </a:t>
            </a:r>
            <a:r>
              <a:rPr lang="en-US" err="1">
                <a:solidFill>
                  <a:schemeClr val="accent5">
                    <a:lumMod val="75000"/>
                  </a:schemeClr>
                </a:solidFill>
                <a:latin typeface="Times New Roman"/>
                <a:ea typeface="+mn-lt"/>
                <a:cs typeface="+mn-lt"/>
              </a:rPr>
              <a:t>msgget</a:t>
            </a:r>
            <a:r>
              <a:rPr lang="en-US">
                <a:solidFill>
                  <a:schemeClr val="accent5">
                    <a:lumMod val="75000"/>
                  </a:schemeClr>
                </a:solidFill>
                <a:latin typeface="Times New Roman"/>
                <a:ea typeface="+mn-lt"/>
                <a:cs typeface="+mn-lt"/>
              </a:rPr>
              <a:t>(</a:t>
            </a:r>
            <a:r>
              <a:rPr lang="en-US" err="1">
                <a:solidFill>
                  <a:schemeClr val="accent5">
                    <a:lumMod val="75000"/>
                  </a:schemeClr>
                </a:solidFill>
                <a:latin typeface="Times New Roman"/>
                <a:ea typeface="+mn-lt"/>
                <a:cs typeface="+mn-lt"/>
              </a:rPr>
              <a:t>key_t</a:t>
            </a:r>
            <a:r>
              <a:rPr lang="en-US">
                <a:solidFill>
                  <a:schemeClr val="accent5">
                    <a:lumMod val="75000"/>
                  </a:schemeClr>
                </a:solidFill>
                <a:latin typeface="Times New Roman"/>
                <a:ea typeface="+mn-lt"/>
                <a:cs typeface="+mn-lt"/>
              </a:rPr>
              <a:t> key , int </a:t>
            </a:r>
            <a:r>
              <a:rPr lang="en-US" err="1">
                <a:solidFill>
                  <a:schemeClr val="accent5">
                    <a:lumMod val="75000"/>
                  </a:schemeClr>
                </a:solidFill>
                <a:latin typeface="Times New Roman"/>
                <a:ea typeface="+mn-lt"/>
                <a:cs typeface="+mn-lt"/>
              </a:rPr>
              <a:t>msgflg</a:t>
            </a:r>
            <a:r>
              <a:rPr lang="en-US">
                <a:solidFill>
                  <a:schemeClr val="accent5">
                    <a:lumMod val="75000"/>
                  </a:schemeClr>
                </a:solidFill>
                <a:latin typeface="Times New Roman"/>
                <a:ea typeface="+mn-lt"/>
                <a:cs typeface="+mn-lt"/>
              </a:rPr>
              <a:t> );</a:t>
            </a:r>
          </a:p>
          <a:p>
            <a:pPr marL="0" indent="0">
              <a:buNone/>
            </a:pPr>
            <a:endParaRPr lang="en-US">
              <a:latin typeface="Times New Roman"/>
              <a:ea typeface="+mn-lt"/>
              <a:cs typeface="+mn-lt"/>
            </a:endParaRPr>
          </a:p>
          <a:p>
            <a:pPr marL="0" indent="0">
              <a:buNone/>
            </a:pPr>
            <a:r>
              <a:rPr lang="en-US">
                <a:latin typeface="Times New Roman"/>
                <a:ea typeface="+mn-lt"/>
                <a:cs typeface="+mn-lt"/>
              </a:rPr>
              <a:t>   Returns message queue identifier on success, or –1 on error</a:t>
            </a:r>
            <a:endParaRPr lang="en-US">
              <a:latin typeface="Times New Roman"/>
              <a:cs typeface="Times New Roman"/>
            </a:endParaRPr>
          </a:p>
        </p:txBody>
      </p:sp>
      <p:sp>
        <p:nvSpPr>
          <p:cNvPr id="4" name="TextBox 3">
            <a:extLst>
              <a:ext uri="{FF2B5EF4-FFF2-40B4-BE49-F238E27FC236}">
                <a16:creationId xmlns:a16="http://schemas.microsoft.com/office/drawing/2014/main" id="{D041ACE6-9FD4-042D-7E3E-DDFA4D4C02C6}"/>
              </a:ext>
            </a:extLst>
          </p:cNvPr>
          <p:cNvSpPr txBox="1"/>
          <p:nvPr/>
        </p:nvSpPr>
        <p:spPr>
          <a:xfrm>
            <a:off x="7178387" y="129886"/>
            <a:ext cx="36272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Ftok</a:t>
            </a:r>
            <a:r>
              <a:rPr lang="en-US">
                <a:cs typeface="Calibri"/>
              </a:rPr>
              <a:t> ,</a:t>
            </a:r>
            <a:r>
              <a:rPr lang="en-US" err="1">
                <a:cs typeface="Calibri"/>
              </a:rPr>
              <a:t>pips,named</a:t>
            </a:r>
            <a:r>
              <a:rPr lang="en-US">
                <a:cs typeface="Calibri"/>
              </a:rPr>
              <a:t> </a:t>
            </a:r>
            <a:r>
              <a:rPr lang="en-US" err="1">
                <a:cs typeface="Calibri"/>
              </a:rPr>
              <a:t>pipes,ipcm</a:t>
            </a:r>
            <a:r>
              <a:rPr lang="en-US">
                <a:cs typeface="Calibri"/>
              </a:rPr>
              <a:t> </a:t>
            </a:r>
            <a:r>
              <a:rPr lang="en-US" err="1">
                <a:cs typeface="Calibri"/>
              </a:rPr>
              <a:t>cmds</a:t>
            </a:r>
            <a:endParaRPr lang="en-US" err="1"/>
          </a:p>
        </p:txBody>
      </p:sp>
    </p:spTree>
    <p:extLst>
      <p:ext uri="{BB962C8B-B14F-4D97-AF65-F5344CB8AC3E}">
        <p14:creationId xmlns:p14="http://schemas.microsoft.com/office/powerpoint/2010/main" val="2640644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37FA-E890-7E7C-0373-5B5F52ECB842}"/>
              </a:ext>
            </a:extLst>
          </p:cNvPr>
          <p:cNvSpPr>
            <a:spLocks noGrp="1"/>
          </p:cNvSpPr>
          <p:nvPr>
            <p:ph type="title"/>
          </p:nvPr>
        </p:nvSpPr>
        <p:spPr/>
        <p:txBody>
          <a:bodyPr/>
          <a:lstStyle/>
          <a:p>
            <a:r>
              <a:rPr lang="en-US">
                <a:latin typeface="Times New Roman"/>
                <a:ea typeface="+mj-lt"/>
                <a:cs typeface="+mj-lt"/>
              </a:rPr>
              <a:t>Exchanging Messages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B4D7F38E-5A7F-4C3D-56D5-9AD03A8D881D}"/>
              </a:ext>
            </a:extLst>
          </p:cNvPr>
          <p:cNvSpPr>
            <a:spLocks noGrp="1"/>
          </p:cNvSpPr>
          <p:nvPr>
            <p:ph idx="1"/>
          </p:nvPr>
        </p:nvSpPr>
        <p:spPr>
          <a:xfrm>
            <a:off x="1097973" y="1990148"/>
            <a:ext cx="10515600" cy="4351338"/>
          </a:xfrm>
        </p:spPr>
        <p:txBody>
          <a:bodyPr vert="horz" lIns="91440" tIns="45720" rIns="91440" bIns="45720" rtlCol="0" anchor="t">
            <a:normAutofit lnSpcReduction="10000"/>
          </a:bodyPr>
          <a:lstStyle/>
          <a:p>
            <a:r>
              <a:rPr lang="en-US">
                <a:latin typeface="Times New Roman"/>
                <a:ea typeface="+mn-lt"/>
                <a:cs typeface="+mn-lt"/>
              </a:rPr>
              <a:t>The </a:t>
            </a:r>
            <a:r>
              <a:rPr lang="en-US" err="1">
                <a:latin typeface="Times New Roman"/>
                <a:ea typeface="+mn-lt"/>
                <a:cs typeface="+mn-lt"/>
              </a:rPr>
              <a:t>msgsnd</a:t>
            </a:r>
            <a:r>
              <a:rPr lang="en-US">
                <a:latin typeface="Times New Roman"/>
                <a:ea typeface="+mn-lt"/>
                <a:cs typeface="+mn-lt"/>
              </a:rPr>
              <a:t>() and </a:t>
            </a:r>
            <a:r>
              <a:rPr lang="en-US" err="1">
                <a:latin typeface="Times New Roman"/>
                <a:ea typeface="+mn-lt"/>
                <a:cs typeface="+mn-lt"/>
              </a:rPr>
              <a:t>msgrcv</a:t>
            </a:r>
            <a:r>
              <a:rPr lang="en-US">
                <a:latin typeface="Times New Roman"/>
                <a:ea typeface="+mn-lt"/>
                <a:cs typeface="+mn-lt"/>
              </a:rPr>
              <a:t>() system calls perform I/O on message queues.</a:t>
            </a:r>
          </a:p>
          <a:p>
            <a:r>
              <a:rPr lang="en-US">
                <a:latin typeface="Times New Roman"/>
                <a:ea typeface="+mn-lt"/>
                <a:cs typeface="+mn-lt"/>
              </a:rPr>
              <a:t>The first argument to both system calls (</a:t>
            </a:r>
            <a:r>
              <a:rPr lang="en-US" err="1">
                <a:latin typeface="Times New Roman"/>
                <a:ea typeface="+mn-lt"/>
                <a:cs typeface="+mn-lt"/>
              </a:rPr>
              <a:t>msqid</a:t>
            </a:r>
            <a:r>
              <a:rPr lang="en-US">
                <a:latin typeface="Times New Roman"/>
                <a:ea typeface="+mn-lt"/>
                <a:cs typeface="+mn-lt"/>
              </a:rPr>
              <a:t>) is a message queue identifier.</a:t>
            </a:r>
          </a:p>
          <a:p>
            <a:r>
              <a:rPr lang="en-US">
                <a:latin typeface="Times New Roman"/>
                <a:ea typeface="+mn-lt"/>
                <a:cs typeface="+mn-lt"/>
              </a:rPr>
              <a:t>The second argument, </a:t>
            </a:r>
            <a:r>
              <a:rPr lang="en-US" err="1">
                <a:latin typeface="Times New Roman"/>
                <a:ea typeface="+mn-lt"/>
                <a:cs typeface="+mn-lt"/>
              </a:rPr>
              <a:t>msgp</a:t>
            </a:r>
            <a:r>
              <a:rPr lang="en-US">
                <a:latin typeface="Times New Roman"/>
                <a:ea typeface="+mn-lt"/>
                <a:cs typeface="+mn-lt"/>
              </a:rPr>
              <a:t>, is a pointer to a programmer-defined structure used to hold the message being sent or received.</a:t>
            </a:r>
          </a:p>
          <a:p>
            <a:pPr marL="0" indent="0">
              <a:buNone/>
            </a:pPr>
            <a:r>
              <a:rPr lang="en-US">
                <a:solidFill>
                  <a:schemeClr val="accent5">
                    <a:lumMod val="75000"/>
                  </a:schemeClr>
                </a:solidFill>
                <a:latin typeface="Times New Roman"/>
                <a:ea typeface="+mn-lt"/>
                <a:cs typeface="+mn-lt"/>
              </a:rPr>
              <a:t>struct </a:t>
            </a:r>
            <a:r>
              <a:rPr lang="en-US" err="1">
                <a:solidFill>
                  <a:schemeClr val="accent5">
                    <a:lumMod val="75000"/>
                  </a:schemeClr>
                </a:solidFill>
                <a:latin typeface="Times New Roman"/>
                <a:ea typeface="+mn-lt"/>
                <a:cs typeface="+mn-lt"/>
              </a:rPr>
              <a:t>mymsg</a:t>
            </a:r>
            <a:r>
              <a:rPr lang="en-US">
                <a:solidFill>
                  <a:schemeClr val="accent5">
                    <a:lumMod val="75000"/>
                  </a:schemeClr>
                </a:solidFill>
                <a:latin typeface="Times New Roman"/>
                <a:ea typeface="+mn-lt"/>
                <a:cs typeface="+mn-lt"/>
              </a:rPr>
              <a:t> {</a:t>
            </a:r>
            <a:endParaRPr lang="en-US">
              <a:solidFill>
                <a:schemeClr val="accent5">
                  <a:lumMod val="75000"/>
                </a:schemeClr>
              </a:solidFill>
              <a:latin typeface="Times New Roman"/>
              <a:cs typeface="Calibri" panose="020F0502020204030204"/>
            </a:endParaRPr>
          </a:p>
          <a:p>
            <a:pPr marL="0" indent="0">
              <a:buNone/>
            </a:pPr>
            <a:r>
              <a:rPr lang="en-US">
                <a:solidFill>
                  <a:schemeClr val="accent5">
                    <a:lumMod val="75000"/>
                  </a:schemeClr>
                </a:solidFill>
                <a:latin typeface="Times New Roman"/>
                <a:ea typeface="+mn-lt"/>
                <a:cs typeface="+mn-lt"/>
              </a:rPr>
              <a:t>           long </a:t>
            </a:r>
            <a:r>
              <a:rPr lang="en-US" err="1">
                <a:solidFill>
                  <a:schemeClr val="accent5">
                    <a:lumMod val="75000"/>
                  </a:schemeClr>
                </a:solidFill>
                <a:latin typeface="Times New Roman"/>
                <a:ea typeface="+mn-lt"/>
                <a:cs typeface="+mn-lt"/>
              </a:rPr>
              <a:t>mtype</a:t>
            </a:r>
            <a:r>
              <a:rPr lang="en-US">
                <a:solidFill>
                  <a:schemeClr val="accent5">
                    <a:lumMod val="75000"/>
                  </a:schemeClr>
                </a:solidFill>
                <a:latin typeface="Times New Roman"/>
                <a:ea typeface="+mn-lt"/>
                <a:cs typeface="+mn-lt"/>
              </a:rPr>
              <a:t>;</a:t>
            </a:r>
            <a:endParaRPr lang="en-US">
              <a:solidFill>
                <a:schemeClr val="accent5">
                  <a:lumMod val="75000"/>
                </a:schemeClr>
              </a:solidFill>
              <a:latin typeface="Times New Roman"/>
              <a:cs typeface="Calibri" panose="020F0502020204030204"/>
            </a:endParaRPr>
          </a:p>
          <a:p>
            <a:pPr marL="0" indent="0">
              <a:buNone/>
            </a:pPr>
            <a:r>
              <a:rPr lang="en-US">
                <a:solidFill>
                  <a:schemeClr val="accent5">
                    <a:lumMod val="75000"/>
                  </a:schemeClr>
                </a:solidFill>
                <a:latin typeface="Times New Roman"/>
                <a:ea typeface="+mn-lt"/>
                <a:cs typeface="+mn-lt"/>
              </a:rPr>
              <a:t>           char </a:t>
            </a:r>
            <a:r>
              <a:rPr lang="en-US" err="1">
                <a:solidFill>
                  <a:schemeClr val="accent5">
                    <a:lumMod val="75000"/>
                  </a:schemeClr>
                </a:solidFill>
                <a:latin typeface="Times New Roman"/>
                <a:ea typeface="+mn-lt"/>
                <a:cs typeface="+mn-lt"/>
              </a:rPr>
              <a:t>mtext</a:t>
            </a:r>
            <a:r>
              <a:rPr lang="en-US">
                <a:solidFill>
                  <a:schemeClr val="accent5">
                    <a:lumMod val="75000"/>
                  </a:schemeClr>
                </a:solidFill>
                <a:latin typeface="Times New Roman"/>
                <a:ea typeface="+mn-lt"/>
                <a:cs typeface="+mn-lt"/>
              </a:rPr>
              <a:t>[];</a:t>
            </a:r>
            <a:endParaRPr lang="en-US">
              <a:solidFill>
                <a:schemeClr val="accent5">
                  <a:lumMod val="75000"/>
                </a:schemeClr>
              </a:solidFill>
              <a:latin typeface="Times New Roman"/>
              <a:cs typeface="Calibri" panose="020F0502020204030204"/>
            </a:endParaRPr>
          </a:p>
          <a:p>
            <a:pPr marL="0" indent="0">
              <a:buNone/>
            </a:pPr>
            <a:r>
              <a:rPr lang="en-US">
                <a:solidFill>
                  <a:schemeClr val="accent5">
                    <a:lumMod val="75000"/>
                  </a:schemeClr>
                </a:solidFill>
                <a:latin typeface="Times New Roman"/>
                <a:ea typeface="+mn-lt"/>
                <a:cs typeface="+mn-lt"/>
              </a:rPr>
              <a:t>}</a:t>
            </a:r>
            <a:endParaRPr lang="en-US">
              <a:solidFill>
                <a:schemeClr val="accent5">
                  <a:lumMod val="75000"/>
                </a:schemeClr>
              </a:solidFill>
              <a:latin typeface="Times New Roman"/>
              <a:cs typeface="Calibri" panose="020F0502020204030204"/>
            </a:endParaRPr>
          </a:p>
        </p:txBody>
      </p:sp>
    </p:spTree>
    <p:extLst>
      <p:ext uri="{BB962C8B-B14F-4D97-AF65-F5344CB8AC3E}">
        <p14:creationId xmlns:p14="http://schemas.microsoft.com/office/powerpoint/2010/main" val="5892311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2CF9-F0DA-A653-EE7E-47BAED1E060D}"/>
              </a:ext>
            </a:extLst>
          </p:cNvPr>
          <p:cNvSpPr>
            <a:spLocks noGrp="1"/>
          </p:cNvSpPr>
          <p:nvPr>
            <p:ph type="title"/>
          </p:nvPr>
        </p:nvSpPr>
        <p:spPr/>
        <p:txBody>
          <a:bodyPr/>
          <a:lstStyle/>
          <a:p>
            <a:r>
              <a:rPr lang="en-US">
                <a:latin typeface="Times New Roman"/>
                <a:ea typeface="+mj-lt"/>
                <a:cs typeface="+mj-lt"/>
              </a:rPr>
              <a:t>Sending Messages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23DE92C-7608-8C89-0EBB-0F81F047DF15}"/>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msgsnd</a:t>
            </a:r>
            <a:r>
              <a:rPr lang="en-US">
                <a:latin typeface="Times New Roman"/>
                <a:ea typeface="+mn-lt"/>
                <a:cs typeface="+mn-lt"/>
              </a:rPr>
              <a:t>() system call writes a message to a message queue.</a:t>
            </a:r>
          </a:p>
          <a:p>
            <a:endParaRPr lang="en-US">
              <a:latin typeface="Times New Roman"/>
              <a:cs typeface="Calibri"/>
            </a:endParaRPr>
          </a:p>
          <a:p>
            <a:pPr marL="0" indent="0">
              <a:buNone/>
            </a:pPr>
            <a:r>
              <a:rPr lang="en-US">
                <a:latin typeface="Times New Roman"/>
                <a:ea typeface="+mn-lt"/>
                <a:cs typeface="+mn-lt"/>
              </a:rPr>
              <a:t>  #include &lt;sys/</a:t>
            </a:r>
            <a:r>
              <a:rPr lang="en-US" err="1">
                <a:latin typeface="Times New Roman"/>
                <a:ea typeface="+mn-lt"/>
                <a:cs typeface="+mn-lt"/>
              </a:rPr>
              <a:t>types.h</a:t>
            </a:r>
            <a:r>
              <a:rPr lang="en-US">
                <a:latin typeface="Times New Roman"/>
                <a:ea typeface="+mn-lt"/>
                <a:cs typeface="+mn-lt"/>
              </a:rPr>
              <a:t>&gt;</a:t>
            </a:r>
            <a:endParaRPr lang="en-US">
              <a:latin typeface="Times New Roman"/>
              <a:cs typeface="Calibri"/>
            </a:endParaRPr>
          </a:p>
          <a:p>
            <a:pPr marL="0" indent="0">
              <a:buNone/>
            </a:pPr>
            <a:r>
              <a:rPr lang="en-US">
                <a:latin typeface="Times New Roman"/>
                <a:ea typeface="+mn-lt"/>
                <a:cs typeface="+mn-lt"/>
              </a:rPr>
              <a:t>  #include &lt;sys/</a:t>
            </a:r>
            <a:r>
              <a:rPr lang="en-US" err="1">
                <a:latin typeface="Times New Roman"/>
                <a:ea typeface="+mn-lt"/>
                <a:cs typeface="+mn-lt"/>
              </a:rPr>
              <a:t>msg.h</a:t>
            </a:r>
            <a:r>
              <a:rPr lang="en-US">
                <a:latin typeface="Times New Roman"/>
                <a:ea typeface="+mn-lt"/>
                <a:cs typeface="+mn-lt"/>
              </a:rPr>
              <a:t>&gt;</a:t>
            </a:r>
            <a:endParaRPr lang="en-US">
              <a:latin typeface="Times New Roman"/>
              <a:cs typeface="Calibri" panose="020F0502020204030204"/>
            </a:endParaRPr>
          </a:p>
          <a:p>
            <a:pPr marL="0" indent="0">
              <a:buNone/>
            </a:pPr>
            <a:r>
              <a:rPr lang="en-US">
                <a:latin typeface="Times New Roman"/>
                <a:ea typeface="+mn-lt"/>
                <a:cs typeface="+mn-lt"/>
              </a:rPr>
              <a:t>  int </a:t>
            </a:r>
            <a:r>
              <a:rPr lang="en-US" err="1">
                <a:latin typeface="Times New Roman"/>
                <a:ea typeface="+mn-lt"/>
                <a:cs typeface="+mn-lt"/>
              </a:rPr>
              <a:t>msgsnd</a:t>
            </a:r>
            <a:r>
              <a:rPr lang="en-US">
                <a:latin typeface="Times New Roman"/>
                <a:ea typeface="+mn-lt"/>
                <a:cs typeface="+mn-lt"/>
              </a:rPr>
              <a:t>(int </a:t>
            </a:r>
            <a:r>
              <a:rPr lang="en-US" err="1">
                <a:latin typeface="Times New Roman"/>
                <a:ea typeface="+mn-lt"/>
                <a:cs typeface="+mn-lt"/>
              </a:rPr>
              <a:t>msqid</a:t>
            </a:r>
            <a:r>
              <a:rPr lang="en-US">
                <a:latin typeface="Times New Roman"/>
                <a:ea typeface="+mn-lt"/>
                <a:cs typeface="+mn-lt"/>
              </a:rPr>
              <a:t> , const void * </a:t>
            </a:r>
            <a:r>
              <a:rPr lang="en-US" err="1">
                <a:latin typeface="Times New Roman"/>
                <a:ea typeface="+mn-lt"/>
                <a:cs typeface="+mn-lt"/>
              </a:rPr>
              <a:t>msgp</a:t>
            </a:r>
            <a:r>
              <a:rPr lang="en-US">
                <a:latin typeface="Times New Roman"/>
                <a:ea typeface="+mn-lt"/>
                <a:cs typeface="+mn-lt"/>
              </a:rPr>
              <a:t> , </a:t>
            </a:r>
            <a:r>
              <a:rPr lang="en-US" err="1">
                <a:latin typeface="Times New Roman"/>
                <a:ea typeface="+mn-lt"/>
                <a:cs typeface="+mn-lt"/>
              </a:rPr>
              <a:t>size_t</a:t>
            </a:r>
            <a:r>
              <a:rPr lang="en-US">
                <a:latin typeface="Times New Roman"/>
                <a:ea typeface="+mn-lt"/>
                <a:cs typeface="+mn-lt"/>
              </a:rPr>
              <a:t> </a:t>
            </a:r>
            <a:r>
              <a:rPr lang="en-US" err="1">
                <a:latin typeface="Times New Roman"/>
                <a:ea typeface="+mn-lt"/>
                <a:cs typeface="+mn-lt"/>
              </a:rPr>
              <a:t>msgsz</a:t>
            </a:r>
            <a:r>
              <a:rPr lang="en-US">
                <a:latin typeface="Times New Roman"/>
                <a:ea typeface="+mn-lt"/>
                <a:cs typeface="+mn-lt"/>
              </a:rPr>
              <a:t> , int </a:t>
            </a:r>
            <a:r>
              <a:rPr lang="en-US" err="1">
                <a:latin typeface="Times New Roman"/>
                <a:ea typeface="+mn-lt"/>
                <a:cs typeface="+mn-lt"/>
              </a:rPr>
              <a:t>msgflg</a:t>
            </a:r>
            <a:r>
              <a:rPr lang="en-US">
                <a:latin typeface="Times New Roman"/>
                <a:ea typeface="+mn-lt"/>
                <a:cs typeface="+mn-lt"/>
              </a:rPr>
              <a:t> );</a:t>
            </a:r>
            <a:endParaRPr lang="en-US">
              <a:latin typeface="Times New Roman"/>
              <a:cs typeface="Calibri" panose="020F0502020204030204"/>
            </a:endParaRPr>
          </a:p>
          <a:p>
            <a:pPr marL="0" indent="0">
              <a:buNone/>
            </a:pPr>
            <a:r>
              <a:rPr lang="en-US">
                <a:latin typeface="Times New Roman"/>
                <a:ea typeface="+mn-lt"/>
                <a:cs typeface="+mn-lt"/>
              </a:rPr>
              <a:t>                                      </a:t>
            </a:r>
          </a:p>
          <a:p>
            <a:pPr marL="0" indent="0">
              <a:buNone/>
            </a:pPr>
            <a:r>
              <a:rPr lang="en-US">
                <a:latin typeface="Times New Roman"/>
                <a:ea typeface="+mn-lt"/>
                <a:cs typeface="+mn-lt"/>
              </a:rPr>
              <a:t>                                                 Returns 0 on success, or –1 on error</a:t>
            </a:r>
            <a:endParaRPr lang="en-US">
              <a:latin typeface="Times New Roman"/>
              <a:cs typeface="Calibri" panose="020F0502020204030204"/>
            </a:endParaRPr>
          </a:p>
        </p:txBody>
      </p:sp>
    </p:spTree>
    <p:extLst>
      <p:ext uri="{BB962C8B-B14F-4D97-AF65-F5344CB8AC3E}">
        <p14:creationId xmlns:p14="http://schemas.microsoft.com/office/powerpoint/2010/main" val="22350862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0B5C-475E-80F0-8523-7A82CA9A8FC3}"/>
              </a:ext>
            </a:extLst>
          </p:cNvPr>
          <p:cNvSpPr>
            <a:spLocks noGrp="1"/>
          </p:cNvSpPr>
          <p:nvPr>
            <p:ph type="title"/>
          </p:nvPr>
        </p:nvSpPr>
        <p:spPr>
          <a:xfrm>
            <a:off x="838200" y="365125"/>
            <a:ext cx="10515600" cy="1152382"/>
          </a:xfrm>
        </p:spPr>
        <p:txBody>
          <a:bodyPr/>
          <a:lstStyle/>
          <a:p>
            <a:pPr>
              <a:lnSpc>
                <a:spcPct val="100000"/>
              </a:lnSpc>
              <a:spcBef>
                <a:spcPts val="0"/>
              </a:spcBef>
            </a:pPr>
            <a:r>
              <a:rPr lang="en-US" dirty="0" err="1">
                <a:latin typeface="Times New Roman"/>
                <a:ea typeface="+mj-lt"/>
                <a:cs typeface="+mj-lt"/>
              </a:rPr>
              <a:t>msqid_ds</a:t>
            </a:r>
            <a:r>
              <a:rPr lang="en-US" dirty="0">
                <a:latin typeface="Times New Roman"/>
                <a:ea typeface="+mj-lt"/>
                <a:cs typeface="+mj-lt"/>
              </a:rPr>
              <a:t> structure</a:t>
            </a:r>
          </a:p>
          <a:p>
            <a:endParaRPr lang="en-US" dirty="0">
              <a:latin typeface="Times New Roman"/>
              <a:cs typeface="Calibri Light"/>
            </a:endParaRPr>
          </a:p>
        </p:txBody>
      </p:sp>
      <p:sp>
        <p:nvSpPr>
          <p:cNvPr id="3" name="Content Placeholder 2">
            <a:extLst>
              <a:ext uri="{FF2B5EF4-FFF2-40B4-BE49-F238E27FC236}">
                <a16:creationId xmlns:a16="http://schemas.microsoft.com/office/drawing/2014/main" id="{F8C4D12E-3134-6BEF-7B9E-DA54F52F44B5}"/>
              </a:ext>
            </a:extLst>
          </p:cNvPr>
          <p:cNvSpPr>
            <a:spLocks noGrp="1"/>
          </p:cNvSpPr>
          <p:nvPr>
            <p:ph idx="1"/>
          </p:nvPr>
        </p:nvSpPr>
        <p:spPr>
          <a:xfrm>
            <a:off x="838200" y="1106921"/>
            <a:ext cx="10515600" cy="5710814"/>
          </a:xfrm>
        </p:spPr>
        <p:txBody>
          <a:bodyPr vert="horz" lIns="91440" tIns="45720" rIns="91440" bIns="45720" rtlCol="0" anchor="t">
            <a:normAutofit fontScale="62500" lnSpcReduction="20000"/>
          </a:bodyPr>
          <a:lstStyle/>
          <a:p>
            <a:pPr marL="0" indent="0">
              <a:buNone/>
            </a:pPr>
            <a:r>
              <a:rPr lang="en-US" dirty="0">
                <a:ea typeface="+mn-lt"/>
                <a:cs typeface="+mn-lt"/>
              </a:rPr>
              <a:t> </a:t>
            </a:r>
            <a:r>
              <a:rPr lang="en-US" b="1" dirty="0">
                <a:solidFill>
                  <a:schemeClr val="accent5">
                    <a:lumMod val="50000"/>
                  </a:schemeClr>
                </a:solidFill>
                <a:ea typeface="+mn-lt"/>
                <a:cs typeface="+mn-lt"/>
              </a:rPr>
              <a:t>#include</a:t>
            </a:r>
            <a:r>
              <a:rPr lang="en-US" dirty="0">
                <a:solidFill>
                  <a:schemeClr val="accent5">
                    <a:lumMod val="50000"/>
                  </a:schemeClr>
                </a:solidFill>
                <a:ea typeface="+mn-lt"/>
                <a:cs typeface="+mn-lt"/>
              </a:rPr>
              <a:t> &lt;</a:t>
            </a:r>
            <a:r>
              <a:rPr lang="en-US" b="1" dirty="0">
                <a:solidFill>
                  <a:schemeClr val="accent5">
                    <a:lumMod val="50000"/>
                  </a:schemeClr>
                </a:solidFill>
                <a:ea typeface="+mn-lt"/>
                <a:cs typeface="+mn-lt"/>
              </a:rPr>
              <a:t>sys/</a:t>
            </a:r>
            <a:r>
              <a:rPr lang="en-US" b="1" dirty="0" err="1">
                <a:solidFill>
                  <a:schemeClr val="accent5">
                    <a:lumMod val="50000"/>
                  </a:schemeClr>
                </a:solidFill>
                <a:ea typeface="+mn-lt"/>
                <a:cs typeface="+mn-lt"/>
              </a:rPr>
              <a:t>msg.h</a:t>
            </a:r>
            <a:r>
              <a:rPr lang="en-US" dirty="0">
                <a:solidFill>
                  <a:schemeClr val="accent5">
                    <a:lumMod val="50000"/>
                  </a:schemeClr>
                </a:solidFill>
                <a:ea typeface="+mn-lt"/>
                <a:cs typeface="+mn-lt"/>
              </a:rPr>
              <a:t>&gt;</a:t>
            </a:r>
            <a:endParaRPr lang="en-US">
              <a:solidFill>
                <a:schemeClr val="accent5">
                  <a:lumMod val="50000"/>
                </a:schemeClr>
              </a:solidFill>
              <a:ea typeface="+mn-lt"/>
              <a:cs typeface="+mn-lt"/>
            </a:endParaRPr>
          </a:p>
          <a:p>
            <a:pPr marL="0" indent="0">
              <a:buNone/>
            </a:pP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struct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msqid_ds</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struct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ipc_perm</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msg_perm</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struct</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msg</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a:t>
            </a:r>
            <a:r>
              <a:rPr lang="en-US" b="1" dirty="0" err="1">
                <a:solidFill>
                  <a:schemeClr val="accent5">
                    <a:lumMod val="50000"/>
                  </a:schemeClr>
                </a:solidFill>
                <a:ea typeface="+mn-lt"/>
                <a:cs typeface="+mn-lt"/>
              </a:rPr>
              <a:t>msg_first</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struct</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msg</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a:t>
            </a:r>
            <a:r>
              <a:rPr lang="en-US" b="1" dirty="0" err="1">
                <a:solidFill>
                  <a:schemeClr val="accent5">
                    <a:lumMod val="50000"/>
                  </a:schemeClr>
                </a:solidFill>
                <a:ea typeface="+mn-lt"/>
                <a:cs typeface="+mn-lt"/>
              </a:rPr>
              <a:t>msg_last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u_short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msg_cbytes</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u_short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msg_qnum</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u_short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msg_qbytes</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u_short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msg_lspid</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ushort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msg_lrpid</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time_t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msg_stime</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time_t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msg_rtime</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time_t</a:t>
            </a:r>
            <a:r>
              <a:rPr lang="en-US" dirty="0">
                <a:solidFill>
                  <a:schemeClr val="accent5">
                    <a:lumMod val="50000"/>
                  </a:schemeClr>
                </a:solidFill>
                <a:ea typeface="+mn-lt"/>
                <a:cs typeface="+mn-lt"/>
              </a:rPr>
              <a:t> </a:t>
            </a:r>
            <a:r>
              <a:rPr lang="en-US" b="1" dirty="0" err="1">
                <a:solidFill>
                  <a:schemeClr val="accent5">
                    <a:lumMod val="50000"/>
                  </a:schemeClr>
                </a:solidFill>
                <a:ea typeface="+mn-lt"/>
                <a:cs typeface="+mn-lt"/>
              </a:rPr>
              <a:t>msg_ctime</a:t>
            </a:r>
            <a:r>
              <a:rPr lang="en-US" dirty="0">
                <a:solidFill>
                  <a:schemeClr val="accent5">
                    <a:lumMod val="50000"/>
                  </a:schemeClr>
                </a:solidFill>
                <a:ea typeface="+mn-lt"/>
                <a:cs typeface="+mn-lt"/>
              </a:rPr>
              <a:t>;
  </a:t>
            </a:r>
            <a:r>
              <a:rPr lang="en-US" b="1" dirty="0">
                <a:solidFill>
                  <a:schemeClr val="accent5">
                    <a:lumMod val="50000"/>
                  </a:schemeClr>
                </a:solidFill>
                <a:ea typeface="+mn-lt"/>
                <a:cs typeface="+mn-lt"/>
              </a:rPr>
              <a:t>};</a:t>
            </a:r>
            <a:r>
              <a:rPr lang="en-US" dirty="0">
                <a:solidFill>
                  <a:schemeClr val="accent5">
                    <a:lumMod val="50000"/>
                  </a:schemeClr>
                </a:solidFill>
                <a:ea typeface="+mn-lt"/>
                <a:cs typeface="+mn-lt"/>
              </a:rPr>
              <a:t>
</a:t>
            </a:r>
            <a:endParaRPr lang="en-US" b="1" dirty="0">
              <a:solidFill>
                <a:schemeClr val="accent5">
                  <a:lumMod val="50000"/>
                </a:schemeClr>
              </a:solidFill>
              <a:ea typeface="+mn-lt"/>
              <a:cs typeface="+mn-lt"/>
            </a:endParaRPr>
          </a:p>
          <a:p>
            <a:pPr marL="0" indent="0">
              <a:buNone/>
            </a:pPr>
            <a:r>
              <a:rPr lang="en-US" dirty="0">
                <a:ea typeface="+mn-lt"/>
                <a:cs typeface="+mn-lt"/>
              </a:rPr>
              <a:t>The </a:t>
            </a:r>
            <a:r>
              <a:rPr lang="en-US" b="1" dirty="0" err="1">
                <a:ea typeface="+mn-lt"/>
                <a:cs typeface="+mn-lt"/>
              </a:rPr>
              <a:t>msqid_ds</a:t>
            </a:r>
            <a:r>
              <a:rPr lang="en-US" dirty="0">
                <a:ea typeface="+mn-lt"/>
                <a:cs typeface="+mn-lt"/>
              </a:rPr>
              <a:t> structure defines a message queue associated with a message queue ID.</a:t>
            </a:r>
            <a:endParaRPr lang="en-US" dirty="0"/>
          </a:p>
        </p:txBody>
      </p:sp>
    </p:spTree>
    <p:extLst>
      <p:ext uri="{BB962C8B-B14F-4D97-AF65-F5344CB8AC3E}">
        <p14:creationId xmlns:p14="http://schemas.microsoft.com/office/powerpoint/2010/main" val="28585756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0852-EC29-8563-DF3C-87089F21685B}"/>
              </a:ext>
            </a:extLst>
          </p:cNvPr>
          <p:cNvSpPr>
            <a:spLocks noGrp="1"/>
          </p:cNvSpPr>
          <p:nvPr>
            <p:ph type="title"/>
          </p:nvPr>
        </p:nvSpPr>
        <p:spPr/>
        <p:txBody>
          <a:bodyPr/>
          <a:lstStyle/>
          <a:p>
            <a:r>
              <a:rPr lang="en-US">
                <a:latin typeface="Times New Roman"/>
                <a:ea typeface="+mj-lt"/>
                <a:cs typeface="+mj-lt"/>
              </a:rPr>
              <a:t>Receiving Messages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5EC5798-92CB-D56B-DB2A-BDEE0AA8C0F1}"/>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msgrcv</a:t>
            </a:r>
            <a:r>
              <a:rPr lang="en-US">
                <a:latin typeface="Times New Roman"/>
                <a:ea typeface="+mn-lt"/>
                <a:cs typeface="+mn-lt"/>
              </a:rPr>
              <a:t>() system call reads (and removes) a message from a message queue, and copies its contents into the buffer pointed to by </a:t>
            </a:r>
            <a:r>
              <a:rPr lang="en-US" err="1">
                <a:latin typeface="Times New Roman"/>
                <a:ea typeface="+mn-lt"/>
                <a:cs typeface="+mn-lt"/>
              </a:rPr>
              <a:t>msgp</a:t>
            </a:r>
            <a:r>
              <a:rPr lang="en-US">
                <a:latin typeface="Times New Roman"/>
                <a:ea typeface="+mn-lt"/>
                <a:cs typeface="+mn-lt"/>
              </a:rPr>
              <a:t>.</a:t>
            </a:r>
          </a:p>
          <a:p>
            <a:pPr marL="0" indent="0">
              <a:buNone/>
            </a:pPr>
            <a:r>
              <a:rPr lang="en-US">
                <a:latin typeface="Times New Roman"/>
                <a:ea typeface="+mn-lt"/>
                <a:cs typeface="+mn-lt"/>
              </a:rPr>
              <a:t>   #include &lt;sys/</a:t>
            </a:r>
            <a:r>
              <a:rPr lang="en-US" err="1">
                <a:latin typeface="Times New Roman"/>
                <a:ea typeface="+mn-lt"/>
                <a:cs typeface="+mn-lt"/>
              </a:rPr>
              <a:t>types.h</a:t>
            </a:r>
            <a:r>
              <a:rPr lang="en-US">
                <a:latin typeface="Times New Roman"/>
                <a:ea typeface="+mn-lt"/>
                <a:cs typeface="+mn-lt"/>
              </a:rPr>
              <a:t>&gt;</a:t>
            </a:r>
          </a:p>
          <a:p>
            <a:pPr marL="0" indent="0">
              <a:buNone/>
            </a:pPr>
            <a:r>
              <a:rPr lang="en-US">
                <a:latin typeface="Times New Roman"/>
                <a:ea typeface="+mn-lt"/>
                <a:cs typeface="+mn-lt"/>
              </a:rPr>
              <a:t>   #include &lt;sys/</a:t>
            </a:r>
            <a:r>
              <a:rPr lang="en-US" err="1">
                <a:latin typeface="Times New Roman"/>
                <a:ea typeface="+mn-lt"/>
                <a:cs typeface="+mn-lt"/>
              </a:rPr>
              <a:t>msg.h</a:t>
            </a:r>
            <a:r>
              <a:rPr lang="en-US">
                <a:latin typeface="Times New Roman"/>
                <a:ea typeface="+mn-lt"/>
                <a:cs typeface="+mn-lt"/>
              </a:rPr>
              <a:t>&gt;</a:t>
            </a:r>
          </a:p>
          <a:p>
            <a:pPr marL="0" indent="0">
              <a:buNone/>
            </a:pPr>
            <a:endParaRPr lang="en-US">
              <a:latin typeface="Times New Roman"/>
              <a:ea typeface="+mn-lt"/>
              <a:cs typeface="+mn-lt"/>
            </a:endParaRPr>
          </a:p>
          <a:p>
            <a:pPr marL="0" indent="0">
              <a:buNone/>
            </a:pPr>
            <a:r>
              <a:rPr lang="en-US">
                <a:latin typeface="Times New Roman"/>
                <a:ea typeface="+mn-lt"/>
                <a:cs typeface="+mn-lt"/>
              </a:rPr>
              <a:t> </a:t>
            </a:r>
            <a:r>
              <a:rPr lang="en-US" err="1">
                <a:latin typeface="Times New Roman"/>
                <a:ea typeface="+mn-lt"/>
                <a:cs typeface="+mn-lt"/>
              </a:rPr>
              <a:t>ssize_t</a:t>
            </a:r>
            <a:r>
              <a:rPr lang="en-US">
                <a:latin typeface="Times New Roman"/>
                <a:ea typeface="+mn-lt"/>
                <a:cs typeface="+mn-lt"/>
              </a:rPr>
              <a:t> </a:t>
            </a:r>
            <a:r>
              <a:rPr lang="en-US" err="1">
                <a:latin typeface="Times New Roman"/>
                <a:ea typeface="+mn-lt"/>
                <a:cs typeface="+mn-lt"/>
              </a:rPr>
              <a:t>msgrcv</a:t>
            </a:r>
            <a:r>
              <a:rPr lang="en-US">
                <a:latin typeface="Times New Roman"/>
                <a:ea typeface="+mn-lt"/>
                <a:cs typeface="+mn-lt"/>
              </a:rPr>
              <a:t>(int </a:t>
            </a:r>
            <a:r>
              <a:rPr lang="en-US" err="1">
                <a:latin typeface="Times New Roman"/>
                <a:ea typeface="+mn-lt"/>
                <a:cs typeface="+mn-lt"/>
              </a:rPr>
              <a:t>msqid</a:t>
            </a:r>
            <a:r>
              <a:rPr lang="en-US">
                <a:latin typeface="Times New Roman"/>
                <a:ea typeface="+mn-lt"/>
                <a:cs typeface="+mn-lt"/>
              </a:rPr>
              <a:t> , void * msgp , size_t maxmsgsz , long msgtyp , int msgflg );</a:t>
            </a:r>
            <a:endParaRPr lang="en-US">
              <a:latin typeface="Times New Roman"/>
              <a:cs typeface="Calibri"/>
            </a:endParaRPr>
          </a:p>
          <a:p>
            <a:pPr marL="0" indent="0">
              <a:buNone/>
            </a:pPr>
            <a:r>
              <a:rPr lang="en-US">
                <a:latin typeface="Times New Roman"/>
                <a:ea typeface="+mn-lt"/>
                <a:cs typeface="+mn-lt"/>
              </a:rPr>
              <a:t>       Returns number of bytes copied into </a:t>
            </a:r>
            <a:r>
              <a:rPr lang="en-US" err="1">
                <a:latin typeface="Times New Roman"/>
                <a:ea typeface="+mn-lt"/>
                <a:cs typeface="+mn-lt"/>
              </a:rPr>
              <a:t>mtext</a:t>
            </a:r>
            <a:r>
              <a:rPr lang="en-US">
                <a:latin typeface="Times New Roman"/>
                <a:ea typeface="+mn-lt"/>
                <a:cs typeface="+mn-lt"/>
              </a:rPr>
              <a:t> field, or –1 on error</a:t>
            </a:r>
          </a:p>
        </p:txBody>
      </p:sp>
    </p:spTree>
    <p:extLst>
      <p:ext uri="{BB962C8B-B14F-4D97-AF65-F5344CB8AC3E}">
        <p14:creationId xmlns:p14="http://schemas.microsoft.com/office/powerpoint/2010/main" val="33006095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AD56-42B9-2955-26D6-191F14E74379}"/>
              </a:ext>
            </a:extLst>
          </p:cNvPr>
          <p:cNvSpPr>
            <a:spLocks noGrp="1"/>
          </p:cNvSpPr>
          <p:nvPr>
            <p:ph type="title"/>
          </p:nvPr>
        </p:nvSpPr>
        <p:spPr/>
        <p:txBody>
          <a:bodyPr/>
          <a:lstStyle/>
          <a:p>
            <a:r>
              <a:rPr lang="en-US">
                <a:latin typeface="Times New Roman"/>
                <a:ea typeface="+mj-lt"/>
                <a:cs typeface="Times New Roman"/>
              </a:rPr>
              <a:t>Message Queue Control Operations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5EE81F9-BD0F-9B95-3C47-E8B85B2D493C}"/>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The </a:t>
            </a:r>
            <a:r>
              <a:rPr lang="en-US" dirty="0" err="1">
                <a:latin typeface="Times New Roman"/>
                <a:ea typeface="+mn-lt"/>
                <a:cs typeface="+mn-lt"/>
              </a:rPr>
              <a:t>msgctl</a:t>
            </a:r>
            <a:r>
              <a:rPr lang="en-US" dirty="0">
                <a:latin typeface="Times New Roman"/>
                <a:ea typeface="+mn-lt"/>
                <a:cs typeface="+mn-lt"/>
              </a:rPr>
              <a:t>() system call performs control operations on the message queue identified by </a:t>
            </a:r>
            <a:r>
              <a:rPr lang="en-US" dirty="0" err="1">
                <a:latin typeface="Times New Roman"/>
                <a:ea typeface="+mn-lt"/>
                <a:cs typeface="+mn-lt"/>
              </a:rPr>
              <a:t>msqid</a:t>
            </a:r>
            <a:r>
              <a:rPr lang="en-US" dirty="0">
                <a:latin typeface="Times New Roman"/>
                <a:ea typeface="+mn-lt"/>
                <a:cs typeface="+mn-lt"/>
              </a:rPr>
              <a:t>.</a:t>
            </a:r>
          </a:p>
          <a:p>
            <a:pPr marL="0" indent="0">
              <a:buNone/>
            </a:pPr>
            <a:endParaRPr lang="en-US">
              <a:latin typeface="Times New Roman"/>
              <a:ea typeface="+mn-lt"/>
              <a:cs typeface="+mn-lt"/>
            </a:endParaRPr>
          </a:p>
          <a:p>
            <a:pPr marL="0" indent="0">
              <a:buNone/>
            </a:pPr>
            <a:r>
              <a:rPr lang="en-US" dirty="0">
                <a:latin typeface="Times New Roman"/>
                <a:ea typeface="+mn-lt"/>
                <a:cs typeface="+mn-lt"/>
              </a:rPr>
              <a:t>   </a:t>
            </a: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a:endParaRPr>
          </a:p>
          <a:p>
            <a:pPr marL="0" indent="0">
              <a:buNone/>
            </a:pPr>
            <a:r>
              <a:rPr lang="en-US" dirty="0">
                <a:solidFill>
                  <a:schemeClr val="accent5">
                    <a:lumMod val="50000"/>
                  </a:schemeClr>
                </a:solidFill>
                <a:latin typeface="Times New Roman"/>
                <a:ea typeface="+mn-lt"/>
                <a:cs typeface="+mn-lt"/>
              </a:rPr>
              <a:t>   #include &lt;sys/</a:t>
            </a:r>
            <a:r>
              <a:rPr lang="en-US" dirty="0" err="1">
                <a:solidFill>
                  <a:schemeClr val="accent5">
                    <a:lumMod val="50000"/>
                  </a:schemeClr>
                </a:solidFill>
                <a:latin typeface="Times New Roman"/>
                <a:ea typeface="+mn-lt"/>
                <a:cs typeface="+mn-lt"/>
              </a:rPr>
              <a:t>msg.h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   int </a:t>
            </a:r>
            <a:r>
              <a:rPr lang="en-US" dirty="0" err="1">
                <a:solidFill>
                  <a:schemeClr val="accent5">
                    <a:lumMod val="50000"/>
                  </a:schemeClr>
                </a:solidFill>
                <a:latin typeface="Times New Roman"/>
                <a:ea typeface="+mn-lt"/>
                <a:cs typeface="+mn-lt"/>
              </a:rPr>
              <a:t>msgctl</a:t>
            </a: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msqid</a:t>
            </a:r>
            <a:r>
              <a:rPr lang="en-US" dirty="0">
                <a:solidFill>
                  <a:schemeClr val="accent5">
                    <a:lumMod val="50000"/>
                  </a:schemeClr>
                </a:solidFill>
                <a:latin typeface="Times New Roman"/>
                <a:ea typeface="+mn-lt"/>
                <a:cs typeface="+mn-lt"/>
              </a:rPr>
              <a:t> , int </a:t>
            </a:r>
            <a:r>
              <a:rPr lang="en-US" dirty="0" err="1">
                <a:solidFill>
                  <a:schemeClr val="accent5">
                    <a:lumMod val="50000"/>
                  </a:schemeClr>
                </a:solidFill>
                <a:latin typeface="Times New Roman"/>
                <a:ea typeface="+mn-lt"/>
                <a:cs typeface="+mn-lt"/>
              </a:rPr>
              <a:t>cmd</a:t>
            </a:r>
            <a:r>
              <a:rPr lang="en-US" dirty="0">
                <a:solidFill>
                  <a:schemeClr val="accent5">
                    <a:lumMod val="50000"/>
                  </a:schemeClr>
                </a:solidFill>
                <a:latin typeface="Times New Roman"/>
                <a:ea typeface="+mn-lt"/>
                <a:cs typeface="+mn-lt"/>
              </a:rPr>
              <a:t> , struct </a:t>
            </a:r>
            <a:r>
              <a:rPr lang="en-US" dirty="0" err="1">
                <a:solidFill>
                  <a:schemeClr val="accent5">
                    <a:lumMod val="50000"/>
                  </a:schemeClr>
                </a:solidFill>
                <a:latin typeface="Times New Roman"/>
                <a:ea typeface="+mn-lt"/>
                <a:cs typeface="+mn-lt"/>
              </a:rPr>
              <a:t>msqid_ds</a:t>
            </a:r>
            <a:r>
              <a:rPr lang="en-US" dirty="0">
                <a:solidFill>
                  <a:schemeClr val="accent5">
                    <a:lumMod val="50000"/>
                  </a:schemeClr>
                </a:solidFill>
                <a:latin typeface="Times New Roman"/>
                <a:ea typeface="+mn-lt"/>
                <a:cs typeface="+mn-lt"/>
              </a:rPr>
              <a:t> * </a:t>
            </a:r>
            <a:r>
              <a:rPr lang="en-US" dirty="0" err="1">
                <a:solidFill>
                  <a:schemeClr val="accent5">
                    <a:lumMod val="50000"/>
                  </a:schemeClr>
                </a:solidFill>
                <a:latin typeface="Times New Roman"/>
                <a:ea typeface="+mn-lt"/>
                <a:cs typeface="+mn-lt"/>
              </a:rPr>
              <a:t>buf</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r>
              <a:rPr lang="en-US" dirty="0">
                <a:latin typeface="Times New Roman"/>
                <a:ea typeface="+mn-lt"/>
                <a:cs typeface="+mn-lt"/>
              </a:rPr>
              <a:t>                                                     Returns 0 on success, or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38397792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4472E-8C61-1406-7D93-D47B168A0B02}"/>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a:t>
            </a:r>
            <a:r>
              <a:rPr lang="en-US" err="1">
                <a:latin typeface="Times New Roman"/>
                <a:ea typeface="+mn-lt"/>
                <a:cs typeface="+mn-lt"/>
              </a:rPr>
              <a:t>cmd</a:t>
            </a:r>
            <a:r>
              <a:rPr lang="en-US">
                <a:latin typeface="Times New Roman"/>
                <a:ea typeface="+mn-lt"/>
                <a:cs typeface="+mn-lt"/>
              </a:rPr>
              <a:t> argument specifies the operation to be performed on the queue.</a:t>
            </a:r>
          </a:p>
          <a:p>
            <a:r>
              <a:rPr lang="en-US">
                <a:latin typeface="Times New Roman"/>
                <a:ea typeface="+mn-lt"/>
                <a:cs typeface="+mn-lt"/>
              </a:rPr>
              <a:t>IPC_RMID</a:t>
            </a:r>
            <a:endParaRPr lang="en-US">
              <a:latin typeface="Times New Roman"/>
              <a:cs typeface="Calibri"/>
            </a:endParaRPr>
          </a:p>
          <a:p>
            <a:pPr lvl="1"/>
            <a:r>
              <a:rPr lang="en-US">
                <a:latin typeface="Times New Roman"/>
                <a:ea typeface="+mn-lt"/>
                <a:cs typeface="+mn-lt"/>
              </a:rPr>
              <a:t>Immediately remove the message queue object and its associated </a:t>
            </a:r>
            <a:r>
              <a:rPr lang="en-US" err="1">
                <a:latin typeface="Times New Roman"/>
                <a:ea typeface="+mn-lt"/>
                <a:cs typeface="+mn-lt"/>
              </a:rPr>
              <a:t>msqid_ds</a:t>
            </a:r>
            <a:r>
              <a:rPr lang="en-US">
                <a:latin typeface="Times New Roman"/>
                <a:ea typeface="+mn-lt"/>
                <a:cs typeface="+mn-lt"/>
              </a:rPr>
              <a:t> data structure.</a:t>
            </a:r>
          </a:p>
          <a:p>
            <a:r>
              <a:rPr lang="en-US">
                <a:latin typeface="Times New Roman"/>
                <a:ea typeface="+mn-lt"/>
                <a:cs typeface="+mn-lt"/>
              </a:rPr>
              <a:t>IPC_STAT</a:t>
            </a:r>
            <a:endParaRPr lang="en-US">
              <a:latin typeface="Times New Roman"/>
              <a:cs typeface="Calibri" panose="020F0502020204030204"/>
            </a:endParaRPr>
          </a:p>
          <a:p>
            <a:pPr lvl="1"/>
            <a:r>
              <a:rPr lang="en-US">
                <a:latin typeface="Times New Roman"/>
                <a:ea typeface="+mn-lt"/>
                <a:cs typeface="+mn-lt"/>
              </a:rPr>
              <a:t>Place a copy of the </a:t>
            </a:r>
            <a:r>
              <a:rPr lang="en-US" err="1">
                <a:latin typeface="Times New Roman"/>
                <a:ea typeface="+mn-lt"/>
                <a:cs typeface="+mn-lt"/>
              </a:rPr>
              <a:t>msqid_ds</a:t>
            </a:r>
            <a:r>
              <a:rPr lang="en-US">
                <a:latin typeface="Times New Roman"/>
                <a:ea typeface="+mn-lt"/>
                <a:cs typeface="+mn-lt"/>
              </a:rPr>
              <a:t> data structure associated with this message queue in the buffer pointed to by </a:t>
            </a:r>
            <a:r>
              <a:rPr lang="en-US" err="1">
                <a:latin typeface="Times New Roman"/>
                <a:ea typeface="+mn-lt"/>
                <a:cs typeface="+mn-lt"/>
              </a:rPr>
              <a:t>buf</a:t>
            </a:r>
            <a:r>
              <a:rPr lang="en-US">
                <a:latin typeface="Times New Roman"/>
                <a:ea typeface="+mn-lt"/>
                <a:cs typeface="+mn-lt"/>
              </a:rPr>
              <a:t>. </a:t>
            </a:r>
          </a:p>
          <a:p>
            <a:r>
              <a:rPr lang="en-US">
                <a:latin typeface="Times New Roman"/>
                <a:ea typeface="+mn-lt"/>
                <a:cs typeface="+mn-lt"/>
              </a:rPr>
              <a:t>IPC_SET</a:t>
            </a:r>
          </a:p>
          <a:p>
            <a:pPr lvl="1"/>
            <a:r>
              <a:rPr lang="en-US">
                <a:latin typeface="Times New Roman"/>
                <a:ea typeface="+mn-lt"/>
                <a:cs typeface="+mn-lt"/>
              </a:rPr>
              <a:t>Update selected fields of the </a:t>
            </a:r>
            <a:r>
              <a:rPr lang="en-US" err="1">
                <a:latin typeface="Times New Roman"/>
                <a:ea typeface="+mn-lt"/>
                <a:cs typeface="+mn-lt"/>
              </a:rPr>
              <a:t>msqid_ds</a:t>
            </a:r>
            <a:r>
              <a:rPr lang="en-US">
                <a:latin typeface="Times New Roman"/>
                <a:ea typeface="+mn-lt"/>
                <a:cs typeface="+mn-lt"/>
              </a:rPr>
              <a:t> data structure associated with this </a:t>
            </a:r>
            <a:endParaRPr lang="en-US">
              <a:latin typeface="Times New Roman"/>
              <a:cs typeface="Calibri" panose="020F0502020204030204"/>
            </a:endParaRPr>
          </a:p>
          <a:p>
            <a:pPr lvl="1"/>
            <a:endParaRPr lang="en-US">
              <a:latin typeface="Times New Roman"/>
              <a:cs typeface="Calibri" panose="020F0502020204030204"/>
            </a:endParaRPr>
          </a:p>
        </p:txBody>
      </p:sp>
    </p:spTree>
    <p:extLst>
      <p:ext uri="{BB962C8B-B14F-4D97-AF65-F5344CB8AC3E}">
        <p14:creationId xmlns:p14="http://schemas.microsoft.com/office/powerpoint/2010/main" val="58674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9CC6-063C-87BA-57CE-DE1B41453878}"/>
              </a:ext>
            </a:extLst>
          </p:cNvPr>
          <p:cNvSpPr>
            <a:spLocks noGrp="1"/>
          </p:cNvSpPr>
          <p:nvPr>
            <p:ph type="title"/>
          </p:nvPr>
        </p:nvSpPr>
        <p:spPr/>
        <p:txBody>
          <a:bodyPr/>
          <a:lstStyle/>
          <a:p>
            <a:r>
              <a:rPr lang="en-US">
                <a:latin typeface="Times New Roman"/>
                <a:ea typeface="+mj-lt"/>
                <a:cs typeface="+mj-lt"/>
              </a:rPr>
              <a:t>Functions Overview</a:t>
            </a:r>
            <a:endParaRPr lang="en-US">
              <a:latin typeface="Times New Roman"/>
              <a:cs typeface="Times New Roman"/>
            </a:endParaRPr>
          </a:p>
        </p:txBody>
      </p:sp>
      <p:graphicFrame>
        <p:nvGraphicFramePr>
          <p:cNvPr id="4" name="Table 4">
            <a:extLst>
              <a:ext uri="{FF2B5EF4-FFF2-40B4-BE49-F238E27FC236}">
                <a16:creationId xmlns:a16="http://schemas.microsoft.com/office/drawing/2014/main" id="{37EEF937-61C4-0ECE-795F-E5A9ACB4468A}"/>
              </a:ext>
            </a:extLst>
          </p:cNvPr>
          <p:cNvGraphicFramePr>
            <a:graphicFrameLocks noGrp="1"/>
          </p:cNvGraphicFramePr>
          <p:nvPr>
            <p:extLst>
              <p:ext uri="{D42A27DB-BD31-4B8C-83A1-F6EECF244321}">
                <p14:modId xmlns:p14="http://schemas.microsoft.com/office/powerpoint/2010/main" val="1327419013"/>
              </p:ext>
            </p:extLst>
          </p:nvPr>
        </p:nvGraphicFramePr>
        <p:xfrm>
          <a:off x="717199" y="1952593"/>
          <a:ext cx="10757680" cy="4882401"/>
        </p:xfrm>
        <a:graphic>
          <a:graphicData uri="http://schemas.openxmlformats.org/drawingml/2006/table">
            <a:tbl>
              <a:tblPr firstRow="1" bandRow="1">
                <a:tableStyleId>{5C22544A-7EE6-4342-B048-85BDC9FD1C3A}</a:tableStyleId>
              </a:tblPr>
              <a:tblGrid>
                <a:gridCol w="2689420">
                  <a:extLst>
                    <a:ext uri="{9D8B030D-6E8A-4147-A177-3AD203B41FA5}">
                      <a16:colId xmlns:a16="http://schemas.microsoft.com/office/drawing/2014/main" val="3496397520"/>
                    </a:ext>
                  </a:extLst>
                </a:gridCol>
                <a:gridCol w="2689420">
                  <a:extLst>
                    <a:ext uri="{9D8B030D-6E8A-4147-A177-3AD203B41FA5}">
                      <a16:colId xmlns:a16="http://schemas.microsoft.com/office/drawing/2014/main" val="3908852125"/>
                    </a:ext>
                  </a:extLst>
                </a:gridCol>
                <a:gridCol w="2689420">
                  <a:extLst>
                    <a:ext uri="{9D8B030D-6E8A-4147-A177-3AD203B41FA5}">
                      <a16:colId xmlns:a16="http://schemas.microsoft.com/office/drawing/2014/main" val="1214122765"/>
                    </a:ext>
                  </a:extLst>
                </a:gridCol>
                <a:gridCol w="2689420">
                  <a:extLst>
                    <a:ext uri="{9D8B030D-6E8A-4147-A177-3AD203B41FA5}">
                      <a16:colId xmlns:a16="http://schemas.microsoft.com/office/drawing/2014/main" val="938631772"/>
                    </a:ext>
                  </a:extLst>
                </a:gridCol>
              </a:tblGrid>
              <a:tr h="743547">
                <a:tc>
                  <a:txBody>
                    <a:bodyPr/>
                    <a:lstStyle/>
                    <a:p>
                      <a:endParaRPr lang="en-US"/>
                    </a:p>
                  </a:txBody>
                  <a:tcPr>
                    <a:solidFill>
                      <a:schemeClr val="accent1"/>
                    </a:solidFill>
                  </a:tcPr>
                </a:tc>
                <a:tc>
                  <a:txBody>
                    <a:bodyPr/>
                    <a:lstStyle/>
                    <a:p>
                      <a:r>
                        <a:rPr lang="en-US"/>
                        <a:t>Message Queue</a:t>
                      </a:r>
                    </a:p>
                  </a:txBody>
                  <a:tcPr/>
                </a:tc>
                <a:tc>
                  <a:txBody>
                    <a:bodyPr/>
                    <a:lstStyle/>
                    <a:p>
                      <a:r>
                        <a:rPr lang="en-US"/>
                        <a:t>Semaphores</a:t>
                      </a:r>
                    </a:p>
                  </a:txBody>
                  <a:tcPr/>
                </a:tc>
                <a:tc>
                  <a:txBody>
                    <a:bodyPr/>
                    <a:lstStyle/>
                    <a:p>
                      <a:r>
                        <a:rPr lang="en-US"/>
                        <a:t>Shared Memory</a:t>
                      </a:r>
                    </a:p>
                  </a:txBody>
                  <a:tcPr/>
                </a:tc>
                <a:extLst>
                  <a:ext uri="{0D108BD9-81ED-4DB2-BD59-A6C34878D82A}">
                    <a16:rowId xmlns:a16="http://schemas.microsoft.com/office/drawing/2014/main" val="3419689881"/>
                  </a:ext>
                </a:extLst>
              </a:tr>
              <a:tr h="743547">
                <a:tc>
                  <a:txBody>
                    <a:bodyPr/>
                    <a:lstStyle/>
                    <a:p>
                      <a:r>
                        <a:rPr lang="en-US"/>
                        <a:t>Header</a:t>
                      </a:r>
                    </a:p>
                  </a:txBody>
                  <a:tcPr/>
                </a:tc>
                <a:tc>
                  <a:txBody>
                    <a:bodyPr/>
                    <a:lstStyle/>
                    <a:p>
                      <a:pPr lvl="0">
                        <a:buNone/>
                      </a:pPr>
                      <a:r>
                        <a:rPr lang="en-US" sz="1800" b="0" i="0" u="none" strike="noStrike" noProof="0">
                          <a:latin typeface="Calibri"/>
                        </a:rPr>
                        <a:t>&lt;</a:t>
                      </a:r>
                      <a:r>
                        <a:rPr lang="en-US" sz="1800" b="0" i="0" u="none" strike="noStrike" noProof="0" err="1">
                          <a:latin typeface="Calibri"/>
                        </a:rPr>
                        <a:t>mqueue.h</a:t>
                      </a:r>
                      <a:r>
                        <a:rPr lang="en-US" sz="1800" b="0" i="0" u="none" strike="noStrike" noProof="0">
                          <a:latin typeface="Calibri"/>
                        </a:rPr>
                        <a:t>&gt;</a:t>
                      </a:r>
                      <a:endParaRPr lang="en-US"/>
                    </a:p>
                  </a:txBody>
                  <a:tcPr/>
                </a:tc>
                <a:tc>
                  <a:txBody>
                    <a:bodyPr/>
                    <a:lstStyle/>
                    <a:p>
                      <a:pPr lvl="0">
                        <a:buNone/>
                      </a:pPr>
                      <a:r>
                        <a:rPr lang="en-US" sz="1800" b="0" i="0" u="none" strike="noStrike" noProof="0">
                          <a:latin typeface="Calibri"/>
                        </a:rPr>
                        <a:t>&lt;</a:t>
                      </a:r>
                      <a:r>
                        <a:rPr lang="en-US" sz="1800" b="0" i="0" u="none" strike="noStrike" noProof="0" err="1">
                          <a:latin typeface="Calibri"/>
                        </a:rPr>
                        <a:t>semaphore.h</a:t>
                      </a:r>
                      <a:r>
                        <a:rPr lang="en-US" sz="1800" b="0" i="0" u="none" strike="noStrike" noProof="0">
                          <a:latin typeface="Calibri"/>
                        </a:rPr>
                        <a:t>&gt;</a:t>
                      </a:r>
                      <a:endParaRPr lang="en-US"/>
                    </a:p>
                  </a:txBody>
                  <a:tcPr/>
                </a:tc>
                <a:tc>
                  <a:txBody>
                    <a:bodyPr/>
                    <a:lstStyle/>
                    <a:p>
                      <a:pPr lvl="0">
                        <a:buNone/>
                      </a:pPr>
                      <a:r>
                        <a:rPr lang="en-US" sz="1800" b="0" i="0" u="none" strike="noStrike" noProof="0"/>
                        <a:t>include &lt;sys/</a:t>
                      </a:r>
                      <a:r>
                        <a:rPr lang="en-US" sz="1800" b="0" i="0" u="none" strike="noStrike" noProof="0" err="1"/>
                        <a:t>mman.h</a:t>
                      </a:r>
                      <a:r>
                        <a:rPr lang="en-US" sz="1800" b="0" i="0" u="none" strike="noStrike" noProof="0"/>
                        <a:t>&gt;</a:t>
                      </a:r>
                      <a:endParaRPr lang="en-US"/>
                    </a:p>
                  </a:txBody>
                  <a:tcPr/>
                </a:tc>
                <a:extLst>
                  <a:ext uri="{0D108BD9-81ED-4DB2-BD59-A6C34878D82A}">
                    <a16:rowId xmlns:a16="http://schemas.microsoft.com/office/drawing/2014/main" val="3792773435"/>
                  </a:ext>
                </a:extLst>
              </a:tr>
              <a:tr h="743547">
                <a:tc>
                  <a:txBody>
                    <a:bodyPr/>
                    <a:lstStyle/>
                    <a:p>
                      <a:r>
                        <a:rPr lang="en-US"/>
                        <a:t>Function to create ,open or delete.</a:t>
                      </a:r>
                    </a:p>
                  </a:txBody>
                  <a:tcPr/>
                </a:tc>
                <a:tc>
                  <a:txBody>
                    <a:bodyPr/>
                    <a:lstStyle/>
                    <a:p>
                      <a:pPr lvl="0" algn="l">
                        <a:lnSpc>
                          <a:spcPct val="100000"/>
                        </a:lnSpc>
                        <a:spcBef>
                          <a:spcPts val="0"/>
                        </a:spcBef>
                        <a:spcAft>
                          <a:spcPts val="0"/>
                        </a:spcAft>
                        <a:buNone/>
                      </a:pPr>
                      <a:r>
                        <a:rPr lang="en-US" sz="1800" b="0" i="0" u="none" strike="noStrike" noProof="0" err="1">
                          <a:latin typeface="Calibri"/>
                        </a:rPr>
                        <a:t>Mq_open</a:t>
                      </a:r>
                      <a:endParaRPr lang="en-US" err="1"/>
                    </a:p>
                    <a:p>
                      <a:pPr lvl="0" algn="l">
                        <a:lnSpc>
                          <a:spcPct val="100000"/>
                        </a:lnSpc>
                        <a:spcBef>
                          <a:spcPts val="0"/>
                        </a:spcBef>
                        <a:spcAft>
                          <a:spcPts val="0"/>
                        </a:spcAft>
                        <a:buNone/>
                      </a:pPr>
                      <a:r>
                        <a:rPr lang="en-US" sz="1800" b="0" i="0" u="none" strike="noStrike" noProof="0" err="1">
                          <a:latin typeface="Calibri"/>
                        </a:rPr>
                        <a:t>Mq_close</a:t>
                      </a:r>
                      <a:endParaRPr lang="en-US" err="1"/>
                    </a:p>
                    <a:p>
                      <a:pPr lvl="0">
                        <a:buNone/>
                      </a:pPr>
                      <a:r>
                        <a:rPr lang="en-US" sz="1800" b="0" i="0" u="none" strike="noStrike" noProof="0" err="1">
                          <a:latin typeface="Calibri"/>
                        </a:rPr>
                        <a:t>Mq_unlink</a:t>
                      </a:r>
                      <a:endParaRPr lang="en-US" err="1"/>
                    </a:p>
                  </a:txBody>
                  <a:tcPr/>
                </a:tc>
                <a:tc>
                  <a:txBody>
                    <a:bodyPr/>
                    <a:lstStyle/>
                    <a:p>
                      <a:r>
                        <a:rPr lang="en-US" err="1"/>
                        <a:t>Sem_open</a:t>
                      </a:r>
                    </a:p>
                    <a:p>
                      <a:pPr lvl="0">
                        <a:buNone/>
                      </a:pPr>
                      <a:r>
                        <a:rPr lang="en-US" sz="1800" b="0" i="0" u="none" strike="noStrike" noProof="0" err="1">
                          <a:latin typeface="Calibri"/>
                        </a:rPr>
                        <a:t>Sem_close</a:t>
                      </a:r>
                      <a:endParaRPr lang="en-US" sz="1800" b="0" i="0" u="none" strike="noStrike" noProof="0">
                        <a:latin typeface="Calibri"/>
                      </a:endParaRPr>
                    </a:p>
                    <a:p>
                      <a:pPr lvl="0">
                        <a:buNone/>
                      </a:pPr>
                      <a:r>
                        <a:rPr lang="en-US" sz="1800" b="0" i="0" u="none" strike="noStrike" noProof="0" err="1"/>
                        <a:t>Sem_unlink</a:t>
                      </a:r>
                      <a:endParaRPr lang="en-US" sz="1800" b="0" i="0" u="none" strike="noStrike" noProof="0"/>
                    </a:p>
                    <a:p>
                      <a:pPr lvl="0">
                        <a:buNone/>
                      </a:pPr>
                      <a:r>
                        <a:rPr lang="en-US" sz="1800" b="0" i="0" u="none" strike="noStrike" noProof="0" err="1">
                          <a:latin typeface="Calibri"/>
                        </a:rPr>
                        <a:t>Sem_init</a:t>
                      </a:r>
                      <a:endParaRPr lang="en-US" sz="1800" b="0" i="0" u="none" strike="noStrike" noProof="0">
                        <a:latin typeface="Calibri"/>
                      </a:endParaRPr>
                    </a:p>
                    <a:p>
                      <a:pPr lvl="0">
                        <a:buNone/>
                      </a:pPr>
                      <a:r>
                        <a:rPr lang="en-US" sz="1800" b="0" i="0" u="none" strike="noStrike" noProof="0" err="1"/>
                        <a:t>Sem_distroy</a:t>
                      </a:r>
                      <a:endParaRPr lang="en-US" err="1"/>
                    </a:p>
                  </a:txBody>
                  <a:tcPr/>
                </a:tc>
                <a:tc>
                  <a:txBody>
                    <a:bodyPr/>
                    <a:lstStyle/>
                    <a:p>
                      <a:r>
                        <a:rPr lang="en-US" err="1"/>
                        <a:t>Shm_open</a:t>
                      </a:r>
                    </a:p>
                    <a:p>
                      <a:pPr lvl="0">
                        <a:buNone/>
                      </a:pPr>
                      <a:r>
                        <a:rPr lang="en-US" sz="1800" b="0" i="0" u="none" strike="noStrike" noProof="0" err="1">
                          <a:latin typeface="Calibri"/>
                        </a:rPr>
                        <a:t>Shm_unlink</a:t>
                      </a:r>
                      <a:endParaRPr lang="en-US" err="1"/>
                    </a:p>
                  </a:txBody>
                  <a:tcPr/>
                </a:tc>
                <a:extLst>
                  <a:ext uri="{0D108BD9-81ED-4DB2-BD59-A6C34878D82A}">
                    <a16:rowId xmlns:a16="http://schemas.microsoft.com/office/drawing/2014/main" val="200852606"/>
                  </a:ext>
                </a:extLst>
              </a:tr>
              <a:tr h="743547">
                <a:tc>
                  <a:txBody>
                    <a:bodyPr/>
                    <a:lstStyle/>
                    <a:p>
                      <a:r>
                        <a:rPr lang="en-US"/>
                        <a:t>Function to control operation.</a:t>
                      </a:r>
                    </a:p>
                  </a:txBody>
                  <a:tcPr/>
                </a:tc>
                <a:tc>
                  <a:txBody>
                    <a:bodyPr/>
                    <a:lstStyle/>
                    <a:p>
                      <a:pPr lvl="0" algn="l">
                        <a:lnSpc>
                          <a:spcPct val="100000"/>
                        </a:lnSpc>
                        <a:spcBef>
                          <a:spcPts val="0"/>
                        </a:spcBef>
                        <a:spcAft>
                          <a:spcPts val="0"/>
                        </a:spcAft>
                        <a:buNone/>
                      </a:pPr>
                      <a:r>
                        <a:rPr lang="en-US" sz="1800" b="0" i="0" u="none" strike="noStrike" noProof="0" err="1">
                          <a:latin typeface="Calibri"/>
                        </a:rPr>
                        <a:t>Mq_getattr</a:t>
                      </a:r>
                      <a:endParaRPr lang="en-US" err="1"/>
                    </a:p>
                    <a:p>
                      <a:pPr lvl="0">
                        <a:buNone/>
                      </a:pPr>
                      <a:r>
                        <a:rPr lang="en-US" sz="1800" b="0" i="0" u="none" strike="noStrike" noProof="0" err="1">
                          <a:latin typeface="Calibri"/>
                        </a:rPr>
                        <a:t>Mq_setattr</a:t>
                      </a:r>
                      <a:endParaRPr lang="en-US" err="1"/>
                    </a:p>
                  </a:txBody>
                  <a:tcPr/>
                </a:tc>
                <a:tc>
                  <a:txBody>
                    <a:bodyPr/>
                    <a:lstStyle/>
                    <a:p>
                      <a:endParaRPr lang="en-US"/>
                    </a:p>
                  </a:txBody>
                  <a:tcPr/>
                </a:tc>
                <a:tc>
                  <a:txBody>
                    <a:bodyPr/>
                    <a:lstStyle/>
                    <a:p>
                      <a:r>
                        <a:rPr lang="en-US" err="1"/>
                        <a:t>ftruccate</a:t>
                      </a:r>
                    </a:p>
                    <a:p>
                      <a:pPr lvl="0">
                        <a:buNone/>
                      </a:pPr>
                      <a:r>
                        <a:rPr lang="en-US" err="1"/>
                        <a:t>fstart</a:t>
                      </a:r>
                    </a:p>
                  </a:txBody>
                  <a:tcPr/>
                </a:tc>
                <a:extLst>
                  <a:ext uri="{0D108BD9-81ED-4DB2-BD59-A6C34878D82A}">
                    <a16:rowId xmlns:a16="http://schemas.microsoft.com/office/drawing/2014/main" val="3924816636"/>
                  </a:ext>
                </a:extLst>
              </a:tr>
              <a:tr h="743547">
                <a:tc>
                  <a:txBody>
                    <a:bodyPr/>
                    <a:lstStyle/>
                    <a:p>
                      <a:r>
                        <a:rPr lang="en-US"/>
                        <a:t>Function for IPC operation.</a:t>
                      </a:r>
                    </a:p>
                  </a:txBody>
                  <a:tcPr/>
                </a:tc>
                <a:tc>
                  <a:txBody>
                    <a:bodyPr/>
                    <a:lstStyle/>
                    <a:p>
                      <a:r>
                        <a:rPr lang="en-US" err="1"/>
                        <a:t>Mq_send</a:t>
                      </a:r>
                    </a:p>
                    <a:p>
                      <a:pPr lvl="0">
                        <a:buNone/>
                      </a:pPr>
                      <a:r>
                        <a:rPr lang="en-US" err="1"/>
                        <a:t>Mq_receive</a:t>
                      </a:r>
                      <a:endParaRPr lang="en-US"/>
                    </a:p>
                    <a:p>
                      <a:pPr lvl="0">
                        <a:buNone/>
                      </a:pPr>
                      <a:r>
                        <a:rPr lang="en-US" err="1"/>
                        <a:t>Mq_notify</a:t>
                      </a:r>
                      <a:endParaRPr lang="en-US"/>
                    </a:p>
                  </a:txBody>
                  <a:tcPr/>
                </a:tc>
                <a:tc>
                  <a:txBody>
                    <a:bodyPr/>
                    <a:lstStyle/>
                    <a:p>
                      <a:pPr lvl="0">
                        <a:buNone/>
                      </a:pPr>
                      <a:r>
                        <a:rPr lang="en-US" sz="1800" b="0" i="0" u="none" strike="noStrike" noProof="0" err="1">
                          <a:latin typeface="Calibri"/>
                        </a:rPr>
                        <a:t>Sem_wait</a:t>
                      </a:r>
                    </a:p>
                    <a:p>
                      <a:pPr lvl="0">
                        <a:buNone/>
                      </a:pPr>
                      <a:r>
                        <a:rPr lang="en-US" sz="1800" b="0" i="0" u="none" strike="noStrike" noProof="0" err="1"/>
                        <a:t>Sem_trywait</a:t>
                      </a:r>
                      <a:endParaRPr lang="en-US" sz="1800" b="0" i="0" u="none" strike="noStrike" noProof="0"/>
                    </a:p>
                    <a:p>
                      <a:pPr lvl="0">
                        <a:buNone/>
                      </a:pPr>
                      <a:r>
                        <a:rPr lang="en-US" sz="1800" b="0" i="0" u="none" strike="noStrike" noProof="0" err="1">
                          <a:latin typeface="Calibri"/>
                        </a:rPr>
                        <a:t>Sem_post</a:t>
                      </a:r>
                      <a:endParaRPr lang="en-US" sz="1800" b="0" i="0" u="none" strike="noStrike" noProof="0">
                        <a:latin typeface="Calibri"/>
                      </a:endParaRPr>
                    </a:p>
                    <a:p>
                      <a:pPr lvl="0">
                        <a:buNone/>
                      </a:pPr>
                      <a:r>
                        <a:rPr lang="en-US" sz="1800" b="0" i="0" u="none" strike="noStrike" noProof="0" err="1"/>
                        <a:t>Sem_getvalue</a:t>
                      </a:r>
                      <a:endParaRPr lang="en-US" err="1"/>
                    </a:p>
                  </a:txBody>
                  <a:tcPr/>
                </a:tc>
                <a:tc>
                  <a:txBody>
                    <a:bodyPr/>
                    <a:lstStyle/>
                    <a:p>
                      <a:r>
                        <a:rPr lang="en-US" err="1"/>
                        <a:t>mmap</a:t>
                      </a:r>
                    </a:p>
                    <a:p>
                      <a:pPr lvl="0">
                        <a:buNone/>
                      </a:pPr>
                      <a:r>
                        <a:rPr lang="en-US" err="1"/>
                        <a:t>munmap</a:t>
                      </a:r>
                    </a:p>
                  </a:txBody>
                  <a:tcPr/>
                </a:tc>
                <a:extLst>
                  <a:ext uri="{0D108BD9-81ED-4DB2-BD59-A6C34878D82A}">
                    <a16:rowId xmlns:a16="http://schemas.microsoft.com/office/drawing/2014/main" val="3199700535"/>
                  </a:ext>
                </a:extLst>
              </a:tr>
            </a:tbl>
          </a:graphicData>
        </a:graphic>
      </p:graphicFrame>
    </p:spTree>
    <p:extLst>
      <p:ext uri="{BB962C8B-B14F-4D97-AF65-F5344CB8AC3E}">
        <p14:creationId xmlns:p14="http://schemas.microsoft.com/office/powerpoint/2010/main" val="40864028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69E0-6D9F-4475-FCE7-07E148D462E9}"/>
              </a:ext>
            </a:extLst>
          </p:cNvPr>
          <p:cNvSpPr>
            <a:spLocks noGrp="1"/>
          </p:cNvSpPr>
          <p:nvPr>
            <p:ph type="title"/>
          </p:nvPr>
        </p:nvSpPr>
        <p:spPr/>
        <p:txBody>
          <a:bodyPr/>
          <a:lstStyle/>
          <a:p>
            <a:r>
              <a:rPr lang="en-US">
                <a:latin typeface="Times New Roman"/>
                <a:cs typeface="Calibri Light"/>
              </a:rPr>
              <a:t>IPCRM  command for </a:t>
            </a:r>
            <a:r>
              <a:rPr lang="en-US" err="1">
                <a:latin typeface="Times New Roman"/>
                <a:cs typeface="Calibri Light"/>
              </a:rPr>
              <a:t>ipc</a:t>
            </a:r>
            <a:r>
              <a:rPr lang="en-US">
                <a:latin typeface="Times New Roman"/>
                <a:cs typeface="Calibri Light"/>
              </a:rPr>
              <a: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EF4820F-BD17-A3B8-FFF7-06DAC93B7943}"/>
              </a:ext>
            </a:extLst>
          </p:cNvPr>
          <p:cNvSpPr>
            <a:spLocks noGrp="1"/>
          </p:cNvSpPr>
          <p:nvPr>
            <p:ph idx="1"/>
          </p:nvPr>
        </p:nvSpPr>
        <p:spPr>
          <a:xfrm>
            <a:off x="838200" y="1418648"/>
            <a:ext cx="10515600" cy="4758315"/>
          </a:xfrm>
        </p:spPr>
        <p:txBody>
          <a:bodyPr vert="horz" lIns="91440" tIns="45720" rIns="91440" bIns="45720" rtlCol="0" anchor="t">
            <a:normAutofit fontScale="62500" lnSpcReduction="20000"/>
          </a:bodyPr>
          <a:lstStyle/>
          <a:p>
            <a:r>
              <a:rPr lang="en-US" b="1" err="1">
                <a:latin typeface="Times New Roman"/>
                <a:ea typeface="+mn-lt"/>
                <a:cs typeface="+mn-lt"/>
              </a:rPr>
              <a:t>ipcrm</a:t>
            </a:r>
            <a:r>
              <a:rPr lang="en-US" b="1">
                <a:latin typeface="Times New Roman"/>
                <a:ea typeface="+mn-lt"/>
                <a:cs typeface="+mn-lt"/>
              </a:rPr>
              <a:t> command</a:t>
            </a:r>
            <a:r>
              <a:rPr lang="en-US">
                <a:latin typeface="Times New Roman"/>
                <a:ea typeface="+mn-lt"/>
                <a:cs typeface="+mn-lt"/>
              </a:rPr>
              <a:t> in Linux is used to remove some </a:t>
            </a:r>
            <a:r>
              <a:rPr lang="en-US" err="1">
                <a:latin typeface="Times New Roman"/>
                <a:ea typeface="+mn-lt"/>
                <a:cs typeface="+mn-lt"/>
              </a:rPr>
              <a:t>ipc</a:t>
            </a:r>
            <a:r>
              <a:rPr lang="en-US">
                <a:latin typeface="Times New Roman"/>
                <a:ea typeface="+mn-lt"/>
                <a:cs typeface="+mn-lt"/>
              </a:rPr>
              <a:t> resources. It eliminates the IPC objects and their associated data structure form the system.</a:t>
            </a:r>
          </a:p>
          <a:p>
            <a:r>
              <a:rPr lang="en-US" b="1">
                <a:latin typeface="Times New Roman"/>
                <a:ea typeface="+mn-lt"/>
                <a:cs typeface="+mn-lt"/>
              </a:rPr>
              <a:t>Syntax:</a:t>
            </a:r>
            <a:endParaRPr lang="en-US">
              <a:latin typeface="Times New Roman"/>
              <a:ea typeface="+mn-lt"/>
              <a:cs typeface="+mn-lt"/>
            </a:endParaRPr>
          </a:p>
          <a:p>
            <a:pPr lvl="1" indent="0"/>
            <a:r>
              <a:rPr lang="en-US" err="1">
                <a:latin typeface="Times New Roman"/>
                <a:ea typeface="+mn-lt"/>
                <a:cs typeface="+mn-lt"/>
              </a:rPr>
              <a:t>ipcrm</a:t>
            </a:r>
            <a:r>
              <a:rPr lang="en-US">
                <a:latin typeface="Times New Roman"/>
                <a:ea typeface="+mn-lt"/>
                <a:cs typeface="+mn-lt"/>
              </a:rPr>
              <a:t> [options]</a:t>
            </a:r>
            <a:endParaRPr lang="en-US">
              <a:latin typeface="Times New Roman"/>
              <a:cs typeface="Calibri" panose="020F0502020204030204"/>
            </a:endParaRPr>
          </a:p>
          <a:p>
            <a:pPr lvl="1" indent="0"/>
            <a:endParaRPr lang="en-US">
              <a:latin typeface="Times New Roman"/>
              <a:ea typeface="+mn-lt"/>
              <a:cs typeface="+mn-lt"/>
            </a:endParaRPr>
          </a:p>
          <a:p>
            <a:pPr>
              <a:buFont typeface="Arial" panose="020B0604020202020204" pitchFamily="34" charset="0"/>
              <a:buChar char="•"/>
            </a:pPr>
            <a:r>
              <a:rPr lang="en-US" b="1">
                <a:latin typeface="Times New Roman"/>
                <a:ea typeface="+mn-lt"/>
                <a:cs typeface="+mn-lt"/>
              </a:rPr>
              <a:t>Options</a:t>
            </a:r>
            <a:endParaRPr lang="en-US">
              <a:latin typeface="Times New Roman"/>
              <a:ea typeface="+mn-lt"/>
              <a:cs typeface="+mn-lt"/>
            </a:endParaRPr>
          </a:p>
          <a:p>
            <a:pPr>
              <a:buFont typeface="Arial"/>
              <a:buChar char="•"/>
            </a:pPr>
            <a:r>
              <a:rPr lang="en-US" b="1">
                <a:latin typeface="Times New Roman"/>
                <a:ea typeface="+mn-lt"/>
                <a:cs typeface="+mn-lt"/>
              </a:rPr>
              <a:t>-a, –all [</a:t>
            </a:r>
            <a:r>
              <a:rPr lang="en-US" b="1" err="1">
                <a:latin typeface="Times New Roman"/>
                <a:ea typeface="+mn-lt"/>
                <a:cs typeface="+mn-lt"/>
              </a:rPr>
              <a:t>shm</a:t>
            </a:r>
            <a:r>
              <a:rPr lang="en-US" b="1">
                <a:latin typeface="Times New Roman"/>
                <a:ea typeface="+mn-lt"/>
                <a:cs typeface="+mn-lt"/>
              </a:rPr>
              <a:t>] [msg] [</a:t>
            </a:r>
            <a:r>
              <a:rPr lang="en-US" b="1" err="1">
                <a:latin typeface="Times New Roman"/>
                <a:ea typeface="+mn-lt"/>
                <a:cs typeface="+mn-lt"/>
              </a:rPr>
              <a:t>sem</a:t>
            </a:r>
            <a:r>
              <a:rPr lang="en-US" b="1">
                <a:latin typeface="Times New Roman"/>
                <a:ea typeface="+mn-lt"/>
                <a:cs typeface="+mn-lt"/>
              </a:rPr>
              <a:t>]</a:t>
            </a:r>
            <a:r>
              <a:rPr lang="en-US">
                <a:latin typeface="Times New Roman"/>
                <a:ea typeface="+mn-lt"/>
                <a:cs typeface="+mn-lt"/>
              </a:rPr>
              <a:t> : Remove all resources. When an option argument is provided, the removal is performed only for the specified resource types.</a:t>
            </a:r>
            <a:endParaRPr lang="en-US">
              <a:latin typeface="Times New Roman"/>
              <a:cs typeface="Times New Roman"/>
            </a:endParaRPr>
          </a:p>
          <a:p>
            <a:pPr>
              <a:buFont typeface="Arial"/>
              <a:buChar char="•"/>
            </a:pPr>
            <a:r>
              <a:rPr lang="en-US" b="1">
                <a:latin typeface="Times New Roman"/>
                <a:ea typeface="+mn-lt"/>
                <a:cs typeface="+mn-lt"/>
              </a:rPr>
              <a:t>-M, –</a:t>
            </a:r>
            <a:r>
              <a:rPr lang="en-US" b="1" err="1">
                <a:latin typeface="Times New Roman"/>
                <a:ea typeface="+mn-lt"/>
                <a:cs typeface="+mn-lt"/>
              </a:rPr>
              <a:t>shmem</a:t>
            </a:r>
            <a:r>
              <a:rPr lang="en-US" b="1">
                <a:latin typeface="Times New Roman"/>
                <a:ea typeface="+mn-lt"/>
                <a:cs typeface="+mn-lt"/>
              </a:rPr>
              <a:t>-key </a:t>
            </a:r>
            <a:r>
              <a:rPr lang="en-US" b="1" err="1">
                <a:latin typeface="Times New Roman"/>
                <a:ea typeface="+mn-lt"/>
                <a:cs typeface="+mn-lt"/>
              </a:rPr>
              <a:t>shmkey</a:t>
            </a:r>
            <a:r>
              <a:rPr lang="en-US">
                <a:latin typeface="Times New Roman"/>
                <a:ea typeface="+mn-lt"/>
                <a:cs typeface="+mn-lt"/>
              </a:rPr>
              <a:t> : Remove the shared memory segment created with </a:t>
            </a:r>
            <a:r>
              <a:rPr lang="en-US" err="1">
                <a:latin typeface="Times New Roman"/>
                <a:ea typeface="+mn-lt"/>
                <a:cs typeface="+mn-lt"/>
              </a:rPr>
              <a:t>shmkey</a:t>
            </a:r>
            <a:r>
              <a:rPr lang="en-US">
                <a:latin typeface="Times New Roman"/>
                <a:ea typeface="+mn-lt"/>
                <a:cs typeface="+mn-lt"/>
              </a:rPr>
              <a:t> after the last detach is performed.</a:t>
            </a:r>
            <a:endParaRPr lang="en-US">
              <a:latin typeface="Times New Roman"/>
              <a:cs typeface="Times New Roman"/>
            </a:endParaRPr>
          </a:p>
          <a:p>
            <a:pPr>
              <a:buFont typeface="Arial"/>
              <a:buChar char="•"/>
            </a:pPr>
            <a:r>
              <a:rPr lang="en-US" b="1">
                <a:latin typeface="Times New Roman"/>
                <a:ea typeface="+mn-lt"/>
                <a:cs typeface="+mn-lt"/>
              </a:rPr>
              <a:t>-m, –</a:t>
            </a:r>
            <a:r>
              <a:rPr lang="en-US" b="1" err="1">
                <a:latin typeface="Times New Roman"/>
                <a:ea typeface="+mn-lt"/>
                <a:cs typeface="+mn-lt"/>
              </a:rPr>
              <a:t>shmem</a:t>
            </a:r>
            <a:r>
              <a:rPr lang="en-US" b="1">
                <a:latin typeface="Times New Roman"/>
                <a:ea typeface="+mn-lt"/>
                <a:cs typeface="+mn-lt"/>
              </a:rPr>
              <a:t>-id </a:t>
            </a:r>
            <a:r>
              <a:rPr lang="en-US" b="1" err="1">
                <a:latin typeface="Times New Roman"/>
                <a:ea typeface="+mn-lt"/>
                <a:cs typeface="+mn-lt"/>
              </a:rPr>
              <a:t>shmid</a:t>
            </a:r>
            <a:r>
              <a:rPr lang="en-US">
                <a:latin typeface="Times New Roman"/>
                <a:ea typeface="+mn-lt"/>
                <a:cs typeface="+mn-lt"/>
              </a:rPr>
              <a:t> : Remove the shared memory segment identified by </a:t>
            </a:r>
            <a:r>
              <a:rPr lang="en-US" i="1" err="1">
                <a:latin typeface="Times New Roman"/>
                <a:ea typeface="+mn-lt"/>
                <a:cs typeface="+mn-lt"/>
              </a:rPr>
              <a:t>shmid</a:t>
            </a:r>
            <a:r>
              <a:rPr lang="en-US" i="1">
                <a:latin typeface="Times New Roman"/>
                <a:ea typeface="+mn-lt"/>
                <a:cs typeface="+mn-lt"/>
              </a:rPr>
              <a:t> </a:t>
            </a:r>
            <a:r>
              <a:rPr lang="en-US">
                <a:latin typeface="Times New Roman"/>
                <a:ea typeface="+mn-lt"/>
                <a:cs typeface="+mn-lt"/>
              </a:rPr>
              <a:t>after the last detach is performed.</a:t>
            </a:r>
            <a:endParaRPr lang="en-US">
              <a:latin typeface="Times New Roman"/>
              <a:cs typeface="Times New Roman"/>
            </a:endParaRPr>
          </a:p>
          <a:p>
            <a:pPr>
              <a:buFont typeface="Arial"/>
              <a:buChar char="•"/>
            </a:pPr>
            <a:r>
              <a:rPr lang="en-US" b="1">
                <a:latin typeface="Times New Roman"/>
                <a:ea typeface="+mn-lt"/>
                <a:cs typeface="+mn-lt"/>
              </a:rPr>
              <a:t>-Q, –queue-key </a:t>
            </a:r>
            <a:r>
              <a:rPr lang="en-US" b="1" err="1">
                <a:latin typeface="Times New Roman"/>
                <a:ea typeface="+mn-lt"/>
                <a:cs typeface="+mn-lt"/>
              </a:rPr>
              <a:t>msgkey</a:t>
            </a:r>
            <a:r>
              <a:rPr lang="en-US">
                <a:latin typeface="Times New Roman"/>
                <a:ea typeface="+mn-lt"/>
                <a:cs typeface="+mn-lt"/>
              </a:rPr>
              <a:t> : Remove the message queue created with </a:t>
            </a:r>
            <a:r>
              <a:rPr lang="en-US" i="1" err="1">
                <a:latin typeface="Times New Roman"/>
                <a:ea typeface="+mn-lt"/>
                <a:cs typeface="+mn-lt"/>
              </a:rPr>
              <a:t>msgkey</a:t>
            </a:r>
            <a:r>
              <a:rPr lang="en-US">
                <a:latin typeface="Times New Roman"/>
                <a:ea typeface="+mn-lt"/>
                <a:cs typeface="+mn-lt"/>
              </a:rPr>
              <a:t>.</a:t>
            </a:r>
            <a:endParaRPr lang="en-US">
              <a:latin typeface="Times New Roman"/>
              <a:cs typeface="Times New Roman"/>
            </a:endParaRPr>
          </a:p>
          <a:p>
            <a:pPr>
              <a:buFont typeface="Arial"/>
              <a:buChar char="•"/>
            </a:pPr>
            <a:r>
              <a:rPr lang="en-US" b="1">
                <a:latin typeface="Times New Roman"/>
                <a:ea typeface="+mn-lt"/>
                <a:cs typeface="+mn-lt"/>
              </a:rPr>
              <a:t>-q, –queue-id </a:t>
            </a:r>
            <a:r>
              <a:rPr lang="en-US" b="1" err="1">
                <a:latin typeface="Times New Roman"/>
                <a:ea typeface="+mn-lt"/>
                <a:cs typeface="+mn-lt"/>
              </a:rPr>
              <a:t>msgid</a:t>
            </a:r>
            <a:r>
              <a:rPr lang="en-US">
                <a:latin typeface="Times New Roman"/>
                <a:ea typeface="+mn-lt"/>
                <a:cs typeface="+mn-lt"/>
              </a:rPr>
              <a:t> : Remove the message queue identified by </a:t>
            </a:r>
            <a:r>
              <a:rPr lang="en-US" i="1" err="1">
                <a:latin typeface="Times New Roman"/>
                <a:ea typeface="+mn-lt"/>
                <a:cs typeface="+mn-lt"/>
              </a:rPr>
              <a:t>msgid</a:t>
            </a:r>
            <a:r>
              <a:rPr lang="en-US">
                <a:latin typeface="Times New Roman"/>
                <a:ea typeface="+mn-lt"/>
                <a:cs typeface="+mn-lt"/>
              </a:rPr>
              <a:t>.</a:t>
            </a:r>
            <a:endParaRPr lang="en-US">
              <a:latin typeface="Times New Roman"/>
              <a:cs typeface="Times New Roman"/>
            </a:endParaRPr>
          </a:p>
          <a:p>
            <a:pPr>
              <a:buFont typeface="Arial"/>
              <a:buChar char="•"/>
            </a:pPr>
            <a:r>
              <a:rPr lang="en-US" b="1">
                <a:latin typeface="Times New Roman"/>
                <a:ea typeface="+mn-lt"/>
                <a:cs typeface="+mn-lt"/>
              </a:rPr>
              <a:t>-S, –semaphore-key </a:t>
            </a:r>
            <a:r>
              <a:rPr lang="en-US" b="1" err="1">
                <a:latin typeface="Times New Roman"/>
                <a:ea typeface="+mn-lt"/>
                <a:cs typeface="+mn-lt"/>
              </a:rPr>
              <a:t>semkey</a:t>
            </a:r>
            <a:r>
              <a:rPr lang="en-US">
                <a:latin typeface="Times New Roman"/>
                <a:ea typeface="+mn-lt"/>
                <a:cs typeface="+mn-lt"/>
              </a:rPr>
              <a:t> : Remove the semaphore created with </a:t>
            </a:r>
            <a:r>
              <a:rPr lang="en-US" i="1" err="1">
                <a:latin typeface="Times New Roman"/>
                <a:ea typeface="+mn-lt"/>
                <a:cs typeface="+mn-lt"/>
              </a:rPr>
              <a:t>semkey</a:t>
            </a:r>
            <a:r>
              <a:rPr lang="en-US">
                <a:latin typeface="Times New Roman"/>
                <a:ea typeface="+mn-lt"/>
                <a:cs typeface="+mn-lt"/>
              </a:rPr>
              <a:t>.</a:t>
            </a:r>
            <a:endParaRPr lang="en-US">
              <a:latin typeface="Times New Roman"/>
              <a:cs typeface="Times New Roman"/>
            </a:endParaRPr>
          </a:p>
          <a:p>
            <a:pPr>
              <a:buFont typeface="Arial"/>
              <a:buChar char="•"/>
            </a:pPr>
            <a:r>
              <a:rPr lang="en-US" b="1">
                <a:latin typeface="Times New Roman"/>
                <a:ea typeface="+mn-lt"/>
                <a:cs typeface="+mn-lt"/>
              </a:rPr>
              <a:t>-s, –semaphore-id </a:t>
            </a:r>
            <a:r>
              <a:rPr lang="en-US" b="1" err="1">
                <a:latin typeface="Times New Roman"/>
                <a:ea typeface="+mn-lt"/>
                <a:cs typeface="+mn-lt"/>
              </a:rPr>
              <a:t>semid</a:t>
            </a:r>
            <a:r>
              <a:rPr lang="en-US">
                <a:latin typeface="Times New Roman"/>
                <a:ea typeface="+mn-lt"/>
                <a:cs typeface="+mn-lt"/>
              </a:rPr>
              <a:t> : Remove the semaphore identified by </a:t>
            </a:r>
            <a:r>
              <a:rPr lang="en-US" i="1" err="1">
                <a:latin typeface="Times New Roman"/>
                <a:ea typeface="+mn-lt"/>
                <a:cs typeface="+mn-lt"/>
              </a:rPr>
              <a:t>semid</a:t>
            </a:r>
            <a:r>
              <a:rPr lang="en-US">
                <a:latin typeface="Times New Roman"/>
                <a:ea typeface="+mn-lt"/>
                <a:cs typeface="+mn-lt"/>
              </a:rPr>
              <a:t>.</a:t>
            </a:r>
            <a:endParaRPr lang="en-US">
              <a:latin typeface="Times New Roman"/>
              <a:cs typeface="Times New Roman"/>
            </a:endParaRPr>
          </a:p>
          <a:p>
            <a:pPr>
              <a:buFont typeface="Arial"/>
              <a:buChar char="•"/>
            </a:pPr>
            <a:r>
              <a:rPr lang="en-US" b="1">
                <a:latin typeface="Times New Roman"/>
                <a:ea typeface="+mn-lt"/>
                <a:cs typeface="+mn-lt"/>
              </a:rPr>
              <a:t>-V, –version</a:t>
            </a:r>
            <a:r>
              <a:rPr lang="en-US">
                <a:latin typeface="Times New Roman"/>
                <a:ea typeface="+mn-lt"/>
                <a:cs typeface="+mn-lt"/>
              </a:rPr>
              <a:t> : Display version information and exit.</a:t>
            </a:r>
            <a:endParaRPr lang="en-US">
              <a:latin typeface="Times New Roman"/>
              <a:cs typeface="Times New Roman"/>
            </a:endParaRPr>
          </a:p>
          <a:p>
            <a:pPr marL="457200" lvl="1" indent="0">
              <a:buNone/>
            </a:pPr>
            <a:endParaRPr lang="en-US">
              <a:latin typeface="Times New Roman"/>
              <a:cs typeface="Calibri"/>
            </a:endParaRPr>
          </a:p>
          <a:p>
            <a:pPr lvl="1"/>
            <a:endParaRPr lang="en-US">
              <a:latin typeface="Times New Roman"/>
              <a:cs typeface="Calibri"/>
            </a:endParaRPr>
          </a:p>
        </p:txBody>
      </p:sp>
    </p:spTree>
    <p:extLst>
      <p:ext uri="{BB962C8B-B14F-4D97-AF65-F5344CB8AC3E}">
        <p14:creationId xmlns:p14="http://schemas.microsoft.com/office/powerpoint/2010/main" val="2103885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0DC1-7CE2-9F57-35A1-61B04C0489BF}"/>
              </a:ext>
            </a:extLst>
          </p:cNvPr>
          <p:cNvSpPr>
            <a:spLocks noGrp="1"/>
          </p:cNvSpPr>
          <p:nvPr>
            <p:ph type="title"/>
          </p:nvPr>
        </p:nvSpPr>
        <p:spPr/>
        <p:txBody>
          <a:bodyPr/>
          <a:lstStyle/>
          <a:p>
            <a:r>
              <a:rPr lang="en-US">
                <a:latin typeface="Times New Roman"/>
                <a:ea typeface="+mj-lt"/>
                <a:cs typeface="+mj-lt"/>
              </a:rPr>
              <a:t>SYSTEM V SEMAPHORES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19F64A2-EA67-BED5-9550-00694440AA60}"/>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main use of a semaphore is to synchronize access to a block of shared memory.</a:t>
            </a:r>
          </a:p>
          <a:p>
            <a:r>
              <a:rPr lang="en-US">
                <a:latin typeface="Times New Roman"/>
                <a:ea typeface="+mn-lt"/>
                <a:cs typeface="+mn-lt"/>
              </a:rPr>
              <a:t>A semaphore, </a:t>
            </a:r>
            <a:r>
              <a:rPr lang="en-US" err="1">
                <a:latin typeface="Times New Roman"/>
                <a:ea typeface="+mn-lt"/>
                <a:cs typeface="+mn-lt"/>
              </a:rPr>
              <a:t>includs</a:t>
            </a:r>
            <a:r>
              <a:rPr lang="en-US">
                <a:latin typeface="Times New Roman"/>
                <a:ea typeface="+mn-lt"/>
                <a:cs typeface="+mn-lt"/>
              </a:rPr>
              <a:t> the following steps:</a:t>
            </a:r>
            <a:endParaRPr lang="en-US">
              <a:latin typeface="Times New Roman"/>
              <a:cs typeface="Calibri"/>
            </a:endParaRPr>
          </a:p>
          <a:p>
            <a:pPr marL="914400" lvl="1" indent="-457200">
              <a:buAutoNum type="arabicPeriod"/>
            </a:pPr>
            <a:r>
              <a:rPr lang="en-US">
                <a:latin typeface="Times New Roman"/>
                <a:ea typeface="+mn-lt"/>
                <a:cs typeface="+mn-lt"/>
              </a:rPr>
              <a:t>setting the semaphore to an absolute value.</a:t>
            </a:r>
            <a:endParaRPr lang="en-US">
              <a:latin typeface="Times New Roman"/>
              <a:cs typeface="Calibri"/>
            </a:endParaRPr>
          </a:p>
          <a:p>
            <a:pPr marL="914400" lvl="1" indent="-457200">
              <a:buAutoNum type="arabicPeriod"/>
            </a:pPr>
            <a:r>
              <a:rPr lang="en-US">
                <a:latin typeface="Times New Roman"/>
                <a:ea typeface="+mn-lt"/>
                <a:cs typeface="+mn-lt"/>
              </a:rPr>
              <a:t>adding a number to the current value of the semaphore.</a:t>
            </a:r>
            <a:endParaRPr lang="en-US">
              <a:latin typeface="Times New Roman"/>
              <a:cs typeface="Calibri"/>
            </a:endParaRPr>
          </a:p>
          <a:p>
            <a:pPr marL="914400" lvl="1" indent="-457200">
              <a:buAutoNum type="arabicPeriod"/>
            </a:pPr>
            <a:r>
              <a:rPr lang="en-US">
                <a:latin typeface="Times New Roman"/>
                <a:ea typeface="+mn-lt"/>
                <a:cs typeface="+mn-lt"/>
              </a:rPr>
              <a:t>subtracting a number from the current value of the semaphore.</a:t>
            </a:r>
            <a:endParaRPr lang="en-US">
              <a:latin typeface="Times New Roman"/>
              <a:cs typeface="Calibri"/>
            </a:endParaRPr>
          </a:p>
          <a:p>
            <a:pPr marL="914400" lvl="1" indent="-457200">
              <a:buAutoNum type="arabicPeriod"/>
            </a:pPr>
            <a:r>
              <a:rPr lang="en-US">
                <a:latin typeface="Times New Roman"/>
                <a:ea typeface="+mn-lt"/>
                <a:cs typeface="+mn-lt"/>
              </a:rPr>
              <a:t>waiting for the semaphore value to be equal to 0.</a:t>
            </a:r>
            <a:endParaRPr lang="en-US">
              <a:latin typeface="Times New Roman"/>
              <a:cs typeface="Calibri"/>
            </a:endParaRPr>
          </a:p>
          <a:p>
            <a:endParaRPr lang="en-US">
              <a:latin typeface="Times New Roman"/>
              <a:cs typeface="Calibri"/>
            </a:endParaRPr>
          </a:p>
        </p:txBody>
      </p:sp>
    </p:spTree>
    <p:extLst>
      <p:ext uri="{BB962C8B-B14F-4D97-AF65-F5344CB8AC3E}">
        <p14:creationId xmlns:p14="http://schemas.microsoft.com/office/powerpoint/2010/main" val="40707872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F77AC4A-5F87-B1D7-EE1E-BE5170BD86CA}"/>
              </a:ext>
            </a:extLst>
          </p:cNvPr>
          <p:cNvPicPr>
            <a:picLocks noGrp="1" noChangeAspect="1"/>
          </p:cNvPicPr>
          <p:nvPr>
            <p:ph idx="1"/>
          </p:nvPr>
        </p:nvPicPr>
        <p:blipFill>
          <a:blip r:embed="rId2"/>
          <a:stretch>
            <a:fillRect/>
          </a:stretch>
        </p:blipFill>
        <p:spPr>
          <a:xfrm>
            <a:off x="643467" y="675470"/>
            <a:ext cx="10905066" cy="5507058"/>
          </a:xfrm>
          <a:prstGeom prst="rect">
            <a:avLst/>
          </a:prstGeom>
        </p:spPr>
      </p:pic>
    </p:spTree>
    <p:extLst>
      <p:ext uri="{BB962C8B-B14F-4D97-AF65-F5344CB8AC3E}">
        <p14:creationId xmlns:p14="http://schemas.microsoft.com/office/powerpoint/2010/main" val="1454673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73E8-B539-32B3-E00B-F47C9F488F2A}"/>
              </a:ext>
            </a:extLst>
          </p:cNvPr>
          <p:cNvSpPr>
            <a:spLocks noGrp="1"/>
          </p:cNvSpPr>
          <p:nvPr>
            <p:ph type="title"/>
          </p:nvPr>
        </p:nvSpPr>
        <p:spPr/>
        <p:txBody>
          <a:bodyPr/>
          <a:lstStyle/>
          <a:p>
            <a:r>
              <a:rPr lang="en-US">
                <a:latin typeface="Times New Roman"/>
                <a:ea typeface="+mj-lt"/>
                <a:cs typeface="+mj-lt"/>
              </a:rPr>
              <a:t>Overview</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9C91F7A-4AD1-E345-5BF7-2BCDA2A82547}"/>
              </a:ext>
            </a:extLst>
          </p:cNvPr>
          <p:cNvSpPr>
            <a:spLocks noGrp="1"/>
          </p:cNvSpPr>
          <p:nvPr>
            <p:ph idx="1"/>
          </p:nvPr>
        </p:nvSpPr>
        <p:spPr/>
        <p:txBody>
          <a:bodyPr vert="horz" lIns="91440" tIns="45720" rIns="91440" bIns="45720" rtlCol="0" anchor="t">
            <a:normAutofit/>
          </a:bodyPr>
          <a:lstStyle/>
          <a:p>
            <a:pPr marL="0" indent="0">
              <a:buNone/>
            </a:pPr>
            <a:r>
              <a:rPr lang="en-US">
                <a:latin typeface="Times New Roman"/>
                <a:ea typeface="+mn-lt"/>
                <a:cs typeface="+mn-lt"/>
              </a:rPr>
              <a:t>The general steps for using a System V semaphore are the following:</a:t>
            </a:r>
          </a:p>
          <a:p>
            <a:pPr marL="0" indent="0">
              <a:buNone/>
            </a:pPr>
            <a:endParaRPr lang="en-US">
              <a:latin typeface="Times New Roman"/>
              <a:ea typeface="+mn-lt"/>
              <a:cs typeface="+mn-lt"/>
            </a:endParaRPr>
          </a:p>
          <a:p>
            <a:pPr lvl="1"/>
            <a:r>
              <a:rPr lang="en-US">
                <a:latin typeface="Times New Roman"/>
                <a:ea typeface="+mn-lt"/>
                <a:cs typeface="+mn-lt"/>
              </a:rPr>
              <a:t>Create or open a semaphore set using </a:t>
            </a:r>
            <a:r>
              <a:rPr lang="en-US" err="1">
                <a:latin typeface="Times New Roman"/>
                <a:ea typeface="+mn-lt"/>
                <a:cs typeface="+mn-lt"/>
              </a:rPr>
              <a:t>semget</a:t>
            </a:r>
            <a:r>
              <a:rPr lang="en-US">
                <a:latin typeface="Times New Roman"/>
                <a:ea typeface="+mn-lt"/>
                <a:cs typeface="+mn-lt"/>
              </a:rPr>
              <a:t>().</a:t>
            </a:r>
            <a:endParaRPr lang="en-US">
              <a:latin typeface="Times New Roman"/>
              <a:cs typeface="Calibri"/>
            </a:endParaRPr>
          </a:p>
          <a:p>
            <a:pPr lvl="1"/>
            <a:r>
              <a:rPr lang="en-US">
                <a:latin typeface="Times New Roman"/>
                <a:ea typeface="+mn-lt"/>
                <a:cs typeface="+mn-lt"/>
              </a:rPr>
              <a:t>Initialize the semaphores in the set using the </a:t>
            </a:r>
            <a:r>
              <a:rPr lang="en-US" err="1">
                <a:latin typeface="Times New Roman"/>
                <a:ea typeface="+mn-lt"/>
                <a:cs typeface="+mn-lt"/>
              </a:rPr>
              <a:t>semctl</a:t>
            </a:r>
            <a:r>
              <a:rPr lang="en-US">
                <a:latin typeface="Times New Roman"/>
                <a:ea typeface="+mn-lt"/>
                <a:cs typeface="+mn-lt"/>
              </a:rPr>
              <a:t>() SETVAL or SETALL operation.</a:t>
            </a:r>
            <a:endParaRPr lang="en-US">
              <a:latin typeface="Times New Roman"/>
              <a:cs typeface="Calibri"/>
            </a:endParaRPr>
          </a:p>
          <a:p>
            <a:pPr lvl="1"/>
            <a:r>
              <a:rPr lang="en-US">
                <a:latin typeface="Times New Roman"/>
                <a:ea typeface="+mn-lt"/>
                <a:cs typeface="+mn-lt"/>
              </a:rPr>
              <a:t>Perform operations on semaphore values using </a:t>
            </a:r>
            <a:r>
              <a:rPr lang="en-US" err="1">
                <a:latin typeface="Times New Roman"/>
                <a:ea typeface="+mn-lt"/>
                <a:cs typeface="+mn-lt"/>
              </a:rPr>
              <a:t>semop</a:t>
            </a:r>
            <a:r>
              <a:rPr lang="en-US">
                <a:latin typeface="Times New Roman"/>
                <a:ea typeface="+mn-lt"/>
                <a:cs typeface="+mn-lt"/>
              </a:rPr>
              <a:t>(). T</a:t>
            </a:r>
          </a:p>
          <a:p>
            <a:pPr lvl="1"/>
            <a:r>
              <a:rPr lang="en-US">
                <a:latin typeface="Times New Roman"/>
                <a:ea typeface="+mn-lt"/>
                <a:cs typeface="+mn-lt"/>
              </a:rPr>
              <a:t>When all processes have finished using the semaphore set, remove the set using the </a:t>
            </a:r>
            <a:r>
              <a:rPr lang="en-US" err="1">
                <a:latin typeface="Times New Roman"/>
                <a:ea typeface="+mn-lt"/>
                <a:cs typeface="+mn-lt"/>
              </a:rPr>
              <a:t>semctl</a:t>
            </a:r>
            <a:r>
              <a:rPr lang="en-US">
                <a:latin typeface="Times New Roman"/>
                <a:ea typeface="+mn-lt"/>
                <a:cs typeface="+mn-lt"/>
              </a:rPr>
              <a:t>() IPC_RMID operation. </a:t>
            </a:r>
            <a:endParaRPr lang="en-US">
              <a:latin typeface="Times New Roman"/>
              <a:cs typeface="Calibri" panose="020F0502020204030204"/>
            </a:endParaRPr>
          </a:p>
        </p:txBody>
      </p:sp>
    </p:spTree>
    <p:extLst>
      <p:ext uri="{BB962C8B-B14F-4D97-AF65-F5344CB8AC3E}">
        <p14:creationId xmlns:p14="http://schemas.microsoft.com/office/powerpoint/2010/main" val="10982931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0C78-CC8F-B247-7D9C-43682667E6BE}"/>
              </a:ext>
            </a:extLst>
          </p:cNvPr>
          <p:cNvSpPr>
            <a:spLocks noGrp="1"/>
          </p:cNvSpPr>
          <p:nvPr>
            <p:ph type="title"/>
          </p:nvPr>
        </p:nvSpPr>
        <p:spPr/>
        <p:txBody>
          <a:bodyPr/>
          <a:lstStyle/>
          <a:p>
            <a:r>
              <a:rPr lang="en-US">
                <a:latin typeface="Times New Roman"/>
                <a:ea typeface="+mj-lt"/>
                <a:cs typeface="+mj-lt"/>
              </a:rPr>
              <a:t>Creating or Opening a Semaphore Set</a:t>
            </a:r>
          </a:p>
        </p:txBody>
      </p:sp>
      <p:sp>
        <p:nvSpPr>
          <p:cNvPr id="3" name="Content Placeholder 2">
            <a:extLst>
              <a:ext uri="{FF2B5EF4-FFF2-40B4-BE49-F238E27FC236}">
                <a16:creationId xmlns:a16="http://schemas.microsoft.com/office/drawing/2014/main" id="{7E24AD62-B817-1C2D-6A05-BFEA221989A7}"/>
              </a:ext>
            </a:extLst>
          </p:cNvPr>
          <p:cNvSpPr>
            <a:spLocks noGrp="1"/>
          </p:cNvSpPr>
          <p:nvPr>
            <p:ph idx="1"/>
          </p:nvPr>
        </p:nvSpPr>
        <p:spPr/>
        <p:txBody>
          <a:bodyPr vert="horz" lIns="91440" tIns="45720" rIns="91440" bIns="45720" rtlCol="0" anchor="t">
            <a:normAutofit lnSpcReduction="10000"/>
          </a:bodyPr>
          <a:lstStyle/>
          <a:p>
            <a:r>
              <a:rPr lang="en-US" dirty="0">
                <a:latin typeface="Times New Roman"/>
                <a:ea typeface="+mn-lt"/>
                <a:cs typeface="+mn-lt"/>
              </a:rPr>
              <a:t>The </a:t>
            </a:r>
            <a:r>
              <a:rPr lang="en-US" dirty="0" err="1">
                <a:latin typeface="Times New Roman"/>
                <a:ea typeface="+mn-lt"/>
                <a:cs typeface="+mn-lt"/>
              </a:rPr>
              <a:t>semget</a:t>
            </a:r>
            <a:r>
              <a:rPr lang="en-US" dirty="0">
                <a:latin typeface="Times New Roman"/>
                <a:ea typeface="+mn-lt"/>
                <a:cs typeface="+mn-lt"/>
              </a:rPr>
              <a:t>() system call creates a new semaphore set or obtains the identifier of an existing set.</a:t>
            </a:r>
          </a:p>
          <a:p>
            <a:endParaRPr lang="en-US">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sem.h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semget</a:t>
            </a:r>
            <a:r>
              <a:rPr lang="en-US" dirty="0">
                <a:solidFill>
                  <a:schemeClr val="accent5">
                    <a:lumMod val="50000"/>
                  </a:schemeClr>
                </a:solidFill>
                <a:latin typeface="Times New Roman"/>
                <a:ea typeface="+mn-lt"/>
                <a:cs typeface="+mn-lt"/>
              </a:rPr>
              <a:t>(</a:t>
            </a:r>
            <a:r>
              <a:rPr lang="en-US" dirty="0" err="1">
                <a:solidFill>
                  <a:schemeClr val="accent5">
                    <a:lumMod val="50000"/>
                  </a:schemeClr>
                </a:solidFill>
                <a:latin typeface="Times New Roman"/>
                <a:ea typeface="+mn-lt"/>
                <a:cs typeface="+mn-lt"/>
              </a:rPr>
              <a:t>key_t</a:t>
            </a:r>
            <a:r>
              <a:rPr lang="en-US" dirty="0">
                <a:solidFill>
                  <a:schemeClr val="accent5">
                    <a:lumMod val="50000"/>
                  </a:schemeClr>
                </a:solidFill>
                <a:latin typeface="Times New Roman"/>
                <a:ea typeface="+mn-lt"/>
                <a:cs typeface="+mn-lt"/>
              </a:rPr>
              <a:t> key , int </a:t>
            </a:r>
            <a:r>
              <a:rPr lang="en-US" dirty="0" err="1">
                <a:solidFill>
                  <a:schemeClr val="accent5">
                    <a:lumMod val="50000"/>
                  </a:schemeClr>
                </a:solidFill>
                <a:latin typeface="Times New Roman"/>
                <a:ea typeface="+mn-lt"/>
                <a:cs typeface="+mn-lt"/>
              </a:rPr>
              <a:t>nsems</a:t>
            </a:r>
            <a:r>
              <a:rPr lang="en-US" dirty="0">
                <a:solidFill>
                  <a:schemeClr val="accent5">
                    <a:lumMod val="50000"/>
                  </a:schemeClr>
                </a:solidFill>
                <a:latin typeface="Times New Roman"/>
                <a:ea typeface="+mn-lt"/>
                <a:cs typeface="+mn-lt"/>
              </a:rPr>
              <a:t> , int </a:t>
            </a:r>
            <a:r>
              <a:rPr lang="en-US" dirty="0" err="1">
                <a:solidFill>
                  <a:schemeClr val="accent5">
                    <a:lumMod val="50000"/>
                  </a:schemeClr>
                </a:solidFill>
                <a:latin typeface="Times New Roman"/>
                <a:ea typeface="+mn-lt"/>
                <a:cs typeface="+mn-lt"/>
              </a:rPr>
              <a:t>semflg</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endParaRPr lang="en-US">
              <a:latin typeface="Times New Roman"/>
              <a:ea typeface="+mn-lt"/>
              <a:cs typeface="+mn-lt"/>
            </a:endParaRPr>
          </a:p>
          <a:p>
            <a:pPr marL="0" indent="0">
              <a:buNone/>
            </a:pPr>
            <a:r>
              <a:rPr lang="en-US" dirty="0">
                <a:latin typeface="Times New Roman"/>
                <a:ea typeface="+mn-lt"/>
                <a:cs typeface="+mn-lt"/>
              </a:rPr>
              <a:t>         Returns semaphore set identifier on success, or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25437354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BA6B-363B-37F1-1BB6-812A616EBD35}"/>
              </a:ext>
            </a:extLst>
          </p:cNvPr>
          <p:cNvSpPr>
            <a:spLocks noGrp="1"/>
          </p:cNvSpPr>
          <p:nvPr>
            <p:ph type="title"/>
          </p:nvPr>
        </p:nvSpPr>
        <p:spPr/>
        <p:txBody>
          <a:bodyPr/>
          <a:lstStyle/>
          <a:p>
            <a:r>
              <a:rPr lang="en-US">
                <a:latin typeface="Times New Roman"/>
                <a:ea typeface="+mj-lt"/>
                <a:cs typeface="+mj-lt"/>
              </a:rPr>
              <a:t>Semaphore Control Operations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4249CD26-1ADD-995C-BD8A-84CF9A9675DA}"/>
              </a:ext>
            </a:extLst>
          </p:cNvPr>
          <p:cNvSpPr>
            <a:spLocks noGrp="1"/>
          </p:cNvSpPr>
          <p:nvPr>
            <p:ph idx="1"/>
          </p:nvPr>
        </p:nvSpPr>
        <p:spPr/>
        <p:txBody>
          <a:bodyPr vert="horz" lIns="91440" tIns="45720" rIns="91440" bIns="45720" rtlCol="0" anchor="t">
            <a:normAutofit lnSpcReduction="10000"/>
          </a:bodyPr>
          <a:lstStyle/>
          <a:p>
            <a:r>
              <a:rPr lang="en-US" dirty="0">
                <a:latin typeface="Times New Roman"/>
                <a:ea typeface="+mn-lt"/>
                <a:cs typeface="+mn-lt"/>
              </a:rPr>
              <a:t>The </a:t>
            </a:r>
            <a:r>
              <a:rPr lang="en-US" dirty="0" err="1">
                <a:latin typeface="Times New Roman"/>
                <a:ea typeface="+mn-lt"/>
                <a:cs typeface="+mn-lt"/>
              </a:rPr>
              <a:t>semctl</a:t>
            </a:r>
            <a:r>
              <a:rPr lang="en-US" dirty="0">
                <a:latin typeface="Times New Roman"/>
                <a:ea typeface="+mn-lt"/>
                <a:cs typeface="+mn-lt"/>
              </a:rPr>
              <a:t>() system call performs a variety of control operations on a semaphore set or on an individual semaphore within a set.</a:t>
            </a:r>
          </a:p>
          <a:p>
            <a:endParaRPr lang="en-US">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sem.h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semctl</a:t>
            </a: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semid</a:t>
            </a:r>
            <a:r>
              <a:rPr lang="en-US" dirty="0">
                <a:solidFill>
                  <a:schemeClr val="accent5">
                    <a:lumMod val="50000"/>
                  </a:schemeClr>
                </a:solidFill>
                <a:latin typeface="Times New Roman"/>
                <a:ea typeface="+mn-lt"/>
                <a:cs typeface="+mn-lt"/>
              </a:rPr>
              <a:t> , int </a:t>
            </a:r>
            <a:r>
              <a:rPr lang="en-US" dirty="0" err="1">
                <a:solidFill>
                  <a:schemeClr val="accent5">
                    <a:lumMod val="50000"/>
                  </a:schemeClr>
                </a:solidFill>
                <a:latin typeface="Times New Roman"/>
                <a:ea typeface="+mn-lt"/>
                <a:cs typeface="+mn-lt"/>
              </a:rPr>
              <a:t>semnum</a:t>
            </a:r>
            <a:r>
              <a:rPr lang="en-US" dirty="0">
                <a:solidFill>
                  <a:schemeClr val="accent5">
                    <a:lumMod val="50000"/>
                  </a:schemeClr>
                </a:solidFill>
                <a:latin typeface="Times New Roman"/>
                <a:ea typeface="+mn-lt"/>
                <a:cs typeface="+mn-lt"/>
              </a:rPr>
              <a:t> , int </a:t>
            </a:r>
            <a:r>
              <a:rPr lang="en-US" dirty="0" err="1">
                <a:solidFill>
                  <a:schemeClr val="accent5">
                    <a:lumMod val="50000"/>
                  </a:schemeClr>
                </a:solidFill>
                <a:latin typeface="Times New Roman"/>
                <a:ea typeface="+mn-lt"/>
                <a:cs typeface="+mn-lt"/>
              </a:rPr>
              <a:t>cmd</a:t>
            </a:r>
            <a:r>
              <a:rPr lang="en-US" dirty="0">
                <a:solidFill>
                  <a:schemeClr val="accent5">
                    <a:lumMod val="50000"/>
                  </a:schemeClr>
                </a:solidFill>
                <a:latin typeface="Times New Roman"/>
                <a:ea typeface="+mn-lt"/>
                <a:cs typeface="+mn-lt"/>
              </a:rPr>
              <a:t> , ... /* union </a:t>
            </a:r>
            <a:r>
              <a:rPr lang="en-US" dirty="0" err="1">
                <a:solidFill>
                  <a:schemeClr val="accent5">
                    <a:lumMod val="50000"/>
                  </a:schemeClr>
                </a:solidFill>
                <a:latin typeface="Times New Roman"/>
                <a:ea typeface="+mn-lt"/>
                <a:cs typeface="+mn-lt"/>
              </a:rPr>
              <a:t>semun</a:t>
            </a:r>
            <a:r>
              <a:rPr lang="en-US" dirty="0">
                <a:solidFill>
                  <a:schemeClr val="accent5">
                    <a:lumMod val="50000"/>
                  </a:schemeClr>
                </a:solidFill>
                <a:latin typeface="Times New Roman"/>
                <a:ea typeface="+mn-lt"/>
                <a:cs typeface="+mn-lt"/>
              </a:rPr>
              <a:t> </a:t>
            </a:r>
            <a:r>
              <a:rPr lang="en-US" dirty="0" err="1">
                <a:solidFill>
                  <a:schemeClr val="accent5">
                    <a:lumMod val="50000"/>
                  </a:schemeClr>
                </a:solidFill>
                <a:latin typeface="Times New Roman"/>
                <a:ea typeface="+mn-lt"/>
                <a:cs typeface="+mn-lt"/>
              </a:rPr>
              <a:t>arg</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a:endParaRPr>
          </a:p>
          <a:p>
            <a:pPr marL="0" indent="0">
              <a:buNone/>
            </a:pPr>
            <a:endParaRPr lang="en-US">
              <a:latin typeface="Times New Roman"/>
              <a:ea typeface="+mn-lt"/>
              <a:cs typeface="+mn-lt"/>
            </a:endParaRPr>
          </a:p>
          <a:p>
            <a:pPr marL="0" indent="0">
              <a:buNone/>
            </a:pPr>
            <a:r>
              <a:rPr lang="en-US" dirty="0">
                <a:latin typeface="Times New Roman"/>
                <a:ea typeface="+mn-lt"/>
                <a:cs typeface="+mn-lt"/>
              </a:rPr>
              <a:t>    Returns nonnegative integer on success (see text); returns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31428046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68B3-DD2D-7A3C-050C-B49A95383BC9}"/>
              </a:ext>
            </a:extLst>
          </p:cNvPr>
          <p:cNvSpPr>
            <a:spLocks noGrp="1"/>
          </p:cNvSpPr>
          <p:nvPr>
            <p:ph type="title"/>
          </p:nvPr>
        </p:nvSpPr>
        <p:spPr/>
        <p:txBody>
          <a:bodyPr/>
          <a:lstStyle/>
          <a:p>
            <a:r>
              <a:rPr lang="en-US">
                <a:latin typeface="Times New Roman"/>
                <a:ea typeface="+mj-lt"/>
                <a:cs typeface="+mj-lt"/>
              </a:rPr>
              <a:t>Semaphore Associated Data Structure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D2677ACB-9B07-AA74-3332-2C55BFB71B9E}"/>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Each semaphore set has an associated </a:t>
            </a:r>
            <a:r>
              <a:rPr lang="en-US" dirty="0" err="1">
                <a:latin typeface="Times New Roman"/>
                <a:ea typeface="+mn-lt"/>
                <a:cs typeface="+mn-lt"/>
              </a:rPr>
              <a:t>semid_ds</a:t>
            </a:r>
            <a:r>
              <a:rPr lang="en-US" dirty="0">
                <a:latin typeface="Times New Roman"/>
                <a:ea typeface="+mn-lt"/>
                <a:cs typeface="+mn-lt"/>
              </a:rPr>
              <a:t> data structure of the following form:</a:t>
            </a:r>
          </a:p>
          <a:p>
            <a:pPr marL="0" indent="0">
              <a:buNone/>
            </a:pPr>
            <a:r>
              <a:rPr lang="en-US" sz="2400" dirty="0">
                <a:solidFill>
                  <a:schemeClr val="accent5">
                    <a:lumMod val="50000"/>
                  </a:schemeClr>
                </a:solidFill>
                <a:latin typeface="Times New Roman"/>
                <a:ea typeface="+mn-lt"/>
                <a:cs typeface="+mn-lt"/>
              </a:rPr>
              <a:t>struct </a:t>
            </a:r>
            <a:r>
              <a:rPr lang="en-US" sz="2400" dirty="0" err="1">
                <a:solidFill>
                  <a:schemeClr val="accent5">
                    <a:lumMod val="50000"/>
                  </a:schemeClr>
                </a:solidFill>
                <a:latin typeface="Times New Roman"/>
                <a:ea typeface="+mn-lt"/>
                <a:cs typeface="+mn-lt"/>
              </a:rPr>
              <a:t>semid_ds</a:t>
            </a:r>
            <a:r>
              <a:rPr lang="en-US" sz="2400" dirty="0">
                <a:solidFill>
                  <a:schemeClr val="accent5">
                    <a:lumMod val="50000"/>
                  </a:schemeClr>
                </a:solidFill>
                <a:latin typeface="Times New Roman"/>
                <a:ea typeface="+mn-lt"/>
                <a:cs typeface="+mn-lt"/>
              </a:rPr>
              <a:t> {
               struct </a:t>
            </a:r>
            <a:r>
              <a:rPr lang="en-US" sz="2400" dirty="0" err="1">
                <a:solidFill>
                  <a:schemeClr val="accent5">
                    <a:lumMod val="50000"/>
                  </a:schemeClr>
                </a:solidFill>
                <a:latin typeface="Times New Roman"/>
                <a:ea typeface="+mn-lt"/>
                <a:cs typeface="+mn-lt"/>
              </a:rPr>
              <a:t>ipc_perm</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sem_perm</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 Ownership and permissions */
</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time_t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sem_otime</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 Last </a:t>
            </a:r>
            <a:r>
              <a:rPr lang="en-US" sz="2400" dirty="0" err="1">
                <a:latin typeface="Times New Roman"/>
                <a:ea typeface="+mn-lt"/>
                <a:cs typeface="+mn-lt"/>
              </a:rPr>
              <a:t>semop</a:t>
            </a:r>
            <a:r>
              <a:rPr lang="en-US" sz="2400" dirty="0">
                <a:latin typeface="Times New Roman"/>
                <a:ea typeface="+mn-lt"/>
                <a:cs typeface="+mn-lt"/>
              </a:rPr>
              <a:t> time */
</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time_t</a:t>
            </a:r>
            <a:r>
              <a:rPr lang="en-US" sz="2400" dirty="0">
                <a:solidFill>
                  <a:schemeClr val="accent5">
                    <a:lumMod val="50000"/>
                  </a:schemeClr>
                </a:solidFill>
                <a:latin typeface="Times New Roman"/>
                <a:ea typeface="+mn-lt"/>
                <a:cs typeface="+mn-lt"/>
              </a:rPr>
              <a:t>          </a:t>
            </a:r>
            <a:r>
              <a:rPr lang="en-US" sz="2400" dirty="0" err="1">
                <a:solidFill>
                  <a:schemeClr val="accent5">
                    <a:lumMod val="50000"/>
                  </a:schemeClr>
                </a:solidFill>
                <a:latin typeface="Times New Roman"/>
                <a:ea typeface="+mn-lt"/>
                <a:cs typeface="+mn-lt"/>
              </a:rPr>
              <a:t>sem_ctime</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 Creation time/time of last
</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  modification via </a:t>
            </a:r>
            <a:r>
              <a:rPr lang="en-US" sz="2400" dirty="0" err="1">
                <a:latin typeface="Times New Roman"/>
                <a:ea typeface="+mn-lt"/>
                <a:cs typeface="+mn-lt"/>
              </a:rPr>
              <a:t>semctl</a:t>
            </a:r>
            <a:r>
              <a:rPr lang="en-US" sz="2400" dirty="0">
                <a:latin typeface="Times New Roman"/>
                <a:ea typeface="+mn-lt"/>
                <a:cs typeface="+mn-lt"/>
              </a:rPr>
              <a:t>() */
</a:t>
            </a:r>
            <a:r>
              <a:rPr lang="en-US" sz="2400" dirty="0">
                <a:solidFill>
                  <a:schemeClr val="accent5">
                    <a:lumMod val="50000"/>
                  </a:schemeClr>
                </a:solidFill>
                <a:latin typeface="Times New Roman"/>
                <a:ea typeface="+mn-lt"/>
                <a:cs typeface="+mn-lt"/>
              </a:rPr>
              <a:t>               unsigned long   </a:t>
            </a:r>
            <a:r>
              <a:rPr lang="en-US" sz="2400" dirty="0" err="1">
                <a:solidFill>
                  <a:schemeClr val="accent5">
                    <a:lumMod val="50000"/>
                  </a:schemeClr>
                </a:solidFill>
                <a:latin typeface="Times New Roman"/>
                <a:ea typeface="+mn-lt"/>
                <a:cs typeface="+mn-lt"/>
              </a:rPr>
              <a:t>sem_nsems</a:t>
            </a:r>
            <a:r>
              <a:rPr lang="en-US" sz="2400" dirty="0">
                <a:solidFill>
                  <a:schemeClr val="accent5">
                    <a:lumMod val="50000"/>
                  </a:schemeClr>
                </a:solidFill>
                <a:latin typeface="Times New Roman"/>
                <a:ea typeface="+mn-lt"/>
                <a:cs typeface="+mn-lt"/>
              </a:rPr>
              <a:t>;    </a:t>
            </a:r>
            <a:r>
              <a:rPr lang="en-US" sz="2400" dirty="0">
                <a:latin typeface="Times New Roman"/>
                <a:ea typeface="+mn-lt"/>
                <a:cs typeface="+mn-lt"/>
              </a:rPr>
              <a:t>  /* No. of semaphores in set */
</a:t>
            </a:r>
            <a:r>
              <a:rPr lang="en-US" sz="2400" dirty="0">
                <a:solidFill>
                  <a:schemeClr val="accent5">
                    <a:lumMod val="50000"/>
                  </a:schemeClr>
                </a:solidFill>
                <a:latin typeface="Times New Roman"/>
                <a:ea typeface="+mn-lt"/>
                <a:cs typeface="+mn-lt"/>
              </a:rPr>
              <a:t>           };</a:t>
            </a:r>
          </a:p>
          <a:p>
            <a:endParaRPr lang="en-US" sz="2400">
              <a:latin typeface="Times New Roman"/>
              <a:cs typeface="Calibri"/>
            </a:endParaRPr>
          </a:p>
        </p:txBody>
      </p:sp>
    </p:spTree>
    <p:extLst>
      <p:ext uri="{BB962C8B-B14F-4D97-AF65-F5344CB8AC3E}">
        <p14:creationId xmlns:p14="http://schemas.microsoft.com/office/powerpoint/2010/main" val="3805711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83C3-E376-9973-43BE-1C41A1A26E6F}"/>
              </a:ext>
            </a:extLst>
          </p:cNvPr>
          <p:cNvSpPr>
            <a:spLocks noGrp="1"/>
          </p:cNvSpPr>
          <p:nvPr>
            <p:ph type="title"/>
          </p:nvPr>
        </p:nvSpPr>
        <p:spPr/>
        <p:txBody>
          <a:bodyPr/>
          <a:lstStyle/>
          <a:p>
            <a:r>
              <a:rPr lang="en-US">
                <a:latin typeface="Times New Roman"/>
                <a:ea typeface="+mj-lt"/>
                <a:cs typeface="+mj-lt"/>
              </a:rPr>
              <a:t>Semaphore Operations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72B6D93-A341-4C4F-CA0E-47ABFA3CD8EB}"/>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The </a:t>
            </a:r>
            <a:r>
              <a:rPr lang="en-US" dirty="0" err="1">
                <a:latin typeface="Times New Roman"/>
                <a:ea typeface="+mn-lt"/>
                <a:cs typeface="+mn-lt"/>
              </a:rPr>
              <a:t>semop</a:t>
            </a:r>
            <a:r>
              <a:rPr lang="en-US" dirty="0">
                <a:latin typeface="Times New Roman"/>
                <a:ea typeface="+mn-lt"/>
                <a:cs typeface="+mn-lt"/>
              </a:rPr>
              <a:t>() system call performs one or more operations on the semaphores in the semaphore set identified by </a:t>
            </a:r>
            <a:r>
              <a:rPr lang="en-US" dirty="0" err="1">
                <a:latin typeface="Times New Roman"/>
                <a:ea typeface="+mn-lt"/>
                <a:cs typeface="+mn-lt"/>
              </a:rPr>
              <a:t>semid</a:t>
            </a:r>
            <a:r>
              <a:rPr lang="en-US" dirty="0">
                <a:latin typeface="Times New Roman"/>
                <a:ea typeface="+mn-lt"/>
                <a:cs typeface="+mn-lt"/>
              </a:rPr>
              <a:t>.</a:t>
            </a:r>
          </a:p>
          <a:p>
            <a:pPr marL="0" indent="0">
              <a:buNone/>
            </a:pPr>
            <a:endParaRPr lang="en-US">
              <a:latin typeface="Times New Roman"/>
              <a:ea typeface="+mn-lt"/>
              <a:cs typeface="+mn-lt"/>
            </a:endParaRPr>
          </a:p>
          <a:p>
            <a:pPr marL="0" indent="0">
              <a:buNone/>
            </a:pPr>
            <a:r>
              <a:rPr lang="en-US" dirty="0">
                <a:latin typeface="Times New Roman"/>
                <a:ea typeface="+mn-lt"/>
                <a:cs typeface="+mn-lt"/>
              </a:rPr>
              <a:t> </a:t>
            </a:r>
            <a:r>
              <a:rPr lang="en-US" dirty="0">
                <a:solidFill>
                  <a:schemeClr val="accent5">
                    <a:lumMod val="50000"/>
                  </a:schemeClr>
                </a:solidFill>
                <a:latin typeface="Times New Roman"/>
                <a:ea typeface="+mn-lt"/>
                <a:cs typeface="+mn-lt"/>
              </a:rPr>
              <a:t>  #include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   #include &lt;sys/</a:t>
            </a:r>
            <a:r>
              <a:rPr lang="en-US" dirty="0" err="1">
                <a:solidFill>
                  <a:schemeClr val="accent5">
                    <a:lumMod val="50000"/>
                  </a:schemeClr>
                </a:solidFill>
                <a:latin typeface="Times New Roman"/>
                <a:ea typeface="+mn-lt"/>
                <a:cs typeface="+mn-lt"/>
              </a:rPr>
              <a:t>sem.h</a:t>
            </a:r>
            <a:r>
              <a:rPr lang="en-US" dirty="0">
                <a:solidFill>
                  <a:schemeClr val="accent5">
                    <a:lumMod val="50000"/>
                  </a:schemeClr>
                </a:solidFill>
                <a:latin typeface="Times New Roman"/>
                <a:ea typeface="+mn-lt"/>
                <a:cs typeface="+mn-lt"/>
              </a:rPr>
              <a:t>&gt;</a:t>
            </a:r>
          </a:p>
          <a:p>
            <a:pPr marL="0" indent="0">
              <a:buNone/>
            </a:pPr>
            <a:r>
              <a:rPr lang="en-US" dirty="0">
                <a:solidFill>
                  <a:schemeClr val="accent5">
                    <a:lumMod val="50000"/>
                  </a:schemeClr>
                </a:solidFill>
                <a:latin typeface="Times New Roman"/>
                <a:ea typeface="+mn-lt"/>
                <a:cs typeface="+mn-lt"/>
              </a:rPr>
              <a:t>   int </a:t>
            </a:r>
            <a:r>
              <a:rPr lang="en-US" dirty="0" err="1">
                <a:solidFill>
                  <a:schemeClr val="accent5">
                    <a:lumMod val="50000"/>
                  </a:schemeClr>
                </a:solidFill>
                <a:latin typeface="Times New Roman"/>
                <a:ea typeface="+mn-lt"/>
                <a:cs typeface="+mn-lt"/>
              </a:rPr>
              <a:t>semop</a:t>
            </a: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semid</a:t>
            </a:r>
            <a:r>
              <a:rPr lang="en-US" dirty="0">
                <a:solidFill>
                  <a:schemeClr val="accent5">
                    <a:lumMod val="50000"/>
                  </a:schemeClr>
                </a:solidFill>
                <a:latin typeface="Times New Roman"/>
                <a:ea typeface="+mn-lt"/>
                <a:cs typeface="+mn-lt"/>
              </a:rPr>
              <a:t> , struct </a:t>
            </a:r>
            <a:r>
              <a:rPr lang="en-US" dirty="0" err="1">
                <a:solidFill>
                  <a:schemeClr val="accent5">
                    <a:lumMod val="50000"/>
                  </a:schemeClr>
                </a:solidFill>
                <a:latin typeface="Times New Roman"/>
                <a:ea typeface="+mn-lt"/>
                <a:cs typeface="+mn-lt"/>
              </a:rPr>
              <a:t>sembuf</a:t>
            </a:r>
            <a:r>
              <a:rPr lang="en-US" dirty="0">
                <a:solidFill>
                  <a:schemeClr val="accent5">
                    <a:lumMod val="50000"/>
                  </a:schemeClr>
                </a:solidFill>
                <a:latin typeface="Times New Roman"/>
                <a:ea typeface="+mn-lt"/>
                <a:cs typeface="+mn-lt"/>
              </a:rPr>
              <a:t> * sops , unsigned int </a:t>
            </a:r>
            <a:r>
              <a:rPr lang="en-US" dirty="0" err="1">
                <a:solidFill>
                  <a:schemeClr val="accent5">
                    <a:lumMod val="50000"/>
                  </a:schemeClr>
                </a:solidFill>
                <a:latin typeface="Times New Roman"/>
                <a:ea typeface="+mn-lt"/>
                <a:cs typeface="+mn-lt"/>
              </a:rPr>
              <a:t>nsops</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              </a:t>
            </a:r>
          </a:p>
          <a:p>
            <a:pPr marL="0" indent="0">
              <a:buNone/>
            </a:pPr>
            <a:r>
              <a:rPr lang="en-US" dirty="0">
                <a:latin typeface="Times New Roman"/>
                <a:ea typeface="+mn-lt"/>
                <a:cs typeface="+mn-lt"/>
              </a:rPr>
              <a:t>                                           Returns 0 on success, or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16570867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C3F3-5793-3692-B090-A99CDEE17D94}"/>
              </a:ext>
            </a:extLst>
          </p:cNvPr>
          <p:cNvSpPr>
            <a:spLocks noGrp="1"/>
          </p:cNvSpPr>
          <p:nvPr>
            <p:ph type="title"/>
          </p:nvPr>
        </p:nvSpPr>
        <p:spPr/>
        <p:txBody>
          <a:bodyPr/>
          <a:lstStyle/>
          <a:p>
            <a:r>
              <a:rPr lang="en-US">
                <a:latin typeface="Times New Roman"/>
                <a:ea typeface="+mj-lt"/>
                <a:cs typeface="+mj-lt"/>
              </a:rPr>
              <a:t>SYSTEM V SHARED MEMORY</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D87AF060-126A-632D-81DF-349B6C03D1B4}"/>
              </a:ext>
            </a:extLst>
          </p:cNvPr>
          <p:cNvSpPr>
            <a:spLocks noGrp="1"/>
          </p:cNvSpPr>
          <p:nvPr>
            <p:ph idx="1"/>
          </p:nvPr>
        </p:nvSpPr>
        <p:spPr/>
        <p:txBody>
          <a:bodyPr vert="horz" lIns="91440" tIns="45720" rIns="91440" bIns="45720" rtlCol="0" anchor="t">
            <a:normAutofit/>
          </a:bodyPr>
          <a:lstStyle/>
          <a:p>
            <a:r>
              <a:rPr lang="en-US" sz="3200" b="1">
                <a:latin typeface="Times New Roman"/>
                <a:ea typeface="+mn-lt"/>
                <a:cs typeface="+mn-lt"/>
              </a:rPr>
              <a:t>Overview</a:t>
            </a:r>
          </a:p>
          <a:p>
            <a:r>
              <a:rPr lang="en-US">
                <a:latin typeface="Times New Roman"/>
                <a:ea typeface="+mn-lt"/>
                <a:cs typeface="+mn-lt"/>
              </a:rPr>
              <a:t>Call </a:t>
            </a:r>
            <a:r>
              <a:rPr lang="en-US" err="1">
                <a:latin typeface="Times New Roman"/>
                <a:ea typeface="+mn-lt"/>
                <a:cs typeface="+mn-lt"/>
              </a:rPr>
              <a:t>shmget</a:t>
            </a:r>
            <a:r>
              <a:rPr lang="en-US">
                <a:latin typeface="Times New Roman"/>
                <a:ea typeface="+mn-lt"/>
                <a:cs typeface="+mn-lt"/>
              </a:rPr>
              <a:t>() to create a new shared memory segment or obtain the identifier of an existing segment.</a:t>
            </a:r>
          </a:p>
          <a:p>
            <a:r>
              <a:rPr lang="en-US">
                <a:latin typeface="Times New Roman"/>
                <a:ea typeface="+mn-lt"/>
                <a:cs typeface="+mn-lt"/>
              </a:rPr>
              <a:t>Use </a:t>
            </a:r>
            <a:r>
              <a:rPr lang="en-US" err="1">
                <a:latin typeface="Times New Roman"/>
                <a:ea typeface="+mn-lt"/>
                <a:cs typeface="+mn-lt"/>
              </a:rPr>
              <a:t>shmat</a:t>
            </a:r>
            <a:r>
              <a:rPr lang="en-US">
                <a:latin typeface="Times New Roman"/>
                <a:ea typeface="+mn-lt"/>
                <a:cs typeface="+mn-lt"/>
              </a:rPr>
              <a:t>() to attach the shared memory segment; that is, make the segment part of the virtual memory of the calling process.</a:t>
            </a:r>
          </a:p>
          <a:p>
            <a:r>
              <a:rPr lang="en-US">
                <a:latin typeface="Times New Roman"/>
                <a:ea typeface="+mn-lt"/>
                <a:cs typeface="+mn-lt"/>
              </a:rPr>
              <a:t>Call </a:t>
            </a:r>
            <a:r>
              <a:rPr lang="en-US" err="1">
                <a:latin typeface="Times New Roman"/>
                <a:ea typeface="+mn-lt"/>
                <a:cs typeface="+mn-lt"/>
              </a:rPr>
              <a:t>shmdt</a:t>
            </a:r>
            <a:r>
              <a:rPr lang="en-US">
                <a:latin typeface="Times New Roman"/>
                <a:ea typeface="+mn-lt"/>
                <a:cs typeface="+mn-lt"/>
              </a:rPr>
              <a:t>() to detach the shared memory segment. After this call, the process can no longer refer to the shared memory.</a:t>
            </a:r>
          </a:p>
          <a:p>
            <a:r>
              <a:rPr lang="en-US">
                <a:latin typeface="Times New Roman"/>
                <a:ea typeface="+mn-lt"/>
                <a:cs typeface="+mn-lt"/>
              </a:rPr>
              <a:t>Call </a:t>
            </a:r>
            <a:r>
              <a:rPr lang="en-US" err="1">
                <a:latin typeface="Times New Roman"/>
                <a:ea typeface="+mn-lt"/>
                <a:cs typeface="+mn-lt"/>
              </a:rPr>
              <a:t>shmctl</a:t>
            </a:r>
            <a:r>
              <a:rPr lang="en-US">
                <a:latin typeface="Times New Roman"/>
                <a:ea typeface="+mn-lt"/>
                <a:cs typeface="+mn-lt"/>
              </a:rPr>
              <a:t>() to delete the shared memory segment.</a:t>
            </a:r>
            <a:endParaRPr lang="en-US">
              <a:latin typeface="Times New Roman"/>
              <a:cs typeface="Calibri" panose="020F0502020204030204"/>
            </a:endParaRPr>
          </a:p>
        </p:txBody>
      </p:sp>
    </p:spTree>
    <p:extLst>
      <p:ext uri="{BB962C8B-B14F-4D97-AF65-F5344CB8AC3E}">
        <p14:creationId xmlns:p14="http://schemas.microsoft.com/office/powerpoint/2010/main" val="24136122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09F5-1411-7F80-FE8B-B5D3A58DC583}"/>
              </a:ext>
            </a:extLst>
          </p:cNvPr>
          <p:cNvSpPr>
            <a:spLocks noGrp="1"/>
          </p:cNvSpPr>
          <p:nvPr>
            <p:ph type="title"/>
          </p:nvPr>
        </p:nvSpPr>
        <p:spPr/>
        <p:txBody>
          <a:bodyPr/>
          <a:lstStyle/>
          <a:p>
            <a:r>
              <a:rPr lang="en-US">
                <a:latin typeface="Times New Roman"/>
                <a:ea typeface="+mj-lt"/>
                <a:cs typeface="+mj-lt"/>
              </a:rPr>
              <a:t>Creating or Opening a Shared Memory Segment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C9728A7-ED26-EBF7-A48B-D12F7CBC131D}"/>
              </a:ext>
            </a:extLst>
          </p:cNvPr>
          <p:cNvSpPr>
            <a:spLocks noGrp="1"/>
          </p:cNvSpPr>
          <p:nvPr>
            <p:ph idx="1"/>
          </p:nvPr>
        </p:nvSpPr>
        <p:spPr/>
        <p:txBody>
          <a:bodyPr vert="horz" lIns="91440" tIns="45720" rIns="91440" bIns="45720" rtlCol="0" anchor="t">
            <a:normAutofit fontScale="92500"/>
          </a:bodyPr>
          <a:lstStyle/>
          <a:p>
            <a:r>
              <a:rPr lang="en-US" dirty="0">
                <a:latin typeface="Times New Roman"/>
                <a:ea typeface="+mn-lt"/>
                <a:cs typeface="+mn-lt"/>
              </a:rPr>
              <a:t>The </a:t>
            </a:r>
            <a:r>
              <a:rPr lang="en-US" dirty="0" err="1">
                <a:latin typeface="Times New Roman"/>
                <a:ea typeface="+mn-lt"/>
                <a:cs typeface="+mn-lt"/>
              </a:rPr>
              <a:t>shmget</a:t>
            </a:r>
            <a:r>
              <a:rPr lang="en-US" dirty="0">
                <a:latin typeface="Times New Roman"/>
                <a:ea typeface="+mn-lt"/>
                <a:cs typeface="+mn-lt"/>
              </a:rPr>
              <a:t>() system call creates a new shared memory segment or obtains the identifier of an existing segment.</a:t>
            </a:r>
          </a:p>
          <a:p>
            <a:endParaRPr lang="en-US">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types.h</a:t>
            </a:r>
            <a:r>
              <a:rPr lang="en-US" dirty="0">
                <a:solidFill>
                  <a:schemeClr val="accent5">
                    <a:lumMod val="50000"/>
                  </a:schemeClr>
                </a:solidFill>
                <a:latin typeface="Times New Roman"/>
                <a:ea typeface="+mn-lt"/>
                <a:cs typeface="+mn-lt"/>
              </a:rPr>
              <a:t>&gt;</a:t>
            </a:r>
            <a:endParaRPr lang="en-US">
              <a:solidFill>
                <a:schemeClr val="accent5">
                  <a:lumMod val="50000"/>
                </a:schemeClr>
              </a:solidFill>
              <a:latin typeface="Times New Roman"/>
              <a:cs typeface="Calibri" panose="020F0502020204030204"/>
            </a:endParaRPr>
          </a:p>
          <a:p>
            <a:pPr marL="0" indent="0">
              <a:buNone/>
            </a:pPr>
            <a:r>
              <a:rPr lang="en-US" dirty="0">
                <a:solidFill>
                  <a:schemeClr val="accent5">
                    <a:lumMod val="50000"/>
                  </a:schemeClr>
                </a:solidFill>
                <a:latin typeface="Times New Roman"/>
                <a:ea typeface="+mn-lt"/>
                <a:cs typeface="+mn-lt"/>
              </a:rPr>
              <a:t>#include &lt;sys/</a:t>
            </a:r>
            <a:r>
              <a:rPr lang="en-US" dirty="0" err="1">
                <a:solidFill>
                  <a:schemeClr val="accent5">
                    <a:lumMod val="50000"/>
                  </a:schemeClr>
                </a:solidFill>
                <a:latin typeface="Times New Roman"/>
                <a:ea typeface="+mn-lt"/>
                <a:cs typeface="+mn-lt"/>
              </a:rPr>
              <a:t>shm.h</a:t>
            </a:r>
            <a:r>
              <a:rPr lang="en-US" dirty="0">
                <a:solidFill>
                  <a:schemeClr val="accent5">
                    <a:lumMod val="50000"/>
                  </a:schemeClr>
                </a:solidFill>
                <a:latin typeface="Times New Roman"/>
                <a:ea typeface="+mn-lt"/>
                <a:cs typeface="+mn-lt"/>
              </a:rPr>
              <a:t>&gt;</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solidFill>
                  <a:schemeClr val="accent5">
                    <a:lumMod val="50000"/>
                  </a:schemeClr>
                </a:solidFill>
                <a:latin typeface="Times New Roman"/>
                <a:ea typeface="+mn-lt"/>
                <a:cs typeface="+mn-lt"/>
              </a:rPr>
              <a:t>int </a:t>
            </a:r>
            <a:r>
              <a:rPr lang="en-US" dirty="0" err="1">
                <a:solidFill>
                  <a:schemeClr val="accent5">
                    <a:lumMod val="50000"/>
                  </a:schemeClr>
                </a:solidFill>
                <a:latin typeface="Times New Roman"/>
                <a:ea typeface="+mn-lt"/>
                <a:cs typeface="+mn-lt"/>
              </a:rPr>
              <a:t>shmget</a:t>
            </a:r>
            <a:r>
              <a:rPr lang="en-US" dirty="0">
                <a:solidFill>
                  <a:schemeClr val="accent5">
                    <a:lumMod val="50000"/>
                  </a:schemeClr>
                </a:solidFill>
                <a:latin typeface="Times New Roman"/>
                <a:ea typeface="+mn-lt"/>
                <a:cs typeface="+mn-lt"/>
              </a:rPr>
              <a:t>(</a:t>
            </a:r>
            <a:r>
              <a:rPr lang="en-US" dirty="0" err="1">
                <a:solidFill>
                  <a:schemeClr val="accent5">
                    <a:lumMod val="50000"/>
                  </a:schemeClr>
                </a:solidFill>
                <a:latin typeface="Times New Roman"/>
                <a:ea typeface="+mn-lt"/>
                <a:cs typeface="+mn-lt"/>
              </a:rPr>
              <a:t>key_t</a:t>
            </a:r>
            <a:r>
              <a:rPr lang="en-US" dirty="0">
                <a:solidFill>
                  <a:schemeClr val="accent5">
                    <a:lumMod val="50000"/>
                  </a:schemeClr>
                </a:solidFill>
                <a:latin typeface="Times New Roman"/>
                <a:ea typeface="+mn-lt"/>
                <a:cs typeface="+mn-lt"/>
              </a:rPr>
              <a:t> key , </a:t>
            </a:r>
            <a:r>
              <a:rPr lang="en-US" dirty="0" err="1">
                <a:solidFill>
                  <a:schemeClr val="accent5">
                    <a:lumMod val="50000"/>
                  </a:schemeClr>
                </a:solidFill>
                <a:latin typeface="Times New Roman"/>
                <a:ea typeface="+mn-lt"/>
                <a:cs typeface="+mn-lt"/>
              </a:rPr>
              <a:t>size_t</a:t>
            </a:r>
            <a:r>
              <a:rPr lang="en-US" dirty="0">
                <a:solidFill>
                  <a:schemeClr val="accent5">
                    <a:lumMod val="50000"/>
                  </a:schemeClr>
                </a:solidFill>
                <a:latin typeface="Times New Roman"/>
                <a:ea typeface="+mn-lt"/>
                <a:cs typeface="+mn-lt"/>
              </a:rPr>
              <a:t> size , int </a:t>
            </a:r>
            <a:r>
              <a:rPr lang="en-US" dirty="0" err="1">
                <a:solidFill>
                  <a:schemeClr val="accent5">
                    <a:lumMod val="50000"/>
                  </a:schemeClr>
                </a:solidFill>
                <a:latin typeface="Times New Roman"/>
                <a:ea typeface="+mn-lt"/>
                <a:cs typeface="+mn-lt"/>
              </a:rPr>
              <a:t>shmflg</a:t>
            </a:r>
            <a:r>
              <a:rPr lang="en-US" dirty="0">
                <a:solidFill>
                  <a:schemeClr val="accent5">
                    <a:lumMod val="50000"/>
                  </a:schemeClr>
                </a:solidFill>
                <a:latin typeface="Times New Roman"/>
                <a:ea typeface="+mn-lt"/>
                <a:cs typeface="+mn-lt"/>
              </a:rPr>
              <a:t> );</a:t>
            </a:r>
            <a:endParaRPr lang="en-US" dirty="0">
              <a:solidFill>
                <a:schemeClr val="accent5">
                  <a:lumMod val="50000"/>
                </a:schemeClr>
              </a:solidFill>
              <a:latin typeface="Times New Roman"/>
              <a:cs typeface="Calibri" panose="020F0502020204030204"/>
            </a:endParaRPr>
          </a:p>
          <a:p>
            <a:pPr marL="0" indent="0">
              <a:buNone/>
            </a:pPr>
            <a:endParaRPr lang="en-US" dirty="0">
              <a:solidFill>
                <a:schemeClr val="accent5">
                  <a:lumMod val="50000"/>
                </a:schemeClr>
              </a:solidFill>
              <a:latin typeface="Times New Roman"/>
              <a:ea typeface="+mn-lt"/>
              <a:cs typeface="+mn-lt"/>
            </a:endParaRPr>
          </a:p>
          <a:p>
            <a:pPr marL="0" indent="0">
              <a:buNone/>
            </a:pPr>
            <a:r>
              <a:rPr lang="en-US" dirty="0">
                <a:latin typeface="Times New Roman"/>
                <a:ea typeface="+mn-lt"/>
                <a:cs typeface="+mn-lt"/>
              </a:rPr>
              <a:t>       Returns shared memory segment identifier on success, or –1 on error</a:t>
            </a:r>
            <a:endParaRPr lang="en-US" dirty="0">
              <a:latin typeface="Times New Roman"/>
              <a:cs typeface="Calibri" panose="020F0502020204030204"/>
            </a:endParaRPr>
          </a:p>
        </p:txBody>
      </p:sp>
    </p:spTree>
    <p:extLst>
      <p:ext uri="{BB962C8B-B14F-4D97-AF65-F5344CB8AC3E}">
        <p14:creationId xmlns:p14="http://schemas.microsoft.com/office/powerpoint/2010/main" val="42125782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104</Slides>
  <Notes>0</Notes>
  <HiddenSlides>0</HiddenSlide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IPC MECHANISM</vt:lpstr>
      <vt:lpstr>CONTENTS</vt:lpstr>
      <vt:lpstr>CONTENTS</vt:lpstr>
      <vt:lpstr>CONTENTS</vt:lpstr>
      <vt:lpstr>Introduction to IPC.</vt:lpstr>
      <vt:lpstr>Process sharing information</vt:lpstr>
      <vt:lpstr>PowerPoint Presentation</vt:lpstr>
      <vt:lpstr>What Is Posix IPC</vt:lpstr>
      <vt:lpstr>Functions Overview</vt:lpstr>
      <vt:lpstr>Differences between Posix &amp; System-V IPC mechanism.</vt:lpstr>
      <vt:lpstr>Creation Or Opening Of IPC Object.</vt:lpstr>
      <vt:lpstr>PowerPoint Presentation</vt:lpstr>
      <vt:lpstr>PowerPoint Presentation</vt:lpstr>
      <vt:lpstr>PowerPoint Presentation</vt:lpstr>
      <vt:lpstr>PowerPoint Presentation</vt:lpstr>
      <vt:lpstr>Closing IPC Object And Permissions</vt:lpstr>
      <vt:lpstr>PowerPoint Presentation</vt:lpstr>
      <vt:lpstr>IPC Object Deletion And Object Persistence.</vt:lpstr>
      <vt:lpstr>PowerPoint Presentation</vt:lpstr>
      <vt:lpstr>POSIX  Message Queue</vt:lpstr>
      <vt:lpstr>PowerPoint Presentation</vt:lpstr>
      <vt:lpstr>Overview</vt:lpstr>
      <vt:lpstr>PowerPoint Presentation</vt:lpstr>
      <vt:lpstr>Opening, Closing, And Unlinking A Message Queue.</vt:lpstr>
      <vt:lpstr>PowerPoint Presentation</vt:lpstr>
      <vt:lpstr>Closing a message queue</vt:lpstr>
      <vt:lpstr>PowerPoint Presentation</vt:lpstr>
      <vt:lpstr>Removing a message queue</vt:lpstr>
      <vt:lpstr>Relationship Between Descriptors and Message Queues</vt:lpstr>
      <vt:lpstr>How to retrieve and modify Message Queue Attributes?</vt:lpstr>
      <vt:lpstr>Retrieving message queue attributes</vt:lpstr>
      <vt:lpstr>PowerPoint Presentation</vt:lpstr>
      <vt:lpstr>The program for Retrieving POSIX message queue attributes</vt:lpstr>
      <vt:lpstr>PowerPoint Presentation</vt:lpstr>
      <vt:lpstr>Modifying message queue attributes</vt:lpstr>
      <vt:lpstr>PowerPoint Presentation</vt:lpstr>
      <vt:lpstr>Understanding Exchanging Messages With Example And Functions</vt:lpstr>
      <vt:lpstr>PowerPoint Presentation</vt:lpstr>
      <vt:lpstr>Writing a message to a POSIX message queue</vt:lpstr>
      <vt:lpstr>Receiving Messages</vt:lpstr>
      <vt:lpstr>PowerPoint Presentation</vt:lpstr>
      <vt:lpstr>PowerPoint Presentation</vt:lpstr>
      <vt:lpstr>PowerPoint Presentation</vt:lpstr>
      <vt:lpstr>Reading a message from a POSIX message queue</vt:lpstr>
      <vt:lpstr>Message Queue Limits</vt:lpstr>
      <vt:lpstr> Posix Semaphore </vt:lpstr>
      <vt:lpstr>Named Semaphores</vt:lpstr>
      <vt:lpstr>Opening a Named Semaphore</vt:lpstr>
      <vt:lpstr>Closing a Semaphore</vt:lpstr>
      <vt:lpstr>Removing a Named Semaphore</vt:lpstr>
      <vt:lpstr>Semaphore Operations</vt:lpstr>
      <vt:lpstr>Waiting on a Semaphore</vt:lpstr>
      <vt:lpstr>Posting a Semaphore</vt:lpstr>
      <vt:lpstr>Retrieving TheValue Of A Semaphore</vt:lpstr>
      <vt:lpstr>Unnamed Semaphores</vt:lpstr>
      <vt:lpstr>Differences Between Named And Unnamed Semaphores</vt:lpstr>
      <vt:lpstr>Initializing an unnamed semaphore</vt:lpstr>
      <vt:lpstr>How to Destroy an Unnamed Semaphore</vt:lpstr>
      <vt:lpstr>Differences between posix &amp; system-V semaphores</vt:lpstr>
      <vt:lpstr>Posix Semaphores vs Pthread Mutexes</vt:lpstr>
      <vt:lpstr>Semaphore limits</vt:lpstr>
      <vt:lpstr>Posix shared memory overview</vt:lpstr>
      <vt:lpstr>PowerPoint Presentation</vt:lpstr>
      <vt:lpstr>Creating Shared Memory Objects</vt:lpstr>
      <vt:lpstr>Usage of shred memory object</vt:lpstr>
      <vt:lpstr>Copying data from a POSIX shared memory object</vt:lpstr>
      <vt:lpstr>Removing Shared Memory Objects</vt:lpstr>
      <vt:lpstr>Comparisons Between Shared Memory APIs</vt:lpstr>
      <vt:lpstr>System V Pipes</vt:lpstr>
      <vt:lpstr>Creating and Using Pipe </vt:lpstr>
      <vt:lpstr>How Pipe is working</vt:lpstr>
      <vt:lpstr>PowerPoint Presentation</vt:lpstr>
      <vt:lpstr>PowerPoint Presentation</vt:lpstr>
      <vt:lpstr>Drawbacks of pipe</vt:lpstr>
      <vt:lpstr>What is FIFO (Named Pipe)</vt:lpstr>
      <vt:lpstr>The mkfifo() Function.</vt:lpstr>
      <vt:lpstr>Steps For FIFO</vt:lpstr>
      <vt:lpstr>PowerPoint Presentation</vt:lpstr>
      <vt:lpstr>Difference Between Pipe And Named Pipe(FIFO)</vt:lpstr>
      <vt:lpstr>PowerPoint Presentation</vt:lpstr>
      <vt:lpstr>Genration of IPC key.</vt:lpstr>
      <vt:lpstr>System V Resource access permissions Structure</vt:lpstr>
      <vt:lpstr>SYSTEM V MESSAGE QUEUES</vt:lpstr>
      <vt:lpstr>Exchanging Messages</vt:lpstr>
      <vt:lpstr>Sending Messages</vt:lpstr>
      <vt:lpstr>msqid_ds structure </vt:lpstr>
      <vt:lpstr>Receiving Messages</vt:lpstr>
      <vt:lpstr>Message Queue Control Operations</vt:lpstr>
      <vt:lpstr>PowerPoint Presentation</vt:lpstr>
      <vt:lpstr>IPCRM  command for ipc.</vt:lpstr>
      <vt:lpstr>SYSTEM V SEMAPHORES</vt:lpstr>
      <vt:lpstr>PowerPoint Presentation</vt:lpstr>
      <vt:lpstr>Overview</vt:lpstr>
      <vt:lpstr>Creating or Opening a Semaphore Set</vt:lpstr>
      <vt:lpstr>Semaphore Control Operations</vt:lpstr>
      <vt:lpstr>Semaphore Associated Data Structure</vt:lpstr>
      <vt:lpstr>Semaphore Operations</vt:lpstr>
      <vt:lpstr>SYSTEM V SHARED MEMORY</vt:lpstr>
      <vt:lpstr>Creating or Opening a Shared Memory Segment</vt:lpstr>
      <vt:lpstr>Using Shared Memory</vt:lpstr>
      <vt:lpstr>PowerPoint Presentation</vt:lpstr>
      <vt:lpstr>Shared Memory Control Operations</vt:lpstr>
      <vt:lpstr>Shared Memory Associated Data Structure</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87</cp:revision>
  <dcterms:created xsi:type="dcterms:W3CDTF">2022-07-26T11:31:33Z</dcterms:created>
  <dcterms:modified xsi:type="dcterms:W3CDTF">2022-08-02T15:27:37Z</dcterms:modified>
</cp:coreProperties>
</file>