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57" r:id="rId3"/>
    <p:sldId id="282" r:id="rId4"/>
    <p:sldId id="259" r:id="rId5"/>
    <p:sldId id="265" r:id="rId6"/>
    <p:sldId id="260" r:id="rId7"/>
    <p:sldId id="281" r:id="rId8"/>
    <p:sldId id="266" r:id="rId9"/>
    <p:sldId id="272" r:id="rId10"/>
    <p:sldId id="267" r:id="rId11"/>
    <p:sldId id="268" r:id="rId12"/>
    <p:sldId id="264" r:id="rId13"/>
    <p:sldId id="269" r:id="rId14"/>
    <p:sldId id="279" r:id="rId15"/>
    <p:sldId id="280" r:id="rId16"/>
    <p:sldId id="271" r:id="rId17"/>
    <p:sldId id="277" r:id="rId18"/>
    <p:sldId id="276"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44198D-7D24-482F-B1F6-E6E0FA02A129}">
          <p14:sldIdLst>
            <p14:sldId id="256"/>
            <p14:sldId id="257"/>
            <p14:sldId id="282"/>
            <p14:sldId id="259"/>
            <p14:sldId id="265"/>
            <p14:sldId id="260"/>
            <p14:sldId id="281"/>
            <p14:sldId id="266"/>
            <p14:sldId id="272"/>
            <p14:sldId id="267"/>
            <p14:sldId id="268"/>
            <p14:sldId id="264"/>
            <p14:sldId id="269"/>
            <p14:sldId id="279"/>
            <p14:sldId id="280"/>
            <p14:sldId id="271"/>
            <p14:sldId id="277"/>
            <p14:sldId id="276"/>
            <p14:sldId id="274"/>
            <p14:sldId id="275"/>
          </p14:sldIdLst>
        </p14:section>
        <p14:section name="Untitled Section" id="{B65A150D-2878-4232-B4BC-A1F8BAD89FA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LAJI GUDALA" initials="BG" lastIdx="1" clrIdx="0">
    <p:extLst>
      <p:ext uri="{19B8F6BF-5375-455C-9EA6-DF929625EA0E}">
        <p15:presenceInfo xmlns:p15="http://schemas.microsoft.com/office/powerpoint/2012/main" userId="787a73c63e1d48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AJI GUDALA" userId="787a73c63e1d48fb" providerId="LiveId" clId="{3AC6E96A-1A0F-4324-93BF-83CF076A90FE}"/>
    <pc:docChg chg="undo custSel addSld delSld modSld sldOrd modSection">
      <pc:chgData name="BALAJI GUDALA" userId="787a73c63e1d48fb" providerId="LiveId" clId="{3AC6E96A-1A0F-4324-93BF-83CF076A90FE}" dt="2023-01-29T18:51:21.736" v="1454"/>
      <pc:docMkLst>
        <pc:docMk/>
      </pc:docMkLst>
      <pc:sldChg chg="modSp mod">
        <pc:chgData name="BALAJI GUDALA" userId="787a73c63e1d48fb" providerId="LiveId" clId="{3AC6E96A-1A0F-4324-93BF-83CF076A90FE}" dt="2023-01-29T18:43:17.643" v="1452" actId="20577"/>
        <pc:sldMkLst>
          <pc:docMk/>
          <pc:sldMk cId="3490922548" sldId="256"/>
        </pc:sldMkLst>
        <pc:spChg chg="mod">
          <ac:chgData name="BALAJI GUDALA" userId="787a73c63e1d48fb" providerId="LiveId" clId="{3AC6E96A-1A0F-4324-93BF-83CF076A90FE}" dt="2023-01-29T18:43:17.643" v="1452" actId="20577"/>
          <ac:spMkLst>
            <pc:docMk/>
            <pc:sldMk cId="3490922548" sldId="256"/>
            <ac:spMk id="2" creationId="{60A3336F-F815-5FFB-603F-261EFA1EF2BA}"/>
          </ac:spMkLst>
        </pc:spChg>
      </pc:sldChg>
      <pc:sldChg chg="modSp mod">
        <pc:chgData name="BALAJI GUDALA" userId="787a73c63e1d48fb" providerId="LiveId" clId="{3AC6E96A-1A0F-4324-93BF-83CF076A90FE}" dt="2023-01-24T20:18:44.543" v="1034" actId="20577"/>
        <pc:sldMkLst>
          <pc:docMk/>
          <pc:sldMk cId="962936100" sldId="257"/>
        </pc:sldMkLst>
        <pc:spChg chg="mod">
          <ac:chgData name="BALAJI GUDALA" userId="787a73c63e1d48fb" providerId="LiveId" clId="{3AC6E96A-1A0F-4324-93BF-83CF076A90FE}" dt="2023-01-24T20:18:44.543" v="1034" actId="20577"/>
          <ac:spMkLst>
            <pc:docMk/>
            <pc:sldMk cId="962936100" sldId="257"/>
            <ac:spMk id="3" creationId="{276B730B-77B2-D2C9-3AF5-FBAF942AF00D}"/>
          </ac:spMkLst>
        </pc:spChg>
      </pc:sldChg>
      <pc:sldChg chg="addSp delSp modSp mod">
        <pc:chgData name="BALAJI GUDALA" userId="787a73c63e1d48fb" providerId="LiveId" clId="{3AC6E96A-1A0F-4324-93BF-83CF076A90FE}" dt="2023-01-29T17:58:21.182" v="1356" actId="9405"/>
        <pc:sldMkLst>
          <pc:docMk/>
          <pc:sldMk cId="2754313293" sldId="258"/>
        </pc:sldMkLst>
        <pc:spChg chg="mod">
          <ac:chgData name="BALAJI GUDALA" userId="787a73c63e1d48fb" providerId="LiveId" clId="{3AC6E96A-1A0F-4324-93BF-83CF076A90FE}" dt="2023-01-29T17:54:52.177" v="1334" actId="20577"/>
          <ac:spMkLst>
            <pc:docMk/>
            <pc:sldMk cId="2754313293" sldId="258"/>
            <ac:spMk id="3" creationId="{9BDEDA7A-33AE-0237-8E41-D1ACA31D56AF}"/>
          </ac:spMkLst>
        </pc:spChg>
        <pc:inkChg chg="add del">
          <ac:chgData name="BALAJI GUDALA" userId="787a73c63e1d48fb" providerId="LiveId" clId="{3AC6E96A-1A0F-4324-93BF-83CF076A90FE}" dt="2023-01-29T17:56:24.095" v="1336" actId="9405"/>
          <ac:inkMkLst>
            <pc:docMk/>
            <pc:sldMk cId="2754313293" sldId="258"/>
            <ac:inkMk id="4" creationId="{47E9ED84-4A46-D6E1-BE28-0747D7D9E851}"/>
          </ac:inkMkLst>
        </pc:inkChg>
        <pc:inkChg chg="add del">
          <ac:chgData name="BALAJI GUDALA" userId="787a73c63e1d48fb" providerId="LiveId" clId="{3AC6E96A-1A0F-4324-93BF-83CF076A90FE}" dt="2023-01-29T17:56:30.422" v="1338" actId="9405"/>
          <ac:inkMkLst>
            <pc:docMk/>
            <pc:sldMk cId="2754313293" sldId="258"/>
            <ac:inkMk id="6" creationId="{1C4E1D75-F845-86F4-2A49-33CB3C03DCD5}"/>
          </ac:inkMkLst>
        </pc:inkChg>
        <pc:inkChg chg="add del">
          <ac:chgData name="BALAJI GUDALA" userId="787a73c63e1d48fb" providerId="LiveId" clId="{3AC6E96A-1A0F-4324-93BF-83CF076A90FE}" dt="2023-01-29T17:58:20.507" v="1354"/>
          <ac:inkMkLst>
            <pc:docMk/>
            <pc:sldMk cId="2754313293" sldId="258"/>
            <ac:inkMk id="7" creationId="{DC2DA3BB-7228-CA58-3FC4-26838F2434CA}"/>
          </ac:inkMkLst>
        </pc:inkChg>
        <pc:inkChg chg="add del">
          <ac:chgData name="BALAJI GUDALA" userId="787a73c63e1d48fb" providerId="LiveId" clId="{3AC6E96A-1A0F-4324-93BF-83CF076A90FE}" dt="2023-01-29T17:58:20.507" v="1354"/>
          <ac:inkMkLst>
            <pc:docMk/>
            <pc:sldMk cId="2754313293" sldId="258"/>
            <ac:inkMk id="8" creationId="{EBC4C59E-E669-94FD-02E7-96362482C6C5}"/>
          </ac:inkMkLst>
        </pc:inkChg>
        <pc:inkChg chg="add del">
          <ac:chgData name="BALAJI GUDALA" userId="787a73c63e1d48fb" providerId="LiveId" clId="{3AC6E96A-1A0F-4324-93BF-83CF076A90FE}" dt="2023-01-29T17:58:21.182" v="1356" actId="9405"/>
          <ac:inkMkLst>
            <pc:docMk/>
            <pc:sldMk cId="2754313293" sldId="258"/>
            <ac:inkMk id="9" creationId="{2200FEB7-6CEA-2D1B-1CAB-0CA99BBA2010}"/>
          </ac:inkMkLst>
        </pc:inkChg>
        <pc:inkChg chg="add del">
          <ac:chgData name="BALAJI GUDALA" userId="787a73c63e1d48fb" providerId="LiveId" clId="{3AC6E96A-1A0F-4324-93BF-83CF076A90FE}" dt="2023-01-29T17:57:26.817" v="1343" actId="9405"/>
          <ac:inkMkLst>
            <pc:docMk/>
            <pc:sldMk cId="2754313293" sldId="258"/>
            <ac:inkMk id="10" creationId="{E6131589-0557-7A13-E024-33277E2CA348}"/>
          </ac:inkMkLst>
        </pc:inkChg>
        <pc:inkChg chg="add del">
          <ac:chgData name="BALAJI GUDALA" userId="787a73c63e1d48fb" providerId="LiveId" clId="{3AC6E96A-1A0F-4324-93BF-83CF076A90FE}" dt="2023-01-29T17:57:33.509" v="1345" actId="9405"/>
          <ac:inkMkLst>
            <pc:docMk/>
            <pc:sldMk cId="2754313293" sldId="258"/>
            <ac:inkMk id="11" creationId="{FFBB2388-48DE-FDB4-B1AC-93FB843ED793}"/>
          </ac:inkMkLst>
        </pc:inkChg>
        <pc:inkChg chg="add del">
          <ac:chgData name="BALAJI GUDALA" userId="787a73c63e1d48fb" providerId="LiveId" clId="{3AC6E96A-1A0F-4324-93BF-83CF076A90FE}" dt="2023-01-29T17:57:47.992" v="1347" actId="9405"/>
          <ac:inkMkLst>
            <pc:docMk/>
            <pc:sldMk cId="2754313293" sldId="258"/>
            <ac:inkMk id="12" creationId="{4E1F0029-2754-C097-0077-AE6AE4F3E006}"/>
          </ac:inkMkLst>
        </pc:inkChg>
        <pc:inkChg chg="add del">
          <ac:chgData name="BALAJI GUDALA" userId="787a73c63e1d48fb" providerId="LiveId" clId="{3AC6E96A-1A0F-4324-93BF-83CF076A90FE}" dt="2023-01-29T17:58:20.971" v="1355" actId="9405"/>
          <ac:inkMkLst>
            <pc:docMk/>
            <pc:sldMk cId="2754313293" sldId="258"/>
            <ac:inkMk id="13" creationId="{276A8DFD-388E-12CB-F2DF-2F09DBF5512B}"/>
          </ac:inkMkLst>
        </pc:inkChg>
        <pc:inkChg chg="add del">
          <ac:chgData name="BALAJI GUDALA" userId="787a73c63e1d48fb" providerId="LiveId" clId="{3AC6E96A-1A0F-4324-93BF-83CF076A90FE}" dt="2023-01-29T17:58:06.179" v="1350" actId="9405"/>
          <ac:inkMkLst>
            <pc:docMk/>
            <pc:sldMk cId="2754313293" sldId="258"/>
            <ac:inkMk id="14" creationId="{C5EA2B6E-2CB4-8F01-12FA-E31F3CB476AC}"/>
          </ac:inkMkLst>
        </pc:inkChg>
      </pc:sldChg>
      <pc:sldChg chg="modSp mod">
        <pc:chgData name="BALAJI GUDALA" userId="787a73c63e1d48fb" providerId="LiveId" clId="{3AC6E96A-1A0F-4324-93BF-83CF076A90FE}" dt="2023-01-28T12:05:15.234" v="1216" actId="5793"/>
        <pc:sldMkLst>
          <pc:docMk/>
          <pc:sldMk cId="2662571144" sldId="259"/>
        </pc:sldMkLst>
        <pc:spChg chg="mod">
          <ac:chgData name="BALAJI GUDALA" userId="787a73c63e1d48fb" providerId="LiveId" clId="{3AC6E96A-1A0F-4324-93BF-83CF076A90FE}" dt="2023-01-28T12:05:15.234" v="1216" actId="5793"/>
          <ac:spMkLst>
            <pc:docMk/>
            <pc:sldMk cId="2662571144" sldId="259"/>
            <ac:spMk id="3" creationId="{7F1CDE2B-17AA-6C2B-53D2-41AE03396CD0}"/>
          </ac:spMkLst>
        </pc:spChg>
      </pc:sldChg>
      <pc:sldChg chg="addSp delSp modSp mod">
        <pc:chgData name="BALAJI GUDALA" userId="787a73c63e1d48fb" providerId="LiveId" clId="{3AC6E96A-1A0F-4324-93BF-83CF076A90FE}" dt="2023-01-29T17:59:57.098" v="1359" actId="14100"/>
        <pc:sldMkLst>
          <pc:docMk/>
          <pc:sldMk cId="1598759616" sldId="260"/>
        </pc:sldMkLst>
        <pc:spChg chg="mod">
          <ac:chgData name="BALAJI GUDALA" userId="787a73c63e1d48fb" providerId="LiveId" clId="{3AC6E96A-1A0F-4324-93BF-83CF076A90FE}" dt="2023-01-28T12:19:08.414" v="1296"/>
          <ac:spMkLst>
            <pc:docMk/>
            <pc:sldMk cId="1598759616" sldId="260"/>
            <ac:spMk id="2" creationId="{B69DCE4D-C3E1-73FC-1F4B-E620716CFF0F}"/>
          </ac:spMkLst>
        </pc:spChg>
        <pc:spChg chg="mod">
          <ac:chgData name="BALAJI GUDALA" userId="787a73c63e1d48fb" providerId="LiveId" clId="{3AC6E96A-1A0F-4324-93BF-83CF076A90FE}" dt="2023-01-28T12:19:08.414" v="1296"/>
          <ac:spMkLst>
            <pc:docMk/>
            <pc:sldMk cId="1598759616" sldId="260"/>
            <ac:spMk id="3" creationId="{7E171C2B-805C-E7F9-8BBF-D1590388D7E3}"/>
          </ac:spMkLst>
        </pc:spChg>
        <pc:spChg chg="add del mod">
          <ac:chgData name="BALAJI GUDALA" userId="787a73c63e1d48fb" providerId="LiveId" clId="{3AC6E96A-1A0F-4324-93BF-83CF076A90FE}" dt="2023-01-28T12:19:08.414" v="1296"/>
          <ac:spMkLst>
            <pc:docMk/>
            <pc:sldMk cId="1598759616" sldId="260"/>
            <ac:spMk id="13" creationId="{27AFBC0F-EEFE-BEEA-4DA9-9BB1A3F0C984}"/>
          </ac:spMkLst>
        </pc:spChg>
        <pc:spChg chg="add del mod">
          <ac:chgData name="BALAJI GUDALA" userId="787a73c63e1d48fb" providerId="LiveId" clId="{3AC6E96A-1A0F-4324-93BF-83CF076A90FE}" dt="2023-01-28T12:19:08.414" v="1296"/>
          <ac:spMkLst>
            <pc:docMk/>
            <pc:sldMk cId="1598759616" sldId="260"/>
            <ac:spMk id="14" creationId="{28C7FC05-0971-6A01-A0A3-AB1F63F6B441}"/>
          </ac:spMkLst>
        </pc:spChg>
        <pc:spChg chg="add del mod">
          <ac:chgData name="BALAJI GUDALA" userId="787a73c63e1d48fb" providerId="LiveId" clId="{3AC6E96A-1A0F-4324-93BF-83CF076A90FE}" dt="2023-01-28T12:19:08.414" v="1296"/>
          <ac:spMkLst>
            <pc:docMk/>
            <pc:sldMk cId="1598759616" sldId="260"/>
            <ac:spMk id="15" creationId="{837C3BCB-0476-A465-BC6F-B6C1DD978C97}"/>
          </ac:spMkLst>
        </pc:spChg>
        <pc:inkChg chg="add del">
          <ac:chgData name="BALAJI GUDALA" userId="787a73c63e1d48fb" providerId="LiveId" clId="{3AC6E96A-1A0F-4324-93BF-83CF076A90FE}" dt="2023-01-28T12:16:21.058" v="1284"/>
          <ac:inkMkLst>
            <pc:docMk/>
            <pc:sldMk cId="1598759616" sldId="260"/>
            <ac:inkMk id="4" creationId="{45013288-1D62-53C8-59C7-27C206EA8943}"/>
          </ac:inkMkLst>
        </pc:inkChg>
        <pc:inkChg chg="add del">
          <ac:chgData name="BALAJI GUDALA" userId="787a73c63e1d48fb" providerId="LiveId" clId="{3AC6E96A-1A0F-4324-93BF-83CF076A90FE}" dt="2023-01-28T12:16:21.058" v="1283"/>
          <ac:inkMkLst>
            <pc:docMk/>
            <pc:sldMk cId="1598759616" sldId="260"/>
            <ac:inkMk id="5" creationId="{6A97186A-2A87-1635-2B57-27CD4175E04D}"/>
          </ac:inkMkLst>
        </pc:inkChg>
        <pc:inkChg chg="add del">
          <ac:chgData name="BALAJI GUDALA" userId="787a73c63e1d48fb" providerId="LiveId" clId="{3AC6E96A-1A0F-4324-93BF-83CF076A90FE}" dt="2023-01-28T12:19:32.365" v="1302"/>
          <ac:inkMkLst>
            <pc:docMk/>
            <pc:sldMk cId="1598759616" sldId="260"/>
            <ac:inkMk id="7" creationId="{C3B26AA6-C1A2-B0A6-B924-31756A2055DB}"/>
          </ac:inkMkLst>
        </pc:inkChg>
        <pc:inkChg chg="add del">
          <ac:chgData name="BALAJI GUDALA" userId="787a73c63e1d48fb" providerId="LiveId" clId="{3AC6E96A-1A0F-4324-93BF-83CF076A90FE}" dt="2023-01-28T12:19:32.365" v="1301"/>
          <ac:inkMkLst>
            <pc:docMk/>
            <pc:sldMk cId="1598759616" sldId="260"/>
            <ac:inkMk id="8" creationId="{CE1C50F3-4FBC-364C-D2FA-884415E3F824}"/>
          </ac:inkMkLst>
        </pc:inkChg>
        <pc:inkChg chg="add del">
          <ac:chgData name="BALAJI GUDALA" userId="787a73c63e1d48fb" providerId="LiveId" clId="{3AC6E96A-1A0F-4324-93BF-83CF076A90FE}" dt="2023-01-28T12:19:30.841" v="1300"/>
          <ac:inkMkLst>
            <pc:docMk/>
            <pc:sldMk cId="1598759616" sldId="260"/>
            <ac:inkMk id="9" creationId="{08363ACD-7E9D-5D07-63E4-C7037986907C}"/>
          </ac:inkMkLst>
        </pc:inkChg>
        <pc:inkChg chg="add del">
          <ac:chgData name="BALAJI GUDALA" userId="787a73c63e1d48fb" providerId="LiveId" clId="{3AC6E96A-1A0F-4324-93BF-83CF076A90FE}" dt="2023-01-28T12:19:13.060" v="1299" actId="9405"/>
          <ac:inkMkLst>
            <pc:docMk/>
            <pc:sldMk cId="1598759616" sldId="260"/>
            <ac:inkMk id="10" creationId="{8724EF20-E48F-ACDA-6CED-6251AA0B28BE}"/>
          </ac:inkMkLst>
        </pc:inkChg>
        <pc:inkChg chg="add del">
          <ac:chgData name="BALAJI GUDALA" userId="787a73c63e1d48fb" providerId="LiveId" clId="{3AC6E96A-1A0F-4324-93BF-83CF076A90FE}" dt="2023-01-28T12:19:12.284" v="1298" actId="9405"/>
          <ac:inkMkLst>
            <pc:docMk/>
            <pc:sldMk cId="1598759616" sldId="260"/>
            <ac:inkMk id="11" creationId="{FF4AF0AA-6801-57C9-0244-A43D7CDB605F}"/>
          </ac:inkMkLst>
        </pc:inkChg>
        <pc:cxnChg chg="mod">
          <ac:chgData name="BALAJI GUDALA" userId="787a73c63e1d48fb" providerId="LiveId" clId="{3AC6E96A-1A0F-4324-93BF-83CF076A90FE}" dt="2023-01-29T17:59:37.969" v="1358" actId="1076"/>
          <ac:cxnSpMkLst>
            <pc:docMk/>
            <pc:sldMk cId="1598759616" sldId="260"/>
            <ac:cxnSpMk id="6" creationId="{23217845-3EFB-4A16-C67C-BA389F0E426F}"/>
          </ac:cxnSpMkLst>
        </pc:cxnChg>
        <pc:cxnChg chg="mod">
          <ac:chgData name="BALAJI GUDALA" userId="787a73c63e1d48fb" providerId="LiveId" clId="{3AC6E96A-1A0F-4324-93BF-83CF076A90FE}" dt="2023-01-29T17:59:57.098" v="1359" actId="14100"/>
          <ac:cxnSpMkLst>
            <pc:docMk/>
            <pc:sldMk cId="1598759616" sldId="260"/>
            <ac:cxnSpMk id="17" creationId="{E304131F-D7B8-DA82-8459-7CD4C8F9A93D}"/>
          </ac:cxnSpMkLst>
        </pc:cxnChg>
      </pc:sldChg>
      <pc:sldChg chg="modSp mod">
        <pc:chgData name="BALAJI GUDALA" userId="787a73c63e1d48fb" providerId="LiveId" clId="{3AC6E96A-1A0F-4324-93BF-83CF076A90FE}" dt="2023-01-24T20:19:43.681" v="1035" actId="20577"/>
        <pc:sldMkLst>
          <pc:docMk/>
          <pc:sldMk cId="733466327" sldId="264"/>
        </pc:sldMkLst>
        <pc:spChg chg="mod">
          <ac:chgData name="BALAJI GUDALA" userId="787a73c63e1d48fb" providerId="LiveId" clId="{3AC6E96A-1A0F-4324-93BF-83CF076A90FE}" dt="2023-01-24T20:19:43.681" v="1035" actId="20577"/>
          <ac:spMkLst>
            <pc:docMk/>
            <pc:sldMk cId="733466327" sldId="264"/>
            <ac:spMk id="3" creationId="{145DA266-0BD1-EB3E-73F9-ADCBE93CAE08}"/>
          </ac:spMkLst>
        </pc:spChg>
      </pc:sldChg>
      <pc:sldChg chg="addSp modSp mod">
        <pc:chgData name="BALAJI GUDALA" userId="787a73c63e1d48fb" providerId="LiveId" clId="{3AC6E96A-1A0F-4324-93BF-83CF076A90FE}" dt="2023-01-29T18:03:04.458" v="1375" actId="17032"/>
        <pc:sldMkLst>
          <pc:docMk/>
          <pc:sldMk cId="132692923" sldId="266"/>
        </pc:sldMkLst>
        <pc:spChg chg="mod">
          <ac:chgData name="BALAJI GUDALA" userId="787a73c63e1d48fb" providerId="LiveId" clId="{3AC6E96A-1A0F-4324-93BF-83CF076A90FE}" dt="2023-01-28T12:21:57.817" v="1304" actId="20577"/>
          <ac:spMkLst>
            <pc:docMk/>
            <pc:sldMk cId="132692923" sldId="266"/>
            <ac:spMk id="3" creationId="{FE167357-CF9E-2FFB-CE05-B7ED17518675}"/>
          </ac:spMkLst>
        </pc:spChg>
        <pc:spChg chg="mod">
          <ac:chgData name="BALAJI GUDALA" userId="787a73c63e1d48fb" providerId="LiveId" clId="{3AC6E96A-1A0F-4324-93BF-83CF076A90FE}" dt="2023-01-29T18:01:01.123" v="1367" actId="20577"/>
          <ac:spMkLst>
            <pc:docMk/>
            <pc:sldMk cId="132692923" sldId="266"/>
            <ac:spMk id="4" creationId="{24E5C897-A825-57B1-0622-EA1F8B3B4132}"/>
          </ac:spMkLst>
        </pc:spChg>
        <pc:cxnChg chg="add mod">
          <ac:chgData name="BALAJI GUDALA" userId="787a73c63e1d48fb" providerId="LiveId" clId="{3AC6E96A-1A0F-4324-93BF-83CF076A90FE}" dt="2023-01-29T18:03:04.458" v="1375" actId="17032"/>
          <ac:cxnSpMkLst>
            <pc:docMk/>
            <pc:sldMk cId="132692923" sldId="266"/>
            <ac:cxnSpMk id="5" creationId="{8DBD9EBC-E145-7990-B30F-F80ECF83F910}"/>
          </ac:cxnSpMkLst>
        </pc:cxnChg>
      </pc:sldChg>
      <pc:sldChg chg="ord">
        <pc:chgData name="BALAJI GUDALA" userId="787a73c63e1d48fb" providerId="LiveId" clId="{3AC6E96A-1A0F-4324-93BF-83CF076A90FE}" dt="2023-01-24T20:22:13.562" v="1039"/>
        <pc:sldMkLst>
          <pc:docMk/>
          <pc:sldMk cId="3903473801" sldId="267"/>
        </pc:sldMkLst>
      </pc:sldChg>
      <pc:sldChg chg="ord">
        <pc:chgData name="BALAJI GUDALA" userId="787a73c63e1d48fb" providerId="LiveId" clId="{3AC6E96A-1A0F-4324-93BF-83CF076A90FE}" dt="2023-01-24T20:21:57.899" v="1037"/>
        <pc:sldMkLst>
          <pc:docMk/>
          <pc:sldMk cId="1399643834" sldId="268"/>
        </pc:sldMkLst>
      </pc:sldChg>
      <pc:sldChg chg="modSp mod">
        <pc:chgData name="BALAJI GUDALA" userId="787a73c63e1d48fb" providerId="LiveId" clId="{3AC6E96A-1A0F-4324-93BF-83CF076A90FE}" dt="2023-01-28T12:32:22.406" v="1308" actId="20577"/>
        <pc:sldMkLst>
          <pc:docMk/>
          <pc:sldMk cId="3815231150" sldId="269"/>
        </pc:sldMkLst>
        <pc:spChg chg="mod">
          <ac:chgData name="BALAJI GUDALA" userId="787a73c63e1d48fb" providerId="LiveId" clId="{3AC6E96A-1A0F-4324-93BF-83CF076A90FE}" dt="2023-01-28T12:32:22.406" v="1308" actId="20577"/>
          <ac:spMkLst>
            <pc:docMk/>
            <pc:sldMk cId="3815231150" sldId="269"/>
            <ac:spMk id="3" creationId="{9ADC8B85-EDEF-F992-B4DE-BD0EA221B2D9}"/>
          </ac:spMkLst>
        </pc:spChg>
      </pc:sldChg>
      <pc:sldChg chg="addSp modSp mod">
        <pc:chgData name="BALAJI GUDALA" userId="787a73c63e1d48fb" providerId="LiveId" clId="{3AC6E96A-1A0F-4324-93BF-83CF076A90FE}" dt="2023-01-29T18:02:14.249" v="1371" actId="17032"/>
        <pc:sldMkLst>
          <pc:docMk/>
          <pc:sldMk cId="4068578704" sldId="272"/>
        </pc:sldMkLst>
        <pc:cxnChg chg="add mod">
          <ac:chgData name="BALAJI GUDALA" userId="787a73c63e1d48fb" providerId="LiveId" clId="{3AC6E96A-1A0F-4324-93BF-83CF076A90FE}" dt="2023-01-29T18:02:14.249" v="1371" actId="17032"/>
          <ac:cxnSpMkLst>
            <pc:docMk/>
            <pc:sldMk cId="4068578704" sldId="272"/>
            <ac:cxnSpMk id="5" creationId="{D33398D2-63D4-FE58-09D1-EADC941A9233}"/>
          </ac:cxnSpMkLst>
        </pc:cxnChg>
      </pc:sldChg>
      <pc:sldChg chg="delSp modSp new mod">
        <pc:chgData name="BALAJI GUDALA" userId="787a73c63e1d48fb" providerId="LiveId" clId="{3AC6E96A-1A0F-4324-93BF-83CF076A90FE}" dt="2023-01-24T20:00:57.476" v="487" actId="20577"/>
        <pc:sldMkLst>
          <pc:docMk/>
          <pc:sldMk cId="333411470" sldId="276"/>
        </pc:sldMkLst>
        <pc:spChg chg="del mod">
          <ac:chgData name="BALAJI GUDALA" userId="787a73c63e1d48fb" providerId="LiveId" clId="{3AC6E96A-1A0F-4324-93BF-83CF076A90FE}" dt="2023-01-24T19:54:27.238" v="32" actId="478"/>
          <ac:spMkLst>
            <pc:docMk/>
            <pc:sldMk cId="333411470" sldId="276"/>
            <ac:spMk id="2" creationId="{D86880D4-E02C-7268-EAA0-B101CB22753D}"/>
          </ac:spMkLst>
        </pc:spChg>
        <pc:spChg chg="mod">
          <ac:chgData name="BALAJI GUDALA" userId="787a73c63e1d48fb" providerId="LiveId" clId="{3AC6E96A-1A0F-4324-93BF-83CF076A90FE}" dt="2023-01-24T20:00:57.476" v="487" actId="20577"/>
          <ac:spMkLst>
            <pc:docMk/>
            <pc:sldMk cId="333411470" sldId="276"/>
            <ac:spMk id="3" creationId="{AC9DEC21-4214-8E7A-7BD9-DA75E392216B}"/>
          </ac:spMkLst>
        </pc:spChg>
        <pc:spChg chg="del mod">
          <ac:chgData name="BALAJI GUDALA" userId="787a73c63e1d48fb" providerId="LiveId" clId="{3AC6E96A-1A0F-4324-93BF-83CF076A90FE}" dt="2023-01-24T19:54:35.660" v="34" actId="478"/>
          <ac:spMkLst>
            <pc:docMk/>
            <pc:sldMk cId="333411470" sldId="276"/>
            <ac:spMk id="4" creationId="{116C3423-257F-D952-2C0F-DFD2495C47B2}"/>
          </ac:spMkLst>
        </pc:spChg>
      </pc:sldChg>
      <pc:sldChg chg="addSp delSp modSp new mod">
        <pc:chgData name="BALAJI GUDALA" userId="787a73c63e1d48fb" providerId="LiveId" clId="{3AC6E96A-1A0F-4324-93BF-83CF076A90FE}" dt="2023-01-28T12:34:41.405" v="1323" actId="20577"/>
        <pc:sldMkLst>
          <pc:docMk/>
          <pc:sldMk cId="722961222" sldId="277"/>
        </pc:sldMkLst>
        <pc:spChg chg="add del mod">
          <ac:chgData name="BALAJI GUDALA" userId="787a73c63e1d48fb" providerId="LiveId" clId="{3AC6E96A-1A0F-4324-93BF-83CF076A90FE}" dt="2023-01-24T20:06:12.531" v="557" actId="20577"/>
          <ac:spMkLst>
            <pc:docMk/>
            <pc:sldMk cId="722961222" sldId="277"/>
            <ac:spMk id="2" creationId="{7D09CE0E-F022-A884-6DEC-CDE11C9D6607}"/>
          </ac:spMkLst>
        </pc:spChg>
        <pc:spChg chg="mod">
          <ac:chgData name="BALAJI GUDALA" userId="787a73c63e1d48fb" providerId="LiveId" clId="{3AC6E96A-1A0F-4324-93BF-83CF076A90FE}" dt="2023-01-28T12:34:41.405" v="1323" actId="20577"/>
          <ac:spMkLst>
            <pc:docMk/>
            <pc:sldMk cId="722961222" sldId="277"/>
            <ac:spMk id="3" creationId="{65364744-6033-1C50-EB0F-84FBC8A38C01}"/>
          </ac:spMkLst>
        </pc:spChg>
        <pc:spChg chg="mod">
          <ac:chgData name="BALAJI GUDALA" userId="787a73c63e1d48fb" providerId="LiveId" clId="{3AC6E96A-1A0F-4324-93BF-83CF076A90FE}" dt="2023-01-28T12:34:25.983" v="1320" actId="20577"/>
          <ac:spMkLst>
            <pc:docMk/>
            <pc:sldMk cId="722961222" sldId="277"/>
            <ac:spMk id="4" creationId="{E04E01E7-D3BE-5AAF-8C6C-0BAC889784D3}"/>
          </ac:spMkLst>
        </pc:spChg>
      </pc:sldChg>
      <pc:sldChg chg="addSp delSp modSp new mod ord">
        <pc:chgData name="BALAJI GUDALA" userId="787a73c63e1d48fb" providerId="LiveId" clId="{3AC6E96A-1A0F-4324-93BF-83CF076A90FE}" dt="2023-01-29T18:26:25.868" v="1419" actId="14100"/>
        <pc:sldMkLst>
          <pc:docMk/>
          <pc:sldMk cId="1570037605" sldId="280"/>
        </pc:sldMkLst>
        <pc:spChg chg="del">
          <ac:chgData name="BALAJI GUDALA" userId="787a73c63e1d48fb" providerId="LiveId" clId="{3AC6E96A-1A0F-4324-93BF-83CF076A90FE}" dt="2023-01-29T18:24:26.568" v="1396" actId="478"/>
          <ac:spMkLst>
            <pc:docMk/>
            <pc:sldMk cId="1570037605" sldId="280"/>
            <ac:spMk id="2" creationId="{439CB664-7AD7-6561-F87D-C986991A3DB6}"/>
          </ac:spMkLst>
        </pc:spChg>
        <pc:spChg chg="del">
          <ac:chgData name="BALAJI GUDALA" userId="787a73c63e1d48fb" providerId="LiveId" clId="{3AC6E96A-1A0F-4324-93BF-83CF076A90FE}" dt="2023-01-29T18:22:16.363" v="1377" actId="931"/>
          <ac:spMkLst>
            <pc:docMk/>
            <pc:sldMk cId="1570037605" sldId="280"/>
            <ac:spMk id="3" creationId="{FB34BDDF-24E2-3E11-9AEC-774B9D788F32}"/>
          </ac:spMkLst>
        </pc:spChg>
        <pc:spChg chg="del mod">
          <ac:chgData name="BALAJI GUDALA" userId="787a73c63e1d48fb" providerId="LiveId" clId="{3AC6E96A-1A0F-4324-93BF-83CF076A90FE}" dt="2023-01-29T18:24:13.769" v="1394" actId="478"/>
          <ac:spMkLst>
            <pc:docMk/>
            <pc:sldMk cId="1570037605" sldId="280"/>
            <ac:spMk id="4" creationId="{257DAD8F-68DF-D36D-4940-2208E3FA497B}"/>
          </ac:spMkLst>
        </pc:spChg>
        <pc:spChg chg="add del mod">
          <ac:chgData name="BALAJI GUDALA" userId="787a73c63e1d48fb" providerId="LiveId" clId="{3AC6E96A-1A0F-4324-93BF-83CF076A90FE}" dt="2023-01-29T18:23:16.412" v="1387" actId="478"/>
          <ac:spMkLst>
            <pc:docMk/>
            <pc:sldMk cId="1570037605" sldId="280"/>
            <ac:spMk id="8" creationId="{3E081033-2B4B-429F-FA98-DFDD743A8D14}"/>
          </ac:spMkLst>
        </pc:spChg>
        <pc:spChg chg="add del mod">
          <ac:chgData name="BALAJI GUDALA" userId="787a73c63e1d48fb" providerId="LiveId" clId="{3AC6E96A-1A0F-4324-93BF-83CF076A90FE}" dt="2023-01-29T18:24:17.055" v="1395" actId="478"/>
          <ac:spMkLst>
            <pc:docMk/>
            <pc:sldMk cId="1570037605" sldId="280"/>
            <ac:spMk id="10" creationId="{7E5FDFE9-532E-E6C6-5AF6-C4CD206051BD}"/>
          </ac:spMkLst>
        </pc:spChg>
        <pc:picChg chg="add del mod">
          <ac:chgData name="BALAJI GUDALA" userId="787a73c63e1d48fb" providerId="LiveId" clId="{3AC6E96A-1A0F-4324-93BF-83CF076A90FE}" dt="2023-01-29T18:24:10.325" v="1392" actId="478"/>
          <ac:picMkLst>
            <pc:docMk/>
            <pc:sldMk cId="1570037605" sldId="280"/>
            <ac:picMk id="6" creationId="{A679CD94-FB4C-A251-004B-0084EB2E8B67}"/>
          </ac:picMkLst>
        </pc:picChg>
        <pc:picChg chg="add del mod">
          <ac:chgData name="BALAJI GUDALA" userId="787a73c63e1d48fb" providerId="LiveId" clId="{3AC6E96A-1A0F-4324-93BF-83CF076A90FE}" dt="2023-01-29T18:25:06.488" v="1406" actId="478"/>
          <ac:picMkLst>
            <pc:docMk/>
            <pc:sldMk cId="1570037605" sldId="280"/>
            <ac:picMk id="12" creationId="{983F815A-A7D4-43D2-11A8-AE7191C99A0D}"/>
          </ac:picMkLst>
        </pc:picChg>
        <pc:picChg chg="add del mod">
          <ac:chgData name="BALAJI GUDALA" userId="787a73c63e1d48fb" providerId="LiveId" clId="{3AC6E96A-1A0F-4324-93BF-83CF076A90FE}" dt="2023-01-29T18:25:06.488" v="1406" actId="478"/>
          <ac:picMkLst>
            <pc:docMk/>
            <pc:sldMk cId="1570037605" sldId="280"/>
            <ac:picMk id="14" creationId="{E3959F3C-31D3-6DBB-83BA-9DD351D05F33}"/>
          </ac:picMkLst>
        </pc:picChg>
        <pc:picChg chg="add mod">
          <ac:chgData name="BALAJI GUDALA" userId="787a73c63e1d48fb" providerId="LiveId" clId="{3AC6E96A-1A0F-4324-93BF-83CF076A90FE}" dt="2023-01-29T18:26:20.450" v="1418" actId="14100"/>
          <ac:picMkLst>
            <pc:docMk/>
            <pc:sldMk cId="1570037605" sldId="280"/>
            <ac:picMk id="16" creationId="{CE39C627-0ABA-D5E3-9282-7A568C44C9CA}"/>
          </ac:picMkLst>
        </pc:picChg>
        <pc:picChg chg="add mod">
          <ac:chgData name="BALAJI GUDALA" userId="787a73c63e1d48fb" providerId="LiveId" clId="{3AC6E96A-1A0F-4324-93BF-83CF076A90FE}" dt="2023-01-29T18:26:25.868" v="1419" actId="14100"/>
          <ac:picMkLst>
            <pc:docMk/>
            <pc:sldMk cId="1570037605" sldId="280"/>
            <ac:picMk id="18" creationId="{B547DF2A-8D48-1398-B406-8D896F7FFD37}"/>
          </ac:picMkLst>
        </pc:picChg>
      </pc:sldChg>
      <pc:sldChg chg="new del">
        <pc:chgData name="BALAJI GUDALA" userId="787a73c63e1d48fb" providerId="LiveId" clId="{3AC6E96A-1A0F-4324-93BF-83CF076A90FE}" dt="2023-01-29T18:24:31.557" v="1398" actId="47"/>
        <pc:sldMkLst>
          <pc:docMk/>
          <pc:sldMk cId="1438748494" sldId="281"/>
        </pc:sldMkLst>
      </pc:sldChg>
      <pc:sldChg chg="addSp delSp modSp new mod ord">
        <pc:chgData name="BALAJI GUDALA" userId="787a73c63e1d48fb" providerId="LiveId" clId="{3AC6E96A-1A0F-4324-93BF-83CF076A90FE}" dt="2023-01-29T18:51:21.736" v="1454"/>
        <pc:sldMkLst>
          <pc:docMk/>
          <pc:sldMk cId="1537935368" sldId="281"/>
        </pc:sldMkLst>
        <pc:spChg chg="del">
          <ac:chgData name="BALAJI GUDALA" userId="787a73c63e1d48fb" providerId="LiveId" clId="{3AC6E96A-1A0F-4324-93BF-83CF076A90FE}" dt="2023-01-29T18:27:07.848" v="1421" actId="478"/>
          <ac:spMkLst>
            <pc:docMk/>
            <pc:sldMk cId="1537935368" sldId="281"/>
            <ac:spMk id="2" creationId="{B2D12662-1971-BC44-0E97-084E1017490A}"/>
          </ac:spMkLst>
        </pc:spChg>
        <pc:spChg chg="del">
          <ac:chgData name="BALAJI GUDALA" userId="787a73c63e1d48fb" providerId="LiveId" clId="{3AC6E96A-1A0F-4324-93BF-83CF076A90FE}" dt="2023-01-29T18:27:10.483" v="1422" actId="478"/>
          <ac:spMkLst>
            <pc:docMk/>
            <pc:sldMk cId="1537935368" sldId="281"/>
            <ac:spMk id="3" creationId="{C2BF8C63-C5DD-7C5E-B6DD-B7A74BB52339}"/>
          </ac:spMkLst>
        </pc:spChg>
        <pc:picChg chg="add mod">
          <ac:chgData name="BALAJI GUDALA" userId="787a73c63e1d48fb" providerId="LiveId" clId="{3AC6E96A-1A0F-4324-93BF-83CF076A90FE}" dt="2023-01-29T18:41:25.785" v="1429" actId="1076"/>
          <ac:picMkLst>
            <pc:docMk/>
            <pc:sldMk cId="1537935368" sldId="281"/>
            <ac:picMk id="5" creationId="{438A518E-6217-A78B-6780-D5D00A7A7DC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82124F-2B38-441B-8203-7858A3B7DD46}"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62BF01-47C1-48A9-AAF9-92B63606FC7E}" type="slidenum">
              <a:rPr lang="en-IN" smtClean="0"/>
              <a:t>‹#›</a:t>
            </a:fld>
            <a:endParaRPr lang="en-IN"/>
          </a:p>
        </p:txBody>
      </p:sp>
    </p:spTree>
    <p:extLst>
      <p:ext uri="{BB962C8B-B14F-4D97-AF65-F5344CB8AC3E}">
        <p14:creationId xmlns:p14="http://schemas.microsoft.com/office/powerpoint/2010/main" val="4027784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82124F-2B38-441B-8203-7858A3B7DD46}"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62BF01-47C1-48A9-AAF9-92B63606FC7E}" type="slidenum">
              <a:rPr lang="en-IN" smtClean="0"/>
              <a:t>‹#›</a:t>
            </a:fld>
            <a:endParaRPr lang="en-IN"/>
          </a:p>
        </p:txBody>
      </p:sp>
    </p:spTree>
    <p:extLst>
      <p:ext uri="{BB962C8B-B14F-4D97-AF65-F5344CB8AC3E}">
        <p14:creationId xmlns:p14="http://schemas.microsoft.com/office/powerpoint/2010/main" val="1604698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282124F-2B38-441B-8203-7858A3B7DD46}"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62BF01-47C1-48A9-AAF9-92B63606FC7E}" type="slidenum">
              <a:rPr lang="en-IN" smtClean="0"/>
              <a:t>‹#›</a:t>
            </a:fld>
            <a:endParaRPr lang="en-IN"/>
          </a:p>
        </p:txBody>
      </p:sp>
    </p:spTree>
    <p:extLst>
      <p:ext uri="{BB962C8B-B14F-4D97-AF65-F5344CB8AC3E}">
        <p14:creationId xmlns:p14="http://schemas.microsoft.com/office/powerpoint/2010/main" val="1692798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282124F-2B38-441B-8203-7858A3B7DD46}"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62BF01-47C1-48A9-AAF9-92B63606FC7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14701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2124F-2B38-441B-8203-7858A3B7DD46}"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62BF01-47C1-48A9-AAF9-92B63606FC7E}" type="slidenum">
              <a:rPr lang="en-IN" smtClean="0"/>
              <a:t>‹#›</a:t>
            </a:fld>
            <a:endParaRPr lang="en-IN"/>
          </a:p>
        </p:txBody>
      </p:sp>
    </p:spTree>
    <p:extLst>
      <p:ext uri="{BB962C8B-B14F-4D97-AF65-F5344CB8AC3E}">
        <p14:creationId xmlns:p14="http://schemas.microsoft.com/office/powerpoint/2010/main" val="4134074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82124F-2B38-441B-8203-7858A3B7DD46}" type="datetimeFigureOut">
              <a:rPr lang="en-IN" smtClean="0"/>
              <a:t>30-01-2023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62BF01-47C1-48A9-AAF9-92B63606FC7E}" type="slidenum">
              <a:rPr lang="en-IN" smtClean="0"/>
              <a:t>‹#›</a:t>
            </a:fld>
            <a:endParaRPr lang="en-IN"/>
          </a:p>
        </p:txBody>
      </p:sp>
    </p:spTree>
    <p:extLst>
      <p:ext uri="{BB962C8B-B14F-4D97-AF65-F5344CB8AC3E}">
        <p14:creationId xmlns:p14="http://schemas.microsoft.com/office/powerpoint/2010/main" val="2912223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82124F-2B38-441B-8203-7858A3B7DD46}" type="datetimeFigureOut">
              <a:rPr lang="en-IN" smtClean="0"/>
              <a:t>30-01-2023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62BF01-47C1-48A9-AAF9-92B63606FC7E}" type="slidenum">
              <a:rPr lang="en-IN" smtClean="0"/>
              <a:t>‹#›</a:t>
            </a:fld>
            <a:endParaRPr lang="en-IN"/>
          </a:p>
        </p:txBody>
      </p:sp>
    </p:spTree>
    <p:extLst>
      <p:ext uri="{BB962C8B-B14F-4D97-AF65-F5344CB8AC3E}">
        <p14:creationId xmlns:p14="http://schemas.microsoft.com/office/powerpoint/2010/main" val="942035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2124F-2B38-441B-8203-7858A3B7DD46}"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62BF01-47C1-48A9-AAF9-92B63606FC7E}" type="slidenum">
              <a:rPr lang="en-IN" smtClean="0"/>
              <a:t>‹#›</a:t>
            </a:fld>
            <a:endParaRPr lang="en-IN"/>
          </a:p>
        </p:txBody>
      </p:sp>
    </p:spTree>
    <p:extLst>
      <p:ext uri="{BB962C8B-B14F-4D97-AF65-F5344CB8AC3E}">
        <p14:creationId xmlns:p14="http://schemas.microsoft.com/office/powerpoint/2010/main" val="1715319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2124F-2B38-441B-8203-7858A3B7DD46}"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62BF01-47C1-48A9-AAF9-92B63606FC7E}" type="slidenum">
              <a:rPr lang="en-IN" smtClean="0"/>
              <a:t>‹#›</a:t>
            </a:fld>
            <a:endParaRPr lang="en-IN"/>
          </a:p>
        </p:txBody>
      </p:sp>
    </p:spTree>
    <p:extLst>
      <p:ext uri="{BB962C8B-B14F-4D97-AF65-F5344CB8AC3E}">
        <p14:creationId xmlns:p14="http://schemas.microsoft.com/office/powerpoint/2010/main" val="333466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282124F-2B38-441B-8203-7858A3B7DD46}"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62BF01-47C1-48A9-AAF9-92B63606FC7E}" type="slidenum">
              <a:rPr lang="en-IN" smtClean="0"/>
              <a:t>‹#›</a:t>
            </a:fld>
            <a:endParaRPr lang="en-IN"/>
          </a:p>
        </p:txBody>
      </p:sp>
    </p:spTree>
    <p:extLst>
      <p:ext uri="{BB962C8B-B14F-4D97-AF65-F5344CB8AC3E}">
        <p14:creationId xmlns:p14="http://schemas.microsoft.com/office/powerpoint/2010/main" val="3097072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2124F-2B38-441B-8203-7858A3B7DD46}"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62BF01-47C1-48A9-AAF9-92B63606FC7E}" type="slidenum">
              <a:rPr lang="en-IN" smtClean="0"/>
              <a:t>‹#›</a:t>
            </a:fld>
            <a:endParaRPr lang="en-IN"/>
          </a:p>
        </p:txBody>
      </p:sp>
    </p:spTree>
    <p:extLst>
      <p:ext uri="{BB962C8B-B14F-4D97-AF65-F5344CB8AC3E}">
        <p14:creationId xmlns:p14="http://schemas.microsoft.com/office/powerpoint/2010/main" val="1602698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82124F-2B38-441B-8203-7858A3B7DD46}"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62BF01-47C1-48A9-AAF9-92B63606FC7E}" type="slidenum">
              <a:rPr lang="en-IN" smtClean="0"/>
              <a:t>‹#›</a:t>
            </a:fld>
            <a:endParaRPr lang="en-IN"/>
          </a:p>
        </p:txBody>
      </p:sp>
    </p:spTree>
    <p:extLst>
      <p:ext uri="{BB962C8B-B14F-4D97-AF65-F5344CB8AC3E}">
        <p14:creationId xmlns:p14="http://schemas.microsoft.com/office/powerpoint/2010/main" val="360170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82124F-2B38-441B-8203-7858A3B7DD46}" type="datetimeFigureOut">
              <a:rPr lang="en-IN" smtClean="0"/>
              <a:t>30-01-2023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62BF01-47C1-48A9-AAF9-92B63606FC7E}" type="slidenum">
              <a:rPr lang="en-IN" smtClean="0"/>
              <a:t>‹#›</a:t>
            </a:fld>
            <a:endParaRPr lang="en-IN"/>
          </a:p>
        </p:txBody>
      </p:sp>
    </p:spTree>
    <p:extLst>
      <p:ext uri="{BB962C8B-B14F-4D97-AF65-F5344CB8AC3E}">
        <p14:creationId xmlns:p14="http://schemas.microsoft.com/office/powerpoint/2010/main" val="4148988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282124F-2B38-441B-8203-7858A3B7DD46}" type="datetimeFigureOut">
              <a:rPr lang="en-IN" smtClean="0"/>
              <a:t>30-01-2023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E62BF01-47C1-48A9-AAF9-92B63606FC7E}" type="slidenum">
              <a:rPr lang="en-IN" smtClean="0"/>
              <a:t>‹#›</a:t>
            </a:fld>
            <a:endParaRPr lang="en-IN"/>
          </a:p>
        </p:txBody>
      </p:sp>
    </p:spTree>
    <p:extLst>
      <p:ext uri="{BB962C8B-B14F-4D97-AF65-F5344CB8AC3E}">
        <p14:creationId xmlns:p14="http://schemas.microsoft.com/office/powerpoint/2010/main" val="1951024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282124F-2B38-441B-8203-7858A3B7DD46}" type="datetimeFigureOut">
              <a:rPr lang="en-IN" smtClean="0"/>
              <a:t>30-01-2023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E62BF01-47C1-48A9-AAF9-92B63606FC7E}" type="slidenum">
              <a:rPr lang="en-IN" smtClean="0"/>
              <a:t>‹#›</a:t>
            </a:fld>
            <a:endParaRPr lang="en-IN"/>
          </a:p>
        </p:txBody>
      </p:sp>
    </p:spTree>
    <p:extLst>
      <p:ext uri="{BB962C8B-B14F-4D97-AF65-F5344CB8AC3E}">
        <p14:creationId xmlns:p14="http://schemas.microsoft.com/office/powerpoint/2010/main" val="116464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282124F-2B38-441B-8203-7858A3B7DD46}" type="datetimeFigureOut">
              <a:rPr lang="en-IN" smtClean="0"/>
              <a:t>30-01-2023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E62BF01-47C1-48A9-AAF9-92B63606FC7E}" type="slidenum">
              <a:rPr lang="en-IN" smtClean="0"/>
              <a:t>‹#›</a:t>
            </a:fld>
            <a:endParaRPr lang="en-IN"/>
          </a:p>
        </p:txBody>
      </p:sp>
    </p:spTree>
    <p:extLst>
      <p:ext uri="{BB962C8B-B14F-4D97-AF65-F5344CB8AC3E}">
        <p14:creationId xmlns:p14="http://schemas.microsoft.com/office/powerpoint/2010/main" val="3258069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82124F-2B38-441B-8203-7858A3B7DD46}"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62BF01-47C1-48A9-AAF9-92B63606FC7E}" type="slidenum">
              <a:rPr lang="en-IN" smtClean="0"/>
              <a:t>‹#›</a:t>
            </a:fld>
            <a:endParaRPr lang="en-IN"/>
          </a:p>
        </p:txBody>
      </p:sp>
    </p:spTree>
    <p:extLst>
      <p:ext uri="{BB962C8B-B14F-4D97-AF65-F5344CB8AC3E}">
        <p14:creationId xmlns:p14="http://schemas.microsoft.com/office/powerpoint/2010/main" val="3707738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282124F-2B38-441B-8203-7858A3B7DD46}" type="datetimeFigureOut">
              <a:rPr lang="en-IN" smtClean="0"/>
              <a:t>30-01-2023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E62BF01-47C1-48A9-AAF9-92B63606FC7E}" type="slidenum">
              <a:rPr lang="en-IN" smtClean="0"/>
              <a:t>‹#›</a:t>
            </a:fld>
            <a:endParaRPr lang="en-IN"/>
          </a:p>
        </p:txBody>
      </p:sp>
    </p:spTree>
    <p:extLst>
      <p:ext uri="{BB962C8B-B14F-4D97-AF65-F5344CB8AC3E}">
        <p14:creationId xmlns:p14="http://schemas.microsoft.com/office/powerpoint/2010/main" val="3218233506"/>
      </p:ext>
    </p:extLst>
  </p:cSld>
  <p:clrMap bg1="dk1" tx1="lt1" bg2="dk2" tx2="lt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3336F-F815-5FFB-603F-261EFA1EF2BA}"/>
              </a:ext>
            </a:extLst>
          </p:cNvPr>
          <p:cNvSpPr>
            <a:spLocks noGrp="1"/>
          </p:cNvSpPr>
          <p:nvPr>
            <p:ph type="ctrTitle"/>
          </p:nvPr>
        </p:nvSpPr>
        <p:spPr>
          <a:xfrm>
            <a:off x="609601" y="716280"/>
            <a:ext cx="10628132" cy="2368369"/>
          </a:xfrm>
        </p:spPr>
        <p:txBody>
          <a:bodyPr/>
          <a:lstStyle/>
          <a:p>
            <a:r>
              <a:rPr lang="en-IN" dirty="0"/>
              <a:t>POSIX AND SYSTEM –V                                             SEMAPHORES’S</a:t>
            </a:r>
          </a:p>
        </p:txBody>
      </p:sp>
      <p:sp>
        <p:nvSpPr>
          <p:cNvPr id="5" name="TextBox 4">
            <a:extLst>
              <a:ext uri="{FF2B5EF4-FFF2-40B4-BE49-F238E27FC236}">
                <a16:creationId xmlns:a16="http://schemas.microsoft.com/office/drawing/2014/main" id="{74136DAC-71D1-519F-1D88-EAAAD1D369A7}"/>
              </a:ext>
            </a:extLst>
          </p:cNvPr>
          <p:cNvSpPr txBox="1"/>
          <p:nvPr/>
        </p:nvSpPr>
        <p:spPr>
          <a:xfrm>
            <a:off x="7777018" y="4739640"/>
            <a:ext cx="3592023" cy="830997"/>
          </a:xfrm>
          <a:prstGeom prst="rect">
            <a:avLst/>
          </a:prstGeom>
          <a:noFill/>
        </p:spPr>
        <p:txBody>
          <a:bodyPr wrap="square" rtlCol="0">
            <a:spAutoFit/>
          </a:bodyPr>
          <a:lstStyle/>
          <a:p>
            <a:r>
              <a:rPr lang="en-IN" sz="2400" dirty="0"/>
              <a:t>Presented by:</a:t>
            </a:r>
          </a:p>
          <a:p>
            <a:r>
              <a:rPr lang="en-IN" sz="2400" dirty="0"/>
              <a:t>                  V Vijay</a:t>
            </a:r>
          </a:p>
        </p:txBody>
      </p:sp>
    </p:spTree>
    <p:extLst>
      <p:ext uri="{BB962C8B-B14F-4D97-AF65-F5344CB8AC3E}">
        <p14:creationId xmlns:p14="http://schemas.microsoft.com/office/powerpoint/2010/main" val="3490922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3CE9C-2852-57A5-46FB-561E36A9DE41}"/>
              </a:ext>
            </a:extLst>
          </p:cNvPr>
          <p:cNvSpPr>
            <a:spLocks noGrp="1"/>
          </p:cNvSpPr>
          <p:nvPr>
            <p:ph type="title"/>
          </p:nvPr>
        </p:nvSpPr>
        <p:spPr/>
        <p:txBody>
          <a:bodyPr/>
          <a:lstStyle/>
          <a:p>
            <a:r>
              <a:rPr lang="en-IN" dirty="0"/>
              <a:t>POSIX  SEMAPHORES</a:t>
            </a:r>
          </a:p>
        </p:txBody>
      </p:sp>
      <p:sp>
        <p:nvSpPr>
          <p:cNvPr id="3" name="Content Placeholder 2">
            <a:extLst>
              <a:ext uri="{FF2B5EF4-FFF2-40B4-BE49-F238E27FC236}">
                <a16:creationId xmlns:a16="http://schemas.microsoft.com/office/drawing/2014/main" id="{33215DA4-E97F-1A9B-CC67-BBA727E5CC9D}"/>
              </a:ext>
            </a:extLst>
          </p:cNvPr>
          <p:cNvSpPr>
            <a:spLocks noGrp="1"/>
          </p:cNvSpPr>
          <p:nvPr>
            <p:ph sz="half" idx="1"/>
          </p:nvPr>
        </p:nvSpPr>
        <p:spPr>
          <a:xfrm>
            <a:off x="838199" y="1381328"/>
            <a:ext cx="11107367" cy="5476672"/>
          </a:xfrm>
        </p:spPr>
        <p:txBody>
          <a:bodyPr>
            <a:normAutofit/>
          </a:bodyPr>
          <a:lstStyle/>
          <a:p>
            <a:r>
              <a:rPr lang="en-IN" dirty="0"/>
              <a:t> The  semaphores is not IPC mechanism. Semaphores permits multiple processes to synchronise their actions. As it is similar to system –v semaphores but here we use predefined function for this operations.</a:t>
            </a:r>
          </a:p>
          <a:p>
            <a:r>
              <a:rPr lang="en-IN" dirty="0"/>
              <a:t>They are  two types of semaphores</a:t>
            </a:r>
          </a:p>
          <a:p>
            <a:pPr marL="0" indent="0">
              <a:buNone/>
            </a:pPr>
            <a:r>
              <a:rPr lang="en-IN" dirty="0"/>
              <a:t> 1.Named semaphores.</a:t>
            </a:r>
          </a:p>
          <a:p>
            <a:pPr marL="0" indent="0">
              <a:buNone/>
            </a:pPr>
            <a:r>
              <a:rPr lang="en-IN" dirty="0"/>
              <a:t>  2.unnamed semaphores.</a:t>
            </a:r>
          </a:p>
          <a:p>
            <a:pPr marL="0" indent="0">
              <a:buNone/>
            </a:pPr>
            <a:r>
              <a:rPr lang="en-IN" dirty="0"/>
              <a:t>1)Named semaphores:-</a:t>
            </a:r>
          </a:p>
          <a:p>
            <a:pPr>
              <a:buFont typeface="Wingdings" panose="05000000000000000000" pitchFamily="2" charset="2"/>
              <a:buChar char="§"/>
            </a:pPr>
            <a:r>
              <a:rPr lang="en-IN" dirty="0"/>
              <a:t>provides synchronisation between unrelated process and related process as well as between threads</a:t>
            </a:r>
          </a:p>
          <a:p>
            <a:pPr>
              <a:buFont typeface="Wingdings" panose="05000000000000000000" pitchFamily="2" charset="2"/>
              <a:buChar char="§"/>
            </a:pPr>
            <a:r>
              <a:rPr lang="en-IN" dirty="0"/>
              <a:t>kernel persistence</a:t>
            </a:r>
          </a:p>
          <a:p>
            <a:pPr>
              <a:buFont typeface="Wingdings" panose="05000000000000000000" pitchFamily="2" charset="2"/>
              <a:buChar char="§"/>
            </a:pPr>
            <a:r>
              <a:rPr lang="en-IN" dirty="0"/>
              <a:t>system wide and limited in number</a:t>
            </a:r>
          </a:p>
          <a:p>
            <a:pPr>
              <a:buFont typeface="Wingdings" panose="05000000000000000000" pitchFamily="2" charset="2"/>
              <a:buChar char="§"/>
            </a:pPr>
            <a:r>
              <a:rPr lang="en-IN" dirty="0"/>
              <a:t>uses </a:t>
            </a:r>
            <a:r>
              <a:rPr lang="en-IN" dirty="0" err="1"/>
              <a:t>sem_open</a:t>
            </a:r>
            <a:endParaRPr lang="en-IN" dirty="0"/>
          </a:p>
          <a:p>
            <a:pPr marL="0" indent="0">
              <a:buNone/>
            </a:pPr>
            <a:endParaRPr lang="en-IN" dirty="0"/>
          </a:p>
        </p:txBody>
      </p:sp>
    </p:spTree>
    <p:extLst>
      <p:ext uri="{BB962C8B-B14F-4D97-AF65-F5344CB8AC3E}">
        <p14:creationId xmlns:p14="http://schemas.microsoft.com/office/powerpoint/2010/main" val="3903473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6727C8-5B10-6B73-C9BB-D3C804F9279A}"/>
              </a:ext>
            </a:extLst>
          </p:cNvPr>
          <p:cNvSpPr>
            <a:spLocks noGrp="1"/>
          </p:cNvSpPr>
          <p:nvPr>
            <p:ph sz="half" idx="1"/>
          </p:nvPr>
        </p:nvSpPr>
        <p:spPr>
          <a:xfrm>
            <a:off x="590550" y="457201"/>
            <a:ext cx="11220450" cy="4786312"/>
          </a:xfrm>
        </p:spPr>
        <p:txBody>
          <a:bodyPr>
            <a:noAutofit/>
          </a:bodyPr>
          <a:lstStyle/>
          <a:p>
            <a:pPr marL="0" indent="0">
              <a:buNone/>
            </a:pPr>
            <a:r>
              <a:rPr lang="en-IN" sz="2000" dirty="0"/>
              <a:t>2)Unnamed semaphores:-</a:t>
            </a:r>
          </a:p>
          <a:p>
            <a:pPr>
              <a:buFont typeface="Wingdings" panose="05000000000000000000" pitchFamily="2" charset="2"/>
              <a:buChar char="§"/>
            </a:pPr>
            <a:r>
              <a:rPr lang="en-IN" sz="2000" dirty="0"/>
              <a:t>provides synchronization  between threads and between related processes</a:t>
            </a:r>
          </a:p>
          <a:p>
            <a:pPr>
              <a:buFont typeface="Wingdings" panose="05000000000000000000" pitchFamily="2" charset="2"/>
              <a:buChar char="§"/>
            </a:pPr>
            <a:r>
              <a:rPr lang="en-IN" sz="2000" dirty="0" err="1"/>
              <a:t>threads_shared</a:t>
            </a:r>
            <a:r>
              <a:rPr lang="en-IN" sz="2000" dirty="0"/>
              <a:t>/process shared</a:t>
            </a:r>
          </a:p>
          <a:p>
            <a:pPr>
              <a:buFont typeface="Wingdings" panose="05000000000000000000" pitchFamily="2" charset="2"/>
              <a:buChar char="§"/>
            </a:pPr>
            <a:r>
              <a:rPr lang="en-IN" sz="2000" dirty="0"/>
              <a:t>uses </a:t>
            </a:r>
            <a:r>
              <a:rPr lang="en-IN" sz="2000" dirty="0" err="1"/>
              <a:t>sem_init</a:t>
            </a:r>
            <a:endParaRPr lang="en-IN" sz="2000" dirty="0"/>
          </a:p>
          <a:p>
            <a:pPr marL="0" indent="0">
              <a:buNone/>
            </a:pPr>
            <a:r>
              <a:rPr lang="en-IN" sz="2000" dirty="0"/>
              <a:t>You should include a </a:t>
            </a:r>
            <a:r>
              <a:rPr lang="en-IN" sz="2000" dirty="0" err="1"/>
              <a:t>headerfile</a:t>
            </a:r>
            <a:r>
              <a:rPr lang="en-IN" sz="2000" dirty="0"/>
              <a:t> for </a:t>
            </a:r>
            <a:r>
              <a:rPr lang="en-IN" sz="2000" dirty="0" err="1"/>
              <a:t>posix</a:t>
            </a:r>
            <a:r>
              <a:rPr lang="en-IN" sz="2000" dirty="0"/>
              <a:t>:#include&lt;semaphore.h&gt;</a:t>
            </a:r>
          </a:p>
          <a:p>
            <a:pPr marL="0" indent="0">
              <a:buNone/>
            </a:pPr>
            <a:endParaRPr lang="en-IN" sz="2000" dirty="0"/>
          </a:p>
          <a:p>
            <a:pPr marL="0" indent="0">
              <a:buNone/>
            </a:pPr>
            <a:r>
              <a:rPr lang="en-IN" sz="2000" dirty="0"/>
              <a:t>1)int </a:t>
            </a:r>
            <a:r>
              <a:rPr lang="en-IN" sz="2000" dirty="0" err="1"/>
              <a:t>sem_init</a:t>
            </a:r>
            <a:r>
              <a:rPr lang="en-IN" sz="2000" dirty="0"/>
              <a:t>(</a:t>
            </a:r>
            <a:r>
              <a:rPr lang="en-IN" sz="2000" dirty="0" err="1"/>
              <a:t>sem_t</a:t>
            </a:r>
            <a:r>
              <a:rPr lang="en-IN" sz="2000" dirty="0"/>
              <a:t> *</a:t>
            </a:r>
            <a:r>
              <a:rPr lang="en-IN" sz="2000" dirty="0" err="1"/>
              <a:t>sem,int</a:t>
            </a:r>
            <a:r>
              <a:rPr lang="en-IN" sz="2000" dirty="0"/>
              <a:t> </a:t>
            </a:r>
            <a:r>
              <a:rPr lang="en-IN" sz="2000" dirty="0" err="1"/>
              <a:t>pshared,unsigned</a:t>
            </a:r>
            <a:r>
              <a:rPr lang="en-IN" sz="2000" dirty="0"/>
              <a:t> int value );</a:t>
            </a:r>
          </a:p>
          <a:p>
            <a:pPr marL="0" indent="0">
              <a:buNone/>
            </a:pPr>
            <a:r>
              <a:rPr lang="en-IN" sz="2000" dirty="0" err="1"/>
              <a:t>pshared</a:t>
            </a:r>
            <a:r>
              <a:rPr lang="en-IN" sz="2000" dirty="0"/>
              <a:t> argument indicates whether this semaphore is shared between threads process/between processes.</a:t>
            </a:r>
          </a:p>
          <a:p>
            <a:pPr marL="0" indent="0">
              <a:buNone/>
            </a:pPr>
            <a:endParaRPr lang="en-IN" sz="2000" dirty="0"/>
          </a:p>
          <a:p>
            <a:pPr marL="0" indent="0">
              <a:buNone/>
            </a:pPr>
            <a:r>
              <a:rPr lang="en-IN" sz="2000" dirty="0"/>
              <a:t>2)int  </a:t>
            </a:r>
            <a:r>
              <a:rPr lang="en-IN" sz="2000" dirty="0" err="1"/>
              <a:t>sem_destroy</a:t>
            </a:r>
            <a:r>
              <a:rPr lang="en-IN" sz="2000" dirty="0"/>
              <a:t>(</a:t>
            </a:r>
            <a:r>
              <a:rPr lang="en-IN" sz="2000" dirty="0" err="1"/>
              <a:t>sem_t</a:t>
            </a:r>
            <a:r>
              <a:rPr lang="en-IN" sz="2000" dirty="0"/>
              <a:t> *</a:t>
            </a:r>
            <a:r>
              <a:rPr lang="en-IN" sz="2000" dirty="0" err="1"/>
              <a:t>sem</a:t>
            </a:r>
            <a:r>
              <a:rPr lang="en-IN" sz="2000" dirty="0"/>
              <a:t>);</a:t>
            </a:r>
          </a:p>
          <a:p>
            <a:pPr marL="0" indent="0">
              <a:buNone/>
            </a:pPr>
            <a:r>
              <a:rPr lang="en-IN" sz="2000" dirty="0"/>
              <a:t>Return[success:’0’/failure:’-1’].</a:t>
            </a:r>
          </a:p>
        </p:txBody>
      </p:sp>
    </p:spTree>
    <p:extLst>
      <p:ext uri="{BB962C8B-B14F-4D97-AF65-F5344CB8AC3E}">
        <p14:creationId xmlns:p14="http://schemas.microsoft.com/office/powerpoint/2010/main" val="1399643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5DA266-0BD1-EB3E-73F9-ADCBE93CAE08}"/>
              </a:ext>
            </a:extLst>
          </p:cNvPr>
          <p:cNvSpPr>
            <a:spLocks noGrp="1"/>
          </p:cNvSpPr>
          <p:nvPr>
            <p:ph idx="1"/>
          </p:nvPr>
        </p:nvSpPr>
        <p:spPr>
          <a:xfrm>
            <a:off x="838200" y="869574"/>
            <a:ext cx="10515600" cy="4518214"/>
          </a:xfrm>
        </p:spPr>
        <p:txBody>
          <a:bodyPr>
            <a:normAutofit fontScale="92500" lnSpcReduction="10000"/>
          </a:bodyPr>
          <a:lstStyle/>
          <a:p>
            <a:pPr marL="0" indent="0">
              <a:buNone/>
            </a:pPr>
            <a:r>
              <a:rPr lang="en-IN" dirty="0"/>
              <a:t>Syntax:-for named type semaphores:</a:t>
            </a:r>
          </a:p>
          <a:p>
            <a:pPr marL="0" indent="0">
              <a:buNone/>
            </a:pPr>
            <a:endParaRPr lang="en-IN" dirty="0"/>
          </a:p>
          <a:p>
            <a:pPr marL="0" indent="0">
              <a:buNone/>
            </a:pPr>
            <a:r>
              <a:rPr lang="en-IN" dirty="0"/>
              <a:t>Header file:-#include&lt;semaphore.h&gt;</a:t>
            </a:r>
          </a:p>
          <a:p>
            <a:pPr marL="0" indent="0">
              <a:buNone/>
            </a:pPr>
            <a:endParaRPr lang="en-IN" dirty="0"/>
          </a:p>
          <a:p>
            <a:pPr marL="0" indent="0">
              <a:buNone/>
            </a:pPr>
            <a:r>
              <a:rPr lang="en-IN" dirty="0" err="1"/>
              <a:t>Sem_t</a:t>
            </a:r>
            <a:r>
              <a:rPr lang="en-IN" dirty="0"/>
              <a:t>*  </a:t>
            </a:r>
            <a:r>
              <a:rPr lang="en-IN" dirty="0" err="1"/>
              <a:t>sem_open</a:t>
            </a:r>
            <a:r>
              <a:rPr lang="en-IN" dirty="0"/>
              <a:t>(</a:t>
            </a:r>
            <a:r>
              <a:rPr lang="en-IN" dirty="0" err="1"/>
              <a:t>const</a:t>
            </a:r>
            <a:r>
              <a:rPr lang="en-IN" dirty="0"/>
              <a:t> char*name ,int 0flag ,…..);</a:t>
            </a:r>
          </a:p>
          <a:p>
            <a:pPr marL="0" indent="0">
              <a:buNone/>
            </a:pPr>
            <a:r>
              <a:rPr lang="en-IN" dirty="0"/>
              <a:t>//(</a:t>
            </a:r>
            <a:r>
              <a:rPr lang="en-IN" dirty="0" err="1"/>
              <a:t>mode_t</a:t>
            </a:r>
            <a:r>
              <a:rPr lang="en-IN" dirty="0"/>
              <a:t>  mode, unsigned int value)</a:t>
            </a:r>
          </a:p>
          <a:p>
            <a:pPr marL="0" indent="0">
              <a:buNone/>
            </a:pPr>
            <a:endParaRPr lang="en-IN" dirty="0"/>
          </a:p>
          <a:p>
            <a:pPr marL="0" indent="0">
              <a:buNone/>
            </a:pPr>
            <a:r>
              <a:rPr lang="en-IN" dirty="0"/>
              <a:t>Return:-</a:t>
            </a:r>
            <a:r>
              <a:rPr lang="en-IN" dirty="0">
                <a:sym typeface="Wingdings" panose="05000000000000000000" pitchFamily="2" charset="2"/>
              </a:rPr>
              <a:t>[success: “address of pointer” / failure: “error”]</a:t>
            </a:r>
          </a:p>
          <a:p>
            <a:pPr marL="0" indent="0">
              <a:buNone/>
            </a:pPr>
            <a:r>
              <a:rPr lang="en-IN" dirty="0">
                <a:sym typeface="Wingdings" panose="05000000000000000000" pitchFamily="2" charset="2"/>
              </a:rPr>
              <a:t>1</a:t>
            </a:r>
            <a:r>
              <a:rPr lang="en-IN" baseline="30000" dirty="0">
                <a:sym typeface="Wingdings" panose="05000000000000000000" pitchFamily="2" charset="2"/>
              </a:rPr>
              <a:t>st</a:t>
            </a:r>
            <a:r>
              <a:rPr lang="en-IN" dirty="0">
                <a:sym typeface="Wingdings" panose="05000000000000000000" pitchFamily="2" charset="2"/>
              </a:rPr>
              <a:t> argument is  file name along with path if it not in current working directory</a:t>
            </a:r>
          </a:p>
          <a:p>
            <a:pPr marL="0" indent="0">
              <a:buNone/>
            </a:pPr>
            <a:r>
              <a:rPr lang="en-IN" dirty="0">
                <a:sym typeface="Wingdings" panose="05000000000000000000" pitchFamily="2" charset="2"/>
              </a:rPr>
              <a:t>2</a:t>
            </a:r>
            <a:r>
              <a:rPr lang="en-IN" baseline="30000" dirty="0">
                <a:sym typeface="Wingdings" panose="05000000000000000000" pitchFamily="2" charset="2"/>
              </a:rPr>
              <a:t>nd</a:t>
            </a:r>
            <a:r>
              <a:rPr lang="en-IN" dirty="0">
                <a:sym typeface="Wingdings" panose="05000000000000000000" pitchFamily="2" charset="2"/>
              </a:rPr>
              <a:t> argument if it exist then there is no need to create its value is 0.</a:t>
            </a:r>
          </a:p>
          <a:p>
            <a:pPr marL="0" indent="0">
              <a:buNone/>
            </a:pPr>
            <a:r>
              <a:rPr lang="en-IN" dirty="0">
                <a:sym typeface="Wingdings" panose="05000000000000000000" pitchFamily="2" charset="2"/>
              </a:rPr>
              <a:t> if the file not exit then use O_CREAT, O_RDWR,O_ RDONLY and O_EXCL. And also give read and write permissions for it.</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733466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C8B85-EDEF-F992-B4DE-BD0EA221B2D9}"/>
              </a:ext>
            </a:extLst>
          </p:cNvPr>
          <p:cNvSpPr>
            <a:spLocks noGrp="1"/>
          </p:cNvSpPr>
          <p:nvPr>
            <p:ph idx="1"/>
          </p:nvPr>
        </p:nvSpPr>
        <p:spPr>
          <a:xfrm>
            <a:off x="304800" y="71718"/>
            <a:ext cx="11049000" cy="6105245"/>
          </a:xfrm>
        </p:spPr>
        <p:txBody>
          <a:bodyPr>
            <a:normAutofit fontScale="92500" lnSpcReduction="20000"/>
          </a:bodyPr>
          <a:lstStyle/>
          <a:p>
            <a:r>
              <a:rPr lang="en-IN" sz="2900" dirty="0"/>
              <a:t>Named semaphores  as the following function</a:t>
            </a:r>
            <a:r>
              <a:rPr lang="en-IN" dirty="0"/>
              <a:t>:</a:t>
            </a:r>
          </a:p>
          <a:p>
            <a:pPr marL="0" indent="0">
              <a:buNone/>
            </a:pPr>
            <a:r>
              <a:rPr lang="en-IN" sz="2800" dirty="0"/>
              <a:t>1)</a:t>
            </a:r>
            <a:r>
              <a:rPr lang="en-IN" sz="2800" dirty="0" err="1"/>
              <a:t>sem_t</a:t>
            </a:r>
            <a:r>
              <a:rPr lang="en-IN" sz="2800" dirty="0"/>
              <a:t> *  </a:t>
            </a:r>
            <a:r>
              <a:rPr lang="en-IN" sz="2800" dirty="0" err="1"/>
              <a:t>sem_open</a:t>
            </a:r>
            <a:r>
              <a:rPr lang="en-IN" sz="2800" dirty="0"/>
              <a:t>(</a:t>
            </a:r>
            <a:r>
              <a:rPr lang="en-IN" sz="2800" dirty="0" err="1"/>
              <a:t>const</a:t>
            </a:r>
            <a:r>
              <a:rPr lang="en-IN" sz="2800" dirty="0"/>
              <a:t> char*</a:t>
            </a:r>
            <a:r>
              <a:rPr lang="en-IN" sz="2800" dirty="0" err="1"/>
              <a:t>name,int</a:t>
            </a:r>
            <a:r>
              <a:rPr lang="en-IN" sz="2800" dirty="0"/>
              <a:t> 0flag);</a:t>
            </a:r>
          </a:p>
          <a:p>
            <a:pPr marL="0" indent="0">
              <a:buNone/>
            </a:pPr>
            <a:r>
              <a:rPr lang="en-IN" sz="2800" dirty="0"/>
              <a:t>&gt;this function  open/create a semaphore, initialize the semaphore.</a:t>
            </a:r>
          </a:p>
          <a:p>
            <a:pPr marL="0" indent="0">
              <a:buNone/>
            </a:pPr>
            <a:r>
              <a:rPr lang="en-IN" sz="2800" dirty="0"/>
              <a:t>Return:-[success: “address of file”/failure:”-1”].</a:t>
            </a:r>
          </a:p>
          <a:p>
            <a:pPr marL="0" indent="0">
              <a:buNone/>
            </a:pPr>
            <a:endParaRPr lang="en-IN" sz="2800" dirty="0"/>
          </a:p>
          <a:p>
            <a:pPr marL="0" indent="0">
              <a:buNone/>
            </a:pPr>
            <a:r>
              <a:rPr lang="en-IN" sz="2800" dirty="0"/>
              <a:t>2)</a:t>
            </a:r>
            <a:r>
              <a:rPr lang="en-IN" sz="2800" dirty="0" err="1"/>
              <a:t>sem_post</a:t>
            </a:r>
            <a:r>
              <a:rPr lang="en-IN" sz="2800" dirty="0"/>
              <a:t>(</a:t>
            </a:r>
            <a:r>
              <a:rPr lang="en-IN" sz="2800" dirty="0" err="1"/>
              <a:t>sem_t</a:t>
            </a:r>
            <a:r>
              <a:rPr lang="en-IN" sz="2800" dirty="0"/>
              <a:t>*</a:t>
            </a:r>
            <a:r>
              <a:rPr lang="en-IN" sz="2800" dirty="0" err="1"/>
              <a:t>sem</a:t>
            </a:r>
            <a:r>
              <a:rPr lang="en-IN" sz="2800" dirty="0"/>
              <a:t>);</a:t>
            </a:r>
          </a:p>
          <a:p>
            <a:pPr marL="0" indent="0">
              <a:buNone/>
            </a:pPr>
            <a:r>
              <a:rPr lang="en-IN" sz="2800" dirty="0"/>
              <a:t>Return:-[success:’0”/failure:”-1”].</a:t>
            </a:r>
          </a:p>
          <a:p>
            <a:pPr marL="0" indent="0">
              <a:buNone/>
            </a:pPr>
            <a:r>
              <a:rPr lang="en-IN" sz="2800" dirty="0"/>
              <a:t>&gt;</a:t>
            </a:r>
            <a:r>
              <a:rPr lang="en-IN" sz="2800" dirty="0" err="1"/>
              <a:t>sem_open</a:t>
            </a:r>
            <a:r>
              <a:rPr lang="en-IN" sz="2800" dirty="0"/>
              <a:t>() increments(unlocks)the semaphore pointed to by sem.</a:t>
            </a:r>
          </a:p>
          <a:p>
            <a:pPr marL="0" indent="0">
              <a:buNone/>
            </a:pPr>
            <a:r>
              <a:rPr lang="en-IN" sz="2800" dirty="0"/>
              <a:t>The semaphores value consequently becomes greater than zero.</a:t>
            </a:r>
          </a:p>
          <a:p>
            <a:pPr marL="0" indent="0">
              <a:buNone/>
            </a:pPr>
            <a:endParaRPr lang="en-IN" sz="2800" dirty="0"/>
          </a:p>
          <a:p>
            <a:pPr marL="0" indent="0">
              <a:buNone/>
            </a:pPr>
            <a:r>
              <a:rPr lang="en-IN" sz="2800" dirty="0"/>
              <a:t>3:sem_getvalue(</a:t>
            </a:r>
            <a:r>
              <a:rPr lang="en-IN" sz="2800" dirty="0" err="1"/>
              <a:t>sem_t</a:t>
            </a:r>
            <a:r>
              <a:rPr lang="en-IN" sz="2800" dirty="0"/>
              <a:t>*</a:t>
            </a:r>
            <a:r>
              <a:rPr lang="en-IN" sz="2800" dirty="0" err="1"/>
              <a:t>sem</a:t>
            </a:r>
            <a:r>
              <a:rPr lang="en-IN" sz="2800" dirty="0"/>
              <a:t>);</a:t>
            </a:r>
          </a:p>
          <a:p>
            <a:pPr marL="0" indent="0">
              <a:buNone/>
            </a:pPr>
            <a:r>
              <a:rPr lang="en-IN" sz="2800" dirty="0"/>
              <a:t>&gt;retrieves a semaphore current values</a:t>
            </a:r>
          </a:p>
          <a:p>
            <a:pPr marL="0" indent="0">
              <a:buNone/>
            </a:pPr>
            <a:endParaRPr lang="en-IN" sz="3400" dirty="0"/>
          </a:p>
          <a:p>
            <a:pPr marL="0" indent="0">
              <a:buNone/>
            </a:pPr>
            <a:endParaRPr lang="en-IN" sz="3400" dirty="0"/>
          </a:p>
        </p:txBody>
      </p:sp>
      <p:cxnSp>
        <p:nvCxnSpPr>
          <p:cNvPr id="4" name="Straight Connector 3">
            <a:extLst>
              <a:ext uri="{FF2B5EF4-FFF2-40B4-BE49-F238E27FC236}">
                <a16:creationId xmlns:a16="http://schemas.microsoft.com/office/drawing/2014/main" id="{9A531EDB-0CD4-9ED0-5F4B-BDE1E9F7F671}"/>
              </a:ext>
            </a:extLst>
          </p:cNvPr>
          <p:cNvCxnSpPr>
            <a:cxnSpLocks/>
          </p:cNvCxnSpPr>
          <p:nvPr/>
        </p:nvCxnSpPr>
        <p:spPr>
          <a:xfrm flipH="1">
            <a:off x="-274320" y="1173480"/>
            <a:ext cx="838200" cy="15240"/>
          </a:xfrm>
          <a:prstGeom prst="line">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15231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74FAAD-EBF4-7E4B-F279-C9AF378F8B09}"/>
              </a:ext>
            </a:extLst>
          </p:cNvPr>
          <p:cNvSpPr txBox="1"/>
          <p:nvPr/>
        </p:nvSpPr>
        <p:spPr>
          <a:xfrm>
            <a:off x="409575" y="666750"/>
            <a:ext cx="13115925" cy="2554545"/>
          </a:xfrm>
          <a:prstGeom prst="rect">
            <a:avLst/>
          </a:prstGeom>
          <a:noFill/>
        </p:spPr>
        <p:txBody>
          <a:bodyPr wrap="square">
            <a:spAutoFit/>
          </a:bodyPr>
          <a:lstStyle/>
          <a:p>
            <a:pPr marL="0" indent="0">
              <a:buNone/>
            </a:pPr>
            <a:r>
              <a:rPr lang="en-IN" sz="2000" dirty="0"/>
              <a:t>4.sem_close(</a:t>
            </a:r>
            <a:r>
              <a:rPr lang="en-IN" sz="2000" dirty="0" err="1"/>
              <a:t>sem_t</a:t>
            </a:r>
            <a:r>
              <a:rPr lang="en-IN" sz="2000" dirty="0"/>
              <a:t>*</a:t>
            </a:r>
            <a:r>
              <a:rPr lang="en-IN" sz="2000" dirty="0" err="1"/>
              <a:t>sem</a:t>
            </a:r>
            <a:r>
              <a:rPr lang="en-IN" sz="2000" dirty="0"/>
              <a:t>);</a:t>
            </a:r>
          </a:p>
          <a:p>
            <a:pPr marL="0" indent="0">
              <a:buNone/>
            </a:pPr>
            <a:r>
              <a:rPr lang="en-IN" sz="2000" dirty="0"/>
              <a:t>&gt;close the semaphores</a:t>
            </a:r>
          </a:p>
          <a:p>
            <a:pPr marL="0" indent="0">
              <a:buNone/>
            </a:pPr>
            <a:endParaRPr lang="en-IN" sz="2000" dirty="0"/>
          </a:p>
          <a:p>
            <a:pPr marL="0" indent="0">
              <a:buNone/>
            </a:pPr>
            <a:r>
              <a:rPr lang="en-IN" sz="2000" dirty="0"/>
              <a:t>5.sem_unlink(</a:t>
            </a:r>
            <a:r>
              <a:rPr lang="en-IN" sz="2000" dirty="0" err="1"/>
              <a:t>sem_t</a:t>
            </a:r>
            <a:r>
              <a:rPr lang="en-IN" sz="2000" dirty="0"/>
              <a:t>*</a:t>
            </a:r>
            <a:r>
              <a:rPr lang="en-IN" sz="2000" dirty="0" err="1"/>
              <a:t>sem</a:t>
            </a:r>
            <a:r>
              <a:rPr lang="en-IN" sz="2000" dirty="0"/>
              <a:t>);</a:t>
            </a:r>
          </a:p>
          <a:p>
            <a:pPr marL="0" indent="0">
              <a:buNone/>
            </a:pPr>
            <a:r>
              <a:rPr lang="en-IN" sz="2000" dirty="0"/>
              <a:t>&gt;remove semaphore name marks the semaphore for semaphore deletion</a:t>
            </a:r>
          </a:p>
          <a:p>
            <a:pPr marL="0" indent="0">
              <a:buNone/>
            </a:pPr>
            <a:endParaRPr lang="en-IN" sz="2000" dirty="0"/>
          </a:p>
          <a:p>
            <a:pPr marL="0" indent="0">
              <a:buNone/>
            </a:pPr>
            <a:r>
              <a:rPr lang="en-IN" sz="2000" dirty="0"/>
              <a:t>6.sem_wait(</a:t>
            </a:r>
            <a:r>
              <a:rPr lang="en-IN" sz="2000" dirty="0" err="1"/>
              <a:t>sem_t</a:t>
            </a:r>
            <a:r>
              <a:rPr lang="en-IN" sz="2000" dirty="0"/>
              <a:t>*</a:t>
            </a:r>
            <a:r>
              <a:rPr lang="en-IN" sz="2000" dirty="0" err="1"/>
              <a:t>sem</a:t>
            </a:r>
            <a:r>
              <a:rPr lang="en-IN" sz="2000" dirty="0"/>
              <a:t>);</a:t>
            </a:r>
          </a:p>
          <a:p>
            <a:pPr marL="0" indent="0">
              <a:buNone/>
            </a:pPr>
            <a:r>
              <a:rPr lang="en-IN" sz="2000" dirty="0"/>
              <a:t>&gt;locking the semaphore</a:t>
            </a:r>
          </a:p>
        </p:txBody>
      </p:sp>
    </p:spTree>
    <p:extLst>
      <p:ext uri="{BB962C8B-B14F-4D97-AF65-F5344CB8AC3E}">
        <p14:creationId xmlns:p14="http://schemas.microsoft.com/office/powerpoint/2010/main" val="3487309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E39C627-0ABA-D5E3-9282-7A568C44C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9858" y="1712259"/>
            <a:ext cx="6822142" cy="3783106"/>
          </a:xfrm>
          <a:prstGeom prst="rect">
            <a:avLst/>
          </a:prstGeom>
        </p:spPr>
      </p:pic>
      <p:pic>
        <p:nvPicPr>
          <p:cNvPr id="18" name="Picture 17">
            <a:extLst>
              <a:ext uri="{FF2B5EF4-FFF2-40B4-BE49-F238E27FC236}">
                <a16:creationId xmlns:a16="http://schemas.microsoft.com/office/drawing/2014/main" id="{B547DF2A-8D48-1398-B406-8D896F7FFD37}"/>
              </a:ext>
            </a:extLst>
          </p:cNvPr>
          <p:cNvPicPr>
            <a:picLocks noChangeAspect="1"/>
          </p:cNvPicPr>
          <p:nvPr/>
        </p:nvPicPr>
        <p:blipFill rotWithShape="1">
          <a:blip r:embed="rId3">
            <a:extLst>
              <a:ext uri="{28A0092B-C50C-407E-A947-70E740481C1C}">
                <a14:useLocalDpi xmlns:a14="http://schemas.microsoft.com/office/drawing/2010/main" val="0"/>
              </a:ext>
            </a:extLst>
          </a:blip>
          <a:srcRect l="3381" t="3208" r="2576"/>
          <a:stretch/>
        </p:blipFill>
        <p:spPr>
          <a:xfrm>
            <a:off x="134470" y="1712259"/>
            <a:ext cx="5235388" cy="3783106"/>
          </a:xfrm>
          <a:prstGeom prst="rect">
            <a:avLst/>
          </a:prstGeom>
        </p:spPr>
      </p:pic>
    </p:spTree>
    <p:extLst>
      <p:ext uri="{BB962C8B-B14F-4D97-AF65-F5344CB8AC3E}">
        <p14:creationId xmlns:p14="http://schemas.microsoft.com/office/powerpoint/2010/main" val="1570037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426980-A247-8A42-8D76-869D6C722EB2}"/>
              </a:ext>
            </a:extLst>
          </p:cNvPr>
          <p:cNvSpPr>
            <a:spLocks noGrp="1"/>
          </p:cNvSpPr>
          <p:nvPr>
            <p:ph sz="half" idx="1"/>
          </p:nvPr>
        </p:nvSpPr>
        <p:spPr>
          <a:xfrm>
            <a:off x="15240" y="76200"/>
            <a:ext cx="11811000" cy="6896100"/>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#include &lt;</a:t>
            </a:r>
            <a:r>
              <a:rPr kumimoji="0" lang="en-US" altLang="en-US" sz="1800" b="0" i="0" u="none" strike="noStrike" cap="none" normalizeH="0" baseline="0" dirty="0" err="1">
                <a:ln>
                  <a:noFill/>
                </a:ln>
                <a:effectLst/>
                <a:latin typeface="Courier New" panose="02070309020205020404" pitchFamily="49" charset="0"/>
                <a:cs typeface="Courier New" panose="02070309020205020404" pitchFamily="49" charset="0"/>
              </a:rPr>
              <a:t>stdio.h</a:t>
            </a: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#include &lt;</a:t>
            </a:r>
            <a:r>
              <a:rPr kumimoji="0" lang="en-US" altLang="en-US" sz="1800" b="0" i="0" u="none" strike="noStrike" cap="none" normalizeH="0" baseline="0" dirty="0" err="1">
                <a:ln>
                  <a:noFill/>
                </a:ln>
                <a:effectLst/>
                <a:latin typeface="Courier New" panose="02070309020205020404" pitchFamily="49" charset="0"/>
                <a:cs typeface="Courier New" panose="02070309020205020404" pitchFamily="49" charset="0"/>
              </a:rPr>
              <a:t>pthread.h</a:t>
            </a: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#include  &lt;</a:t>
            </a:r>
            <a:r>
              <a:rPr kumimoji="0" lang="en-US" altLang="en-US" sz="1800" b="0" i="0" u="none" strike="noStrike" cap="none" normalizeH="0" baseline="0" dirty="0" err="1">
                <a:ln>
                  <a:noFill/>
                </a:ln>
                <a:effectLst/>
                <a:latin typeface="Courier New" panose="02070309020205020404" pitchFamily="49" charset="0"/>
                <a:cs typeface="Courier New" panose="02070309020205020404" pitchFamily="49" charset="0"/>
              </a:rPr>
              <a:t>semaphore.h</a:t>
            </a: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#include &lt;</a:t>
            </a:r>
            <a:r>
              <a:rPr kumimoji="0" lang="en-US" altLang="en-US" sz="1800" b="0" i="0" u="none" strike="noStrike" cap="none" normalizeH="0" baseline="0" dirty="0" err="1">
                <a:ln>
                  <a:noFill/>
                </a:ln>
                <a:effectLst/>
                <a:latin typeface="Courier New" panose="02070309020205020404" pitchFamily="49" charset="0"/>
                <a:cs typeface="Courier New" panose="02070309020205020404" pitchFamily="49" charset="0"/>
              </a:rPr>
              <a:t>unistd.h</a:t>
            </a: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Courier New" panose="02070309020205020404" pitchFamily="49" charset="0"/>
                <a:cs typeface="Courier New" panose="02070309020205020404" pitchFamily="49" charset="0"/>
              </a:rPr>
              <a:t>sem_t</a:t>
            </a: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 mutex;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 void* thread(void* </a:t>
            </a:r>
            <a:r>
              <a:rPr kumimoji="0" lang="en-US" altLang="en-US" sz="1800" b="0" i="0" u="none" strike="noStrike" cap="none" normalizeH="0" baseline="0" dirty="0" err="1">
                <a:ln>
                  <a:noFill/>
                </a:ln>
                <a:effectLst/>
                <a:latin typeface="Courier New" panose="02070309020205020404" pitchFamily="49" charset="0"/>
                <a:cs typeface="Courier New" panose="02070309020205020404" pitchFamily="49" charset="0"/>
              </a:rPr>
              <a:t>arg</a:t>
            </a: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        wait </a:t>
            </a:r>
            <a:r>
              <a:rPr kumimoji="0" lang="en-US" altLang="en-US" sz="1800" b="0" i="0" u="none" strike="noStrike" cap="none" normalizeH="0" baseline="0" dirty="0" err="1">
                <a:ln>
                  <a:noFill/>
                </a:ln>
                <a:effectLst/>
                <a:latin typeface="Courier New" panose="02070309020205020404" pitchFamily="49" charset="0"/>
                <a:cs typeface="Courier New" panose="02070309020205020404" pitchFamily="49" charset="0"/>
              </a:rPr>
              <a:t>sem_wait</a:t>
            </a: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(&amp;mutex);</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printf</a:t>
            </a:r>
            <a:r>
              <a:rPr lang="en-US" altLang="en-US" dirty="0">
                <a:latin typeface="Courier New" panose="02070309020205020404" pitchFamily="49" charset="0"/>
                <a:cs typeface="Courier New" panose="02070309020205020404" pitchFamily="49" charset="0"/>
              </a:rPr>
              <a:t>(“just entered\n”);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        sleep(4);                                //critical section sleep(4);</a:t>
            </a:r>
          </a:p>
          <a:p>
            <a:pPr marL="0" lvl="0" indent="0" defTabSz="914400" eaLnBrk="0" fontAlgn="base" hangingPunct="0">
              <a:spcBef>
                <a:spcPct val="0"/>
              </a:spcBef>
              <a:spcAft>
                <a:spcPct val="0"/>
              </a:spcAft>
              <a:buClrTx/>
              <a:buSzTx/>
              <a:buNone/>
            </a:pP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effectLst/>
                <a:latin typeface="Courier New" panose="02070309020205020404" pitchFamily="49" charset="0"/>
                <a:cs typeface="Courier New" panose="02070309020205020404" pitchFamily="49" charset="0"/>
              </a:rPr>
              <a:t>printf</a:t>
            </a: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effectLst/>
                <a:latin typeface="Courier New" panose="02070309020205020404" pitchFamily="49" charset="0"/>
                <a:cs typeface="Courier New" panose="02070309020205020404" pitchFamily="49" charset="0"/>
              </a:rPr>
              <a:t>nJust</a:t>
            </a: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 Exiting...\n");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effectLst/>
                <a:latin typeface="Courier New" panose="02070309020205020404" pitchFamily="49" charset="0"/>
                <a:cs typeface="Courier New" panose="02070309020205020404" pitchFamily="49" charset="0"/>
              </a:rPr>
              <a:t>sem_post</a:t>
            </a: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(&amp;mutex);}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 int main()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effectLst/>
                <a:latin typeface="Courier New" panose="02070309020205020404" pitchFamily="49" charset="0"/>
                <a:cs typeface="Courier New" panose="02070309020205020404" pitchFamily="49" charset="0"/>
              </a:rPr>
              <a:t>sem_init</a:t>
            </a: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(&amp;mutex, 0, 1);//based on 3</a:t>
            </a:r>
            <a:r>
              <a:rPr kumimoji="0" lang="en-US" altLang="en-US" sz="1800" b="0" i="0" u="none" strike="noStrike" cap="none" normalizeH="0" baseline="30000" dirty="0">
                <a:ln>
                  <a:noFill/>
                </a:ln>
                <a:effectLst/>
                <a:latin typeface="Courier New" panose="02070309020205020404" pitchFamily="49" charset="0"/>
                <a:cs typeface="Courier New" panose="02070309020205020404" pitchFamily="49" charset="0"/>
              </a:rPr>
              <a:t>rd</a:t>
            </a: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 argument the threads run at </a:t>
            </a:r>
            <a:r>
              <a:rPr kumimoji="0" lang="en-US" altLang="en-US" sz="1800" b="0" i="0" u="none" strike="noStrike" cap="none" normalizeH="0" baseline="0" dirty="0" err="1">
                <a:ln>
                  <a:noFill/>
                </a:ln>
                <a:effectLst/>
                <a:latin typeface="Courier New" panose="02070309020205020404" pitchFamily="49" charset="0"/>
                <a:cs typeface="Courier New" panose="02070309020205020404" pitchFamily="49" charset="0"/>
              </a:rPr>
              <a:t>simultaneouly</a:t>
            </a:r>
            <a:endPar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effectLst/>
                <a:latin typeface="Courier New" panose="02070309020205020404" pitchFamily="49" charset="0"/>
                <a:cs typeface="Courier New" panose="02070309020205020404" pitchFamily="49" charset="0"/>
              </a:rPr>
              <a:t>pthread_t</a:t>
            </a: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 t1,t2;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effectLst/>
                <a:latin typeface="Courier New" panose="02070309020205020404" pitchFamily="49" charset="0"/>
                <a:cs typeface="Courier New" panose="02070309020205020404" pitchFamily="49" charset="0"/>
              </a:rPr>
              <a:t>pthread_create</a:t>
            </a: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(&amp;t1,NULL,thread,NULL);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 sleep(2);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effectLst/>
                <a:latin typeface="Courier New" panose="02070309020205020404" pitchFamily="49" charset="0"/>
                <a:cs typeface="Courier New" panose="02070309020205020404" pitchFamily="49" charset="0"/>
              </a:rPr>
              <a:t>pthread_create</a:t>
            </a: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(&amp;t2,NULL,thread,NULL);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effectLst/>
                <a:latin typeface="Courier New" panose="02070309020205020404" pitchFamily="49" charset="0"/>
                <a:cs typeface="Courier New" panose="02070309020205020404" pitchFamily="49" charset="0"/>
              </a:rPr>
              <a:t>pthread_join</a:t>
            </a: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(t1,NULL);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effectLst/>
                <a:latin typeface="Courier New" panose="02070309020205020404" pitchFamily="49" charset="0"/>
                <a:cs typeface="Courier New" panose="02070309020205020404" pitchFamily="49" charset="0"/>
              </a:rPr>
              <a:t>pthread_join</a:t>
            </a: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(t2,NULL);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effectLst/>
                <a:latin typeface="Courier New" panose="02070309020205020404" pitchFamily="49" charset="0"/>
                <a:cs typeface="Courier New" panose="02070309020205020404" pitchFamily="49" charset="0"/>
              </a:rPr>
              <a:t>sem_destroy</a:t>
            </a: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(&amp;mutex);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 return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effectLst/>
              </a:rPr>
              <a:t> //</a:t>
            </a:r>
            <a:r>
              <a:rPr kumimoji="0" lang="en-US" altLang="en-US" sz="1800" b="0" i="0" u="none" strike="noStrike" cap="none" normalizeH="0" baseline="0" dirty="0" err="1">
                <a:ln>
                  <a:noFill/>
                </a:ln>
                <a:effectLst/>
              </a:rPr>
              <a:t>gcc</a:t>
            </a:r>
            <a:r>
              <a:rPr kumimoji="0" lang="en-US" altLang="en-US" sz="1800" b="0" i="0" u="none" strike="noStrike" cap="none" normalizeH="0" baseline="0" dirty="0">
                <a:ln>
                  <a:noFill/>
                </a:ln>
                <a:effectLst/>
              </a:rPr>
              <a:t> 6.c -</a:t>
            </a:r>
            <a:r>
              <a:rPr kumimoji="0" lang="en-US" altLang="en-US" sz="1800" b="0" i="0" u="none" strike="noStrike" cap="none" normalizeH="0" baseline="0" dirty="0" err="1">
                <a:ln>
                  <a:noFill/>
                </a:ln>
                <a:effectLst/>
              </a:rPr>
              <a:t>lpthread</a:t>
            </a:r>
            <a:endParaRPr kumimoji="0" lang="en-US" altLang="en-US" sz="1800" b="0" i="0" u="none" strike="noStrike" cap="none" normalizeH="0" baseline="0" dirty="0">
              <a:ln>
                <a:noFill/>
              </a:ln>
              <a:effectLst/>
              <a:latin typeface="Arial" panose="020B0604020202020204" pitchFamily="34" charset="0"/>
            </a:endParaRPr>
          </a:p>
          <a:p>
            <a:endParaRPr lang="en-IN" sz="1800" dirty="0"/>
          </a:p>
        </p:txBody>
      </p:sp>
    </p:spTree>
    <p:extLst>
      <p:ext uri="{BB962C8B-B14F-4D97-AF65-F5344CB8AC3E}">
        <p14:creationId xmlns:p14="http://schemas.microsoft.com/office/powerpoint/2010/main" val="4092460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CE0E-F022-A884-6DEC-CDE11C9D6607}"/>
              </a:ext>
            </a:extLst>
          </p:cNvPr>
          <p:cNvSpPr>
            <a:spLocks noGrp="1"/>
          </p:cNvSpPr>
          <p:nvPr>
            <p:ph type="title"/>
          </p:nvPr>
        </p:nvSpPr>
        <p:spPr>
          <a:xfrm>
            <a:off x="646111" y="425824"/>
            <a:ext cx="9404723" cy="1400530"/>
          </a:xfrm>
        </p:spPr>
        <p:txBody>
          <a:bodyPr/>
          <a:lstStyle/>
          <a:p>
            <a:r>
              <a:rPr lang="en-IN" dirty="0" err="1"/>
              <a:t>Comparision</a:t>
            </a:r>
            <a:r>
              <a:rPr lang="en-IN" dirty="0"/>
              <a:t> between system v and </a:t>
            </a:r>
            <a:r>
              <a:rPr lang="en-IN" dirty="0" err="1"/>
              <a:t>posix</a:t>
            </a:r>
            <a:r>
              <a:rPr lang="en-IN" dirty="0"/>
              <a:t> semaphores</a:t>
            </a:r>
          </a:p>
        </p:txBody>
      </p:sp>
      <p:sp>
        <p:nvSpPr>
          <p:cNvPr id="3" name="Content Placeholder 2">
            <a:extLst>
              <a:ext uri="{FF2B5EF4-FFF2-40B4-BE49-F238E27FC236}">
                <a16:creationId xmlns:a16="http://schemas.microsoft.com/office/drawing/2014/main" id="{65364744-6033-1C50-EB0F-84FBC8A38C01}"/>
              </a:ext>
            </a:extLst>
          </p:cNvPr>
          <p:cNvSpPr>
            <a:spLocks noGrp="1"/>
          </p:cNvSpPr>
          <p:nvPr>
            <p:ph sz="half" idx="1"/>
          </p:nvPr>
        </p:nvSpPr>
        <p:spPr>
          <a:xfrm>
            <a:off x="1103312" y="2060575"/>
            <a:ext cx="4396339" cy="4195763"/>
          </a:xfrm>
        </p:spPr>
        <p:txBody>
          <a:bodyPr/>
          <a:lstStyle/>
          <a:p>
            <a:r>
              <a:rPr lang="en-IN" dirty="0"/>
              <a:t>System -v semaphores</a:t>
            </a:r>
          </a:p>
          <a:p>
            <a:pPr marL="0" indent="0">
              <a:buNone/>
            </a:pPr>
            <a:r>
              <a:rPr lang="en-IN" dirty="0"/>
              <a:t>1.)In which you can control the counter can be  increment/decrement</a:t>
            </a:r>
          </a:p>
          <a:p>
            <a:pPr marL="0" indent="0">
              <a:buNone/>
            </a:pPr>
            <a:r>
              <a:rPr lang="en-IN" dirty="0"/>
              <a:t>2.)System v allows to change the  subset of original permissions</a:t>
            </a:r>
          </a:p>
          <a:p>
            <a:pPr marL="0" indent="0">
              <a:buNone/>
            </a:pPr>
            <a:r>
              <a:rPr lang="en-IN" dirty="0"/>
              <a:t>3.)While creating semaphore objects ,creates array of semaphores</a:t>
            </a:r>
          </a:p>
          <a:p>
            <a:endParaRPr lang="en-IN" dirty="0"/>
          </a:p>
        </p:txBody>
      </p:sp>
      <p:sp>
        <p:nvSpPr>
          <p:cNvPr id="4" name="Content Placeholder 3">
            <a:extLst>
              <a:ext uri="{FF2B5EF4-FFF2-40B4-BE49-F238E27FC236}">
                <a16:creationId xmlns:a16="http://schemas.microsoft.com/office/drawing/2014/main" id="{E04E01E7-D3BE-5AAF-8C6C-0BAC889784D3}"/>
              </a:ext>
            </a:extLst>
          </p:cNvPr>
          <p:cNvSpPr>
            <a:spLocks noGrp="1"/>
          </p:cNvSpPr>
          <p:nvPr>
            <p:ph sz="half" idx="2"/>
          </p:nvPr>
        </p:nvSpPr>
        <p:spPr/>
        <p:txBody>
          <a:bodyPr/>
          <a:lstStyle/>
          <a:p>
            <a:r>
              <a:rPr lang="en-IN" dirty="0" err="1"/>
              <a:t>Posix</a:t>
            </a:r>
            <a:r>
              <a:rPr lang="en-IN" dirty="0"/>
              <a:t>  semaphores</a:t>
            </a:r>
          </a:p>
          <a:p>
            <a:pPr marL="0" indent="0">
              <a:buNone/>
            </a:pPr>
            <a:r>
              <a:rPr lang="en-IN" dirty="0"/>
              <a:t>1).The count value increment/decrement  by1 value</a:t>
            </a:r>
          </a:p>
          <a:p>
            <a:endParaRPr lang="en-IN" dirty="0"/>
          </a:p>
          <a:p>
            <a:pPr marL="0" indent="0">
              <a:buNone/>
            </a:pPr>
            <a:r>
              <a:rPr lang="en-IN" dirty="0"/>
              <a:t>2.)</a:t>
            </a:r>
            <a:r>
              <a:rPr lang="en-IN" dirty="0" err="1"/>
              <a:t>Posix</a:t>
            </a:r>
            <a:r>
              <a:rPr lang="en-IN" dirty="0"/>
              <a:t> semaphore not allows permission manipulation.</a:t>
            </a:r>
          </a:p>
          <a:p>
            <a:pPr marL="0" indent="0">
              <a:buNone/>
            </a:pPr>
            <a:r>
              <a:rPr lang="en-IN" dirty="0"/>
              <a:t>3).</a:t>
            </a:r>
            <a:r>
              <a:rPr lang="en-IN" dirty="0" err="1"/>
              <a:t>Posix</a:t>
            </a:r>
            <a:r>
              <a:rPr lang="en-IN" dirty="0"/>
              <a:t> semaphore  need one variable.</a:t>
            </a:r>
          </a:p>
        </p:txBody>
      </p:sp>
    </p:spTree>
    <p:extLst>
      <p:ext uri="{BB962C8B-B14F-4D97-AF65-F5344CB8AC3E}">
        <p14:creationId xmlns:p14="http://schemas.microsoft.com/office/powerpoint/2010/main" val="722961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9DEC21-4214-8E7A-7BD9-DA75E392216B}"/>
              </a:ext>
            </a:extLst>
          </p:cNvPr>
          <p:cNvSpPr>
            <a:spLocks noGrp="1"/>
          </p:cNvSpPr>
          <p:nvPr>
            <p:ph sz="half" idx="1"/>
          </p:nvPr>
        </p:nvSpPr>
        <p:spPr>
          <a:xfrm>
            <a:off x="1103312" y="779929"/>
            <a:ext cx="10210147" cy="5476409"/>
          </a:xfrm>
        </p:spPr>
        <p:txBody>
          <a:bodyPr/>
          <a:lstStyle/>
          <a:p>
            <a:pPr marL="0" indent="0">
              <a:buNone/>
            </a:pPr>
            <a:r>
              <a:rPr lang="en-IN" dirty="0"/>
              <a:t>Limitations of </a:t>
            </a:r>
            <a:r>
              <a:rPr lang="en-IN" dirty="0" err="1"/>
              <a:t>semaphores’s</a:t>
            </a:r>
            <a:endParaRPr lang="en-IN" dirty="0"/>
          </a:p>
          <a:p>
            <a:pPr marL="0" indent="0">
              <a:buNone/>
            </a:pPr>
            <a:r>
              <a:rPr lang="en-IN" dirty="0"/>
              <a:t>1.Priority inversion </a:t>
            </a:r>
            <a:r>
              <a:rPr lang="en-IN" dirty="0" err="1"/>
              <a:t>ie,low</a:t>
            </a:r>
            <a:r>
              <a:rPr lang="en-IN" dirty="0"/>
              <a:t> priority processes gets into critical sessions and high priority processes keep waiting.</a:t>
            </a:r>
          </a:p>
          <a:p>
            <a:pPr marL="0" indent="0">
              <a:buNone/>
            </a:pPr>
            <a:r>
              <a:rPr lang="en-IN" dirty="0"/>
              <a:t>2.Operating system need to  notify the  waiting time and  wake up time.</a:t>
            </a:r>
          </a:p>
          <a:p>
            <a:pPr marL="0" indent="0">
              <a:buNone/>
            </a:pPr>
            <a:r>
              <a:rPr lang="en-IN" dirty="0"/>
              <a:t>3.Proper handling of semaphore is necessary to avoid deadlock  by accessing common variables.</a:t>
            </a:r>
          </a:p>
          <a:p>
            <a:pPr marL="0" indent="0">
              <a:buNone/>
            </a:pPr>
            <a:r>
              <a:rPr lang="en-IN" dirty="0"/>
              <a:t>4.Needed extra memory to store semaphore code </a:t>
            </a:r>
          </a:p>
        </p:txBody>
      </p:sp>
    </p:spTree>
    <p:extLst>
      <p:ext uri="{BB962C8B-B14F-4D97-AF65-F5344CB8AC3E}">
        <p14:creationId xmlns:p14="http://schemas.microsoft.com/office/powerpoint/2010/main" val="333411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0FCF6-A3B0-DCD3-D015-843FCA982561}"/>
              </a:ext>
            </a:extLst>
          </p:cNvPr>
          <p:cNvSpPr>
            <a:spLocks noGrp="1"/>
          </p:cNvSpPr>
          <p:nvPr>
            <p:ph sz="half" idx="1"/>
          </p:nvPr>
        </p:nvSpPr>
        <p:spPr>
          <a:xfrm>
            <a:off x="243840" y="563880"/>
            <a:ext cx="11612880" cy="5613083"/>
          </a:xfrm>
        </p:spPr>
        <p:txBody>
          <a:bodyPr/>
          <a:lstStyle/>
          <a:p>
            <a:pPr marL="0" indent="0">
              <a:buNone/>
            </a:pPr>
            <a:r>
              <a:rPr lang="en-IN" dirty="0"/>
              <a:t>REFERENCES:</a:t>
            </a:r>
          </a:p>
          <a:p>
            <a:pPr marL="0" indent="0">
              <a:buNone/>
            </a:pPr>
            <a:r>
              <a:rPr lang="en-IN" dirty="0"/>
              <a:t>&gt;</a:t>
            </a:r>
            <a:r>
              <a:rPr lang="en-IN" dirty="0" err="1"/>
              <a:t>greeksforgreeks</a:t>
            </a:r>
            <a:endParaRPr lang="en-IN" dirty="0"/>
          </a:p>
          <a:p>
            <a:pPr marL="0" indent="0">
              <a:buNone/>
            </a:pPr>
            <a:r>
              <a:rPr lang="en-IN" dirty="0"/>
              <a:t>&gt;www.kernel.org</a:t>
            </a:r>
          </a:p>
          <a:p>
            <a:pPr marL="0" indent="0">
              <a:buNone/>
            </a:pPr>
            <a:r>
              <a:rPr lang="en-IN" dirty="0"/>
              <a:t>&gt;linux  programming by Michael </a:t>
            </a:r>
            <a:r>
              <a:rPr lang="en-IN" dirty="0" err="1"/>
              <a:t>kerrisk</a:t>
            </a:r>
            <a:endParaRPr lang="en-IN" dirty="0"/>
          </a:p>
          <a:p>
            <a:endParaRPr lang="en-IN" dirty="0"/>
          </a:p>
          <a:p>
            <a:endParaRPr lang="en-IN" dirty="0"/>
          </a:p>
          <a:p>
            <a:pPr marL="0" indent="0">
              <a:buNone/>
            </a:pPr>
            <a:r>
              <a:rPr lang="en-IN" sz="3200" dirty="0"/>
              <a:t>                                       THANK  YOU</a:t>
            </a:r>
          </a:p>
        </p:txBody>
      </p:sp>
    </p:spTree>
    <p:extLst>
      <p:ext uri="{BB962C8B-B14F-4D97-AF65-F5344CB8AC3E}">
        <p14:creationId xmlns:p14="http://schemas.microsoft.com/office/powerpoint/2010/main" val="3377961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B730B-77B2-D2C9-3AF5-FBAF942AF00D}"/>
              </a:ext>
            </a:extLst>
          </p:cNvPr>
          <p:cNvSpPr>
            <a:spLocks noGrp="1"/>
          </p:cNvSpPr>
          <p:nvPr>
            <p:ph idx="1"/>
          </p:nvPr>
        </p:nvSpPr>
        <p:spPr>
          <a:xfrm>
            <a:off x="838200" y="1253331"/>
            <a:ext cx="10515600" cy="4351338"/>
          </a:xfrm>
        </p:spPr>
        <p:txBody>
          <a:bodyPr/>
          <a:lstStyle/>
          <a:p>
            <a:pPr marL="0" indent="0">
              <a:buNone/>
            </a:pPr>
            <a:r>
              <a:rPr lang="en-IN" dirty="0"/>
              <a:t>CONTENTS:</a:t>
            </a:r>
          </a:p>
          <a:p>
            <a:pPr marL="0" indent="0">
              <a:buNone/>
            </a:pPr>
            <a:r>
              <a:rPr lang="en-IN" dirty="0"/>
              <a:t>*  INTRODUCTION OF IPC</a:t>
            </a:r>
          </a:p>
          <a:p>
            <a:pPr marL="0" indent="0">
              <a:buNone/>
            </a:pPr>
            <a:r>
              <a:rPr lang="en-IN" dirty="0"/>
              <a:t>* SYSTEM-V SEMAPHORES</a:t>
            </a:r>
          </a:p>
          <a:p>
            <a:pPr marL="0" indent="0">
              <a:buNone/>
            </a:pPr>
            <a:r>
              <a:rPr lang="en-IN" dirty="0"/>
              <a:t>* POSIX  SEMAPHORES</a:t>
            </a:r>
          </a:p>
          <a:p>
            <a:pPr marL="0" indent="0">
              <a:buNone/>
            </a:pPr>
            <a:r>
              <a:rPr lang="en-IN" dirty="0"/>
              <a:t>* COMPARISION OF SYSTEM V SEMAPHORES AND POSIX SEMAPHORES</a:t>
            </a:r>
          </a:p>
          <a:p>
            <a:pPr marL="0" indent="0">
              <a:buNone/>
            </a:pPr>
            <a:r>
              <a:rPr lang="en-IN" dirty="0"/>
              <a:t>* LIMITATIONS OF SEMAPHORES</a:t>
            </a:r>
          </a:p>
          <a:p>
            <a:pPr marL="0" indent="0">
              <a:buNone/>
            </a:pPr>
            <a:r>
              <a:rPr lang="en-IN" i="1" dirty="0"/>
              <a:t>* REFERENCES</a:t>
            </a:r>
          </a:p>
          <a:p>
            <a:endParaRPr lang="en-IN" dirty="0"/>
          </a:p>
        </p:txBody>
      </p:sp>
    </p:spTree>
    <p:extLst>
      <p:ext uri="{BB962C8B-B14F-4D97-AF65-F5344CB8AC3E}">
        <p14:creationId xmlns:p14="http://schemas.microsoft.com/office/powerpoint/2010/main" val="962936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495DC-B1B3-719F-3FE7-E70CF1BD740E}"/>
              </a:ext>
            </a:extLst>
          </p:cNvPr>
          <p:cNvSpPr>
            <a:spLocks noGrp="1"/>
          </p:cNvSpPr>
          <p:nvPr>
            <p:ph sz="half" idx="1"/>
          </p:nvPr>
        </p:nvSpPr>
        <p:spPr>
          <a:xfrm>
            <a:off x="838200" y="1173480"/>
            <a:ext cx="10744200" cy="5003483"/>
          </a:xfrm>
        </p:spPr>
        <p:txBody>
          <a:bodyPr/>
          <a:lstStyle/>
          <a:p>
            <a:endParaRPr lang="en-IN" dirty="0"/>
          </a:p>
          <a:p>
            <a:endParaRPr lang="en-IN" dirty="0"/>
          </a:p>
          <a:p>
            <a:endParaRPr lang="en-IN" dirty="0"/>
          </a:p>
          <a:p>
            <a:endParaRPr lang="en-IN" dirty="0"/>
          </a:p>
          <a:p>
            <a:pPr marL="0" indent="0">
              <a:buNone/>
            </a:pPr>
            <a:r>
              <a:rPr lang="en-IN" sz="3200" dirty="0"/>
              <a:t>                                ANY QUESTIONS?</a:t>
            </a:r>
          </a:p>
        </p:txBody>
      </p:sp>
    </p:spTree>
    <p:extLst>
      <p:ext uri="{BB962C8B-B14F-4D97-AF65-F5344CB8AC3E}">
        <p14:creationId xmlns:p14="http://schemas.microsoft.com/office/powerpoint/2010/main" val="4278687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F3DDF-E24F-2142-662B-0C5096C0BA51}"/>
              </a:ext>
            </a:extLst>
          </p:cNvPr>
          <p:cNvSpPr>
            <a:spLocks noGrp="1"/>
          </p:cNvSpPr>
          <p:nvPr>
            <p:ph type="title"/>
          </p:nvPr>
        </p:nvSpPr>
        <p:spPr/>
        <p:txBody>
          <a:bodyPr>
            <a:normAutofit/>
          </a:bodyPr>
          <a:lstStyle/>
          <a:p>
            <a:r>
              <a:rPr lang="en-IN" sz="4400" dirty="0"/>
              <a:t>INTRODUCTION  TO SEMAPHORES</a:t>
            </a:r>
            <a:endParaRPr lang="en-IN" dirty="0"/>
          </a:p>
        </p:txBody>
      </p:sp>
      <p:sp>
        <p:nvSpPr>
          <p:cNvPr id="3" name="Content Placeholder 2">
            <a:extLst>
              <a:ext uri="{FF2B5EF4-FFF2-40B4-BE49-F238E27FC236}">
                <a16:creationId xmlns:a16="http://schemas.microsoft.com/office/drawing/2014/main" id="{7F1CDE2B-17AA-6C2B-53D2-41AE03396CD0}"/>
              </a:ext>
            </a:extLst>
          </p:cNvPr>
          <p:cNvSpPr>
            <a:spLocks noGrp="1"/>
          </p:cNvSpPr>
          <p:nvPr>
            <p:ph idx="1"/>
          </p:nvPr>
        </p:nvSpPr>
        <p:spPr/>
        <p:txBody>
          <a:bodyPr>
            <a:normAutofit/>
          </a:bodyPr>
          <a:lstStyle/>
          <a:p>
            <a:r>
              <a:rPr lang="en-IN" dirty="0"/>
              <a:t>No two processes  can directly  exchange/share  the data, they must need any one of the IPC mechanism.</a:t>
            </a:r>
          </a:p>
          <a:p>
            <a:pPr marL="0" indent="0">
              <a:buNone/>
            </a:pPr>
            <a:r>
              <a:rPr lang="en-IN" dirty="0"/>
              <a:t>  They are two types of IPC mechanism’s:-</a:t>
            </a:r>
          </a:p>
          <a:p>
            <a:pPr marL="0" indent="0">
              <a:buNone/>
            </a:pPr>
            <a:r>
              <a:rPr lang="en-IN" dirty="0"/>
              <a:t>   1.System call based IPC mechanism.</a:t>
            </a:r>
          </a:p>
          <a:p>
            <a:pPr marL="0" indent="0">
              <a:buNone/>
            </a:pPr>
            <a:r>
              <a:rPr lang="en-IN" dirty="0"/>
              <a:t>   2.Posix IPC mechanism(library  functions based IPC mechanism).</a:t>
            </a:r>
          </a:p>
        </p:txBody>
      </p:sp>
      <p:cxnSp>
        <p:nvCxnSpPr>
          <p:cNvPr id="5" name="Straight Connector 4">
            <a:extLst>
              <a:ext uri="{FF2B5EF4-FFF2-40B4-BE49-F238E27FC236}">
                <a16:creationId xmlns:a16="http://schemas.microsoft.com/office/drawing/2014/main" id="{CE15AEDB-D0E2-8BD6-C371-7CC27CF18911}"/>
              </a:ext>
            </a:extLst>
          </p:cNvPr>
          <p:cNvCxnSpPr/>
          <p:nvPr/>
        </p:nvCxnSpPr>
        <p:spPr>
          <a:xfrm>
            <a:off x="7448550" y="3733800"/>
            <a:ext cx="0"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7AFFF6E3-055A-0225-55C7-37C7187532AF}"/>
              </a:ext>
            </a:extLst>
          </p:cNvPr>
          <p:cNvCxnSpPr/>
          <p:nvPr/>
        </p:nvCxnSpPr>
        <p:spPr>
          <a:xfrm>
            <a:off x="6743700" y="397192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35A556F-E227-39B5-F6AE-2B745134EC24}"/>
              </a:ext>
            </a:extLst>
          </p:cNvPr>
          <p:cNvCxnSpPr>
            <a:cxnSpLocks/>
          </p:cNvCxnSpPr>
          <p:nvPr/>
        </p:nvCxnSpPr>
        <p:spPr>
          <a:xfrm>
            <a:off x="6791325" y="3705225"/>
            <a:ext cx="66675" cy="28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305EC7B-2B51-9082-9FAB-8DCD7BDC78B1}"/>
              </a:ext>
            </a:extLst>
          </p:cNvPr>
          <p:cNvCxnSpPr>
            <a:cxnSpLocks/>
          </p:cNvCxnSpPr>
          <p:nvPr/>
        </p:nvCxnSpPr>
        <p:spPr>
          <a:xfrm>
            <a:off x="7820025" y="3038475"/>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3363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F3DDF-E24F-2142-662B-0C5096C0BA51}"/>
              </a:ext>
            </a:extLst>
          </p:cNvPr>
          <p:cNvSpPr>
            <a:spLocks noGrp="1"/>
          </p:cNvSpPr>
          <p:nvPr>
            <p:ph type="title"/>
          </p:nvPr>
        </p:nvSpPr>
        <p:spPr/>
        <p:txBody>
          <a:bodyPr>
            <a:normAutofit/>
          </a:bodyPr>
          <a:lstStyle/>
          <a:p>
            <a:r>
              <a:rPr lang="en-IN" dirty="0"/>
              <a:t>WHAT IS  SYSTEM -V SEMAPHORES ?</a:t>
            </a:r>
            <a:br>
              <a:rPr lang="en-IN" dirty="0"/>
            </a:br>
            <a:endParaRPr lang="en-IN" dirty="0"/>
          </a:p>
        </p:txBody>
      </p:sp>
      <p:sp>
        <p:nvSpPr>
          <p:cNvPr id="3" name="Content Placeholder 2">
            <a:extLst>
              <a:ext uri="{FF2B5EF4-FFF2-40B4-BE49-F238E27FC236}">
                <a16:creationId xmlns:a16="http://schemas.microsoft.com/office/drawing/2014/main" id="{7F1CDE2B-17AA-6C2B-53D2-41AE03396CD0}"/>
              </a:ext>
            </a:extLst>
          </p:cNvPr>
          <p:cNvSpPr>
            <a:spLocks noGrp="1"/>
          </p:cNvSpPr>
          <p:nvPr>
            <p:ph idx="1"/>
          </p:nvPr>
        </p:nvSpPr>
        <p:spPr/>
        <p:txBody>
          <a:bodyPr>
            <a:normAutofit/>
          </a:bodyPr>
          <a:lstStyle/>
          <a:p>
            <a:r>
              <a:rPr lang="en-IN" sz="2000" dirty="0"/>
              <a:t>The semaphores is a synchronisation  mechanism used in between </a:t>
            </a:r>
          </a:p>
          <a:p>
            <a:pPr marL="0" indent="0">
              <a:buNone/>
            </a:pPr>
            <a:r>
              <a:rPr lang="en-IN" sz="2000" dirty="0"/>
              <a:t>     IPC shared memory  and threads.</a:t>
            </a:r>
          </a:p>
          <a:p>
            <a:pPr marL="0" indent="0">
              <a:buNone/>
            </a:pPr>
            <a:r>
              <a:rPr lang="en-IN" sz="2000" dirty="0"/>
              <a:t>1.	A  semaphores contains counter used to access the multiple  	object files . This semaphores sets are identified by a key.</a:t>
            </a:r>
          </a:p>
          <a:p>
            <a:pPr marL="0" indent="0">
              <a:buNone/>
            </a:pPr>
            <a:r>
              <a:rPr lang="en-IN" sz="2000" dirty="0"/>
              <a:t>2.	Semaphores is one of process utility technique in shared memory </a:t>
            </a:r>
          </a:p>
          <a:p>
            <a:pPr marL="0" indent="0">
              <a:buNone/>
            </a:pPr>
            <a:r>
              <a:rPr lang="en-IN" dirty="0"/>
              <a:t>3</a:t>
            </a:r>
            <a:r>
              <a:rPr lang="en-IN" sz="2000" dirty="0"/>
              <a:t>.	The semaphores internally maintains a structure which is identified 	by kernel </a:t>
            </a:r>
            <a:r>
              <a:rPr lang="en-IN" sz="2000" dirty="0" err="1"/>
              <a:t>i.e</a:t>
            </a:r>
            <a:r>
              <a:rPr lang="en-IN" sz="2000" dirty="0"/>
              <a:t>, </a:t>
            </a:r>
            <a:r>
              <a:rPr lang="en-IN" sz="2000" dirty="0" err="1"/>
              <a:t>semid_ds</a:t>
            </a:r>
            <a:r>
              <a:rPr lang="en-IN" sz="2000" dirty="0"/>
              <a:t> </a:t>
            </a:r>
          </a:p>
          <a:p>
            <a:pPr marL="0" indent="0">
              <a:buNone/>
            </a:pPr>
            <a:r>
              <a:rPr lang="en-IN" sz="2000" dirty="0"/>
              <a:t>4.	When this call is success , some of the </a:t>
            </a:r>
            <a:r>
              <a:rPr lang="en-IN" sz="2000" dirty="0" err="1"/>
              <a:t>semid_ds</a:t>
            </a:r>
            <a:r>
              <a:rPr lang="en-IN" sz="2000" dirty="0"/>
              <a:t> structure members 	are initialized.</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cxnSp>
        <p:nvCxnSpPr>
          <p:cNvPr id="5" name="Straight Connector 4">
            <a:extLst>
              <a:ext uri="{FF2B5EF4-FFF2-40B4-BE49-F238E27FC236}">
                <a16:creationId xmlns:a16="http://schemas.microsoft.com/office/drawing/2014/main" id="{CE15AEDB-D0E2-8BD6-C371-7CC27CF18911}"/>
              </a:ext>
            </a:extLst>
          </p:cNvPr>
          <p:cNvCxnSpPr/>
          <p:nvPr/>
        </p:nvCxnSpPr>
        <p:spPr>
          <a:xfrm>
            <a:off x="7448550" y="3733800"/>
            <a:ext cx="0"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7AFFF6E3-055A-0225-55C7-37C7187532AF}"/>
              </a:ext>
            </a:extLst>
          </p:cNvPr>
          <p:cNvCxnSpPr/>
          <p:nvPr/>
        </p:nvCxnSpPr>
        <p:spPr>
          <a:xfrm>
            <a:off x="6743700" y="397192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35A556F-E227-39B5-F6AE-2B745134EC24}"/>
              </a:ext>
            </a:extLst>
          </p:cNvPr>
          <p:cNvCxnSpPr>
            <a:cxnSpLocks/>
          </p:cNvCxnSpPr>
          <p:nvPr/>
        </p:nvCxnSpPr>
        <p:spPr>
          <a:xfrm>
            <a:off x="6791325" y="3705225"/>
            <a:ext cx="66675" cy="28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305EC7B-2B51-9082-9FAB-8DCD7BDC78B1}"/>
              </a:ext>
            </a:extLst>
          </p:cNvPr>
          <p:cNvCxnSpPr>
            <a:cxnSpLocks/>
          </p:cNvCxnSpPr>
          <p:nvPr/>
        </p:nvCxnSpPr>
        <p:spPr>
          <a:xfrm>
            <a:off x="7820025" y="3038475"/>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2571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1DDE2B-2954-0C69-4979-841C003FE4D1}"/>
              </a:ext>
            </a:extLst>
          </p:cNvPr>
          <p:cNvSpPr>
            <a:spLocks noGrp="1"/>
          </p:cNvSpPr>
          <p:nvPr>
            <p:ph idx="1"/>
          </p:nvPr>
        </p:nvSpPr>
        <p:spPr>
          <a:xfrm>
            <a:off x="297180" y="914400"/>
            <a:ext cx="11056620" cy="5262563"/>
          </a:xfrm>
        </p:spPr>
        <p:txBody>
          <a:bodyPr>
            <a:normAutofit/>
          </a:bodyPr>
          <a:lstStyle/>
          <a:p>
            <a:pPr marL="0" indent="0">
              <a:buNone/>
            </a:pPr>
            <a:r>
              <a:rPr lang="en-IN" dirty="0"/>
              <a:t>To perform these operation the semaphore need predefined functions</a:t>
            </a:r>
          </a:p>
          <a:p>
            <a:pPr marL="0" indent="0">
              <a:buNone/>
            </a:pPr>
            <a:r>
              <a:rPr lang="en-IN" dirty="0"/>
              <a:t>Struct  </a:t>
            </a:r>
            <a:r>
              <a:rPr lang="en-IN" dirty="0" err="1"/>
              <a:t>semid_ds</a:t>
            </a:r>
            <a:r>
              <a:rPr lang="en-IN" dirty="0"/>
              <a:t>   </a:t>
            </a:r>
          </a:p>
          <a:p>
            <a:pPr marL="0" indent="0">
              <a:buNone/>
            </a:pPr>
            <a:endParaRPr lang="en-IN" dirty="0"/>
          </a:p>
          <a:p>
            <a:pPr marL="0" indent="0">
              <a:buNone/>
            </a:pPr>
            <a:r>
              <a:rPr lang="en-IN" dirty="0" err="1"/>
              <a:t>buf</a:t>
            </a:r>
            <a:endParaRPr lang="en-IN" dirty="0"/>
          </a:p>
          <a:p>
            <a:pPr marL="0" indent="0">
              <a:buNone/>
            </a:pPr>
            <a:r>
              <a:rPr lang="en-IN" dirty="0"/>
              <a:t>{ </a:t>
            </a:r>
          </a:p>
          <a:p>
            <a:pPr marL="0" indent="0">
              <a:buNone/>
            </a:pPr>
            <a:r>
              <a:rPr lang="en-IN" dirty="0"/>
              <a:t>      unsigned  short  </a:t>
            </a:r>
            <a:r>
              <a:rPr lang="en-IN" dirty="0" err="1"/>
              <a:t>sem_num</a:t>
            </a:r>
            <a:r>
              <a:rPr lang="en-IN" dirty="0"/>
              <a:t>;</a:t>
            </a:r>
          </a:p>
          <a:p>
            <a:pPr marL="0" indent="0">
              <a:buNone/>
            </a:pPr>
            <a:r>
              <a:rPr lang="en-IN" dirty="0"/>
              <a:t>       Short  </a:t>
            </a:r>
            <a:r>
              <a:rPr lang="en-IN" dirty="0" err="1"/>
              <a:t>sem_op</a:t>
            </a:r>
            <a:r>
              <a:rPr lang="en-IN" dirty="0"/>
              <a:t>;</a:t>
            </a:r>
          </a:p>
          <a:p>
            <a:pPr marL="0" indent="0">
              <a:buNone/>
            </a:pPr>
            <a:r>
              <a:rPr lang="en-IN" dirty="0"/>
              <a:t>        Short   </a:t>
            </a:r>
            <a:r>
              <a:rPr lang="en-IN" dirty="0" err="1"/>
              <a:t>sem_flg</a:t>
            </a:r>
            <a:r>
              <a:rPr lang="en-IN" dirty="0"/>
              <a:t>;</a:t>
            </a:r>
          </a:p>
          <a:p>
            <a:pPr marL="0" indent="0">
              <a:buNone/>
            </a:pPr>
            <a:r>
              <a:rPr lang="en-IN" dirty="0"/>
              <a:t>  };</a:t>
            </a:r>
          </a:p>
          <a:p>
            <a:pPr marL="0" indent="0">
              <a:buNone/>
            </a:pPr>
            <a:r>
              <a:rPr lang="en-IN" dirty="0"/>
              <a:t>* </a:t>
            </a:r>
            <a:r>
              <a:rPr lang="en-IN" dirty="0" err="1"/>
              <a:t>sem_op</a:t>
            </a:r>
            <a:r>
              <a:rPr lang="en-IN" dirty="0"/>
              <a:t>:- goes negative  it acts as a blocking  state  otherwise  it is in operation mode.</a:t>
            </a:r>
          </a:p>
          <a:p>
            <a:pPr marL="0" indent="0">
              <a:buNone/>
            </a:pPr>
            <a:r>
              <a:rPr lang="en-IN" dirty="0"/>
              <a:t>*</a:t>
            </a:r>
            <a:r>
              <a:rPr lang="en-IN" dirty="0" err="1"/>
              <a:t>sem_num</a:t>
            </a:r>
            <a:r>
              <a:rPr lang="en-IN" dirty="0"/>
              <a:t>:- selection of counter for each process. </a:t>
            </a:r>
          </a:p>
        </p:txBody>
      </p:sp>
    </p:spTree>
    <p:extLst>
      <p:ext uri="{BB962C8B-B14F-4D97-AF65-F5344CB8AC3E}">
        <p14:creationId xmlns:p14="http://schemas.microsoft.com/office/powerpoint/2010/main" val="3860927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DCE4D-C3E1-73FC-1F4B-E620716CFF0F}"/>
              </a:ext>
            </a:extLst>
          </p:cNvPr>
          <p:cNvSpPr>
            <a:spLocks noGrp="1"/>
          </p:cNvSpPr>
          <p:nvPr>
            <p:ph type="title"/>
          </p:nvPr>
        </p:nvSpPr>
        <p:spPr>
          <a:xfrm>
            <a:off x="476250" y="0"/>
            <a:ext cx="10877551" cy="1000124"/>
          </a:xfrm>
        </p:spPr>
        <p:txBody>
          <a:bodyPr/>
          <a:lstStyle/>
          <a:p>
            <a:r>
              <a:rPr lang="en-IN" dirty="0"/>
              <a:t>System –V semaphores</a:t>
            </a:r>
          </a:p>
        </p:txBody>
      </p:sp>
      <p:sp>
        <p:nvSpPr>
          <p:cNvPr id="3" name="Content Placeholder 2">
            <a:extLst>
              <a:ext uri="{FF2B5EF4-FFF2-40B4-BE49-F238E27FC236}">
                <a16:creationId xmlns:a16="http://schemas.microsoft.com/office/drawing/2014/main" id="{7E171C2B-805C-E7F9-8BBF-D1590388D7E3}"/>
              </a:ext>
            </a:extLst>
          </p:cNvPr>
          <p:cNvSpPr>
            <a:spLocks noGrp="1"/>
          </p:cNvSpPr>
          <p:nvPr>
            <p:ph sz="half" idx="1"/>
          </p:nvPr>
        </p:nvSpPr>
        <p:spPr>
          <a:xfrm>
            <a:off x="523875" y="904875"/>
            <a:ext cx="11820526" cy="5953125"/>
          </a:xfrm>
        </p:spPr>
        <p:txBody>
          <a:bodyPr>
            <a:normAutofit lnSpcReduction="10000"/>
          </a:bodyPr>
          <a:lstStyle/>
          <a:p>
            <a:pPr marL="0" indent="0">
              <a:buNone/>
            </a:pPr>
            <a:r>
              <a:rPr lang="en-IN" sz="2000" dirty="0"/>
              <a:t>SYNTAX:</a:t>
            </a:r>
          </a:p>
          <a:p>
            <a:pPr marL="0" indent="0">
              <a:buNone/>
            </a:pPr>
            <a:r>
              <a:rPr lang="en-IN" sz="2000" dirty="0"/>
              <a:t>#include&lt;sys/sem.h&gt;</a:t>
            </a:r>
          </a:p>
          <a:p>
            <a:pPr marL="0" indent="0">
              <a:buNone/>
            </a:pPr>
            <a:r>
              <a:rPr lang="en-IN" sz="2000" dirty="0"/>
              <a:t>1)int </a:t>
            </a:r>
            <a:r>
              <a:rPr lang="en-IN" sz="2000" dirty="0" err="1"/>
              <a:t>semget</a:t>
            </a:r>
            <a:r>
              <a:rPr lang="en-IN" sz="2000" dirty="0"/>
              <a:t>(</a:t>
            </a:r>
            <a:r>
              <a:rPr lang="en-IN" sz="2000" dirty="0" err="1"/>
              <a:t>key_t</a:t>
            </a:r>
            <a:r>
              <a:rPr lang="en-IN" sz="2000" dirty="0"/>
              <a:t> key , int </a:t>
            </a:r>
            <a:r>
              <a:rPr lang="en-IN" sz="2000" dirty="0" err="1"/>
              <a:t>nsem</a:t>
            </a:r>
            <a:r>
              <a:rPr lang="en-IN" sz="2000" dirty="0"/>
              <a:t>, int flag); </a:t>
            </a:r>
          </a:p>
          <a:p>
            <a:pPr marL="0" indent="0">
              <a:buNone/>
            </a:pPr>
            <a:r>
              <a:rPr lang="en-IN" sz="2000" dirty="0"/>
              <a:t>   Return:  [success: “semaphore id” / Failure:”-1”]</a:t>
            </a:r>
          </a:p>
          <a:p>
            <a:pPr marL="0" indent="0">
              <a:buNone/>
            </a:pPr>
            <a:r>
              <a:rPr lang="en-IN" dirty="0"/>
              <a:t> </a:t>
            </a:r>
            <a:r>
              <a:rPr lang="en-IN" sz="2000" dirty="0"/>
              <a:t>2)int </a:t>
            </a:r>
            <a:r>
              <a:rPr lang="en-IN" sz="2000" dirty="0" err="1"/>
              <a:t>semop</a:t>
            </a:r>
            <a:r>
              <a:rPr lang="en-IN" sz="2000" dirty="0"/>
              <a:t>(int </a:t>
            </a:r>
            <a:r>
              <a:rPr lang="en-IN" sz="2000" dirty="0" err="1"/>
              <a:t>semid</a:t>
            </a:r>
            <a:r>
              <a:rPr lang="en-IN" sz="2000" dirty="0"/>
              <a:t>, struct </a:t>
            </a:r>
            <a:r>
              <a:rPr lang="en-IN" sz="2000" dirty="0" err="1"/>
              <a:t>sembuf</a:t>
            </a:r>
            <a:r>
              <a:rPr lang="en-IN" sz="2000" dirty="0"/>
              <a:t> </a:t>
            </a:r>
            <a:r>
              <a:rPr lang="en-IN" sz="2000" dirty="0" err="1"/>
              <a:t>semoparray</a:t>
            </a:r>
            <a:r>
              <a:rPr lang="en-IN" sz="2000" dirty="0"/>
              <a:t>[], </a:t>
            </a:r>
            <a:r>
              <a:rPr lang="en-IN" sz="2000" dirty="0" err="1"/>
              <a:t>size_t</a:t>
            </a:r>
            <a:r>
              <a:rPr lang="en-IN" sz="2000" dirty="0"/>
              <a:t> </a:t>
            </a:r>
            <a:r>
              <a:rPr lang="en-IN" sz="2000" dirty="0" err="1"/>
              <a:t>nops</a:t>
            </a:r>
            <a:r>
              <a:rPr lang="en-IN" sz="2000" dirty="0"/>
              <a:t>);</a:t>
            </a:r>
          </a:p>
          <a:p>
            <a:pPr marL="0" indent="0">
              <a:buNone/>
            </a:pPr>
            <a:r>
              <a:rPr lang="en-IN" sz="2000" dirty="0"/>
              <a:t>   Return: [success:’0’  / failure:’-1’]</a:t>
            </a:r>
          </a:p>
          <a:p>
            <a:pPr marL="0" indent="0">
              <a:buNone/>
            </a:pPr>
            <a:r>
              <a:rPr lang="en-IN" sz="2000" dirty="0"/>
              <a:t>3)int </a:t>
            </a:r>
            <a:r>
              <a:rPr lang="en-IN" sz="2000" dirty="0" err="1"/>
              <a:t>semctl</a:t>
            </a:r>
            <a:r>
              <a:rPr lang="en-IN" sz="2000" dirty="0"/>
              <a:t>(int </a:t>
            </a:r>
            <a:r>
              <a:rPr lang="en-IN" sz="2000" dirty="0" err="1"/>
              <a:t>semid,int</a:t>
            </a:r>
            <a:r>
              <a:rPr lang="en-IN" sz="2000" dirty="0"/>
              <a:t> </a:t>
            </a:r>
            <a:r>
              <a:rPr lang="en-IN" sz="2000" dirty="0" err="1"/>
              <a:t>semnum,int</a:t>
            </a:r>
            <a:r>
              <a:rPr lang="en-IN" sz="2000" dirty="0"/>
              <a:t> </a:t>
            </a:r>
            <a:r>
              <a:rPr lang="en-IN" sz="2000" dirty="0" err="1"/>
              <a:t>cmd,union</a:t>
            </a:r>
            <a:r>
              <a:rPr lang="en-IN" sz="2000" dirty="0"/>
              <a:t>  </a:t>
            </a:r>
            <a:r>
              <a:rPr lang="en-IN" sz="2000" dirty="0" err="1"/>
              <a:t>semnumarg</a:t>
            </a:r>
            <a:r>
              <a:rPr lang="en-IN" sz="2000" dirty="0"/>
              <a:t>);</a:t>
            </a:r>
          </a:p>
          <a:p>
            <a:pPr marL="0" indent="0">
              <a:buNone/>
            </a:pPr>
            <a:r>
              <a:rPr lang="en-IN" sz="2000" dirty="0"/>
              <a:t> Return:[success :’0’ / failure: ‘-1’]</a:t>
            </a:r>
          </a:p>
          <a:p>
            <a:pPr marL="0" indent="0">
              <a:buNone/>
            </a:pPr>
            <a:r>
              <a:rPr lang="en-IN" sz="2000" dirty="0"/>
              <a:t>Union </a:t>
            </a:r>
            <a:r>
              <a:rPr lang="en-IN" sz="2000" dirty="0" err="1"/>
              <a:t>semnum</a:t>
            </a:r>
            <a:endParaRPr lang="en-IN" sz="2000" dirty="0"/>
          </a:p>
          <a:p>
            <a:pPr marL="0" indent="0">
              <a:buNone/>
            </a:pPr>
            <a:r>
              <a:rPr lang="en-IN" sz="2000" dirty="0"/>
              <a:t>{</a:t>
            </a:r>
          </a:p>
          <a:p>
            <a:pPr marL="0" indent="0">
              <a:buNone/>
            </a:pPr>
            <a:r>
              <a:rPr lang="en-IN" sz="2000" dirty="0"/>
              <a:t>   int </a:t>
            </a:r>
            <a:r>
              <a:rPr lang="en-IN" sz="2000" dirty="0" err="1"/>
              <a:t>val</a:t>
            </a:r>
            <a:r>
              <a:rPr lang="en-IN" sz="2000" dirty="0"/>
              <a:t>;//SET_VAL                                                                </a:t>
            </a:r>
          </a:p>
          <a:p>
            <a:pPr marL="0" indent="0">
              <a:buNone/>
            </a:pPr>
            <a:r>
              <a:rPr lang="en-IN" sz="2000" dirty="0"/>
              <a:t>  struct </a:t>
            </a:r>
            <a:r>
              <a:rPr lang="en-IN" sz="2000" dirty="0" err="1"/>
              <a:t>semid_ds</a:t>
            </a:r>
            <a:r>
              <a:rPr lang="en-IN" sz="2000" dirty="0"/>
              <a:t> *</a:t>
            </a:r>
            <a:r>
              <a:rPr lang="en-IN" sz="2000" dirty="0" err="1"/>
              <a:t>buf</a:t>
            </a:r>
            <a:r>
              <a:rPr lang="en-IN" sz="2000" dirty="0"/>
              <a:t>;//IPC_SET/IPC_STAT</a:t>
            </a:r>
          </a:p>
          <a:p>
            <a:pPr marL="0" indent="0">
              <a:buNone/>
            </a:pPr>
            <a:r>
              <a:rPr lang="en-IN" sz="2000" dirty="0"/>
              <a:t> unsigned short  *array;//SET_ALL/GET_ALL</a:t>
            </a:r>
          </a:p>
          <a:p>
            <a:pPr marL="0" indent="0">
              <a:buNone/>
            </a:pPr>
            <a:r>
              <a:rPr lang="en-IN" sz="2000" dirty="0"/>
              <a:t>};</a:t>
            </a:r>
          </a:p>
        </p:txBody>
      </p:sp>
      <p:cxnSp>
        <p:nvCxnSpPr>
          <p:cNvPr id="6" name="Straight Connector 5">
            <a:extLst>
              <a:ext uri="{FF2B5EF4-FFF2-40B4-BE49-F238E27FC236}">
                <a16:creationId xmlns:a16="http://schemas.microsoft.com/office/drawing/2014/main" id="{23217845-3EFB-4A16-C67C-BA389F0E426F}"/>
              </a:ext>
            </a:extLst>
          </p:cNvPr>
          <p:cNvCxnSpPr>
            <a:cxnSpLocks/>
          </p:cNvCxnSpPr>
          <p:nvPr/>
        </p:nvCxnSpPr>
        <p:spPr>
          <a:xfrm>
            <a:off x="-66675" y="3312458"/>
            <a:ext cx="12192000"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57BA05F7-13DA-0766-FB62-859AEF9F9CA5}"/>
              </a:ext>
            </a:extLst>
          </p:cNvPr>
          <p:cNvCxnSpPr>
            <a:cxnSpLocks/>
          </p:cNvCxnSpPr>
          <p:nvPr/>
        </p:nvCxnSpPr>
        <p:spPr>
          <a:xfrm flipV="1">
            <a:off x="0" y="2495550"/>
            <a:ext cx="12125325" cy="66675"/>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E304131F-D7B8-DA82-8459-7CD4C8F9A93D}"/>
              </a:ext>
            </a:extLst>
          </p:cNvPr>
          <p:cNvCxnSpPr>
            <a:cxnSpLocks/>
          </p:cNvCxnSpPr>
          <p:nvPr/>
        </p:nvCxnSpPr>
        <p:spPr>
          <a:xfrm>
            <a:off x="0" y="1685925"/>
            <a:ext cx="12192000" cy="28574"/>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59875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8A518E-6217-A78B-6780-D5D00A7A7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341" y="430306"/>
            <a:ext cx="9914965" cy="6427694"/>
          </a:xfrm>
          <a:prstGeom prst="rect">
            <a:avLst/>
          </a:prstGeom>
        </p:spPr>
      </p:pic>
    </p:spTree>
    <p:extLst>
      <p:ext uri="{BB962C8B-B14F-4D97-AF65-F5344CB8AC3E}">
        <p14:creationId xmlns:p14="http://schemas.microsoft.com/office/powerpoint/2010/main" val="1537935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167357-CF9E-2FFB-CE05-B7ED17518675}"/>
              </a:ext>
            </a:extLst>
          </p:cNvPr>
          <p:cNvSpPr>
            <a:spLocks noGrp="1"/>
          </p:cNvSpPr>
          <p:nvPr>
            <p:ph sz="half" idx="1"/>
          </p:nvPr>
        </p:nvSpPr>
        <p:spPr>
          <a:xfrm>
            <a:off x="66675" y="76200"/>
            <a:ext cx="5953125" cy="6461760"/>
          </a:xfrm>
        </p:spPr>
        <p:txBody>
          <a:bodyPr>
            <a:normAutofit fontScale="70000" lnSpcReduction="20000"/>
          </a:bodyPr>
          <a:lstStyle/>
          <a:p>
            <a:pPr marL="0" indent="0">
              <a:lnSpc>
                <a:spcPct val="100000"/>
              </a:lnSpc>
              <a:buNone/>
            </a:pPr>
            <a:r>
              <a:rPr lang="en-IN" sz="2600" dirty="0"/>
              <a:t>(SERVER)</a:t>
            </a:r>
          </a:p>
          <a:p>
            <a:pPr marL="0" indent="0">
              <a:lnSpc>
                <a:spcPct val="100000"/>
              </a:lnSpc>
              <a:spcBef>
                <a:spcPts val="0"/>
              </a:spcBef>
              <a:buNone/>
            </a:pPr>
            <a:endParaRPr lang="en-IN" sz="2600" dirty="0"/>
          </a:p>
          <a:p>
            <a:pPr marL="0" indent="0">
              <a:lnSpc>
                <a:spcPct val="100000"/>
              </a:lnSpc>
              <a:spcBef>
                <a:spcPts val="0"/>
              </a:spcBef>
              <a:buNone/>
            </a:pPr>
            <a:endParaRPr lang="en-IN" sz="2600" dirty="0"/>
          </a:p>
          <a:p>
            <a:pPr marL="0" indent="0">
              <a:lnSpc>
                <a:spcPct val="100000"/>
              </a:lnSpc>
              <a:spcBef>
                <a:spcPts val="0"/>
              </a:spcBef>
              <a:buNone/>
            </a:pPr>
            <a:r>
              <a:rPr lang="en-IN" sz="2900" dirty="0"/>
              <a:t>#include&lt;stdio.h&gt;</a:t>
            </a:r>
          </a:p>
          <a:p>
            <a:pPr marL="0" indent="0">
              <a:lnSpc>
                <a:spcPct val="100000"/>
              </a:lnSpc>
              <a:spcBef>
                <a:spcPts val="0"/>
              </a:spcBef>
              <a:buNone/>
            </a:pPr>
            <a:r>
              <a:rPr lang="en-IN" sz="2900" dirty="0"/>
              <a:t>#include&lt;stdlib.h&gt;</a:t>
            </a:r>
          </a:p>
          <a:p>
            <a:pPr marL="0" indent="0">
              <a:lnSpc>
                <a:spcPct val="100000"/>
              </a:lnSpc>
              <a:spcBef>
                <a:spcPts val="0"/>
              </a:spcBef>
              <a:buNone/>
            </a:pPr>
            <a:r>
              <a:rPr lang="en-IN" sz="2900" dirty="0"/>
              <a:t>#include&lt;sys/shm.h&gt;</a:t>
            </a:r>
          </a:p>
          <a:p>
            <a:pPr marL="0" indent="0">
              <a:lnSpc>
                <a:spcPct val="100000"/>
              </a:lnSpc>
              <a:spcBef>
                <a:spcPts val="0"/>
              </a:spcBef>
              <a:buNone/>
            </a:pPr>
            <a:r>
              <a:rPr lang="en-IN" sz="2900" dirty="0"/>
              <a:t>#include&lt;sys/sem.h&gt;</a:t>
            </a:r>
          </a:p>
          <a:p>
            <a:pPr marL="0" indent="0">
              <a:lnSpc>
                <a:spcPct val="100000"/>
              </a:lnSpc>
              <a:spcBef>
                <a:spcPts val="0"/>
              </a:spcBef>
              <a:buNone/>
            </a:pPr>
            <a:r>
              <a:rPr lang="en-IN" sz="2900" dirty="0"/>
              <a:t>#include&lt;fcntl.h&gt;</a:t>
            </a:r>
          </a:p>
          <a:p>
            <a:pPr marL="0" indent="0">
              <a:lnSpc>
                <a:spcPct val="100000"/>
              </a:lnSpc>
              <a:spcBef>
                <a:spcPts val="0"/>
              </a:spcBef>
              <a:buNone/>
            </a:pPr>
            <a:r>
              <a:rPr lang="en-IN" sz="2900" dirty="0"/>
              <a:t>#include&lt;unistd.h&gt;</a:t>
            </a:r>
          </a:p>
          <a:p>
            <a:pPr marL="0" indent="0">
              <a:lnSpc>
                <a:spcPct val="100000"/>
              </a:lnSpc>
              <a:spcBef>
                <a:spcPts val="0"/>
              </a:spcBef>
              <a:buNone/>
            </a:pPr>
            <a:r>
              <a:rPr lang="en-IN" sz="2900" dirty="0"/>
              <a:t>#define KEY   0x11223344</a:t>
            </a:r>
          </a:p>
          <a:p>
            <a:pPr marL="0" indent="0">
              <a:lnSpc>
                <a:spcPct val="100000"/>
              </a:lnSpc>
              <a:spcBef>
                <a:spcPts val="0"/>
              </a:spcBef>
              <a:buNone/>
            </a:pPr>
            <a:r>
              <a:rPr lang="en-IN" sz="2900" dirty="0"/>
              <a:t>Void main()</a:t>
            </a:r>
          </a:p>
          <a:p>
            <a:pPr marL="0" indent="0">
              <a:lnSpc>
                <a:spcPct val="100000"/>
              </a:lnSpc>
              <a:spcBef>
                <a:spcPts val="0"/>
              </a:spcBef>
              <a:buNone/>
            </a:pPr>
            <a:r>
              <a:rPr lang="en-IN" sz="2900" dirty="0"/>
              <a:t>{</a:t>
            </a:r>
          </a:p>
          <a:p>
            <a:pPr marL="0" indent="0">
              <a:lnSpc>
                <a:spcPct val="100000"/>
              </a:lnSpc>
              <a:spcBef>
                <a:spcPts val="0"/>
              </a:spcBef>
              <a:buNone/>
            </a:pPr>
            <a:r>
              <a:rPr lang="en-IN" sz="2900" dirty="0"/>
              <a:t>int </a:t>
            </a:r>
            <a:r>
              <a:rPr lang="en-IN" sz="2900" dirty="0" err="1"/>
              <a:t>shmid</a:t>
            </a:r>
            <a:r>
              <a:rPr lang="en-IN" sz="2900" dirty="0"/>
              <a:t> ,</a:t>
            </a:r>
            <a:r>
              <a:rPr lang="en-IN" sz="2900" dirty="0" err="1"/>
              <a:t>semid,ret</a:t>
            </a:r>
            <a:r>
              <a:rPr lang="en-IN" sz="2900" dirty="0"/>
              <a:t>;</a:t>
            </a:r>
          </a:p>
          <a:p>
            <a:pPr marL="0" indent="0">
              <a:lnSpc>
                <a:spcPct val="100000"/>
              </a:lnSpc>
              <a:spcBef>
                <a:spcPts val="0"/>
              </a:spcBef>
              <a:buNone/>
            </a:pPr>
            <a:r>
              <a:rPr lang="en-IN" sz="2900" dirty="0"/>
              <a:t>char *</a:t>
            </a:r>
            <a:r>
              <a:rPr lang="en-IN" sz="2900" dirty="0" err="1"/>
              <a:t>ptr</a:t>
            </a:r>
            <a:r>
              <a:rPr lang="en-IN" sz="2900" dirty="0"/>
              <a:t>;</a:t>
            </a:r>
          </a:p>
          <a:p>
            <a:pPr marL="0" indent="0">
              <a:lnSpc>
                <a:spcPct val="100000"/>
              </a:lnSpc>
              <a:spcBef>
                <a:spcPts val="0"/>
              </a:spcBef>
              <a:buNone/>
            </a:pPr>
            <a:r>
              <a:rPr lang="en-IN" sz="2900" dirty="0"/>
              <a:t>struct </a:t>
            </a:r>
            <a:r>
              <a:rPr lang="en-IN" sz="2900" dirty="0" err="1"/>
              <a:t>sembuf</a:t>
            </a:r>
            <a:r>
              <a:rPr lang="en-IN" sz="2900" dirty="0"/>
              <a:t>  </a:t>
            </a:r>
            <a:r>
              <a:rPr lang="en-IN" sz="2900" dirty="0" err="1"/>
              <a:t>buf</a:t>
            </a:r>
            <a:r>
              <a:rPr lang="en-IN" sz="2900" dirty="0"/>
              <a:t>;</a:t>
            </a:r>
          </a:p>
          <a:p>
            <a:pPr marL="0" indent="0">
              <a:lnSpc>
                <a:spcPct val="100000"/>
              </a:lnSpc>
              <a:spcBef>
                <a:spcPts val="0"/>
              </a:spcBef>
              <a:buNone/>
            </a:pPr>
            <a:r>
              <a:rPr lang="en-IN" sz="2900" dirty="0" err="1"/>
              <a:t>shmid</a:t>
            </a:r>
            <a:r>
              <a:rPr lang="en-IN" sz="2900" dirty="0"/>
              <a:t>=</a:t>
            </a:r>
            <a:r>
              <a:rPr lang="en-IN" sz="2900" dirty="0" err="1"/>
              <a:t>shmget</a:t>
            </a:r>
            <a:r>
              <a:rPr lang="en-IN" sz="2900" dirty="0"/>
              <a:t>(KEY,512,IPC_CREAT|0660);</a:t>
            </a:r>
          </a:p>
          <a:p>
            <a:pPr marL="0" indent="0">
              <a:lnSpc>
                <a:spcPct val="100000"/>
              </a:lnSpc>
              <a:spcBef>
                <a:spcPts val="0"/>
              </a:spcBef>
              <a:buNone/>
            </a:pPr>
            <a:r>
              <a:rPr lang="en-IN" sz="2900" dirty="0"/>
              <a:t>if(</a:t>
            </a:r>
            <a:r>
              <a:rPr lang="en-IN" sz="2900" dirty="0" err="1"/>
              <a:t>shmid</a:t>
            </a:r>
            <a:r>
              <a:rPr lang="en-IN" sz="2900" dirty="0"/>
              <a:t>&lt;0)</a:t>
            </a:r>
          </a:p>
          <a:p>
            <a:pPr marL="0" indent="0">
              <a:lnSpc>
                <a:spcPct val="100000"/>
              </a:lnSpc>
              <a:spcBef>
                <a:spcPts val="0"/>
              </a:spcBef>
              <a:buNone/>
            </a:pPr>
            <a:r>
              <a:rPr lang="en-IN" sz="2900" dirty="0"/>
              <a:t>{</a:t>
            </a:r>
          </a:p>
          <a:p>
            <a:pPr marL="0" indent="0">
              <a:lnSpc>
                <a:spcPct val="100000"/>
              </a:lnSpc>
              <a:spcBef>
                <a:spcPts val="0"/>
              </a:spcBef>
              <a:buNone/>
            </a:pPr>
            <a:r>
              <a:rPr lang="en-IN" sz="2900" dirty="0" err="1"/>
              <a:t>printf</a:t>
            </a:r>
            <a:r>
              <a:rPr lang="en-IN" sz="2900" dirty="0"/>
              <a:t>(“failed to create shared memory\n”);</a:t>
            </a:r>
          </a:p>
          <a:p>
            <a:pPr marL="0" indent="0">
              <a:lnSpc>
                <a:spcPct val="100000"/>
              </a:lnSpc>
              <a:spcBef>
                <a:spcPts val="0"/>
              </a:spcBef>
              <a:buNone/>
            </a:pPr>
            <a:r>
              <a:rPr lang="en-IN" sz="2900" dirty="0"/>
              <a:t>exit(1);</a:t>
            </a:r>
          </a:p>
          <a:p>
            <a:pPr marL="0" indent="0">
              <a:lnSpc>
                <a:spcPct val="100000"/>
              </a:lnSpc>
              <a:spcBef>
                <a:spcPts val="0"/>
              </a:spcBef>
              <a:buNone/>
            </a:pPr>
            <a:r>
              <a:rPr lang="en-IN" sz="2900" dirty="0"/>
              <a:t>}</a:t>
            </a:r>
          </a:p>
          <a:p>
            <a:pPr marL="0" indent="0">
              <a:lnSpc>
                <a:spcPct val="100000"/>
              </a:lnSpc>
              <a:spcBef>
                <a:spcPts val="0"/>
              </a:spcBef>
              <a:buNone/>
            </a:pPr>
            <a:r>
              <a:rPr lang="en-IN" sz="2900" dirty="0" err="1"/>
              <a:t>semid</a:t>
            </a:r>
            <a:r>
              <a:rPr lang="en-IN" sz="2900" dirty="0"/>
              <a:t>=</a:t>
            </a:r>
            <a:r>
              <a:rPr lang="en-IN" sz="2900" dirty="0" err="1"/>
              <a:t>semget</a:t>
            </a:r>
            <a:r>
              <a:rPr lang="en-IN" sz="2900" dirty="0"/>
              <a:t>(KEY,2,IPC_CREAT|0666);</a:t>
            </a:r>
          </a:p>
          <a:p>
            <a:pPr marL="0" indent="0">
              <a:lnSpc>
                <a:spcPct val="100000"/>
              </a:lnSpc>
              <a:spcBef>
                <a:spcPts val="0"/>
              </a:spcBef>
              <a:buNone/>
            </a:pPr>
            <a:endParaRPr lang="en-IN" sz="2900" dirty="0"/>
          </a:p>
          <a:p>
            <a:pPr marL="0" indent="0">
              <a:lnSpc>
                <a:spcPct val="100000"/>
              </a:lnSpc>
              <a:spcBef>
                <a:spcPts val="0"/>
              </a:spcBef>
              <a:buNone/>
            </a:pPr>
            <a:r>
              <a:rPr lang="en-IN" sz="2900" dirty="0"/>
              <a:t>if(</a:t>
            </a:r>
            <a:r>
              <a:rPr lang="en-IN" sz="2900" dirty="0" err="1"/>
              <a:t>semid</a:t>
            </a:r>
            <a:r>
              <a:rPr lang="en-IN" sz="2900" dirty="0"/>
              <a:t>&lt;0)</a:t>
            </a:r>
          </a:p>
          <a:p>
            <a:pPr marL="0" indent="0">
              <a:lnSpc>
                <a:spcPct val="100000"/>
              </a:lnSpc>
              <a:spcBef>
                <a:spcPts val="0"/>
              </a:spcBef>
              <a:buNone/>
            </a:pPr>
            <a:r>
              <a:rPr lang="en-IN" sz="2900" dirty="0"/>
              <a:t>{</a:t>
            </a:r>
          </a:p>
          <a:p>
            <a:pPr>
              <a:lnSpc>
                <a:spcPct val="100000"/>
              </a:lnSpc>
              <a:spcBef>
                <a:spcPts val="0"/>
              </a:spcBef>
            </a:pPr>
            <a:endParaRPr lang="en-IN" sz="2900" dirty="0"/>
          </a:p>
          <a:p>
            <a:pPr>
              <a:lnSpc>
                <a:spcPct val="100000"/>
              </a:lnSpc>
              <a:spcBef>
                <a:spcPts val="0"/>
              </a:spcBef>
            </a:pPr>
            <a:endParaRPr lang="en-IN" sz="2900" dirty="0"/>
          </a:p>
          <a:p>
            <a:endParaRPr lang="en-IN" sz="2000" dirty="0"/>
          </a:p>
        </p:txBody>
      </p:sp>
      <p:sp>
        <p:nvSpPr>
          <p:cNvPr id="4" name="Content Placeholder 3">
            <a:extLst>
              <a:ext uri="{FF2B5EF4-FFF2-40B4-BE49-F238E27FC236}">
                <a16:creationId xmlns:a16="http://schemas.microsoft.com/office/drawing/2014/main" id="{24E5C897-A825-57B1-0622-EA1F8B3B4132}"/>
              </a:ext>
            </a:extLst>
          </p:cNvPr>
          <p:cNvSpPr>
            <a:spLocks noGrp="1"/>
          </p:cNvSpPr>
          <p:nvPr>
            <p:ph sz="half" idx="2"/>
          </p:nvPr>
        </p:nvSpPr>
        <p:spPr>
          <a:xfrm>
            <a:off x="6096000" y="182880"/>
            <a:ext cx="5791200" cy="6355080"/>
          </a:xfrm>
        </p:spPr>
        <p:txBody>
          <a:bodyPr>
            <a:normAutofit fontScale="70000" lnSpcReduction="20000"/>
          </a:bodyPr>
          <a:lstStyle/>
          <a:p>
            <a:pPr marL="0" indent="0">
              <a:buNone/>
            </a:pPr>
            <a:r>
              <a:rPr lang="en-IN" sz="2600" dirty="0"/>
              <a:t>(client)</a:t>
            </a:r>
          </a:p>
          <a:p>
            <a:pPr marL="0" indent="0">
              <a:lnSpc>
                <a:spcPct val="100000"/>
              </a:lnSpc>
              <a:spcBef>
                <a:spcPts val="0"/>
              </a:spcBef>
              <a:buNone/>
            </a:pPr>
            <a:endParaRPr lang="en-IN" sz="2800" dirty="0"/>
          </a:p>
          <a:p>
            <a:pPr marL="0" indent="0">
              <a:lnSpc>
                <a:spcPct val="100000"/>
              </a:lnSpc>
              <a:spcBef>
                <a:spcPts val="0"/>
              </a:spcBef>
              <a:buNone/>
            </a:pPr>
            <a:r>
              <a:rPr lang="en-IN" sz="2800" dirty="0"/>
              <a:t>#include&lt;stdio.h&gt;</a:t>
            </a:r>
          </a:p>
          <a:p>
            <a:pPr marL="0" indent="0">
              <a:lnSpc>
                <a:spcPct val="100000"/>
              </a:lnSpc>
              <a:spcBef>
                <a:spcPts val="0"/>
              </a:spcBef>
              <a:buNone/>
            </a:pPr>
            <a:r>
              <a:rPr lang="en-IN" sz="2800" dirty="0"/>
              <a:t>#include&lt;stdlib.h&gt;</a:t>
            </a:r>
          </a:p>
          <a:p>
            <a:pPr marL="0" indent="0">
              <a:lnSpc>
                <a:spcPct val="100000"/>
              </a:lnSpc>
              <a:spcBef>
                <a:spcPts val="0"/>
              </a:spcBef>
              <a:buNone/>
            </a:pPr>
            <a:r>
              <a:rPr lang="en-IN" sz="2800" dirty="0"/>
              <a:t>#include&lt;sys/shm.h&gt;</a:t>
            </a:r>
          </a:p>
          <a:p>
            <a:pPr marL="0" indent="0">
              <a:lnSpc>
                <a:spcPct val="100000"/>
              </a:lnSpc>
              <a:spcBef>
                <a:spcPts val="0"/>
              </a:spcBef>
              <a:buNone/>
            </a:pPr>
            <a:r>
              <a:rPr lang="en-IN" sz="2800" dirty="0"/>
              <a:t>#include&lt;sys/sem.h&gt;</a:t>
            </a:r>
          </a:p>
          <a:p>
            <a:pPr marL="0" indent="0">
              <a:lnSpc>
                <a:spcPct val="100000"/>
              </a:lnSpc>
              <a:spcBef>
                <a:spcPts val="0"/>
              </a:spcBef>
              <a:buNone/>
            </a:pPr>
            <a:r>
              <a:rPr lang="en-IN" sz="2800" dirty="0"/>
              <a:t>#include&lt;fcntl.h&gt;</a:t>
            </a:r>
          </a:p>
          <a:p>
            <a:pPr marL="0" indent="0">
              <a:lnSpc>
                <a:spcPct val="100000"/>
              </a:lnSpc>
              <a:spcBef>
                <a:spcPts val="0"/>
              </a:spcBef>
              <a:buNone/>
            </a:pPr>
            <a:r>
              <a:rPr lang="en-IN" sz="2800" dirty="0"/>
              <a:t>#include&lt;unistd.h&gt;</a:t>
            </a:r>
          </a:p>
          <a:p>
            <a:pPr marL="0" indent="0">
              <a:lnSpc>
                <a:spcPct val="100000"/>
              </a:lnSpc>
              <a:spcBef>
                <a:spcPts val="0"/>
              </a:spcBef>
              <a:buNone/>
            </a:pPr>
            <a:r>
              <a:rPr lang="en-IN" sz="2800" dirty="0"/>
              <a:t>#define KEY   0x11223344</a:t>
            </a:r>
          </a:p>
          <a:p>
            <a:pPr marL="0" indent="0">
              <a:lnSpc>
                <a:spcPct val="100000"/>
              </a:lnSpc>
              <a:spcBef>
                <a:spcPts val="0"/>
              </a:spcBef>
              <a:buNone/>
            </a:pPr>
            <a:r>
              <a:rPr lang="en-IN" sz="2800" dirty="0"/>
              <a:t>Void main()</a:t>
            </a:r>
          </a:p>
          <a:p>
            <a:pPr marL="0" indent="0">
              <a:lnSpc>
                <a:spcPct val="100000"/>
              </a:lnSpc>
              <a:spcBef>
                <a:spcPts val="0"/>
              </a:spcBef>
              <a:buNone/>
            </a:pPr>
            <a:r>
              <a:rPr lang="en-IN" sz="2800" dirty="0"/>
              <a:t>{</a:t>
            </a:r>
          </a:p>
          <a:p>
            <a:pPr marL="0" indent="0">
              <a:lnSpc>
                <a:spcPct val="100000"/>
              </a:lnSpc>
              <a:spcBef>
                <a:spcPts val="0"/>
              </a:spcBef>
              <a:buNone/>
            </a:pPr>
            <a:r>
              <a:rPr lang="en-IN" sz="2800" dirty="0"/>
              <a:t>int </a:t>
            </a:r>
            <a:r>
              <a:rPr lang="en-IN" sz="2800" dirty="0" err="1"/>
              <a:t>shmid</a:t>
            </a:r>
            <a:r>
              <a:rPr lang="en-IN" sz="2800" dirty="0"/>
              <a:t> ,</a:t>
            </a:r>
            <a:r>
              <a:rPr lang="en-IN" sz="2800" dirty="0" err="1"/>
              <a:t>semid,ret</a:t>
            </a:r>
            <a:r>
              <a:rPr lang="en-IN" sz="2800" dirty="0"/>
              <a:t>;</a:t>
            </a:r>
          </a:p>
          <a:p>
            <a:pPr marL="0" indent="0">
              <a:lnSpc>
                <a:spcPct val="100000"/>
              </a:lnSpc>
              <a:spcBef>
                <a:spcPts val="0"/>
              </a:spcBef>
              <a:buNone/>
            </a:pPr>
            <a:r>
              <a:rPr lang="en-IN" sz="2800" dirty="0"/>
              <a:t>char *</a:t>
            </a:r>
            <a:r>
              <a:rPr lang="en-IN" sz="2800" dirty="0" err="1"/>
              <a:t>ptr</a:t>
            </a:r>
            <a:r>
              <a:rPr lang="en-IN" sz="2800" dirty="0"/>
              <a:t>;</a:t>
            </a:r>
          </a:p>
          <a:p>
            <a:pPr marL="0" indent="0">
              <a:lnSpc>
                <a:spcPct val="100000"/>
              </a:lnSpc>
              <a:spcBef>
                <a:spcPts val="0"/>
              </a:spcBef>
              <a:buNone/>
            </a:pPr>
            <a:r>
              <a:rPr lang="en-IN" sz="2800" dirty="0"/>
              <a:t>Struct </a:t>
            </a:r>
            <a:r>
              <a:rPr lang="en-IN" sz="2800" dirty="0" err="1"/>
              <a:t>sembuf</a:t>
            </a:r>
            <a:r>
              <a:rPr lang="en-IN" sz="2800" dirty="0"/>
              <a:t>  </a:t>
            </a:r>
            <a:r>
              <a:rPr lang="en-IN" sz="2800" dirty="0" err="1"/>
              <a:t>buf</a:t>
            </a:r>
            <a:r>
              <a:rPr lang="en-IN" sz="2800" dirty="0"/>
              <a:t>;</a:t>
            </a:r>
          </a:p>
          <a:p>
            <a:pPr marL="0" indent="0">
              <a:lnSpc>
                <a:spcPct val="100000"/>
              </a:lnSpc>
              <a:spcBef>
                <a:spcPts val="0"/>
              </a:spcBef>
              <a:buNone/>
            </a:pPr>
            <a:r>
              <a:rPr lang="en-IN" sz="2800" dirty="0" err="1"/>
              <a:t>Shmid</a:t>
            </a:r>
            <a:r>
              <a:rPr lang="en-IN" sz="2800" dirty="0"/>
              <a:t>=</a:t>
            </a:r>
            <a:r>
              <a:rPr lang="en-IN" sz="2800" dirty="0" err="1"/>
              <a:t>shmget</a:t>
            </a:r>
            <a:r>
              <a:rPr lang="en-IN" sz="2800" dirty="0"/>
              <a:t>(KEY,512,0);</a:t>
            </a:r>
          </a:p>
          <a:p>
            <a:pPr marL="0" indent="0">
              <a:lnSpc>
                <a:spcPct val="100000"/>
              </a:lnSpc>
              <a:spcBef>
                <a:spcPts val="0"/>
              </a:spcBef>
              <a:buNone/>
            </a:pPr>
            <a:r>
              <a:rPr lang="en-IN" sz="2800" dirty="0"/>
              <a:t>if(</a:t>
            </a:r>
            <a:r>
              <a:rPr lang="en-IN" sz="2800" dirty="0" err="1"/>
              <a:t>shmid</a:t>
            </a:r>
            <a:r>
              <a:rPr lang="en-IN" sz="2800" dirty="0"/>
              <a:t>&lt;0)</a:t>
            </a:r>
          </a:p>
          <a:p>
            <a:pPr marL="0" indent="0">
              <a:lnSpc>
                <a:spcPct val="100000"/>
              </a:lnSpc>
              <a:spcBef>
                <a:spcPts val="0"/>
              </a:spcBef>
              <a:buNone/>
            </a:pPr>
            <a:r>
              <a:rPr lang="en-IN" sz="2800" dirty="0"/>
              <a:t>{</a:t>
            </a:r>
          </a:p>
          <a:p>
            <a:pPr marL="0" indent="0">
              <a:lnSpc>
                <a:spcPct val="100000"/>
              </a:lnSpc>
              <a:spcBef>
                <a:spcPts val="0"/>
              </a:spcBef>
              <a:buNone/>
            </a:pPr>
            <a:r>
              <a:rPr lang="en-IN" sz="2800" dirty="0" err="1"/>
              <a:t>printf</a:t>
            </a:r>
            <a:r>
              <a:rPr lang="en-IN" sz="2800" dirty="0"/>
              <a:t>(“failed to create shared memory\n”);</a:t>
            </a:r>
          </a:p>
          <a:p>
            <a:pPr marL="0" indent="0">
              <a:lnSpc>
                <a:spcPct val="100000"/>
              </a:lnSpc>
              <a:spcBef>
                <a:spcPts val="0"/>
              </a:spcBef>
              <a:buNone/>
            </a:pPr>
            <a:r>
              <a:rPr lang="en-IN" sz="2800" dirty="0"/>
              <a:t>exit(1);</a:t>
            </a:r>
          </a:p>
          <a:p>
            <a:pPr marL="0" indent="0">
              <a:lnSpc>
                <a:spcPct val="100000"/>
              </a:lnSpc>
              <a:spcBef>
                <a:spcPts val="0"/>
              </a:spcBef>
              <a:buNone/>
            </a:pPr>
            <a:r>
              <a:rPr lang="en-IN" sz="2800" dirty="0"/>
              <a:t>}</a:t>
            </a:r>
          </a:p>
          <a:p>
            <a:pPr marL="0" indent="0">
              <a:lnSpc>
                <a:spcPct val="100000"/>
              </a:lnSpc>
              <a:spcBef>
                <a:spcPts val="0"/>
              </a:spcBef>
              <a:buNone/>
            </a:pPr>
            <a:r>
              <a:rPr lang="en-IN" sz="2800" dirty="0" err="1"/>
              <a:t>semid</a:t>
            </a:r>
            <a:r>
              <a:rPr lang="en-IN" sz="2800" dirty="0"/>
              <a:t>=</a:t>
            </a:r>
            <a:r>
              <a:rPr lang="en-IN" sz="2800" dirty="0" err="1"/>
              <a:t>semget</a:t>
            </a:r>
            <a:r>
              <a:rPr lang="en-IN" sz="2800" dirty="0"/>
              <a:t>(KEY,2,0);</a:t>
            </a:r>
          </a:p>
          <a:p>
            <a:pPr marL="0" indent="0">
              <a:lnSpc>
                <a:spcPct val="100000"/>
              </a:lnSpc>
              <a:spcBef>
                <a:spcPts val="0"/>
              </a:spcBef>
              <a:buNone/>
            </a:pPr>
            <a:endParaRPr lang="en-IN" sz="2800" dirty="0"/>
          </a:p>
          <a:p>
            <a:pPr marL="0" indent="0">
              <a:lnSpc>
                <a:spcPct val="100000"/>
              </a:lnSpc>
              <a:spcBef>
                <a:spcPts val="0"/>
              </a:spcBef>
              <a:buNone/>
            </a:pPr>
            <a:r>
              <a:rPr lang="en-IN" sz="2800" dirty="0"/>
              <a:t>if(</a:t>
            </a:r>
            <a:r>
              <a:rPr lang="en-IN" sz="2800" dirty="0" err="1"/>
              <a:t>semid</a:t>
            </a:r>
            <a:r>
              <a:rPr lang="en-IN" sz="2800" dirty="0"/>
              <a:t>&lt;0)</a:t>
            </a:r>
          </a:p>
          <a:p>
            <a:pPr marL="0" indent="0">
              <a:lnSpc>
                <a:spcPct val="100000"/>
              </a:lnSpc>
              <a:spcBef>
                <a:spcPts val="0"/>
              </a:spcBef>
              <a:buNone/>
            </a:pPr>
            <a:r>
              <a:rPr lang="en-IN" sz="2800" dirty="0"/>
              <a:t>{</a:t>
            </a:r>
          </a:p>
          <a:p>
            <a:endParaRPr lang="en-IN" dirty="0"/>
          </a:p>
        </p:txBody>
      </p:sp>
      <p:cxnSp>
        <p:nvCxnSpPr>
          <p:cNvPr id="5" name="Straight Connector 4">
            <a:extLst>
              <a:ext uri="{FF2B5EF4-FFF2-40B4-BE49-F238E27FC236}">
                <a16:creationId xmlns:a16="http://schemas.microsoft.com/office/drawing/2014/main" id="{8DBD9EBC-E145-7990-B30F-F80ECF83F910}"/>
              </a:ext>
            </a:extLst>
          </p:cNvPr>
          <p:cNvCxnSpPr>
            <a:cxnSpLocks/>
          </p:cNvCxnSpPr>
          <p:nvPr/>
        </p:nvCxnSpPr>
        <p:spPr>
          <a:xfrm>
            <a:off x="5827059" y="0"/>
            <a:ext cx="0" cy="685800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2692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90349F-7218-32D6-C972-A48108CFD0F3}"/>
              </a:ext>
            </a:extLst>
          </p:cNvPr>
          <p:cNvSpPr>
            <a:spLocks noGrp="1"/>
          </p:cNvSpPr>
          <p:nvPr>
            <p:ph sz="half" idx="1"/>
          </p:nvPr>
        </p:nvSpPr>
        <p:spPr>
          <a:xfrm>
            <a:off x="198120" y="182880"/>
            <a:ext cx="5715000" cy="6446519"/>
          </a:xfrm>
        </p:spPr>
        <p:txBody>
          <a:bodyPr>
            <a:normAutofit fontScale="92500" lnSpcReduction="20000"/>
          </a:bodyPr>
          <a:lstStyle/>
          <a:p>
            <a:pPr marL="0" indent="0">
              <a:buNone/>
            </a:pPr>
            <a:r>
              <a:rPr lang="en-IN" dirty="0"/>
              <a:t>{</a:t>
            </a:r>
          </a:p>
          <a:p>
            <a:pPr marL="0" indent="0">
              <a:buNone/>
            </a:pPr>
            <a:r>
              <a:rPr lang="en-IN" dirty="0" err="1"/>
              <a:t>printf</a:t>
            </a:r>
            <a:r>
              <a:rPr lang="en-IN" dirty="0"/>
              <a:t>(“failed to create semaphores\n”);</a:t>
            </a:r>
          </a:p>
          <a:p>
            <a:pPr marL="0" indent="0">
              <a:buNone/>
            </a:pPr>
            <a:r>
              <a:rPr lang="en-IN" dirty="0"/>
              <a:t>exit(3);</a:t>
            </a:r>
          </a:p>
          <a:p>
            <a:pPr marL="0" indent="0">
              <a:buNone/>
            </a:pPr>
            <a:r>
              <a:rPr lang="en-IN" dirty="0"/>
              <a:t>}</a:t>
            </a:r>
          </a:p>
          <a:p>
            <a:pPr marL="0" indent="0">
              <a:buNone/>
            </a:pPr>
            <a:r>
              <a:rPr lang="en-IN" dirty="0"/>
              <a:t>ret=</a:t>
            </a:r>
            <a:r>
              <a:rPr lang="en-IN" dirty="0" err="1"/>
              <a:t>semctl</a:t>
            </a:r>
            <a:r>
              <a:rPr lang="en-IN" dirty="0"/>
              <a:t>(semid,0,SETVAL,0);</a:t>
            </a:r>
          </a:p>
          <a:p>
            <a:pPr marL="0" indent="0">
              <a:buNone/>
            </a:pPr>
            <a:r>
              <a:rPr lang="en-IN" dirty="0"/>
              <a:t>ret=</a:t>
            </a:r>
            <a:r>
              <a:rPr lang="en-IN" dirty="0" err="1"/>
              <a:t>semctl</a:t>
            </a:r>
            <a:r>
              <a:rPr lang="en-IN" dirty="0"/>
              <a:t>(semid,1,SETVAL,0);</a:t>
            </a:r>
          </a:p>
          <a:p>
            <a:pPr marL="0" indent="0">
              <a:buNone/>
            </a:pPr>
            <a:r>
              <a:rPr lang="en-IN" dirty="0" err="1"/>
              <a:t>buf.sem_num</a:t>
            </a:r>
            <a:r>
              <a:rPr lang="en-IN" dirty="0"/>
              <a:t>=0;</a:t>
            </a:r>
          </a:p>
          <a:p>
            <a:pPr marL="0" indent="0">
              <a:buNone/>
            </a:pPr>
            <a:r>
              <a:rPr lang="en-IN" dirty="0" err="1"/>
              <a:t>buf.sem_op</a:t>
            </a:r>
            <a:r>
              <a:rPr lang="en-IN" dirty="0"/>
              <a:t>=-1;</a:t>
            </a:r>
          </a:p>
          <a:p>
            <a:pPr marL="0" indent="0">
              <a:buNone/>
            </a:pPr>
            <a:r>
              <a:rPr lang="en-IN" dirty="0" err="1"/>
              <a:t>buf.sem_flg</a:t>
            </a:r>
            <a:r>
              <a:rPr lang="en-IN" dirty="0"/>
              <a:t>=0;</a:t>
            </a:r>
          </a:p>
          <a:p>
            <a:pPr marL="0" indent="0">
              <a:buNone/>
            </a:pPr>
            <a:r>
              <a:rPr lang="en-IN" dirty="0"/>
              <a:t>ret=</a:t>
            </a:r>
            <a:r>
              <a:rPr lang="en-IN" dirty="0" err="1"/>
              <a:t>semop</a:t>
            </a:r>
            <a:r>
              <a:rPr lang="en-IN" dirty="0"/>
              <a:t>(semid,&amp;buf,1);</a:t>
            </a:r>
          </a:p>
          <a:p>
            <a:pPr marL="0" indent="0">
              <a:buNone/>
            </a:pPr>
            <a:r>
              <a:rPr lang="en-IN" dirty="0" err="1"/>
              <a:t>ptr</a:t>
            </a:r>
            <a:r>
              <a:rPr lang="en-IN" dirty="0"/>
              <a:t>=</a:t>
            </a:r>
            <a:r>
              <a:rPr lang="en-IN" dirty="0" err="1"/>
              <a:t>shmat</a:t>
            </a:r>
            <a:r>
              <a:rPr lang="en-IN" dirty="0"/>
              <a:t>(shmid,NULL,0);</a:t>
            </a:r>
          </a:p>
          <a:p>
            <a:pPr marL="0" indent="0">
              <a:buNone/>
            </a:pPr>
            <a:r>
              <a:rPr lang="en-IN" dirty="0" err="1"/>
              <a:t>printf</a:t>
            </a:r>
            <a:r>
              <a:rPr lang="en-IN" dirty="0"/>
              <a:t>(“%s\n”,</a:t>
            </a:r>
            <a:r>
              <a:rPr lang="en-IN" dirty="0" err="1"/>
              <a:t>ptr</a:t>
            </a:r>
            <a:r>
              <a:rPr lang="en-IN" dirty="0"/>
              <a:t>);</a:t>
            </a:r>
          </a:p>
          <a:p>
            <a:pPr marL="0" indent="0">
              <a:buNone/>
            </a:pPr>
            <a:r>
              <a:rPr lang="en-IN" dirty="0" err="1"/>
              <a:t>strcpy</a:t>
            </a:r>
            <a:r>
              <a:rPr lang="en-IN" dirty="0"/>
              <a:t>(ptr+256,”hi”);</a:t>
            </a:r>
          </a:p>
          <a:p>
            <a:pPr marL="0" indent="0">
              <a:buNone/>
            </a:pPr>
            <a:r>
              <a:rPr lang="en-IN" dirty="0" err="1"/>
              <a:t>buf.sem_num</a:t>
            </a:r>
            <a:r>
              <a:rPr lang="en-IN" dirty="0"/>
              <a:t>=1;</a:t>
            </a:r>
          </a:p>
          <a:p>
            <a:pPr marL="0" indent="0">
              <a:buNone/>
            </a:pPr>
            <a:r>
              <a:rPr lang="en-IN" dirty="0" err="1"/>
              <a:t>buf.sem_op</a:t>
            </a:r>
            <a:r>
              <a:rPr lang="en-IN" dirty="0"/>
              <a:t>=1;</a:t>
            </a:r>
          </a:p>
          <a:p>
            <a:pPr marL="0" indent="0">
              <a:buNone/>
            </a:pPr>
            <a:r>
              <a:rPr lang="en-IN" dirty="0" err="1"/>
              <a:t>buf.sem_flg</a:t>
            </a:r>
            <a:r>
              <a:rPr lang="en-IN" dirty="0"/>
              <a:t>=0;</a:t>
            </a:r>
          </a:p>
          <a:p>
            <a:pPr marL="0" indent="0">
              <a:buNone/>
            </a:pPr>
            <a:r>
              <a:rPr lang="en-IN" dirty="0"/>
              <a:t>ret=</a:t>
            </a:r>
            <a:r>
              <a:rPr lang="en-IN" dirty="0" err="1"/>
              <a:t>semop</a:t>
            </a:r>
            <a:r>
              <a:rPr lang="en-IN" dirty="0"/>
              <a:t>(semid,&amp;buf,1);</a:t>
            </a:r>
          </a:p>
          <a:p>
            <a:pPr marL="0" indent="0">
              <a:buNone/>
            </a:pPr>
            <a:r>
              <a:rPr lang="en-IN" dirty="0" err="1"/>
              <a:t>shmdt</a:t>
            </a:r>
            <a:r>
              <a:rPr lang="en-IN" dirty="0"/>
              <a:t>(</a:t>
            </a:r>
            <a:r>
              <a:rPr lang="en-IN" dirty="0" err="1"/>
              <a:t>ptr</a:t>
            </a:r>
            <a:r>
              <a:rPr lang="en-IN" dirty="0"/>
              <a:t>);</a:t>
            </a:r>
          </a:p>
          <a:p>
            <a:pPr marL="0" indent="0">
              <a:buNone/>
            </a:pPr>
            <a:r>
              <a:rPr lang="en-IN" dirty="0"/>
              <a:t>}</a:t>
            </a:r>
          </a:p>
          <a:p>
            <a:pPr marL="0" indent="0">
              <a:buNone/>
            </a:pPr>
            <a:endParaRPr lang="en-IN" dirty="0"/>
          </a:p>
          <a:p>
            <a:endParaRPr lang="en-IN" dirty="0"/>
          </a:p>
        </p:txBody>
      </p:sp>
      <p:sp>
        <p:nvSpPr>
          <p:cNvPr id="4" name="Content Placeholder 3">
            <a:extLst>
              <a:ext uri="{FF2B5EF4-FFF2-40B4-BE49-F238E27FC236}">
                <a16:creationId xmlns:a16="http://schemas.microsoft.com/office/drawing/2014/main" id="{257EF2F3-D34E-8398-3187-8CAD018C280E}"/>
              </a:ext>
            </a:extLst>
          </p:cNvPr>
          <p:cNvSpPr>
            <a:spLocks noGrp="1"/>
          </p:cNvSpPr>
          <p:nvPr>
            <p:ph sz="half" idx="2"/>
          </p:nvPr>
        </p:nvSpPr>
        <p:spPr>
          <a:xfrm>
            <a:off x="6278882" y="91440"/>
            <a:ext cx="5913118" cy="6537959"/>
          </a:xfrm>
        </p:spPr>
        <p:txBody>
          <a:bodyPr>
            <a:normAutofit fontScale="92500" lnSpcReduction="20000"/>
          </a:bodyPr>
          <a:lstStyle/>
          <a:p>
            <a:pPr marL="0" indent="0">
              <a:buNone/>
            </a:pPr>
            <a:r>
              <a:rPr lang="en-IN" dirty="0"/>
              <a:t>{</a:t>
            </a:r>
          </a:p>
          <a:p>
            <a:pPr marL="0" indent="0">
              <a:buNone/>
            </a:pPr>
            <a:r>
              <a:rPr lang="en-IN" dirty="0" err="1"/>
              <a:t>Printf</a:t>
            </a:r>
            <a:r>
              <a:rPr lang="en-IN" dirty="0"/>
              <a:t>(“failed to create semaphores\n”);</a:t>
            </a:r>
          </a:p>
          <a:p>
            <a:pPr marL="0" indent="0">
              <a:buNone/>
            </a:pPr>
            <a:r>
              <a:rPr lang="en-IN" dirty="0"/>
              <a:t>exit(3);</a:t>
            </a:r>
          </a:p>
          <a:p>
            <a:pPr marL="0" indent="0">
              <a:buNone/>
            </a:pPr>
            <a:r>
              <a:rPr lang="en-IN" dirty="0"/>
              <a:t>}</a:t>
            </a:r>
          </a:p>
          <a:p>
            <a:pPr marL="0" indent="0">
              <a:buNone/>
            </a:pPr>
            <a:r>
              <a:rPr lang="en-IN" dirty="0" err="1"/>
              <a:t>Ptr</a:t>
            </a:r>
            <a:r>
              <a:rPr lang="en-IN" dirty="0"/>
              <a:t>=</a:t>
            </a:r>
            <a:r>
              <a:rPr lang="en-IN" dirty="0" err="1"/>
              <a:t>shmat</a:t>
            </a:r>
            <a:r>
              <a:rPr lang="en-IN" dirty="0"/>
              <a:t>(shmid,NULL,0);</a:t>
            </a:r>
          </a:p>
          <a:p>
            <a:pPr marL="0" indent="0">
              <a:buNone/>
            </a:pPr>
            <a:r>
              <a:rPr lang="en-IN" dirty="0" err="1"/>
              <a:t>strcpy</a:t>
            </a:r>
            <a:r>
              <a:rPr lang="en-IN" dirty="0"/>
              <a:t>(</a:t>
            </a:r>
            <a:r>
              <a:rPr lang="en-IN" dirty="0" err="1"/>
              <a:t>ptr</a:t>
            </a:r>
            <a:r>
              <a:rPr lang="en-IN" dirty="0"/>
              <a:t>,”hello”);</a:t>
            </a:r>
          </a:p>
          <a:p>
            <a:pPr marL="0" indent="0">
              <a:buNone/>
            </a:pPr>
            <a:r>
              <a:rPr lang="en-IN" dirty="0" err="1"/>
              <a:t>buf.sem_num</a:t>
            </a:r>
            <a:r>
              <a:rPr lang="en-IN" dirty="0"/>
              <a:t>=0;</a:t>
            </a:r>
          </a:p>
          <a:p>
            <a:pPr marL="0" indent="0">
              <a:buNone/>
            </a:pPr>
            <a:r>
              <a:rPr lang="en-IN" dirty="0" err="1"/>
              <a:t>buf.sem_op</a:t>
            </a:r>
            <a:r>
              <a:rPr lang="en-IN" dirty="0"/>
              <a:t>=1;</a:t>
            </a:r>
          </a:p>
          <a:p>
            <a:pPr marL="0" indent="0">
              <a:buNone/>
            </a:pPr>
            <a:r>
              <a:rPr lang="en-IN" dirty="0" err="1"/>
              <a:t>buf.sem_flg</a:t>
            </a:r>
            <a:r>
              <a:rPr lang="en-IN" dirty="0"/>
              <a:t>=0;</a:t>
            </a:r>
          </a:p>
          <a:p>
            <a:pPr marL="0" indent="0">
              <a:buNone/>
            </a:pPr>
            <a:r>
              <a:rPr lang="en-IN" dirty="0"/>
              <a:t>ret=</a:t>
            </a:r>
            <a:r>
              <a:rPr lang="en-IN" dirty="0" err="1"/>
              <a:t>semop</a:t>
            </a:r>
            <a:r>
              <a:rPr lang="en-IN" dirty="0"/>
              <a:t>(semid,&amp;buf,1);</a:t>
            </a:r>
          </a:p>
          <a:p>
            <a:pPr marL="0" indent="0">
              <a:buNone/>
            </a:pPr>
            <a:r>
              <a:rPr lang="en-IN" dirty="0" err="1"/>
              <a:t>buf.sem_num</a:t>
            </a:r>
            <a:r>
              <a:rPr lang="en-IN" dirty="0"/>
              <a:t>=1;</a:t>
            </a:r>
          </a:p>
          <a:p>
            <a:pPr marL="0" indent="0">
              <a:buNone/>
            </a:pPr>
            <a:r>
              <a:rPr lang="en-IN" dirty="0" err="1"/>
              <a:t>buf.sem_op</a:t>
            </a:r>
            <a:r>
              <a:rPr lang="en-IN" dirty="0"/>
              <a:t>=-1;</a:t>
            </a:r>
          </a:p>
          <a:p>
            <a:pPr marL="0" indent="0">
              <a:buNone/>
            </a:pPr>
            <a:r>
              <a:rPr lang="en-IN" dirty="0"/>
              <a:t>buf.se._</a:t>
            </a:r>
            <a:r>
              <a:rPr lang="en-IN" dirty="0" err="1"/>
              <a:t>flg</a:t>
            </a:r>
            <a:r>
              <a:rPr lang="en-IN" dirty="0"/>
              <a:t>=0;</a:t>
            </a:r>
          </a:p>
          <a:p>
            <a:pPr marL="0" indent="0">
              <a:buNone/>
            </a:pPr>
            <a:r>
              <a:rPr lang="en-IN" dirty="0" err="1"/>
              <a:t>semop</a:t>
            </a:r>
            <a:r>
              <a:rPr lang="en-IN" dirty="0"/>
              <a:t>(semid,&amp;buf,1);</a:t>
            </a:r>
          </a:p>
          <a:p>
            <a:pPr marL="0" indent="0">
              <a:buNone/>
            </a:pPr>
            <a:r>
              <a:rPr lang="en-IN" dirty="0" err="1"/>
              <a:t>printf</a:t>
            </a:r>
            <a:r>
              <a:rPr lang="en-IN" dirty="0"/>
              <a:t>(“%s\n”,ptr+256);</a:t>
            </a:r>
          </a:p>
          <a:p>
            <a:pPr marL="0" indent="0">
              <a:buNone/>
            </a:pPr>
            <a:r>
              <a:rPr lang="en-IN" dirty="0" err="1"/>
              <a:t>shmdt</a:t>
            </a:r>
            <a:r>
              <a:rPr lang="en-IN" dirty="0"/>
              <a:t>(</a:t>
            </a:r>
            <a:r>
              <a:rPr lang="en-IN" dirty="0" err="1"/>
              <a:t>ptr</a:t>
            </a:r>
            <a:r>
              <a:rPr lang="en-IN" dirty="0"/>
              <a:t>);</a:t>
            </a:r>
          </a:p>
          <a:p>
            <a:pPr marL="0" indent="0">
              <a:buNone/>
            </a:pPr>
            <a:r>
              <a:rPr lang="en-IN" dirty="0"/>
              <a:t>}</a:t>
            </a:r>
          </a:p>
          <a:p>
            <a:endParaRPr lang="en-IN" dirty="0"/>
          </a:p>
        </p:txBody>
      </p:sp>
      <p:cxnSp>
        <p:nvCxnSpPr>
          <p:cNvPr id="5" name="Straight Connector 4">
            <a:extLst>
              <a:ext uri="{FF2B5EF4-FFF2-40B4-BE49-F238E27FC236}">
                <a16:creationId xmlns:a16="http://schemas.microsoft.com/office/drawing/2014/main" id="{D33398D2-63D4-FE58-09D1-EADC941A9233}"/>
              </a:ext>
            </a:extLst>
          </p:cNvPr>
          <p:cNvCxnSpPr>
            <a:cxnSpLocks/>
          </p:cNvCxnSpPr>
          <p:nvPr/>
        </p:nvCxnSpPr>
        <p:spPr>
          <a:xfrm>
            <a:off x="5360894" y="0"/>
            <a:ext cx="0" cy="685800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0685787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2180</TotalTime>
  <Words>1734</Words>
  <Application>Microsoft Office PowerPoint</Application>
  <PresentationFormat>Widescreen</PresentationFormat>
  <Paragraphs>243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Courier New</vt:lpstr>
      <vt:lpstr>Wingdings</vt:lpstr>
      <vt:lpstr>Wingdings 3</vt:lpstr>
      <vt:lpstr>Ion</vt:lpstr>
      <vt:lpstr>POSIX AND SYSTEM –V                                             SEMAPHORES’S</vt:lpstr>
      <vt:lpstr>PowerPoint Presentation</vt:lpstr>
      <vt:lpstr>INTRODUCTION  TO SEMAPHORES</vt:lpstr>
      <vt:lpstr>WHAT IS  SYSTEM -V SEMAPHORES ? </vt:lpstr>
      <vt:lpstr>PowerPoint Presentation</vt:lpstr>
      <vt:lpstr>System –V semaphores</vt:lpstr>
      <vt:lpstr>PowerPoint Presentation</vt:lpstr>
      <vt:lpstr>PowerPoint Presentation</vt:lpstr>
      <vt:lpstr>PowerPoint Presentation</vt:lpstr>
      <vt:lpstr>POSIX  SEMAPHORES</vt:lpstr>
      <vt:lpstr>PowerPoint Presentation</vt:lpstr>
      <vt:lpstr>PowerPoint Presentation</vt:lpstr>
      <vt:lpstr>PowerPoint Presentation</vt:lpstr>
      <vt:lpstr>PowerPoint Presentation</vt:lpstr>
      <vt:lpstr>PowerPoint Presentation</vt:lpstr>
      <vt:lpstr>PowerPoint Presentation</vt:lpstr>
      <vt:lpstr>Comparision between system v and posix semaphores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POSIX AND SYSTEM –V SEMAPHORESES</dc:title>
  <dc:creator>BALAJI GUDALA</dc:creator>
  <cp:lastModifiedBy>BALAJI GUDALA</cp:lastModifiedBy>
  <cp:revision>16</cp:revision>
  <dcterms:created xsi:type="dcterms:W3CDTF">2023-01-22T13:42:59Z</dcterms:created>
  <dcterms:modified xsi:type="dcterms:W3CDTF">2023-01-30T11:04:50Z</dcterms:modified>
</cp:coreProperties>
</file>