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63" r:id="rId3"/>
    <p:sldId id="264" r:id="rId4"/>
    <p:sldId id="265" r:id="rId5"/>
    <p:sldId id="260" r:id="rId6"/>
    <p:sldId id="278" r:id="rId7"/>
    <p:sldId id="280" r:id="rId8"/>
    <p:sldId id="266" r:id="rId9"/>
    <p:sldId id="262" r:id="rId10"/>
    <p:sldId id="269" r:id="rId11"/>
    <p:sldId id="272" r:id="rId12"/>
    <p:sldId id="267" r:id="rId13"/>
    <p:sldId id="268" r:id="rId14"/>
    <p:sldId id="275" r:id="rId15"/>
    <p:sldId id="270" r:id="rId16"/>
    <p:sldId id="273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70" d="100"/>
          <a:sy n="70" d="100"/>
        </p:scale>
        <p:origin x="100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0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44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4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73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6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50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4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57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93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3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69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3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31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2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0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9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51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453632-18BB-4826-905B-025651B98736}" type="datetimeFigureOut">
              <a:rPr lang="en-IN" smtClean="0"/>
              <a:t>24-01-2023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966F59-98BA-437B-A299-5A095E6170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49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  <p:sldLayoutId id="21474840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5482-A31C-9373-0197-A8E48EDC7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POSIX AND SYSTEM V SHARED MEMORY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77DB7-444C-4E33-242E-C546CEBFC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-BY GOLLAMANDALA MOYER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2712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70FBC-AEC9-25FD-1FC6-4095D69AEB0B}"/>
              </a:ext>
            </a:extLst>
          </p:cNvPr>
          <p:cNvSpPr txBox="1"/>
          <p:nvPr/>
        </p:nvSpPr>
        <p:spPr>
          <a:xfrm>
            <a:off x="696686" y="1012371"/>
            <a:ext cx="5812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Process 1: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#include&lt;stdio.h&gt;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#include&lt;sys/shm.h&gt;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#include&lt;string.h&gt;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#define KEY 0x1998860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void main()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char *ptr;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int shmid,ret;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shmid = shmget(KEY,512,IPC_CREAT|0664);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if(shmid&lt;0)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	printf("failed to create shared memory\n");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	exit(1);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9FD33-709B-3204-928E-FF7961395FAC}"/>
              </a:ext>
            </a:extLst>
          </p:cNvPr>
          <p:cNvSpPr txBox="1"/>
          <p:nvPr/>
        </p:nvSpPr>
        <p:spPr>
          <a:xfrm>
            <a:off x="5889170" y="1566369"/>
            <a:ext cx="6662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ptr = shmat(shmid,NULL,0);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if(ptr==NULL)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	printf(“failed to attach to the memory\n”);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	exit(1);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ptr[0] = '\0';</a:t>
            </a:r>
          </a:p>
          <a:p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while(ptr[0]=='\0’); //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Inefficient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 method of synchronization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sleep(1);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printf("%s\n",ptr);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	ret = shmdt(ptr);</a:t>
            </a:r>
          </a:p>
          <a:p>
            <a:pPr algn="just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95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59908-31F6-C43E-4B8A-921D795B1D40}"/>
              </a:ext>
            </a:extLst>
          </p:cNvPr>
          <p:cNvSpPr txBox="1"/>
          <p:nvPr/>
        </p:nvSpPr>
        <p:spPr>
          <a:xfrm>
            <a:off x="740230" y="1028343"/>
            <a:ext cx="5551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Process 2: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#include&lt;stdio.h&gt;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#include&lt;sys/shm.h&gt;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#include&lt;string.h&gt;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#define KEY 0x1998860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void main()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char *ptr;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int shmid,ret;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shmid = shmget(KEY,512,0);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if(shmid&lt;0)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	printf("failed to create shared memory\n");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	exit(1);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D7112-AEE3-0591-5327-0767B70F44CF}"/>
              </a:ext>
            </a:extLst>
          </p:cNvPr>
          <p:cNvSpPr txBox="1"/>
          <p:nvPr/>
        </p:nvSpPr>
        <p:spPr>
          <a:xfrm>
            <a:off x="6672946" y="1413063"/>
            <a:ext cx="523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ptr = shmat(shmid,NULL,0);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if(ptr==NULL)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	printf(“failed to attach to the memory\n”);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	exit(1);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strcpy(ptr, "ramuuuu hero");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ret = shmdt(ptr);</a:t>
            </a:r>
          </a:p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90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C651E5-A58E-B9BF-62AE-5A3F662C300B}"/>
              </a:ext>
            </a:extLst>
          </p:cNvPr>
          <p:cNvSpPr txBox="1"/>
          <p:nvPr/>
        </p:nvSpPr>
        <p:spPr>
          <a:xfrm>
            <a:off x="2241176" y="600635"/>
            <a:ext cx="770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POSIX Shared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C25CF-9AF1-BFE2-C7C6-89C98C2643DA}"/>
              </a:ext>
            </a:extLst>
          </p:cNvPr>
          <p:cNvSpPr txBox="1"/>
          <p:nvPr/>
        </p:nvSpPr>
        <p:spPr>
          <a:xfrm>
            <a:off x="454641" y="1274917"/>
            <a:ext cx="70238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Mainly we use library calls in POSIX shared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Portable Operating System Interface is called POSIX.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System V shared memory model, which uses keys and identifiers, is not consistent with the standard UNIX I/O model, which uses filenames and descriptors.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POSIX talks about shared memory objects, while System V talks about shared memory segments. These word are different but both terms are used for referring to regions of memory shared between processes.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POSIX shared memory allows us to share a mapped region between unrelated processes without needing to create a corresponding mapped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F54C3-B963-9903-F8E2-DD05C1852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r="13645"/>
          <a:stretch/>
        </p:blipFill>
        <p:spPr>
          <a:xfrm>
            <a:off x="7762794" y="2220250"/>
            <a:ext cx="4376058" cy="27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DA15D-D2C5-971B-B938-24E24B190465}"/>
              </a:ext>
            </a:extLst>
          </p:cNvPr>
          <p:cNvSpPr txBox="1"/>
          <p:nvPr/>
        </p:nvSpPr>
        <p:spPr>
          <a:xfrm>
            <a:off x="945776" y="1351508"/>
            <a:ext cx="10300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shm_open()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function creates and opens a new shared memory object or opens an existing object.</a:t>
            </a:r>
          </a:p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Shm_open():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 shm_open(const char *name, int oflag, mode_t mode);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 on sucess it will return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and on failure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‘-1’.</a:t>
            </a:r>
          </a:p>
          <a:p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set the shared memory object size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ftruncate()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ftruncate():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headerfile: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#include&lt;unistd.h&gt;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 ftruncate(int fd, off_t length);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returns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‘0’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success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‘-1’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failure.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0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8E728-301A-177F-CC5D-6D8EA04C76D8}"/>
              </a:ext>
            </a:extLst>
          </p:cNvPr>
          <p:cNvSpPr txBox="1"/>
          <p:nvPr/>
        </p:nvSpPr>
        <p:spPr>
          <a:xfrm>
            <a:off x="767443" y="1536174"/>
            <a:ext cx="10657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 the shared memory object into the current address space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mmap()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mmap():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headerfile: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&lt;sys/mman.h&gt;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void *mmap(void *addr, size_t length, int prot, int flags, int fd, off_t offset);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Returns starting address of mapping on success, or MAP_FAILED on failure.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can remove shared memory object by using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shm_unlink().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headerfile: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#include&lt;sys/mman.h&gt;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int shm_unlink(const char *name);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‘0’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success, or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‘–1’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failure.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30122-57EE-8C24-CCAC-67EE14F47B29}"/>
              </a:ext>
            </a:extLst>
          </p:cNvPr>
          <p:cNvSpPr txBox="1"/>
          <p:nvPr/>
        </p:nvSpPr>
        <p:spPr>
          <a:xfrm>
            <a:off x="457201" y="214261"/>
            <a:ext cx="71845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//process 1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&lt;stdio.h&gt;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&lt;stdlib.h&gt;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&lt;string.h&gt;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&lt;fcntl.h&gt;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&lt;sys/shm.h&gt;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&lt;sys/stat.h&gt;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&lt;sys/mman.h&gt;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const int SIZE = 4096;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const char* name = "OS";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const char* message_0 = “Bengal Tiger";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const char* message_1 = “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Sidhuu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!";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int shm_fd;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void* ptr;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shm_fd = shm_open(name, O_CREAT | O_RDWR, 0666);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ftruncate(shm_fd, SIZE);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ptr = mmap(0, SIZE, PROT_WRITE, MAP_SHARED, shm_fd, 0);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67E90-25F2-9A4C-F525-6A572A3B7520}"/>
              </a:ext>
            </a:extLst>
          </p:cNvPr>
          <p:cNvSpPr txBox="1"/>
          <p:nvPr/>
        </p:nvSpPr>
        <p:spPr>
          <a:xfrm>
            <a:off x="7282542" y="482961"/>
            <a:ext cx="445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sprintf(ptr, "%s", message_0);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ptr += strlen(message_0);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sprintf(ptr, "%s", message_1);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ptr += strlen(message_1);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return 0;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798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F53E8-3484-EA81-CD1D-ED3E631930F7}"/>
              </a:ext>
            </a:extLst>
          </p:cNvPr>
          <p:cNvSpPr txBox="1"/>
          <p:nvPr/>
        </p:nvSpPr>
        <p:spPr>
          <a:xfrm>
            <a:off x="1567543" y="424542"/>
            <a:ext cx="93834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//Process 2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&lt;stdio.h&gt;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&lt;stdlib.h&gt;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&lt;fcntl.h&gt;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&lt;sys/shm.h&gt;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&lt;sys/stat.h&gt;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#include &lt;sys/mman.h&gt;</a:t>
            </a:r>
          </a:p>
          <a:p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const int SIZE = 4096;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const char* name = "OS";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int shm_fd;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void* ptr;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shm_fd = shm_open(name, O_RDONLY, 0666);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ptr = mmap(0, SIZE, PROT_READ, MAP_SHARED, shm_fd, 0);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printf("%s", (char*)ptr);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shm_unlink(name);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return 0;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63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28DC1-3718-2FB0-47FD-27EB782E9BDA}"/>
              </a:ext>
            </a:extLst>
          </p:cNvPr>
          <p:cNvSpPr txBox="1"/>
          <p:nvPr/>
        </p:nvSpPr>
        <p:spPr>
          <a:xfrm>
            <a:off x="1480457" y="805543"/>
            <a:ext cx="923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POSIX and System V Shared Memory</a:t>
            </a:r>
            <a:endParaRPr lang="en-IN" sz="2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2F90B-17CC-08AA-ECDA-A37D67272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34493"/>
              </p:ext>
            </p:extLst>
          </p:nvPr>
        </p:nvGraphicFramePr>
        <p:xfrm>
          <a:off x="2032000" y="2010227"/>
          <a:ext cx="8128000" cy="349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82050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97787314"/>
                    </a:ext>
                  </a:extLst>
                </a:gridCol>
              </a:tblGrid>
              <a:tr h="4850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V Shared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POSIX Shared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54850"/>
                  </a:ext>
                </a:extLst>
              </a:tr>
              <a:tr h="770487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V shared memory uses its own scheme of keys and identifiers.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POSIX shared memory mainly uses file names and file descriptors.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07957"/>
                  </a:ext>
                </a:extLst>
              </a:tr>
              <a:tr h="1096136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size of a System V Shared Memory segment is fixed at the time of creation.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 can use ftruncate() to adjust the size of the object in POSIX Shared Memory.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6250"/>
                  </a:ext>
                </a:extLst>
              </a:tr>
              <a:tr h="501665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memory segment is created.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memory object is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55220"/>
                  </a:ext>
                </a:extLst>
              </a:tr>
              <a:tr h="501665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uses shmget(), shmat(), shmdt() and shmctl() calls.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uses shm_open(),ftruncate(), mmap() and shm_unlink() calls.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2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6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74EA0-970E-FEC6-72F2-164588030B62}"/>
              </a:ext>
            </a:extLst>
          </p:cNvPr>
          <p:cNvSpPr txBox="1"/>
          <p:nvPr/>
        </p:nvSpPr>
        <p:spPr>
          <a:xfrm>
            <a:off x="1992086" y="957943"/>
            <a:ext cx="820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A7064-10FE-208E-9BC9-3EB5341269C1}"/>
              </a:ext>
            </a:extLst>
          </p:cNvPr>
          <p:cNvSpPr txBox="1"/>
          <p:nvPr/>
        </p:nvSpPr>
        <p:spPr>
          <a:xfrm>
            <a:off x="1164771" y="1883229"/>
            <a:ext cx="10689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linux programming interface by Michael Kerrisk.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From 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138153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2D72F-8EEE-1E7E-3389-A4D34AD28647}"/>
              </a:ext>
            </a:extLst>
          </p:cNvPr>
          <p:cNvSpPr txBox="1"/>
          <p:nvPr/>
        </p:nvSpPr>
        <p:spPr>
          <a:xfrm>
            <a:off x="3412670" y="2644170"/>
            <a:ext cx="5540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07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5EA3E1-C440-77AE-D0F6-E31A46DAC32A}"/>
              </a:ext>
            </a:extLst>
          </p:cNvPr>
          <p:cNvSpPr txBox="1"/>
          <p:nvPr/>
        </p:nvSpPr>
        <p:spPr>
          <a:xfrm>
            <a:off x="1851212" y="875975"/>
            <a:ext cx="848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INDEX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BECCE-ECF6-9438-D351-057779194788}"/>
              </a:ext>
            </a:extLst>
          </p:cNvPr>
          <p:cNvSpPr txBox="1"/>
          <p:nvPr/>
        </p:nvSpPr>
        <p:spPr>
          <a:xfrm>
            <a:off x="1649506" y="2180985"/>
            <a:ext cx="990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IPC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System V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POSIX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POSIX and System V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38E35-F45F-BFAD-19AE-0C92C87D045C}"/>
              </a:ext>
            </a:extLst>
          </p:cNvPr>
          <p:cNvSpPr txBox="1"/>
          <p:nvPr/>
        </p:nvSpPr>
        <p:spPr>
          <a:xfrm>
            <a:off x="1801906" y="948338"/>
            <a:ext cx="858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IPC Mechanisms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B645C-7212-CD0E-96C5-F742495D2C8A}"/>
              </a:ext>
            </a:extLst>
          </p:cNvPr>
          <p:cNvSpPr txBox="1"/>
          <p:nvPr/>
        </p:nvSpPr>
        <p:spPr>
          <a:xfrm>
            <a:off x="1344705" y="2090172"/>
            <a:ext cx="9502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Generally any two processes can’t exchange data directly. So, they uses one of the Inter Process Communication(IPC) mechanisms.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two types of mechanisms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  (i) System-V IPC Mechanism.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	  (ii) POSIX IPC mechanism.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different kinds of techniques. Mainly Pipes, Named Pipes, Message Queues, Shared Memory.</a:t>
            </a:r>
          </a:p>
        </p:txBody>
      </p:sp>
    </p:spTree>
    <p:extLst>
      <p:ext uri="{BB962C8B-B14F-4D97-AF65-F5344CB8AC3E}">
        <p14:creationId xmlns:p14="http://schemas.microsoft.com/office/powerpoint/2010/main" val="31167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5C252-33F8-832C-62B9-714542E7611A}"/>
              </a:ext>
            </a:extLst>
          </p:cNvPr>
          <p:cNvSpPr txBox="1"/>
          <p:nvPr/>
        </p:nvSpPr>
        <p:spPr>
          <a:xfrm>
            <a:off x="2075329" y="768404"/>
            <a:ext cx="804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System V Shared Memory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A643F-BA65-0295-F150-E8C38DE77D39}"/>
              </a:ext>
            </a:extLst>
          </p:cNvPr>
          <p:cNvSpPr txBox="1"/>
          <p:nvPr/>
        </p:nvSpPr>
        <p:spPr>
          <a:xfrm>
            <a:off x="1259540" y="1953079"/>
            <a:ext cx="9672917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one of the technique used as inter process communication between multiple processes.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V IPC mechanism is also called as system call based IPC mechanism.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Shared memory is a block of memory created in user space of RAM between stack and heap of calling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the fastest IPC mechanism because the data doesn’t flow from user space to kernel space and kernel space to user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use system calls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shmget()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shmat()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shmdt()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shmctl()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in System V Shared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8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131F-B64B-2D66-4C36-95D4DAFC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511" y="948338"/>
            <a:ext cx="9938977" cy="496132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We can request (or) create shared memory by using </a:t>
            </a:r>
            <a:r>
              <a:rPr lang="en-IN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shmget()</a:t>
            </a: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system call</a:t>
            </a:r>
            <a:endParaRPr lang="en-IN" sz="2400" b="1" u="sng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IN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Shmget():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  Header file: </a:t>
            </a:r>
            <a:r>
              <a:rPr lang="en-IN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#include&lt;sys/shm.h&gt;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int shmget(key_t key, size_t size, int flags);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  On success this function will return </a:t>
            </a:r>
            <a:r>
              <a:rPr lang="en-IN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shmid</a:t>
            </a: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  On failure it will return </a:t>
            </a:r>
            <a:r>
              <a:rPr lang="en-IN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‘-1’</a:t>
            </a: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>
              <a:lnSpc>
                <a:spcPct val="110000"/>
              </a:lnSpc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This shared memory region is identified by a key from kernel point of view.</a:t>
            </a:r>
          </a:p>
          <a:p>
            <a:pPr algn="just">
              <a:lnSpc>
                <a:spcPct val="110000"/>
              </a:lnSpc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Through process it can be accessed by shared memory identifier.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IN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4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5E0F69-51AA-2535-B42D-14D37E25A9D3}"/>
              </a:ext>
            </a:extLst>
          </p:cNvPr>
          <p:cNvSpPr txBox="1"/>
          <p:nvPr/>
        </p:nvSpPr>
        <p:spPr>
          <a:xfrm>
            <a:off x="1153886" y="1166842"/>
            <a:ext cx="104176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When ever we create (or) request shared memory kernel creates kernel object of structure “</a:t>
            </a:r>
            <a:r>
              <a:rPr lang="en-IN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struct shmid_ds</a:t>
            </a:r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struct shmid_ds {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struct ipc_perm shm_perm;        /*Ownership and permissions */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size_t shm_segsz;                            /* Size of segment in bytes */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time_t  shm_atime;                        /*Time of last shmat() */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time_t   shm_dtime;                        /*Time of last shmdt() */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time_t shm_ctime;                           /*Time of last change */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pid_t shm_cpid;                                /*PID of creator */            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pid_t  shm_lpid;                                /*PID of last shmat() / shmdt() */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       shmatt_t shm_nattch;                    /*Number of currently attached processes */</a:t>
            </a:r>
          </a:p>
          <a:p>
            <a:r>
              <a:rPr lang="en-IN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81156-721D-E871-A344-D423B0BC3881}"/>
              </a:ext>
            </a:extLst>
          </p:cNvPr>
          <p:cNvSpPr txBox="1"/>
          <p:nvPr/>
        </p:nvSpPr>
        <p:spPr>
          <a:xfrm>
            <a:off x="1665514" y="1055914"/>
            <a:ext cx="90895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When this call is successful the ipc_perm structure is initialized.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“Struct ipc_perm”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 the member of this structure “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struct shmid_ds”.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struct ipc_perm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key_t  key;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ushort uid;   /* owner uid and gid */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ushort gid;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ushort cuid;  /* creator uid and gid */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ushort cgid;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ushort mode;  /* access modes see mode flags below */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ushort seq;   /* slot usage sequence number */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796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1DA75-912D-F42F-AE60-555D19C1A05B}"/>
              </a:ext>
            </a:extLst>
          </p:cNvPr>
          <p:cNvSpPr txBox="1"/>
          <p:nvPr/>
        </p:nvSpPr>
        <p:spPr>
          <a:xfrm>
            <a:off x="1492624" y="843677"/>
            <a:ext cx="9206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To access this shared memory it should be attached to the process, this can be done by using a system call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shmat()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system 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Shmat():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headerfile: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#include&lt;sys/shm.h&gt;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void *shmat(int shmid, const void *addr, int flags);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when this call is successful it will return virtual address of that       memory and address is updated in page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To detach this memory we have system call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shmdt()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system 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Shmdt():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headerfile: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#include&lt;sys/shm.h&gt;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 shmdt(const void *addr);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on success It Will return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‘0’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,on failure It Will return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‘-1’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2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845EEE-2F0E-C7E3-1134-572A9175794D}"/>
              </a:ext>
            </a:extLst>
          </p:cNvPr>
          <p:cNvSpPr txBox="1"/>
          <p:nvPr/>
        </p:nvSpPr>
        <p:spPr>
          <a:xfrm>
            <a:off x="1125070" y="612844"/>
            <a:ext cx="9941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When we want to destroy or modify the shared memory and It’s object we use </a:t>
            </a:r>
            <a:r>
              <a:rPr lang="en-IN" sz="2400" b="1" dirty="0"/>
              <a:t>shmctl()</a:t>
            </a:r>
            <a:r>
              <a:rPr lang="en-IN" sz="2400" dirty="0"/>
              <a:t> system call.</a:t>
            </a:r>
            <a:endParaRPr lang="en-IN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Shmctl()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/>
              <a:t>headerfile: </a:t>
            </a:r>
            <a:r>
              <a:rPr lang="en-IN" sz="2400" b="1" dirty="0"/>
              <a:t>#include&lt;sys/shm.h&gt;</a:t>
            </a:r>
          </a:p>
          <a:p>
            <a:r>
              <a:rPr lang="en-IN" sz="2400" dirty="0"/>
              <a:t>    </a:t>
            </a:r>
            <a:r>
              <a:rPr lang="en-IN" sz="2400" b="1" dirty="0"/>
              <a:t>int shmctl(int shmid, int command, struct shmid_ds *buf);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Returns </a:t>
            </a:r>
            <a:r>
              <a:rPr lang="en-IN" sz="2400" b="1" dirty="0"/>
              <a:t>‘0’ </a:t>
            </a:r>
            <a:r>
              <a:rPr lang="en-IN" sz="2400" dirty="0"/>
              <a:t>on success and </a:t>
            </a:r>
            <a:r>
              <a:rPr lang="en-IN" sz="2400" b="1" dirty="0"/>
              <a:t>‘-1’ </a:t>
            </a:r>
            <a:r>
              <a:rPr lang="en-IN" sz="2400" dirty="0"/>
              <a:t>on failure.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For second argument, we use 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IPC_STAT, IPC_SET, IPC_RMID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macros.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IPC_STAT: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If we want to fetch shmid_ds structure information we pass this 				   macro. when you use this we should pass shmid_ds structure 				   variable base address to 3</a:t>
            </a:r>
            <a:r>
              <a:rPr lang="en-I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argument.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IPC_SET: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If we want to modify members information we pass this macro. 				  when you use this we should pass address of the variable where 				  the information is updated to 3</a:t>
            </a:r>
            <a:r>
              <a:rPr lang="en-I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argument.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IPC_RMID: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If we want to delete shared memory and its object we use this 				      macro. And we pass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to 3</a:t>
            </a:r>
            <a:r>
              <a:rPr lang="en-I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argument.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63425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1645</TotalTime>
  <Words>2020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Droplet</vt:lpstr>
      <vt:lpstr>POSIX AND SYSTEM V SHARED MEMORY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POSIX AND SYSTEM-V SHARED MEMORY </dc:title>
  <dc:creator>Moyer Gollamandala</dc:creator>
  <cp:lastModifiedBy>Moyer Gollamandala</cp:lastModifiedBy>
  <cp:revision>114</cp:revision>
  <dcterms:created xsi:type="dcterms:W3CDTF">2023-01-23T14:53:43Z</dcterms:created>
  <dcterms:modified xsi:type="dcterms:W3CDTF">2023-01-25T07:56:46Z</dcterms:modified>
</cp:coreProperties>
</file>