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87" r:id="rId4"/>
    <p:sldId id="291" r:id="rId5"/>
    <p:sldId id="257" r:id="rId6"/>
    <p:sldId id="258" r:id="rId7"/>
    <p:sldId id="260" r:id="rId8"/>
    <p:sldId id="278" r:id="rId9"/>
    <p:sldId id="290" r:id="rId10"/>
    <p:sldId id="279" r:id="rId11"/>
    <p:sldId id="280" r:id="rId12"/>
    <p:sldId id="277" r:id="rId13"/>
    <p:sldId id="282" r:id="rId14"/>
    <p:sldId id="275" r:id="rId15"/>
    <p:sldId id="276" r:id="rId16"/>
    <p:sldId id="284" r:id="rId17"/>
    <p:sldId id="283" r:id="rId18"/>
    <p:sldId id="264" r:id="rId19"/>
    <p:sldId id="270" r:id="rId20"/>
    <p:sldId id="271" r:id="rId21"/>
    <p:sldId id="266" r:id="rId22"/>
    <p:sldId id="273" r:id="rId23"/>
    <p:sldId id="274" r:id="rId24"/>
    <p:sldId id="267" r:id="rId25"/>
    <p:sldId id="268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2AC6E-6CFC-4BE1-B98C-3021DBA590D3}">
          <p14:sldIdLst>
            <p14:sldId id="286"/>
            <p14:sldId id="287"/>
            <p14:sldId id="291"/>
            <p14:sldId id="257"/>
            <p14:sldId id="258"/>
            <p14:sldId id="260"/>
            <p14:sldId id="278"/>
            <p14:sldId id="290"/>
            <p14:sldId id="279"/>
            <p14:sldId id="280"/>
            <p14:sldId id="277"/>
            <p14:sldId id="282"/>
            <p14:sldId id="275"/>
            <p14:sldId id="276"/>
            <p14:sldId id="284"/>
            <p14:sldId id="283"/>
            <p14:sldId id="264"/>
            <p14:sldId id="270"/>
            <p14:sldId id="271"/>
            <p14:sldId id="266"/>
            <p14:sldId id="273"/>
            <p14:sldId id="274"/>
            <p14:sldId id="267"/>
            <p14:sldId id="268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8A3B-F8E1-4D89-9574-80B640E5F33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5C585B-EF47-4233-A88D-88D31A0CA47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what-is-transmission-control-protocol-tc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29904"/>
            <a:ext cx="8915399" cy="1761422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 TCP AND UDP</a:t>
            </a:r>
            <a:endParaRPr lang="en-I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9162" y="4815880"/>
            <a:ext cx="5575450" cy="1126283"/>
          </a:xfrm>
        </p:spPr>
        <p:txBody>
          <a:bodyPr>
            <a:noAutofit/>
          </a:bodyPr>
          <a:lstStyle/>
          <a:p>
            <a:r>
              <a:rPr lang="en-US" sz="2000" dirty="0"/>
              <a:t>                                       </a:t>
            </a:r>
            <a:r>
              <a:rPr lang="en-US" sz="2000" b="1" dirty="0"/>
              <a:t>PRESENTED BY:</a:t>
            </a:r>
            <a:endParaRPr lang="en-US" sz="2000" b="1" dirty="0"/>
          </a:p>
          <a:p>
            <a:r>
              <a:rPr lang="en-US" sz="2000" b="1" dirty="0"/>
              <a:t>                                               G.YAMINI NISHA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789272"/>
            <a:ext cx="9817768" cy="587141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21" y="624110"/>
            <a:ext cx="9820191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Byte-Ordering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914" y="1328286"/>
            <a:ext cx="10089698" cy="4582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Byte-Ordering: the byte ordering used by a host (big or little)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Byte-Ordering: the byte ordering used by the network –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big-endian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ntohs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big-endian machines, these routines do nothing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little-endian machines, they reverse the byte order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95" y="2609176"/>
            <a:ext cx="7551152" cy="18769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19" y="847024"/>
            <a:ext cx="10106525" cy="54093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918" y="624110"/>
            <a:ext cx="9935695" cy="91593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Functions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545" y="1376413"/>
            <a:ext cx="10299031" cy="504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sz="2000" b="1" dirty="0"/>
              <a:t>Socket creation:</a:t>
            </a:r>
            <a:endParaRPr lang="en-IN" sz="2000" b="1" dirty="0"/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sockfd</a:t>
            </a:r>
            <a:r>
              <a:rPr lang="en-IN" dirty="0"/>
              <a:t> = socket(domain, type, protocol)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sz="2000" b="1" dirty="0" err="1"/>
              <a:t>Setsockopt</a:t>
            </a:r>
            <a:r>
              <a:rPr lang="en-IN" sz="2000" b="1" dirty="0"/>
              <a:t>:</a:t>
            </a:r>
            <a:endParaRPr lang="en-IN" sz="2000" b="1" dirty="0"/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setsockopt</a:t>
            </a:r>
            <a:r>
              <a:rPr lang="en-IN" dirty="0"/>
              <a:t>(int </a:t>
            </a:r>
            <a:r>
              <a:rPr lang="en-IN" dirty="0" err="1"/>
              <a:t>sockfd</a:t>
            </a:r>
            <a:r>
              <a:rPr lang="en-IN" dirty="0"/>
              <a:t>, int level, int </a:t>
            </a:r>
            <a:r>
              <a:rPr lang="en-IN" dirty="0" err="1"/>
              <a:t>optname</a:t>
            </a:r>
            <a:r>
              <a:rPr lang="en-IN" dirty="0"/>
              <a:t>,  </a:t>
            </a:r>
            <a:r>
              <a:rPr lang="en-IN" dirty="0" err="1"/>
              <a:t>const</a:t>
            </a:r>
            <a:r>
              <a:rPr lang="en-IN" dirty="0"/>
              <a:t> void *</a:t>
            </a:r>
            <a:r>
              <a:rPr lang="en-IN" dirty="0" err="1"/>
              <a:t>optval</a:t>
            </a:r>
            <a:r>
              <a:rPr lang="en-IN" dirty="0"/>
              <a:t>, </a:t>
            </a:r>
            <a:r>
              <a:rPr lang="en-IN" dirty="0" err="1"/>
              <a:t>socklen_t</a:t>
            </a:r>
            <a:r>
              <a:rPr lang="en-IN" dirty="0"/>
              <a:t> </a:t>
            </a:r>
            <a:r>
              <a:rPr lang="en-IN" dirty="0" err="1"/>
              <a:t>optlen</a:t>
            </a:r>
            <a:r>
              <a:rPr lang="en-IN" dirty="0"/>
              <a:t>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sz="2000" b="1" dirty="0"/>
              <a:t>Bind:</a:t>
            </a:r>
            <a:endParaRPr lang="en-IN" sz="2000" b="1" dirty="0"/>
          </a:p>
          <a:p>
            <a:pPr marL="0" indent="0">
              <a:buNone/>
            </a:pPr>
            <a:r>
              <a:rPr lang="en-IN" dirty="0"/>
              <a:t>	int bind(int </a:t>
            </a:r>
            <a:r>
              <a:rPr lang="en-IN" dirty="0" err="1"/>
              <a:t>sockfd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struct </a:t>
            </a:r>
            <a:r>
              <a:rPr lang="en-IN" dirty="0" err="1"/>
              <a:t>sockaddr</a:t>
            </a:r>
            <a:r>
              <a:rPr lang="en-IN" dirty="0"/>
              <a:t> *</a:t>
            </a:r>
            <a:r>
              <a:rPr lang="en-IN" dirty="0" err="1"/>
              <a:t>addr</a:t>
            </a:r>
            <a:r>
              <a:rPr lang="en-IN" dirty="0"/>
              <a:t>, </a:t>
            </a:r>
            <a:r>
              <a:rPr lang="en-IN" dirty="0" err="1"/>
              <a:t>socklen_t</a:t>
            </a:r>
            <a:r>
              <a:rPr lang="en-IN" dirty="0"/>
              <a:t> </a:t>
            </a:r>
            <a:r>
              <a:rPr lang="en-IN" dirty="0" err="1"/>
              <a:t>addrlen</a:t>
            </a:r>
            <a:r>
              <a:rPr lang="en-IN" dirty="0"/>
              <a:t>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sv-SE" dirty="0"/>
              <a:t>4. </a:t>
            </a:r>
            <a:r>
              <a:rPr lang="sv-SE" sz="2000" b="1" dirty="0"/>
              <a:t>Listen:</a:t>
            </a:r>
            <a:endParaRPr lang="sv-SE" sz="2000" b="1" dirty="0"/>
          </a:p>
          <a:p>
            <a:pPr marL="0" indent="0">
              <a:buNone/>
            </a:pPr>
            <a:r>
              <a:rPr lang="sv-SE" dirty="0"/>
              <a:t>	int listen(int sockfd, int backlog);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682"/>
          </a:xfrm>
        </p:spPr>
        <p:txBody>
          <a:bodyPr/>
          <a:lstStyle/>
          <a:p>
            <a:pPr algn="r"/>
            <a:r>
              <a:rPr lang="en-IN" dirty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545" y="1982804"/>
            <a:ext cx="9695062" cy="31955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5. </a:t>
            </a:r>
            <a:r>
              <a:rPr lang="en-US" sz="2000" b="1" dirty="0"/>
              <a:t>ACCEPT: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int </a:t>
            </a:r>
            <a:r>
              <a:rPr lang="en-US" dirty="0" err="1"/>
              <a:t>new_socket</a:t>
            </a:r>
            <a:r>
              <a:rPr lang="en-US" dirty="0"/>
              <a:t>= accept(int </a:t>
            </a:r>
            <a:r>
              <a:rPr lang="en-US" dirty="0" err="1"/>
              <a:t>sockfd</a:t>
            </a:r>
            <a:r>
              <a:rPr lang="en-US" dirty="0"/>
              <a:t>,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</a:t>
            </a:r>
            <a:r>
              <a:rPr lang="en-US" dirty="0" err="1"/>
              <a:t>addrlen</a:t>
            </a:r>
            <a:r>
              <a:rPr lang="en-US" dirty="0"/>
              <a:t>);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6. </a:t>
            </a:r>
            <a:r>
              <a:rPr lang="en-US" sz="2000" b="1" dirty="0"/>
              <a:t>CONNECT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int connect(int </a:t>
            </a:r>
            <a:r>
              <a:rPr lang="en-US" dirty="0" err="1"/>
              <a:t>sockfd</a:t>
            </a:r>
            <a:r>
              <a:rPr lang="en-US" dirty="0"/>
              <a:t>, const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4" y="895150"/>
            <a:ext cx="9615638" cy="539476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44" y="683394"/>
            <a:ext cx="10408118" cy="5929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93" y="796716"/>
            <a:ext cx="4979469" cy="5929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43" y="835216"/>
            <a:ext cx="5428649" cy="59291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291" y="279132"/>
            <a:ext cx="10022321" cy="87589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TCP Server &amp; Client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290" y="1376412"/>
            <a:ext cx="10327907" cy="5202456"/>
          </a:xfrm>
        </p:spPr>
        <p:txBody>
          <a:bodyPr>
            <a:normAutofit fontScale="55000" lnSpcReduction="20000"/>
          </a:bodyPr>
          <a:lstStyle/>
          <a:p>
            <a:pPr algn="l" fontAlgn="base">
              <a:lnSpc>
                <a:spcPct val="150000"/>
              </a:lnSpc>
            </a:pPr>
            <a:r>
              <a:rPr lang="en-US" sz="2900" dirty="0"/>
              <a:t>The entire process can be broken down into following steps:</a:t>
            </a:r>
            <a:endParaRPr lang="en-US" sz="2900" dirty="0"/>
          </a:p>
          <a:p>
            <a:pPr algn="l" fontAlgn="base">
              <a:lnSpc>
                <a:spcPct val="150000"/>
              </a:lnSpc>
            </a:pPr>
            <a:r>
              <a:rPr lang="en-US" sz="33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Server –</a:t>
            </a:r>
            <a:r>
              <a:rPr lang="en-US" sz="33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3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create(), Create TCP socket.</a:t>
            </a:r>
            <a:endParaRPr lang="en-US" sz="29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bind(), Bind the socket to server address.</a:t>
            </a:r>
            <a:endParaRPr lang="en-US" sz="29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listen(), put the server socket in a passive mode, where it waits for the client to approach the server to make a connection</a:t>
            </a:r>
            <a:endParaRPr lang="en-US" sz="29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accept(), At this point, connection is established between client and server, and they are ready to transfer data.</a:t>
            </a:r>
            <a:endParaRPr lang="en-US" sz="29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back to Step 3.</a:t>
            </a:r>
            <a:endParaRPr lang="en-US" sz="29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33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Client –</a:t>
            </a:r>
            <a:r>
              <a:rPr lang="en-US" sz="33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3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TCP socket.</a:t>
            </a:r>
            <a:endParaRPr lang="en-US" sz="29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newly created client socket to server.</a:t>
            </a:r>
            <a:endParaRPr lang="en-US" sz="29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0042" y="1212204"/>
            <a:ext cx="4479757" cy="535222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6400" dirty="0"/>
              <a:t>Void main()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/>
              <a:t>{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/>
              <a:t>Int </a:t>
            </a:r>
            <a:r>
              <a:rPr lang="en-IN" sz="6400" dirty="0" err="1"/>
              <a:t>sockfd,newsockfd,client_size</a:t>
            </a:r>
            <a:r>
              <a:rPr lang="en-IN" sz="6400" dirty="0"/>
              <a:t>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/>
              <a:t>Char </a:t>
            </a:r>
            <a:r>
              <a:rPr lang="en-IN" sz="6400" dirty="0" err="1"/>
              <a:t>buf</a:t>
            </a:r>
            <a:r>
              <a:rPr lang="en-IN" sz="6400" dirty="0"/>
              <a:t>[256];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/>
              <a:t>Int ret;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/>
              <a:t>Struct </a:t>
            </a:r>
            <a:r>
              <a:rPr lang="en-IN" sz="6400" dirty="0" err="1"/>
              <a:t>sockaddr_in</a:t>
            </a:r>
            <a:r>
              <a:rPr lang="en-IN" sz="6400" dirty="0"/>
              <a:t> </a:t>
            </a:r>
            <a:r>
              <a:rPr lang="en-IN" sz="6400" dirty="0" err="1"/>
              <a:t>serv,client</a:t>
            </a:r>
            <a:r>
              <a:rPr lang="en-IN" sz="6400" dirty="0"/>
              <a:t>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 err="1"/>
              <a:t>Sockfd</a:t>
            </a:r>
            <a:r>
              <a:rPr lang="en-IN" sz="6400" dirty="0"/>
              <a:t>=socket(AF_INET,SOCK_STREAM,IPPROTO_TCP);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 err="1"/>
              <a:t>Bzero</a:t>
            </a:r>
            <a:r>
              <a:rPr lang="en-IN" sz="6400" dirty="0"/>
              <a:t>(&amp;</a:t>
            </a:r>
            <a:r>
              <a:rPr lang="en-IN" sz="6400" dirty="0" err="1"/>
              <a:t>serv,sizeof</a:t>
            </a:r>
            <a:r>
              <a:rPr lang="en-IN" sz="6400" dirty="0"/>
              <a:t>(struct </a:t>
            </a:r>
            <a:r>
              <a:rPr lang="en-IN" sz="6400" dirty="0" err="1"/>
              <a:t>sockaddr_in</a:t>
            </a:r>
            <a:r>
              <a:rPr lang="en-IN" sz="6400" dirty="0"/>
              <a:t>));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 err="1"/>
              <a:t>Serv.sin_family</a:t>
            </a:r>
            <a:r>
              <a:rPr lang="en-IN" sz="6400" dirty="0"/>
              <a:t>=AF_INET;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 err="1"/>
              <a:t>Serv.sin_port</a:t>
            </a:r>
            <a:r>
              <a:rPr lang="en-IN" sz="6400" dirty="0"/>
              <a:t>=</a:t>
            </a:r>
            <a:r>
              <a:rPr lang="en-IN" sz="6400" dirty="0" err="1"/>
              <a:t>htons</a:t>
            </a:r>
            <a:r>
              <a:rPr lang="en-IN" sz="6400" dirty="0"/>
              <a:t>(5000);</a:t>
            </a:r>
            <a:endParaRPr lang="en-IN" sz="6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6400" dirty="0" err="1"/>
              <a:t>Serv.sin_addr.s_addr</a:t>
            </a:r>
            <a:r>
              <a:rPr lang="en-IN" sz="6400" dirty="0"/>
              <a:t>=INADDR_ANY;</a:t>
            </a:r>
            <a:endParaRPr lang="en-IN" sz="6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7238198" y="1357162"/>
            <a:ext cx="4266415" cy="454675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Bind(</a:t>
            </a:r>
            <a:r>
              <a:rPr lang="en-IN" sz="6400" dirty="0" err="1"/>
              <a:t>sockd</a:t>
            </a:r>
            <a:r>
              <a:rPr lang="en-IN" sz="6400" dirty="0"/>
              <a:t>,(struct </a:t>
            </a:r>
            <a:r>
              <a:rPr lang="en-IN" sz="6400" dirty="0" err="1"/>
              <a:t>sockaddr</a:t>
            </a:r>
            <a:r>
              <a:rPr lang="en-IN" sz="6400" dirty="0"/>
              <a:t>*)&amp;</a:t>
            </a:r>
            <a:r>
              <a:rPr lang="en-IN" sz="6400" dirty="0" err="1"/>
              <a:t>serv,sizeof</a:t>
            </a:r>
            <a:r>
              <a:rPr lang="en-IN" sz="6400" dirty="0"/>
              <a:t>((</a:t>
            </a:r>
            <a:r>
              <a:rPr lang="en-IN" sz="6400" dirty="0" err="1"/>
              <a:t>serv</a:t>
            </a:r>
            <a:r>
              <a:rPr lang="en-IN" sz="6400" dirty="0"/>
              <a:t>));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Listen(sockfd,5);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 err="1"/>
              <a:t>Client_size</a:t>
            </a:r>
            <a:r>
              <a:rPr lang="en-IN" sz="6400" dirty="0"/>
              <a:t>=</a:t>
            </a:r>
            <a:r>
              <a:rPr lang="en-IN" sz="6400" dirty="0" err="1"/>
              <a:t>sizeof</a:t>
            </a:r>
            <a:r>
              <a:rPr lang="en-IN" sz="6400" dirty="0"/>
              <a:t>(client);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 err="1"/>
              <a:t>Newsockfd</a:t>
            </a:r>
            <a:r>
              <a:rPr lang="en-IN" sz="6400" dirty="0"/>
              <a:t>=accept(</a:t>
            </a:r>
            <a:r>
              <a:rPr lang="en-IN" sz="6400" dirty="0" err="1"/>
              <a:t>sockfd</a:t>
            </a:r>
            <a:r>
              <a:rPr lang="en-IN" sz="6400" dirty="0"/>
              <a:t>,(struct sock </a:t>
            </a:r>
            <a:r>
              <a:rPr lang="en-IN" sz="6400" dirty="0" err="1"/>
              <a:t>addr</a:t>
            </a:r>
            <a:r>
              <a:rPr lang="en-IN" sz="6400" dirty="0"/>
              <a:t>*)&amp;client,&amp;</a:t>
            </a:r>
            <a:r>
              <a:rPr lang="en-IN" sz="6400" dirty="0" err="1"/>
              <a:t>client_size</a:t>
            </a:r>
            <a:r>
              <a:rPr lang="en-IN" sz="6400" dirty="0"/>
              <a:t>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Ret=read(newsockfd,buf,256);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Write(1,buf,ret);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Ret=write(</a:t>
            </a:r>
            <a:r>
              <a:rPr lang="en-IN" sz="6400" dirty="0" err="1"/>
              <a:t>newsockfd</a:t>
            </a:r>
            <a:r>
              <a:rPr lang="en-IN" sz="6400" dirty="0"/>
              <a:t>,”hello”,</a:t>
            </a:r>
            <a:r>
              <a:rPr lang="en-IN" sz="6400" dirty="0" err="1"/>
              <a:t>strlen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(“hello”));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Close(</a:t>
            </a:r>
            <a:r>
              <a:rPr lang="en-IN" sz="6400" dirty="0" err="1"/>
              <a:t>newsockfd</a:t>
            </a:r>
            <a:r>
              <a:rPr lang="en-IN" sz="6400" dirty="0"/>
              <a:t>);</a:t>
            </a:r>
            <a:endParaRPr lang="en-I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6400" dirty="0"/>
              <a:t>}</a:t>
            </a:r>
            <a:endParaRPr lang="en-IN" sz="6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65170" y="442763"/>
            <a:ext cx="2079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Server</a:t>
            </a:r>
            <a:endParaRPr lang="en-IN" sz="4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00800" y="1135781"/>
            <a:ext cx="0" cy="572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0328" y="1299411"/>
            <a:ext cx="4284311" cy="51420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Ret=send(</a:t>
            </a:r>
            <a:r>
              <a:rPr lang="en-IN" sz="6400" dirty="0" err="1"/>
              <a:t>sockfd</a:t>
            </a:r>
            <a:r>
              <a:rPr lang="en-IN" sz="6400" dirty="0"/>
              <a:t>,”hi”,</a:t>
            </a:r>
            <a:r>
              <a:rPr lang="en-IN" sz="6400" dirty="0" err="1"/>
              <a:t>strlen</a:t>
            </a:r>
            <a:r>
              <a:rPr lang="en-IN" sz="6400" dirty="0"/>
              <a:t>(“hi”),0);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Ret=</a:t>
            </a:r>
            <a:r>
              <a:rPr lang="en-IN" sz="6400" dirty="0" err="1"/>
              <a:t>recv</a:t>
            </a:r>
            <a:r>
              <a:rPr lang="en-IN" sz="6400" dirty="0"/>
              <a:t>(sockfd,buf,256,0);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}</a:t>
            </a:r>
            <a:endParaRPr lang="en-IN" sz="6400" dirty="0"/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half" idx="1"/>
          </p:nvPr>
        </p:nvSpPr>
        <p:spPr>
          <a:xfrm>
            <a:off x="1482291" y="1299411"/>
            <a:ext cx="5515275" cy="539977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/>
              <a:t>void main()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/>
              <a:t>{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/>
              <a:t>Int </a:t>
            </a:r>
            <a:r>
              <a:rPr lang="en-IN" sz="6400" dirty="0" err="1"/>
              <a:t>sockfd,ret</a:t>
            </a:r>
            <a:r>
              <a:rPr lang="en-IN" sz="6400" dirty="0"/>
              <a:t>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/>
              <a:t>Struct </a:t>
            </a:r>
            <a:r>
              <a:rPr lang="en-IN" sz="6400" dirty="0" err="1"/>
              <a:t>sockaddr_in</a:t>
            </a:r>
            <a:r>
              <a:rPr lang="en-IN" sz="6400" dirty="0"/>
              <a:t> </a:t>
            </a:r>
            <a:r>
              <a:rPr lang="en-IN" sz="6400" dirty="0" err="1"/>
              <a:t>serv</a:t>
            </a:r>
            <a:r>
              <a:rPr lang="en-IN" sz="6400" dirty="0"/>
              <a:t>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/>
              <a:t>Char </a:t>
            </a:r>
            <a:r>
              <a:rPr lang="en-IN" sz="6400" dirty="0" err="1"/>
              <a:t>buf</a:t>
            </a:r>
            <a:r>
              <a:rPr lang="en-IN" sz="6400" dirty="0"/>
              <a:t>[256]=“hi”;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 err="1"/>
              <a:t>Sockfd</a:t>
            </a:r>
            <a:r>
              <a:rPr lang="en-IN" sz="6400" dirty="0"/>
              <a:t>=socket(AF_INET,SOCKSTREAM,IPPROTO_TCP);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 err="1"/>
              <a:t>Bzero</a:t>
            </a:r>
            <a:r>
              <a:rPr lang="en-IN" sz="6400" dirty="0"/>
              <a:t>(&amp;</a:t>
            </a:r>
            <a:r>
              <a:rPr lang="en-IN" sz="6400" dirty="0" err="1"/>
              <a:t>serv,sizeof</a:t>
            </a:r>
            <a:r>
              <a:rPr lang="en-IN" sz="6400" dirty="0"/>
              <a:t>(</a:t>
            </a:r>
            <a:r>
              <a:rPr lang="en-IN" sz="6400" dirty="0" err="1"/>
              <a:t>serv</a:t>
            </a:r>
            <a:r>
              <a:rPr lang="en-IN" sz="6400" dirty="0"/>
              <a:t>));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 err="1"/>
              <a:t>Serv.sin_addr.s_addr</a:t>
            </a:r>
            <a:r>
              <a:rPr lang="en-IN" sz="6400" dirty="0"/>
              <a:t>=</a:t>
            </a:r>
            <a:r>
              <a:rPr lang="en-IN" sz="6400" dirty="0" err="1"/>
              <a:t>inet_addr</a:t>
            </a:r>
            <a:r>
              <a:rPr lang="en-IN" sz="6400" dirty="0"/>
              <a:t>(“127.0.0.1”);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 err="1"/>
              <a:t>serv.sin_port</a:t>
            </a:r>
            <a:r>
              <a:rPr lang="en-IN" sz="6400" dirty="0"/>
              <a:t>=</a:t>
            </a:r>
            <a:r>
              <a:rPr lang="en-IN" sz="6400" dirty="0" err="1"/>
              <a:t>htons</a:t>
            </a:r>
            <a:r>
              <a:rPr lang="en-IN" sz="6400" dirty="0"/>
              <a:t>(5000);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 err="1"/>
              <a:t>Serv.in_family</a:t>
            </a:r>
            <a:r>
              <a:rPr lang="en-IN" sz="6400" dirty="0"/>
              <a:t>=AF_INET;</a:t>
            </a:r>
            <a:endParaRPr lang="en-IN" sz="6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6400" dirty="0"/>
              <a:t>Connect(</a:t>
            </a:r>
            <a:r>
              <a:rPr lang="en-IN" sz="6400" dirty="0" err="1"/>
              <a:t>sockfd</a:t>
            </a:r>
            <a:r>
              <a:rPr lang="en-IN" sz="6400" dirty="0"/>
              <a:t>,(struct sock </a:t>
            </a:r>
            <a:r>
              <a:rPr lang="en-IN" sz="6400" dirty="0" err="1"/>
              <a:t>addr</a:t>
            </a:r>
            <a:r>
              <a:rPr lang="en-IN" sz="6400" dirty="0"/>
              <a:t>*)&amp;</a:t>
            </a:r>
            <a:r>
              <a:rPr lang="en-IN" sz="6400" dirty="0" err="1"/>
              <a:t>serv,sizeof</a:t>
            </a:r>
            <a:r>
              <a:rPr lang="en-IN" sz="6400" dirty="0"/>
              <a:t>(</a:t>
            </a:r>
            <a:r>
              <a:rPr lang="en-IN" sz="6400" dirty="0" err="1"/>
              <a:t>serv</a:t>
            </a:r>
            <a:r>
              <a:rPr lang="en-IN" sz="6400" dirty="0"/>
              <a:t>));</a:t>
            </a:r>
            <a:endParaRPr lang="en-IN" sz="6400" dirty="0"/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82292" y="587141"/>
            <a:ext cx="257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Client</a:t>
            </a:r>
            <a:endParaRPr lang="en-IN" sz="4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218947" y="1299411"/>
            <a:ext cx="0" cy="514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543" y="503250"/>
            <a:ext cx="9772065" cy="8870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941" y="1392601"/>
            <a:ext cx="8915400" cy="407279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socket?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we use this socket?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sockets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and UDP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 about IPV4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VS IPV6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order format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VS UDPs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68" y="585609"/>
            <a:ext cx="9569934" cy="55017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UDP Server &amp; Client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668" y="1376413"/>
            <a:ext cx="9954944" cy="520726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UDP Client Server Program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 server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 socket creation.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socket to the server's address.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Await the arrival of the client's datagram packet.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datagram packet is processed, and a response is sent to the client.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Returning to Step 3.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 Client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a UDP socket.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server, send a message.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 off until you get a response from the server.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 to the message and, if necessary, return to step 2.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socket descriptor.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53414" y="956706"/>
            <a:ext cx="5322771" cy="5732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int main() {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int </a:t>
            </a:r>
            <a:r>
              <a:rPr lang="en-IN" sz="1600" dirty="0" err="1"/>
              <a:t>sockfd</a:t>
            </a:r>
            <a:r>
              <a:rPr lang="en-IN" sz="1600" dirty="0"/>
              <a:t>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char buffer[MAXLINE];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char *hello = "Hello from server";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struct </a:t>
            </a:r>
            <a:r>
              <a:rPr lang="en-IN" sz="1600" dirty="0" err="1"/>
              <a:t>sockaddr_in</a:t>
            </a:r>
            <a:r>
              <a:rPr lang="en-IN" sz="1600" dirty="0"/>
              <a:t> </a:t>
            </a:r>
            <a:r>
              <a:rPr lang="en-IN" sz="1600" dirty="0" err="1"/>
              <a:t>servaddr</a:t>
            </a:r>
            <a:r>
              <a:rPr lang="en-IN" sz="1600" dirty="0"/>
              <a:t>, </a:t>
            </a:r>
            <a:r>
              <a:rPr lang="en-IN" sz="1600" dirty="0" err="1"/>
              <a:t>cliaddr</a:t>
            </a:r>
            <a:r>
              <a:rPr lang="en-IN" sz="1600" dirty="0"/>
              <a:t>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if ( (</a:t>
            </a:r>
            <a:r>
              <a:rPr lang="en-IN" sz="1600" dirty="0" err="1"/>
              <a:t>sockfd</a:t>
            </a:r>
            <a:r>
              <a:rPr lang="en-IN" sz="1600" dirty="0"/>
              <a:t> = socket(AF_INET, SOCK_DGRAM, 0)) &lt; 0 ) 	{</a:t>
            </a:r>
            <a:r>
              <a:rPr lang="en-IN" sz="1600" dirty="0" err="1"/>
              <a:t>perror</a:t>
            </a:r>
            <a:r>
              <a:rPr lang="en-IN" sz="1600" dirty="0"/>
              <a:t>("socket creation failed");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exit(EXIT_FAILURE);}	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memset</a:t>
            </a:r>
            <a:r>
              <a:rPr lang="en-IN" sz="1600" dirty="0"/>
              <a:t>(&amp;</a:t>
            </a:r>
            <a:r>
              <a:rPr lang="en-IN" sz="1600" dirty="0" err="1"/>
              <a:t>servaddr</a:t>
            </a:r>
            <a:r>
              <a:rPr lang="en-IN" sz="1600" dirty="0"/>
              <a:t>, 0, 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servaddr</a:t>
            </a:r>
            <a:r>
              <a:rPr lang="en-IN" sz="1600" dirty="0"/>
              <a:t>));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memset</a:t>
            </a:r>
            <a:r>
              <a:rPr lang="en-IN" sz="1600" dirty="0"/>
              <a:t>(&amp;</a:t>
            </a:r>
            <a:r>
              <a:rPr lang="en-IN" sz="1600" dirty="0" err="1"/>
              <a:t>cliaddr</a:t>
            </a:r>
            <a:r>
              <a:rPr lang="en-IN" sz="1600" dirty="0"/>
              <a:t>, 0, 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cliaddr</a:t>
            </a:r>
            <a:r>
              <a:rPr lang="en-IN" sz="1600" dirty="0"/>
              <a:t>));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servaddr.sin_family</a:t>
            </a:r>
            <a:r>
              <a:rPr lang="en-IN" sz="1600" dirty="0"/>
              <a:t> = AF_INET; // IPv4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servaddr.sin_addr.s_addr</a:t>
            </a:r>
            <a:r>
              <a:rPr lang="en-IN" sz="1600" dirty="0"/>
              <a:t> = INADDR_ANY;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servaddr.sin_port</a:t>
            </a:r>
            <a:r>
              <a:rPr lang="en-IN" sz="1600" dirty="0"/>
              <a:t> = </a:t>
            </a:r>
            <a:r>
              <a:rPr lang="en-IN" sz="1600" dirty="0" err="1"/>
              <a:t>htons</a:t>
            </a:r>
            <a:r>
              <a:rPr lang="en-IN" sz="1600" dirty="0"/>
              <a:t>(PORT);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if ( bind(</a:t>
            </a:r>
            <a:r>
              <a:rPr lang="en-IN" sz="1600" dirty="0" err="1"/>
              <a:t>sockfd</a:t>
            </a:r>
            <a:r>
              <a:rPr lang="en-IN" sz="1600" dirty="0"/>
              <a:t>, (</a:t>
            </a:r>
            <a:r>
              <a:rPr lang="en-IN" sz="1600" dirty="0" err="1"/>
              <a:t>const</a:t>
            </a:r>
            <a:r>
              <a:rPr lang="en-IN" sz="1600" dirty="0"/>
              <a:t> struct </a:t>
            </a:r>
            <a:r>
              <a:rPr lang="en-IN" sz="1600" dirty="0" err="1"/>
              <a:t>sockaddr</a:t>
            </a:r>
            <a:r>
              <a:rPr lang="en-IN" sz="1600" dirty="0"/>
              <a:t> *)&amp;</a:t>
            </a:r>
            <a:r>
              <a:rPr lang="en-IN" sz="1600" dirty="0" err="1"/>
              <a:t>servaddr</a:t>
            </a:r>
            <a:r>
              <a:rPr lang="en-IN" sz="1600" dirty="0"/>
              <a:t>,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	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servaddr</a:t>
            </a:r>
            <a:r>
              <a:rPr lang="en-IN" sz="1600" dirty="0"/>
              <a:t>)) &lt; 0 )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064943" y="596767"/>
            <a:ext cx="4831882" cy="6092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{</a:t>
            </a:r>
            <a:r>
              <a:rPr lang="en-IN" sz="1600" dirty="0" err="1"/>
              <a:t>perror</a:t>
            </a:r>
            <a:r>
              <a:rPr lang="en-IN" sz="1600" dirty="0"/>
              <a:t>("bind failed");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exit(EXIT_FAILURE);}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int </a:t>
            </a:r>
            <a:r>
              <a:rPr lang="en-IN" sz="1600" dirty="0" err="1"/>
              <a:t>len</a:t>
            </a:r>
            <a:r>
              <a:rPr lang="en-IN" sz="1600" dirty="0"/>
              <a:t>, n;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len</a:t>
            </a:r>
            <a:r>
              <a:rPr lang="en-IN" sz="1600" dirty="0"/>
              <a:t> = 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cliaddr</a:t>
            </a:r>
            <a:r>
              <a:rPr lang="en-IN" sz="1600" dirty="0"/>
              <a:t>); //</a:t>
            </a:r>
            <a:r>
              <a:rPr lang="en-IN" sz="1600" dirty="0" err="1"/>
              <a:t>len</a:t>
            </a:r>
            <a:r>
              <a:rPr lang="en-IN" sz="1600" dirty="0"/>
              <a:t> is value/result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n = </a:t>
            </a:r>
            <a:r>
              <a:rPr lang="en-IN" sz="1600" dirty="0" err="1"/>
              <a:t>recvfrom</a:t>
            </a:r>
            <a:r>
              <a:rPr lang="en-IN" sz="1600" dirty="0"/>
              <a:t>(</a:t>
            </a:r>
            <a:r>
              <a:rPr lang="en-IN" sz="1600" dirty="0" err="1"/>
              <a:t>sockfd</a:t>
            </a:r>
            <a:r>
              <a:rPr lang="en-IN" sz="1600" dirty="0"/>
              <a:t>, (char *)buffer, MAXLINE,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buffer[n] = '\0';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("Client : %s\n", buffer);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sendto</a:t>
            </a:r>
            <a:r>
              <a:rPr lang="en-IN" sz="1600" dirty="0"/>
              <a:t>(</a:t>
            </a:r>
            <a:r>
              <a:rPr lang="en-IN" sz="1600" dirty="0" err="1"/>
              <a:t>sockfd</a:t>
            </a:r>
            <a:r>
              <a:rPr lang="en-IN" sz="1600" dirty="0"/>
              <a:t>, (</a:t>
            </a:r>
            <a:r>
              <a:rPr lang="en-IN" sz="1600" dirty="0" err="1"/>
              <a:t>const</a:t>
            </a:r>
            <a:r>
              <a:rPr lang="en-IN" sz="1600" dirty="0"/>
              <a:t> char *)hello, </a:t>
            </a:r>
            <a:r>
              <a:rPr lang="en-IN" sz="1600" dirty="0" err="1"/>
              <a:t>strlen</a:t>
            </a:r>
            <a:r>
              <a:rPr lang="en-IN" sz="1600" dirty="0"/>
              <a:t>(hello);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 message sent.\n");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return 0;}</a:t>
            </a:r>
            <a:endParaRPr lang="en-IN" sz="16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		</a:t>
            </a:r>
            <a:endParaRPr lang="en-IN" sz="1200" dirty="0"/>
          </a:p>
          <a:p>
            <a:endParaRPr lang="en-I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540042" y="371931"/>
            <a:ext cx="246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Server</a:t>
            </a:r>
            <a:endParaRPr lang="en-IN" sz="3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99183" y="693019"/>
            <a:ext cx="0" cy="616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7132320" y="1386038"/>
            <a:ext cx="5059679" cy="5139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int n, </a:t>
            </a:r>
            <a:r>
              <a:rPr lang="en-IN" sz="1600" dirty="0" err="1"/>
              <a:t>len</a:t>
            </a:r>
            <a:r>
              <a:rPr lang="en-IN" sz="1600" dirty="0"/>
              <a:t>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sendto</a:t>
            </a:r>
            <a:r>
              <a:rPr lang="en-IN" sz="1600" dirty="0"/>
              <a:t>(</a:t>
            </a:r>
            <a:r>
              <a:rPr lang="en-IN" sz="1600" dirty="0" err="1"/>
              <a:t>sockfd</a:t>
            </a:r>
            <a:r>
              <a:rPr lang="en-IN" sz="1600" dirty="0"/>
              <a:t>, (</a:t>
            </a:r>
            <a:r>
              <a:rPr lang="en-IN" sz="1600" dirty="0" err="1"/>
              <a:t>const</a:t>
            </a:r>
            <a:r>
              <a:rPr lang="en-IN" sz="1600" dirty="0"/>
              <a:t> char *)hello, </a:t>
            </a:r>
            <a:r>
              <a:rPr lang="en-IN" sz="1600" dirty="0" err="1"/>
              <a:t>strlen</a:t>
            </a:r>
            <a:r>
              <a:rPr lang="en-IN" sz="1600" dirty="0"/>
              <a:t>(hello),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 message sent.\n");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n = </a:t>
            </a:r>
            <a:r>
              <a:rPr lang="en-IN" sz="1600" dirty="0" err="1"/>
              <a:t>recvfrom</a:t>
            </a:r>
            <a:r>
              <a:rPr lang="en-IN" sz="1600" dirty="0"/>
              <a:t>(</a:t>
            </a:r>
            <a:r>
              <a:rPr lang="en-IN" sz="1600" dirty="0" err="1"/>
              <a:t>sockfd</a:t>
            </a:r>
            <a:r>
              <a:rPr lang="en-IN" sz="1600" dirty="0"/>
              <a:t>, (char *)buffer, MAXLINE);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buffer[n] = '\0';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("Server : %s\n", buffer);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close(</a:t>
            </a:r>
            <a:r>
              <a:rPr lang="en-IN" sz="1600" dirty="0" err="1"/>
              <a:t>sockfd</a:t>
            </a:r>
            <a:r>
              <a:rPr lang="en-IN" sz="1600" dirty="0"/>
              <a:t>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return 0;</a:t>
            </a:r>
            <a:endParaRPr lang="en-IN" sz="1600" dirty="0"/>
          </a:p>
          <a:p>
            <a:pPr marL="400050" lvl="1" indent="0">
              <a:buNone/>
            </a:pPr>
            <a:r>
              <a:rPr lang="en-IN" sz="1200" dirty="0"/>
              <a:t>}</a:t>
            </a:r>
            <a:endParaRPr lang="en-IN" sz="1200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1"/>
          </p:nvPr>
        </p:nvSpPr>
        <p:spPr>
          <a:xfrm>
            <a:off x="1597795" y="1414914"/>
            <a:ext cx="5304656" cy="5111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int main() {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int </a:t>
            </a:r>
            <a:r>
              <a:rPr lang="en-IN" sz="1600" dirty="0" err="1"/>
              <a:t>sockfd</a:t>
            </a:r>
            <a:r>
              <a:rPr lang="en-IN" sz="1600" dirty="0"/>
              <a:t>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char buffer[MAXLINE];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char *hello = "Hello from client";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struct </a:t>
            </a:r>
            <a:r>
              <a:rPr lang="en-IN" sz="1600" dirty="0" err="1"/>
              <a:t>sockaddr_in</a:t>
            </a:r>
            <a:r>
              <a:rPr lang="en-IN" sz="1600" dirty="0"/>
              <a:t>	 </a:t>
            </a:r>
            <a:r>
              <a:rPr lang="en-IN" sz="1600" dirty="0" err="1"/>
              <a:t>servaddr</a:t>
            </a:r>
            <a:r>
              <a:rPr lang="en-IN" sz="1600" dirty="0"/>
              <a:t>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if ( (</a:t>
            </a:r>
            <a:r>
              <a:rPr lang="en-IN" sz="1600" dirty="0" err="1"/>
              <a:t>sockfd</a:t>
            </a:r>
            <a:r>
              <a:rPr lang="en-IN" sz="1600" dirty="0"/>
              <a:t> = socket(AF_INET, SOCK_DGRAM, 0)) &lt; 0 ) {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perror</a:t>
            </a:r>
            <a:r>
              <a:rPr lang="en-IN" sz="1600" dirty="0"/>
              <a:t>("socket creation failed");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exit(EXIT_FAILURE);}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memset</a:t>
            </a:r>
            <a:r>
              <a:rPr lang="en-IN" sz="1600" dirty="0"/>
              <a:t>(&amp;</a:t>
            </a:r>
            <a:r>
              <a:rPr lang="en-IN" sz="1600" dirty="0" err="1"/>
              <a:t>servaddr</a:t>
            </a:r>
            <a:r>
              <a:rPr lang="en-IN" sz="1600" dirty="0"/>
              <a:t>, 0, 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servaddr</a:t>
            </a:r>
            <a:r>
              <a:rPr lang="en-IN" sz="1600" dirty="0"/>
              <a:t>));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servaddr.sin_family</a:t>
            </a:r>
            <a:r>
              <a:rPr lang="en-IN" sz="1600" dirty="0"/>
              <a:t> = AF_INET;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servaddr.sin_port</a:t>
            </a:r>
            <a:r>
              <a:rPr lang="en-IN" sz="1600" dirty="0"/>
              <a:t> = </a:t>
            </a:r>
            <a:r>
              <a:rPr lang="en-IN" sz="1600" dirty="0" err="1"/>
              <a:t>htons</a:t>
            </a:r>
            <a:r>
              <a:rPr lang="en-IN" sz="1600" dirty="0"/>
              <a:t>(PORT);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servaddr.sin_addr.s_addr</a:t>
            </a:r>
            <a:r>
              <a:rPr lang="en-IN" sz="1600" dirty="0"/>
              <a:t> = INADDR_ANY;</a:t>
            </a:r>
            <a:endParaRPr lang="en-IN" sz="16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82291" y="303196"/>
            <a:ext cx="10022321" cy="1082842"/>
          </a:xfrm>
        </p:spPr>
        <p:txBody>
          <a:bodyPr>
            <a:normAutofit/>
          </a:bodyPr>
          <a:lstStyle/>
          <a:p>
            <a:r>
              <a:rPr lang="en-IN" sz="3200" b="1" dirty="0"/>
              <a:t>Client</a:t>
            </a:r>
            <a:endParaRPr lang="en-IN" sz="32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468177" y="683394"/>
            <a:ext cx="0" cy="595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044" y="592442"/>
            <a:ext cx="9281175" cy="723427"/>
          </a:xfrm>
        </p:spPr>
        <p:txBody>
          <a:bodyPr>
            <a:normAutofit/>
          </a:bodyPr>
          <a:lstStyle/>
          <a:p>
            <a:r>
              <a:rPr lang="en-IN" sz="3200" b="1" dirty="0"/>
              <a:t>TCP VS UDP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136" y="1732548"/>
            <a:ext cx="4313864" cy="42460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stands for 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connection-oriented protocol, which means that the connection needs to be established before the data is transmitted over the network.</a:t>
            </a:r>
            <a:endParaRPr lang="en-US" sz="19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is a reliable protocol as it provides assurance for the delivery of data packets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2246" y="1732547"/>
            <a:ext cx="4313864" cy="405223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stands for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connectionless protocol, which means that it sends the data without checking whether the system is ready to receive or not.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 is an unreliable protocol as it does not take the guarantee for the delivery of packets.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20051" y="954155"/>
            <a:ext cx="0" cy="53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71" y="787739"/>
            <a:ext cx="8911687" cy="906307"/>
          </a:xfrm>
        </p:spPr>
        <p:txBody>
          <a:bodyPr/>
          <a:lstStyle/>
          <a:p>
            <a:pPr algn="r"/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6038" y="2181706"/>
            <a:ext cx="5055179" cy="3718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is slower than UDP as it performs error checking, flow control, and provides assurance for the delivery of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TCP is 20 bytes.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protocol is mainly used where a secure and reliable communication process is required, like military services, web browsing, and e-mail.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13069" y="2181707"/>
            <a:ext cx="4392562" cy="3718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 is faster than TCP as it does not guarantee the delivery of data packets.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UDP is 8 bytes.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protocol is used where fast communication is required and does not care about the reliability like VoIP, game streaming, video and music streaming,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602931" y="1039529"/>
            <a:ext cx="98168" cy="545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99" y="624110"/>
            <a:ext cx="9752814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798" y="2030931"/>
            <a:ext cx="9752814" cy="38802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543" y="1761423"/>
            <a:ext cx="9926069" cy="4149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5400" dirty="0">
              <a:latin typeface="Ink Free" panose="03080402000500000000" pitchFamily="66" charset="0"/>
            </a:endParaRPr>
          </a:p>
          <a:p>
            <a:pPr marL="0" indent="0" algn="ctr">
              <a:buNone/>
            </a:pPr>
            <a:r>
              <a:rPr lang="en-IN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Ink Free" panose="03080402000500000000" pitchFamily="66" charset="0"/>
              </a:rPr>
              <a:t>Thank you</a:t>
            </a:r>
            <a:endParaRPr lang="en-IN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919" y="624110"/>
            <a:ext cx="9935694" cy="77155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BREIF INTRO ABOUT SOCKET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059805"/>
            <a:ext cx="8915400" cy="341827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the communication is based on server and client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OSI we have 7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TCP and UDP protocol are present in transport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IP(INTERNET PROTOCOL):The packets are handled and delivered independently and each packet must contain an IP address of its destination.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3" y="624110"/>
            <a:ext cx="9781690" cy="12808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SOCKET ?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051" y="1905000"/>
            <a:ext cx="9095480" cy="377762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network that is connected with two devices as a link to execute two-way communication on the network.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receives and sends data to the devices. 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socket address is a combination of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 and port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transport layer in the socket is the core mechanism for managing and establishing communication between the devices.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Sockets are used as a communication device or interaction between the client and server.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297" y="712270"/>
            <a:ext cx="9685437" cy="1173480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WE USE THIS SOCKET ?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9" y="1953928"/>
            <a:ext cx="9146422" cy="40522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socket is used in a client-server application framework.</a:t>
            </a:r>
            <a:endParaRPr lang="en-US" sz="1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server is a process that performs some functions on request from a client.</a:t>
            </a:r>
            <a:endParaRPr lang="en-US" sz="1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one server and we can have multiple clients.</a:t>
            </a:r>
            <a:endParaRPr lang="en-US" sz="1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application-level protocols like ftp, smtp, and   pop3 make use of sockets to establish connection between client and server and then for exchanging data.</a:t>
            </a:r>
            <a:endParaRPr lang="en-US" sz="1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295" y="624110"/>
            <a:ext cx="9868318" cy="78117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SOCKETS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5" y="1405288"/>
            <a:ext cx="9868318" cy="4592561"/>
          </a:xfrm>
        </p:spPr>
        <p:txBody>
          <a:bodyPr>
            <a:normAutofit fontScale="92500"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Datagram sockets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datagram sockets allow processes to use the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(UDP). It is a two-way flow of communication or messages. It can receive messages in a different order from the sending way and also can receive duplicate messages. These sockets are preserved with their boundaries .The socket type of datagram socket is SOCK_DGRAM.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2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 sockets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 socket allows processes to use the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transfer control protocol (TCP)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communication. A stream socket provides a sequenced, constant or reliable, and two-way (bidirectional) flow of data. After the establishment of connection, data can be read and written to these sockets in a byte stream. The socket type of stream socket is SOCK_STREAM.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3" y="595234"/>
            <a:ext cx="9733564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PROTOCOL(TCP):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307" y="1738965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is a connection oriented protocol that provides a reliable full duplex byte streams to its users.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sockets are an example of stream sockets.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takes care of details such as acknowledgements timeouts and retransmission etc.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internet application program use TCP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TCP can either IPV4 or IPV6.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79731"/>
            <a:ext cx="8911687" cy="4924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PROTOCOL(UDP)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292" y="1203158"/>
            <a:ext cx="10433784" cy="545752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connection less protocol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UDP we don'ts have any acknowledgements, retransmission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simple transport layer protocol. The application writes a msg to UDP socket, which is then encapsulated in a UDP datagram, which is further encapsulated in an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datagram, which is sent to the destination.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guarantee that a UDP will reach the destination, that the order of the datagrams will be preserved across the network 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UDP is its lack of reliability, if a datagram is dropped in the network, it is not automatically retransmitted.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UDP datagram is characterized by a length . the length of a datagram is passed to the receiving application along with the data.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connection is established between the client and the server and for this reason, we can say that UDP provides a connection-less service.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169" y="441605"/>
            <a:ext cx="9315948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431" y="1540189"/>
            <a:ext cx="8915400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32 bits of an IPv4 address are broken into 4 octets, or 8 bit fields (0-255 value in decimal notation) For networks of different size,  the first one (for large networks) to three (for small networks) octets can be used to identify the network, while the rest of the octets can be used to identify the node on the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74" y="3811605"/>
            <a:ext cx="7507706" cy="2500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8965</Words>
  <Application>WPS Presentation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Century Gothic</vt:lpstr>
      <vt:lpstr>Microsoft YaHei</vt:lpstr>
      <vt:lpstr>Arial Unicode MS</vt:lpstr>
      <vt:lpstr>Calibri</vt:lpstr>
      <vt:lpstr>Ink Free</vt:lpstr>
      <vt:lpstr>Wisp</vt:lpstr>
      <vt:lpstr>SOCKET TCP AND UDP</vt:lpstr>
      <vt:lpstr>CONTENTS</vt:lpstr>
      <vt:lpstr>A BREIF INTRO ABOUT SOCKET </vt:lpstr>
      <vt:lpstr>WHAT IS SOCKET ?</vt:lpstr>
      <vt:lpstr>WHERE WE USE THIS SOCKET ? </vt:lpstr>
      <vt:lpstr>TYPES OF SOCKETS</vt:lpstr>
      <vt:lpstr>TRANSMISSION CONTROL PROTOCOL(TCP):</vt:lpstr>
      <vt:lpstr>USER DATAGRAM PROTOCOL(UDP)</vt:lpstr>
      <vt:lpstr>IPV4</vt:lpstr>
      <vt:lpstr>PowerPoint 演示文稿</vt:lpstr>
      <vt:lpstr>Byte-Ordering </vt:lpstr>
      <vt:lpstr>PowerPoint 演示文稿</vt:lpstr>
      <vt:lpstr>Socket Functions </vt:lpstr>
      <vt:lpstr>Contd..</vt:lpstr>
      <vt:lpstr>PowerPoint 演示文稿</vt:lpstr>
      <vt:lpstr>PowerPoint 演示文稿</vt:lpstr>
      <vt:lpstr>Steps to Create TCP Server &amp; Client</vt:lpstr>
      <vt:lpstr>PowerPoint 演示文稿</vt:lpstr>
      <vt:lpstr>PowerPoint 演示文稿</vt:lpstr>
      <vt:lpstr>Steps to Create UDP Server &amp; Client</vt:lpstr>
      <vt:lpstr>PowerPoint 演示文稿</vt:lpstr>
      <vt:lpstr>Client</vt:lpstr>
      <vt:lpstr>TCP VS UDP</vt:lpstr>
      <vt:lpstr>Contd…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Ramu Meesala</dc:creator>
  <cp:lastModifiedBy>gande</cp:lastModifiedBy>
  <cp:revision>23</cp:revision>
  <dcterms:created xsi:type="dcterms:W3CDTF">2023-01-29T23:38:00Z</dcterms:created>
  <dcterms:modified xsi:type="dcterms:W3CDTF">2023-02-02T16:16:21Z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EBF9135EC05B4CD19B11D5C2F4595F64</vt:lpwstr>
  </property>
  <property fmtid="{D5CDD505-2E9C-101B-9397-08002B2CF9AE}" pid="3" name="KSOProductBuildVer">
    <vt:lpwstr>1033-11.2.0.11440</vt:lpwstr>
  </property>
</Properties>
</file>