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  <p:sldId id="262" r:id="rId10"/>
    <p:sldId id="267" r:id="rId11"/>
    <p:sldId id="263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153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6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017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7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34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7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7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6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6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7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26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EBDF-4BE6-8BA9-0632-12F687F92E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b="1" dirty="0"/>
              <a:t>pointer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D3CDC-C49D-042D-765D-8C23C9798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Presented by</a:t>
            </a:r>
          </a:p>
          <a:p>
            <a:r>
              <a:rPr lang="en-US" dirty="0">
                <a:solidFill>
                  <a:schemeClr val="tx1"/>
                </a:solidFill>
              </a:rPr>
              <a:t> S.Manikanta.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59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C338-24D8-7659-93A2-40633831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616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Example for void Function pointer: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ED58-B892-7005-C902-C86EE438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7483"/>
            <a:ext cx="8596668" cy="4893880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#include&lt;stdio.h&gt;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add(int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n,int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m);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void main()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{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n=9,m=10;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void *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ptr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;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ptr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=add;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((int(*)(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int,int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))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ptr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n,m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 add(int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n,int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m){</a:t>
            </a:r>
            <a:br>
              <a:rPr lang="en-IN" dirty="0"/>
            </a:b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("%d+%d=%d",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n,m,n+m</a:t>
            </a: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return 0;</a:t>
            </a:r>
            <a:br>
              <a:rPr lang="en-IN" dirty="0"/>
            </a:br>
            <a:r>
              <a:rPr lang="en-I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Output:</a:t>
            </a:r>
          </a:p>
          <a:p>
            <a:pPr marL="0" indent="0">
              <a:buNone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9+10=19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07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5603-56F1-205A-1424-5CE0FF7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Call back function using void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EA3AE-C47D-7BB4-8D87-607214A5E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776"/>
            <a:ext cx="8596668" cy="5253317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Call back function means the function as the base address of another function as formal argument by using that address we can invoke that function.</a:t>
            </a:r>
          </a:p>
          <a:p>
            <a:r>
              <a:rPr lang="en-US" dirty="0">
                <a:latin typeface="+mj-lt"/>
              </a:rPr>
              <a:t>To store the another function base address we can use void pointer. while invoking the another function again we have to typecast the pointer to that function declaration type. 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Example</a:t>
            </a:r>
            <a:r>
              <a:rPr lang="en-US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#include&lt;stdio.h&gt;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void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print_int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(int ,void *);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void main()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{                                                                                         </a:t>
            </a:r>
            <a:r>
              <a:rPr lang="en-IN" b="1" i="0" dirty="0">
                <a:solidFill>
                  <a:srgbClr val="222222"/>
                </a:solidFill>
                <a:effectLst/>
                <a:latin typeface="+mj-lt"/>
              </a:rPr>
              <a:t>output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: 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int n=9;                                                                               9</a:t>
            </a:r>
            <a:br>
              <a:rPr lang="en-IN" dirty="0">
                <a:latin typeface="+mj-lt"/>
              </a:rPr>
            </a:b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print_int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n,printf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);                                                     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}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void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print_int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(int 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n,void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 *p)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{</a:t>
            </a:r>
            <a:br>
              <a:rPr lang="en-IN" dirty="0">
                <a:latin typeface="+mj-lt"/>
              </a:rPr>
            </a:br>
            <a:r>
              <a:rPr lang="en-IN" b="0" i="0">
                <a:solidFill>
                  <a:srgbClr val="222222"/>
                </a:solidFill>
                <a:effectLst/>
                <a:latin typeface="+mj-lt"/>
              </a:rPr>
              <a:t>((int (*) (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const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 char*,...))p)("%</a:t>
            </a:r>
            <a:r>
              <a:rPr lang="en-IN" b="0" i="0" dirty="0" err="1">
                <a:solidFill>
                  <a:srgbClr val="222222"/>
                </a:solidFill>
                <a:effectLst/>
                <a:latin typeface="+mj-lt"/>
              </a:rPr>
              <a:t>d",n</a:t>
            </a: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);</a:t>
            </a:r>
            <a:br>
              <a:rPr lang="en-IN" dirty="0">
                <a:latin typeface="+mj-lt"/>
              </a:rPr>
            </a:br>
            <a:r>
              <a:rPr lang="en-IN" b="0" i="0" dirty="0">
                <a:solidFill>
                  <a:srgbClr val="222222"/>
                </a:solidFill>
                <a:effectLst/>
                <a:latin typeface="+mj-lt"/>
              </a:rPr>
              <a:t>}</a:t>
            </a:r>
          </a:p>
          <a:p>
            <a:pPr marL="0" indent="0">
              <a:buNone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894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5AE9C-C909-5942-A262-4AAED12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5415"/>
            <a:ext cx="8596668" cy="49159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Applications</a:t>
            </a:r>
            <a:r>
              <a:rPr lang="en-US" dirty="0"/>
              <a:t>:</a:t>
            </a:r>
          </a:p>
          <a:p>
            <a:r>
              <a:rPr lang="en-US" dirty="0"/>
              <a:t> Dynamic memory allocation calls like malloc() and </a:t>
            </a:r>
            <a:r>
              <a:rPr lang="en-US" dirty="0" err="1"/>
              <a:t>calloc</a:t>
            </a:r>
            <a:r>
              <a:rPr lang="en-US" dirty="0"/>
              <a:t>() return void* type and this allows these functions to be used to allocate memory of any data type.</a:t>
            </a:r>
          </a:p>
          <a:p>
            <a:r>
              <a:rPr lang="en-US" dirty="0"/>
              <a:t>Declaration of malloc:</a:t>
            </a:r>
          </a:p>
          <a:p>
            <a:pPr marL="0" indent="0">
              <a:buNone/>
            </a:pPr>
            <a:r>
              <a:rPr lang="en-US" dirty="0"/>
              <a:t>                             void *malloc(</a:t>
            </a:r>
            <a:r>
              <a:rPr lang="en-US" dirty="0" err="1"/>
              <a:t>size_t</a:t>
            </a:r>
            <a:r>
              <a:rPr lang="en-US" dirty="0"/>
              <a:t> size);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array of void pointers to store and Access data or functions base address.</a:t>
            </a:r>
          </a:p>
          <a:p>
            <a:pPr marL="0" indent="0">
              <a:buNone/>
            </a:pPr>
            <a:r>
              <a:rPr lang="en-US" dirty="0"/>
              <a:t>     Declaration:</a:t>
            </a:r>
          </a:p>
          <a:p>
            <a:pPr marL="0" indent="0">
              <a:buNone/>
            </a:pPr>
            <a:r>
              <a:rPr lang="en-US" dirty="0"/>
              <a:t>                         void* </a:t>
            </a:r>
            <a:r>
              <a:rPr lang="en-US" dirty="0" err="1"/>
              <a:t>arr</a:t>
            </a:r>
            <a:r>
              <a:rPr lang="en-US" dirty="0"/>
              <a:t>[size];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dirty="0"/>
              <a:t>We cannot dereference void pointers directly to access the values stored at those addresses.</a:t>
            </a:r>
          </a:p>
          <a:p>
            <a:r>
              <a:rPr lang="en-US" dirty="0"/>
              <a:t>Pointer arithmetic on void pointers is not possible directly. Pointer need to be type cast into an appropriate data type.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C0DC6C-1D39-0541-0253-0B7C578393E9}"/>
              </a:ext>
            </a:extLst>
          </p:cNvPr>
          <p:cNvSpPr/>
          <p:nvPr/>
        </p:nvSpPr>
        <p:spPr>
          <a:xfrm>
            <a:off x="2579076" y="2289908"/>
            <a:ext cx="2621573" cy="39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D4755A-1146-1126-9808-1C2B03542602}"/>
              </a:ext>
            </a:extLst>
          </p:cNvPr>
          <p:cNvSpPr/>
          <p:nvPr/>
        </p:nvSpPr>
        <p:spPr>
          <a:xfrm>
            <a:off x="2305050" y="3813908"/>
            <a:ext cx="1628775" cy="39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13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6784-749E-E9D6-9CE9-43D9AAF5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4725-5C2B-4451-184B-9B2D6F6D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 in Depth</a:t>
            </a:r>
          </a:p>
          <a:p>
            <a:r>
              <a:rPr lang="en-IN" dirty="0"/>
              <a:t>From </a:t>
            </a:r>
            <a:r>
              <a:rPr lang="en-IN" dirty="0" err="1"/>
              <a:t>GeeksforGeeks</a:t>
            </a:r>
            <a:r>
              <a:rPr lang="en-IN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133687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71A3D7-4220-A971-6301-1C96E3049B80}"/>
              </a:ext>
            </a:extLst>
          </p:cNvPr>
          <p:cNvSpPr txBox="1"/>
          <p:nvPr/>
        </p:nvSpPr>
        <p:spPr>
          <a:xfrm>
            <a:off x="1676400" y="2447365"/>
            <a:ext cx="70283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algn="ctr"/>
            <a:r>
              <a:rPr lang="en-IN" sz="8000" dirty="0">
                <a:solidFill>
                  <a:schemeClr val="accent1"/>
                </a:solidFill>
                <a:latin typeface="Bookman Old Style" panose="02050604050505020204" pitchFamily="18" charset="0"/>
              </a:rPr>
              <a:t>Thank you…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81C4-531E-14EF-D9D7-A769A51C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CFA8-4C78-0913-C72F-125B90BD5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6753"/>
            <a:ext cx="8596668" cy="44546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Void 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pointer as a single 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Void pointer as a double 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 invocation using void 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Call back function using void pointer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9875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10C3-DF21-5F71-A8FF-BE137D1E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B2CC-2BB2-4870-94FA-F26CE0FEE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8470"/>
            <a:ext cx="8596668" cy="474233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void pointer in C is a pointer that is not associated with any data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Irrespective of data type we can access the data from the appropriate storage location by using void pointer.so, it is known as generic pointer.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name void itself indicates that the pointer doesn’t know about data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Compiler doesn’t understand how many bytes of data to be accessed from the assigned storage location , when it is dereferenced.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as to type cast while dereferencing the void pointer.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Compiler decide The size of void pointer is same as general pointer.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Declaration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n-IN" b="1" dirty="0"/>
              <a:t>void *&lt;pointer name&gt;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Example</a:t>
            </a:r>
            <a:r>
              <a:rPr lang="en-IN" dirty="0"/>
              <a:t>: void *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general pointer the address that is assigned to any pointer must have the same data type.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717F9-3DE6-1CFA-B682-1BFCC653816D}"/>
              </a:ext>
            </a:extLst>
          </p:cNvPr>
          <p:cNvSpPr/>
          <p:nvPr/>
        </p:nvSpPr>
        <p:spPr>
          <a:xfrm>
            <a:off x="2579076" y="4728308"/>
            <a:ext cx="2469661" cy="39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2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9F66-AFC9-0AB2-3A33-CCBE24A0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void pointer needs typecasting?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817A-7A44-63E7-CA3B-6D7CA059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03" y="1335741"/>
            <a:ext cx="9210737" cy="5396753"/>
          </a:xfrm>
        </p:spPr>
        <p:txBody>
          <a:bodyPr>
            <a:normAutofit/>
          </a:bodyPr>
          <a:lstStyle/>
          <a:p>
            <a:r>
              <a:rPr lang="en-IN" dirty="0"/>
              <a:t>Compiler doesn’t understand how many bytes of data to be accessed from the assigned storage location , when it is dereferenced.</a:t>
            </a:r>
          </a:p>
          <a:p>
            <a:r>
              <a:rPr lang="en-IN" dirty="0"/>
              <a:t>As it was generic pointer we need to do explicit typecast  to intimate the compiler to access specific no of bytes from the assigned base address.</a:t>
            </a:r>
          </a:p>
          <a:p>
            <a:r>
              <a:rPr lang="en-IN" dirty="0"/>
              <a:t>If we dereferenced the void pointer without typecast, the compiler will generate compilation Error.</a:t>
            </a:r>
          </a:p>
          <a:p>
            <a:r>
              <a:rPr lang="en-IN" b="1" dirty="0"/>
              <a:t>Typecasting: *((&lt;datatype&gt;*)&lt;pointer variable&gt;)</a:t>
            </a:r>
          </a:p>
          <a:p>
            <a:pPr marL="0" indent="0">
              <a:buNone/>
            </a:pPr>
            <a:r>
              <a:rPr lang="en-IN" b="1" dirty="0"/>
              <a:t>Ex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void main()        </a:t>
            </a:r>
          </a:p>
          <a:p>
            <a:pPr marL="0" indent="0">
              <a:buNone/>
            </a:pPr>
            <a:r>
              <a:rPr lang="en-IN" dirty="0"/>
              <a:t>{                             </a:t>
            </a:r>
          </a:p>
          <a:p>
            <a:pPr marL="0" indent="0">
              <a:buNone/>
            </a:pPr>
            <a:r>
              <a:rPr lang="en-IN" dirty="0"/>
              <a:t>    int x = 13;                 </a:t>
            </a:r>
            <a:r>
              <a:rPr lang="en-IN" b="1" dirty="0"/>
              <a:t>output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void *</a:t>
            </a:r>
            <a:r>
              <a:rPr lang="en-IN" dirty="0" err="1"/>
              <a:t>ptr</a:t>
            </a:r>
            <a:r>
              <a:rPr lang="en-IN" dirty="0"/>
              <a:t> = &amp;x;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(“%d”,*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E75E-F3AC-2D2A-32D8-3C2DCD2CC6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232"/>
          <a:stretch/>
        </p:blipFill>
        <p:spPr>
          <a:xfrm>
            <a:off x="3253153" y="5383335"/>
            <a:ext cx="4921739" cy="1104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AED076-5D70-6B9C-F476-DA36CB9154CF}"/>
              </a:ext>
            </a:extLst>
          </p:cNvPr>
          <p:cNvSpPr/>
          <p:nvPr/>
        </p:nvSpPr>
        <p:spPr>
          <a:xfrm>
            <a:off x="978876" y="3347183"/>
            <a:ext cx="5398478" cy="39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7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12EB-B42E-43DC-B47E-79BADE08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Void pointer as a single pointer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09DD-3765-0424-3AA0-95DE2DE2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147"/>
            <a:ext cx="8596668" cy="4714586"/>
          </a:xfrm>
        </p:spPr>
        <p:txBody>
          <a:bodyPr/>
          <a:lstStyle/>
          <a:p>
            <a:r>
              <a:rPr lang="en-US" dirty="0"/>
              <a:t>Void pointer can be used as:</a:t>
            </a:r>
          </a:p>
          <a:p>
            <a:pPr marL="0" indent="0">
              <a:buNone/>
            </a:pPr>
            <a:r>
              <a:rPr lang="en-US" dirty="0"/>
              <a:t>      1.Integer pointer.</a:t>
            </a:r>
          </a:p>
          <a:p>
            <a:pPr marL="0" indent="0">
              <a:buNone/>
            </a:pPr>
            <a:r>
              <a:rPr lang="en-US" dirty="0"/>
              <a:t>      2.Character pointer.</a:t>
            </a:r>
          </a:p>
          <a:p>
            <a:pPr marL="0" indent="0">
              <a:buNone/>
            </a:pPr>
            <a:r>
              <a:rPr lang="en-US" dirty="0"/>
              <a:t>      3.Float pointer.</a:t>
            </a:r>
          </a:p>
          <a:p>
            <a:pPr marL="0" indent="0">
              <a:buNone/>
            </a:pPr>
            <a:r>
              <a:rPr lang="en-US" dirty="0"/>
              <a:t>      4.Double data type pointer.</a:t>
            </a:r>
          </a:p>
          <a:p>
            <a:pPr marL="0" indent="0">
              <a:buNone/>
            </a:pPr>
            <a:r>
              <a:rPr lang="en-US" dirty="0"/>
              <a:t>      5.Structure pointer.</a:t>
            </a:r>
          </a:p>
          <a:p>
            <a:r>
              <a:rPr lang="en-US" dirty="0"/>
              <a:t>Which can store variable base address, array base address, address returned by DMA calls.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9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620D-F98C-C5F2-2ED3-9B28B5F7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03694"/>
          </a:xfrm>
        </p:spPr>
        <p:txBody>
          <a:bodyPr>
            <a:normAutofit fontScale="9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Example for Single void pointer: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>
                <a:solidFill>
                  <a:schemeClr val="tx1"/>
                </a:solidFill>
              </a:rPr>
              <a:t>#include&lt;stdio.h&gt;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void main()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{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int a=10;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 char b='A’;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 float f=35.5;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double d=100.0;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void *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=&amp;a;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("%d\n",*((int *)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));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=&amp;b;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("%c\n",*((char*)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));	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=&amp;f;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("%f\n",*((float*)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));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=&amp;d;	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("%f\n",*((double*)</a:t>
            </a:r>
            <a:r>
              <a:rPr lang="en-US" sz="1800" dirty="0" err="1">
                <a:solidFill>
                  <a:schemeClr val="tx1"/>
                </a:solidFill>
              </a:rPr>
              <a:t>ptr</a:t>
            </a:r>
            <a:r>
              <a:rPr lang="en-US" sz="1800" dirty="0">
                <a:solidFill>
                  <a:schemeClr val="tx1"/>
                </a:solidFill>
              </a:rPr>
              <a:t>));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}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output: </a:t>
            </a: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2254E-25F1-0337-08A0-98028385E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830" r="42954"/>
          <a:stretch/>
        </p:blipFill>
        <p:spPr>
          <a:xfrm>
            <a:off x="775945" y="5701553"/>
            <a:ext cx="4546332" cy="67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4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CD50-3D41-F7DA-531B-66E54C4A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Void pointer as a Double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912F2-D204-6474-0954-EA695184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pointer can be used as a double pointer, of any datatype</a:t>
            </a:r>
          </a:p>
          <a:p>
            <a:r>
              <a:rPr lang="en-US" dirty="0"/>
              <a:t>Which can store pointer variable address ,base address of an array of pointers and address returned by the by the </a:t>
            </a:r>
            <a:r>
              <a:rPr lang="en-US" dirty="0" err="1"/>
              <a:t>dma</a:t>
            </a:r>
            <a:r>
              <a:rPr lang="en-US" dirty="0"/>
              <a:t> calls for pointers.</a:t>
            </a:r>
          </a:p>
          <a:p>
            <a:r>
              <a:rPr lang="en-US" dirty="0"/>
              <a:t>Void pointer can be used as:</a:t>
            </a:r>
          </a:p>
          <a:p>
            <a:pPr marL="0" indent="0">
              <a:buNone/>
            </a:pPr>
            <a:r>
              <a:rPr lang="en-US" dirty="0"/>
              <a:t>      1.Integer double pointer.</a:t>
            </a:r>
          </a:p>
          <a:p>
            <a:pPr marL="0" indent="0">
              <a:buNone/>
            </a:pPr>
            <a:r>
              <a:rPr lang="en-US" dirty="0"/>
              <a:t>      2.Character double pointer.</a:t>
            </a:r>
          </a:p>
          <a:p>
            <a:pPr marL="0" indent="0">
              <a:buNone/>
            </a:pPr>
            <a:r>
              <a:rPr lang="en-US" dirty="0"/>
              <a:t>      3.Float double pointer.</a:t>
            </a:r>
          </a:p>
          <a:p>
            <a:pPr marL="0" indent="0">
              <a:buNone/>
            </a:pPr>
            <a:r>
              <a:rPr lang="en-US" dirty="0"/>
              <a:t>      4.Double data type double pointer.</a:t>
            </a:r>
          </a:p>
          <a:p>
            <a:pPr marL="0" indent="0">
              <a:buNone/>
            </a:pPr>
            <a:r>
              <a:rPr lang="en-US" dirty="0"/>
              <a:t>      5.Structure double pointer.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400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F645-B26C-947D-EBAD-582CAB33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353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Example for double void pointer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1F01-C78E-58C0-A465-E0B1A819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08414"/>
            <a:ext cx="8596668" cy="5307106"/>
          </a:xfrm>
        </p:spPr>
        <p:txBody>
          <a:bodyPr>
            <a:noAutofit/>
          </a:bodyPr>
          <a:lstStyle/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#include&lt;stdio.h&gt;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void main(){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int a=10;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int *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ip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=&amp;a;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char b='A';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char *cp=&amp;b;                                                                            </a:t>
            </a:r>
            <a:r>
              <a:rPr lang="en-IN" sz="1600" b="1" kern="150" dirty="0">
                <a:effectLst/>
                <a:latin typeface="+mj-lt"/>
                <a:ea typeface="Noto Serif CJK SC"/>
                <a:cs typeface="Lohit Devanagari"/>
              </a:rPr>
              <a:t>output</a:t>
            </a:r>
            <a:r>
              <a:rPr lang="en-IN" sz="1600" b="1" kern="150" dirty="0">
                <a:effectLst/>
                <a:latin typeface="Liberation Serif"/>
                <a:ea typeface="Noto Serif CJK SC"/>
                <a:cs typeface="Lohit Devanagari"/>
              </a:rPr>
              <a:t>: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float f=35.5;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float *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fp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=&amp;f;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double d=5.5;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double *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dp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=&amp;d;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void *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ip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printf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("%d\n",**((int **)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));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=&amp;cp;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printf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("%c\n",**((char**)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));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fp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printf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("%f\n",**((float**)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));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=&amp;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dp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	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printf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("%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lf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\n",**((double**)</a:t>
            </a:r>
            <a:r>
              <a:rPr lang="en-IN" sz="1600" kern="150" dirty="0" err="1">
                <a:effectLst/>
                <a:latin typeface="Liberation Serif"/>
                <a:ea typeface="Noto Serif CJK SC"/>
                <a:cs typeface="Lohit Devanagari"/>
              </a:rPr>
              <a:t>ptr</a:t>
            </a: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));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r>
              <a:rPr lang="en-IN" sz="1600" kern="150" dirty="0">
                <a:effectLst/>
                <a:latin typeface="Liberation Serif"/>
                <a:ea typeface="Noto Serif CJK SC"/>
                <a:cs typeface="Lohit Devanagari"/>
              </a:rPr>
              <a:t>}</a:t>
            </a:r>
          </a:p>
          <a:p>
            <a:pPr marL="0" indent="0">
              <a:spcBef>
                <a:spcPts val="50"/>
              </a:spcBef>
              <a:spcAft>
                <a:spcPts val="50"/>
              </a:spcAft>
              <a:buNone/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FD3EF-140B-426C-2543-179D763EC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966" r="50574"/>
          <a:stretch/>
        </p:blipFill>
        <p:spPr>
          <a:xfrm>
            <a:off x="6185660" y="2698377"/>
            <a:ext cx="3088342" cy="7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CDAE-68CB-1B99-F372-DAECE93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Void pointer as a Function pointer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C82-A9EC-56BA-5B04-B66E527E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6777"/>
            <a:ext cx="8596668" cy="4714586"/>
          </a:xfrm>
        </p:spPr>
        <p:txBody>
          <a:bodyPr/>
          <a:lstStyle/>
          <a:p>
            <a:r>
              <a:rPr lang="en-US" dirty="0"/>
              <a:t>The function can be invoked by using the void pointer by assigning the address of the function.</a:t>
            </a:r>
          </a:p>
          <a:p>
            <a:r>
              <a:rPr lang="en-US" dirty="0"/>
              <a:t>The void pointer can be type casted as similar to the function declaration.</a:t>
            </a:r>
          </a:p>
          <a:p>
            <a:r>
              <a:rPr lang="en-US" dirty="0"/>
              <a:t>The single void pointer can be used to invoke the multiple functions.</a:t>
            </a:r>
          </a:p>
          <a:p>
            <a:r>
              <a:rPr lang="en-US" dirty="0"/>
              <a:t>Steps to invoke a function using void pointer:</a:t>
            </a:r>
          </a:p>
          <a:p>
            <a:pPr>
              <a:buFont typeface="+mj-lt"/>
              <a:buAutoNum type="arabicPeriod"/>
            </a:pPr>
            <a:r>
              <a:rPr lang="en-US" dirty="0"/>
              <a:t>Declare a void pointer.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Assign the address of function base address to the void pointer.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Type cast the pointer to function while invoking.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082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1170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Liberation Serif</vt:lpstr>
      <vt:lpstr>Trebuchet MS</vt:lpstr>
      <vt:lpstr>Wingdings</vt:lpstr>
      <vt:lpstr>Wingdings 3</vt:lpstr>
      <vt:lpstr>Facet</vt:lpstr>
      <vt:lpstr>Void pointer</vt:lpstr>
      <vt:lpstr>CONTENTS</vt:lpstr>
      <vt:lpstr>Introduction</vt:lpstr>
      <vt:lpstr>Why void pointer needs typecasting? </vt:lpstr>
      <vt:lpstr>       Void pointer as a single pointer </vt:lpstr>
      <vt:lpstr>Example for Single void pointer:  #include&lt;stdio.h&gt; void main() {  int a=10;         char b='A’;         float f=35.5;        double d=100.0;        void *ptr=&amp;a;  printf("%d\n",*((int *)ptr));        ptr=&amp;b;        printf("%c\n",*((char*)ptr));         ptr=&amp;f;       printf("%f\n",*((float*)ptr));        ptr=&amp;d;        printf("%f\n",*((double*)ptr)); }  output: </vt:lpstr>
      <vt:lpstr>         Void pointer as a Double pointer</vt:lpstr>
      <vt:lpstr>Example for double void pointer</vt:lpstr>
      <vt:lpstr>      Void pointer as a Function pointer</vt:lpstr>
      <vt:lpstr>Example for void Function pointer:</vt:lpstr>
      <vt:lpstr>     Call back function using void pointer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Void pointer</dc:title>
  <dc:creator>konathala rakesh</dc:creator>
  <cp:lastModifiedBy>konathala rakesh</cp:lastModifiedBy>
  <cp:revision>10</cp:revision>
  <dcterms:created xsi:type="dcterms:W3CDTF">2022-12-22T03:04:52Z</dcterms:created>
  <dcterms:modified xsi:type="dcterms:W3CDTF">2022-12-24T09:06:00Z</dcterms:modified>
</cp:coreProperties>
</file>