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01" r:id="rId5"/>
    <p:sldId id="302" r:id="rId6"/>
    <p:sldId id="303" r:id="rId7"/>
    <p:sldId id="304" r:id="rId8"/>
    <p:sldId id="305" r:id="rId9"/>
    <p:sldId id="308" r:id="rId10"/>
    <p:sldId id="309" r:id="rId11"/>
    <p:sldId id="310" r:id="rId12"/>
    <p:sldId id="307" r:id="rId13"/>
    <p:sldId id="311" r:id="rId14"/>
    <p:sldId id="313" r:id="rId15"/>
    <p:sldId id="306" r:id="rId16"/>
    <p:sldId id="31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1896" userDrawn="1">
          <p15:clr>
            <a:srgbClr val="A4A3A4"/>
          </p15:clr>
        </p15:guide>
        <p15:guide id="6" orient="horz" pos="3504" userDrawn="1">
          <p15:clr>
            <a:srgbClr val="A4A3A4"/>
          </p15:clr>
        </p15:guide>
        <p15:guide id="7"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88A6"/>
    <a:srgbClr val="09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DBD5DD-3511-4235-BC1B-861F78CB1B67}" v="401" dt="2023-03-06T10:32:41.238"/>
    <p1510:client id="{8C1FA315-B923-41DE-806B-FD14EE451010}" v="1" dt="2021-09-03T23:51:26.636"/>
    <p1510:client id="{B9EB3DC0-AA01-5678-E68B-F0D39C0F156B}" v="240" dt="2023-03-06T11:21:46.3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896"/>
        <p:guide orient="horz" pos="3504"/>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031A82-4A00-4794-A488-59AC186D7C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1C85656-A361-4B32-99B1-66591145F7D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14AEED-FF0D-4512-BD5F-9F077F06D9A7}" type="datetimeFigureOut">
              <a:rPr lang="en-US" smtClean="0"/>
              <a:t>3/6/2023</a:t>
            </a:fld>
            <a:endParaRPr lang="en-US"/>
          </a:p>
        </p:txBody>
      </p:sp>
      <p:sp>
        <p:nvSpPr>
          <p:cNvPr id="4" name="Footer Placeholder 3">
            <a:extLst>
              <a:ext uri="{FF2B5EF4-FFF2-40B4-BE49-F238E27FC236}">
                <a16:creationId xmlns:a16="http://schemas.microsoft.com/office/drawing/2014/main" id="{C51AFD4F-E871-421C-96C6-CCFAA872CB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0FE0EF6-A335-4727-9E75-458707395E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7C8AB8-F519-4C44-A217-B2548CA6E52D}" type="slidenum">
              <a:rPr lang="en-US" smtClean="0"/>
              <a:t>‹#›</a:t>
            </a:fld>
            <a:endParaRPr lang="en-US"/>
          </a:p>
        </p:txBody>
      </p:sp>
    </p:spTree>
    <p:extLst>
      <p:ext uri="{BB962C8B-B14F-4D97-AF65-F5344CB8AC3E}">
        <p14:creationId xmlns:p14="http://schemas.microsoft.com/office/powerpoint/2010/main" val="2816409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F9B45-E22A-4A9C-91D5-81685A72A6FA}" type="datetimeFigureOut">
              <a:rPr lang="en-US" smtClean="0"/>
              <a:t>3/6/2023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03549-A82F-409E-AD53-534267A0E10B}" type="slidenum">
              <a:rPr lang="en-US" smtClean="0"/>
              <a:t>‹#›</a:t>
            </a:fld>
            <a:endParaRPr lang="en-US"/>
          </a:p>
        </p:txBody>
      </p:sp>
    </p:spTree>
    <p:extLst>
      <p:ext uri="{BB962C8B-B14F-4D97-AF65-F5344CB8AC3E}">
        <p14:creationId xmlns:p14="http://schemas.microsoft.com/office/powerpoint/2010/main" val="408664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379641C-8260-44A4-9F71-E216C07A38B4}"/>
              </a:ext>
            </a:extLst>
          </p:cNvPr>
          <p:cNvSpPr>
            <a:spLocks noGrp="1"/>
          </p:cNvSpPr>
          <p:nvPr>
            <p:ph type="pic" sz="quarter" idx="14"/>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416742 h 6858000"/>
              <a:gd name="connsiteX5" fmla="*/ 9142476 w 12188952"/>
              <a:gd name="connsiteY5" fmla="*/ 4416742 h 6858000"/>
              <a:gd name="connsiteX6" fmla="*/ 9142476 w 12188952"/>
              <a:gd name="connsiteY6" fmla="*/ 4188142 h 6858000"/>
              <a:gd name="connsiteX7" fmla="*/ 0 w 12188952"/>
              <a:gd name="connsiteY7" fmla="*/ 41881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416742"/>
                </a:lnTo>
                <a:lnTo>
                  <a:pt x="9142476" y="4416742"/>
                </a:lnTo>
                <a:lnTo>
                  <a:pt x="9142476" y="4188142"/>
                </a:lnTo>
                <a:lnTo>
                  <a:pt x="0" y="4188142"/>
                </a:lnTo>
                <a:close/>
              </a:path>
            </a:pathLst>
          </a:custGeom>
          <a:solidFill>
            <a:schemeClr val="accent6">
              <a:lumMod val="20000"/>
              <a:lumOff val="80000"/>
            </a:schemeClr>
          </a:solidFill>
        </p:spPr>
        <p:txBody>
          <a:bodyPr wrap="square">
            <a:noAutofit/>
          </a:bodyPr>
          <a:lstStyle/>
          <a:p>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838200" y="4636008"/>
            <a:ext cx="9144000" cy="1107959"/>
          </a:xfrm>
        </p:spPr>
        <p:txBody>
          <a:bodyPr anchor="b" anchorCtr="0"/>
          <a:lstStyle>
            <a:lvl1pPr algn="l">
              <a:defRPr sz="6000">
                <a:solidFill>
                  <a:schemeClr val="bg1"/>
                </a:solidFill>
              </a:defRPr>
            </a:lvl1pPr>
          </a:lstStyle>
          <a:p>
            <a:r>
              <a:rPr lang="en-US"/>
              <a:t>CLICK TO EDIT TITLE</a:t>
            </a:r>
          </a:p>
        </p:txBody>
      </p:sp>
      <p:sp>
        <p:nvSpPr>
          <p:cNvPr id="12" name="Text Placeholder 11">
            <a:extLst>
              <a:ext uri="{FF2B5EF4-FFF2-40B4-BE49-F238E27FC236}">
                <a16:creationId xmlns:a16="http://schemas.microsoft.com/office/drawing/2014/main" id="{779D466B-640E-419A-8701-FA39B12DD959}"/>
              </a:ext>
            </a:extLst>
          </p:cNvPr>
          <p:cNvSpPr>
            <a:spLocks noGrp="1"/>
          </p:cNvSpPr>
          <p:nvPr>
            <p:ph type="body" sz="quarter" idx="13" hasCustomPrompt="1"/>
          </p:nvPr>
        </p:nvSpPr>
        <p:spPr>
          <a:xfrm>
            <a:off x="841248" y="5742432"/>
            <a:ext cx="7953375" cy="457200"/>
          </a:xfrm>
        </p:spPr>
        <p:txBody>
          <a:bodyPr>
            <a:noAutofit/>
          </a:bodyPr>
          <a:lstStyle>
            <a:lvl1pPr marL="0" indent="0">
              <a:buNone/>
              <a:defRPr sz="1800">
                <a:solidFill>
                  <a:schemeClr val="bg1"/>
                </a:solidFill>
                <a:latin typeface="+mn-lt"/>
              </a:defRPr>
            </a:lvl1pPr>
            <a:lvl2pPr marL="457200" indent="0">
              <a:buNone/>
              <a:defRPr sz="2400">
                <a:solidFill>
                  <a:schemeClr val="bg1"/>
                </a:solidFill>
                <a:latin typeface="+mn-lt"/>
              </a:defRPr>
            </a:lvl2pPr>
            <a:lvl3pPr marL="914400" indent="0">
              <a:buNone/>
              <a:defRPr sz="2400">
                <a:solidFill>
                  <a:schemeClr val="bg1"/>
                </a:solidFill>
                <a:latin typeface="+mn-lt"/>
              </a:defRPr>
            </a:lvl3pPr>
            <a:lvl4pPr marL="1371600" indent="0">
              <a:buNone/>
              <a:defRPr sz="2400">
                <a:solidFill>
                  <a:schemeClr val="bg1"/>
                </a:solidFill>
                <a:latin typeface="+mn-lt"/>
              </a:defRPr>
            </a:lvl4pPr>
            <a:lvl5pPr marL="1828800" indent="0">
              <a:buNone/>
              <a:defRPr sz="2400">
                <a:solidFill>
                  <a:schemeClr val="bg1"/>
                </a:solidFill>
                <a:latin typeface="+mn-lt"/>
              </a:defRPr>
            </a:lvl5pPr>
          </a:lstStyle>
          <a:p>
            <a:pPr lvl="0"/>
            <a:r>
              <a:rPr lang="en-US"/>
              <a:t>Click to edit text</a:t>
            </a:r>
          </a:p>
        </p:txBody>
      </p:sp>
      <p:sp>
        <p:nvSpPr>
          <p:cNvPr id="17" name="Rectangle 16">
            <a:extLst>
              <a:ext uri="{FF2B5EF4-FFF2-40B4-BE49-F238E27FC236}">
                <a16:creationId xmlns:a16="http://schemas.microsoft.com/office/drawing/2014/main" id="{80659D50-D55F-4F3D-8F15-5B1F1F2B4B96}"/>
              </a:ext>
              <a:ext uri="{C183D7F6-B498-43B3-948B-1728B52AA6E4}">
                <adec:decorative xmlns:adec="http://schemas.microsoft.com/office/drawing/2017/decorative" val="1"/>
              </a:ext>
            </a:extLst>
          </p:cNvPr>
          <p:cNvSpPr/>
          <p:nvPr userDrawn="1"/>
        </p:nvSpPr>
        <p:spPr>
          <a:xfrm>
            <a:off x="0" y="4188142"/>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CB2621B9-2641-4DA3-B7D6-D577C25CF2E9}"/>
              </a:ext>
            </a:extLst>
          </p:cNvPr>
          <p:cNvSpPr>
            <a:spLocks noGrp="1"/>
          </p:cNvSpPr>
          <p:nvPr>
            <p:ph type="pic" sz="quarter" idx="34"/>
          </p:nvPr>
        </p:nvSpPr>
        <p:spPr>
          <a:xfrm>
            <a:off x="1524" y="0"/>
            <a:ext cx="12188952" cy="6858000"/>
          </a:xfrm>
          <a:custGeom>
            <a:avLst/>
            <a:gdLst>
              <a:gd name="connsiteX0" fmla="*/ 1030351 w 12188952"/>
              <a:gd name="connsiteY0" fmla="*/ 3231845 h 6858000"/>
              <a:gd name="connsiteX1" fmla="*/ 1030351 w 12188952"/>
              <a:gd name="connsiteY1" fmla="*/ 3460445 h 6858000"/>
              <a:gd name="connsiteX2" fmla="*/ 11122333 w 12188952"/>
              <a:gd name="connsiteY2" fmla="*/ 3460445 h 6858000"/>
              <a:gd name="connsiteX3" fmla="*/ 11122333 w 12188952"/>
              <a:gd name="connsiteY3" fmla="*/ 32318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30351" y="3231845"/>
                </a:moveTo>
                <a:lnTo>
                  <a:pt x="1030351" y="3460445"/>
                </a:lnTo>
                <a:lnTo>
                  <a:pt x="11122333" y="3460445"/>
                </a:lnTo>
                <a:lnTo>
                  <a:pt x="11122333" y="32318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endParaRPr lang="en-US"/>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a:t>CLICK TO EDIT MASTER TITLE STYLE</a:t>
            </a:r>
            <a:endParaRPr lang="en-ZA"/>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069848" y="2121408"/>
            <a:ext cx="2560320" cy="914400"/>
          </a:xfrm>
          <a:prstGeom prst="rect">
            <a:avLst/>
          </a:prstGeom>
          <a:noFill/>
        </p:spPr>
        <p:txBody>
          <a:bodyPr anchor="b">
            <a:noAutofit/>
          </a:bodyPr>
          <a:lstStyle>
            <a:lvl1pPr marL="0" indent="0" algn="ctr">
              <a:spcBef>
                <a:spcPts val="0"/>
              </a:spcBef>
              <a:spcAft>
                <a:spcPts val="0"/>
              </a:spcAft>
              <a:buNone/>
              <a:defRPr sz="6000">
                <a:ln w="15875">
                  <a:solidFill>
                    <a:schemeClr val="bg1">
                      <a:lumMod val="85000"/>
                    </a:schemeClr>
                  </a:solidFill>
                </a:ln>
                <a:no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a:t>1</a:t>
            </a:r>
            <a:endParaRPr lang="en-ZA"/>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00600" y="2121408"/>
            <a:ext cx="2560320"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a:t>2</a:t>
            </a:r>
            <a:endParaRPr lang="en-ZA"/>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8531351" y="2121408"/>
            <a:ext cx="2592505"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a:t>3</a:t>
            </a:r>
            <a:endParaRPr lang="en-ZA"/>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069848"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00600"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8531352"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a:t>7/14/20XX</a:t>
            </a:r>
          </a:p>
        </p:txBody>
      </p:sp>
      <p:sp>
        <p:nvSpPr>
          <p:cNvPr id="19" name="Rectangle 18">
            <a:extLst>
              <a:ext uri="{FF2B5EF4-FFF2-40B4-BE49-F238E27FC236}">
                <a16:creationId xmlns:a16="http://schemas.microsoft.com/office/drawing/2014/main" id="{825807F6-AD25-4B86-8D5C-5DBE4B0D304E}"/>
              </a:ext>
              <a:ext uri="{C183D7F6-B498-43B3-948B-1728B52AA6E4}">
                <adec:decorative xmlns:adec="http://schemas.microsoft.com/office/drawing/2017/decorative" val="1"/>
              </a:ext>
            </a:extLst>
          </p:cNvPr>
          <p:cNvSpPr/>
          <p:nvPr userDrawn="1"/>
        </p:nvSpPr>
        <p:spPr>
          <a:xfrm>
            <a:off x="1031875" y="3231845"/>
            <a:ext cx="1009198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946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A6EC474-5258-4E26-A871-01200EC78559}"/>
              </a:ext>
            </a:extLst>
          </p:cNvPr>
          <p:cNvSpPr>
            <a:spLocks noGrp="1"/>
          </p:cNvSpPr>
          <p:nvPr>
            <p:ph type="pic" sz="quarter" idx="13"/>
          </p:nvPr>
        </p:nvSpPr>
        <p:spPr>
          <a:xfrm>
            <a:off x="1524" y="0"/>
            <a:ext cx="12188952" cy="6858000"/>
          </a:xfrm>
          <a:custGeom>
            <a:avLst/>
            <a:gdLst>
              <a:gd name="connsiteX0" fmla="*/ 2816352 w 12188952"/>
              <a:gd name="connsiteY0" fmla="*/ 1690688 h 6858000"/>
              <a:gd name="connsiteX1" fmla="*/ 2816352 w 12188952"/>
              <a:gd name="connsiteY1" fmla="*/ 5576888 h 6858000"/>
              <a:gd name="connsiteX2" fmla="*/ 3044952 w 12188952"/>
              <a:gd name="connsiteY2" fmla="*/ 5576888 h 6858000"/>
              <a:gd name="connsiteX3" fmla="*/ 3044952 w 12188952"/>
              <a:gd name="connsiteY3" fmla="*/ 169068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2816352" y="1690688"/>
                </a:moveTo>
                <a:lnTo>
                  <a:pt x="2816352" y="5576888"/>
                </a:lnTo>
                <a:lnTo>
                  <a:pt x="3044952" y="5576888"/>
                </a:lnTo>
                <a:lnTo>
                  <a:pt x="3044952" y="169068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endParaRPr lang="en-US"/>
          </a:p>
        </p:txBody>
      </p:sp>
      <p:sp>
        <p:nvSpPr>
          <p:cNvPr id="11" name="Text Placeholder 6">
            <a:extLst>
              <a:ext uri="{FF2B5EF4-FFF2-40B4-BE49-F238E27FC236}">
                <a16:creationId xmlns:a16="http://schemas.microsoft.com/office/drawing/2014/main" id="{4F54F31D-9C5E-4286-8D0E-6318D6D19D1E}"/>
              </a:ext>
            </a:extLst>
          </p:cNvPr>
          <p:cNvSpPr>
            <a:spLocks noGrp="1"/>
          </p:cNvSpPr>
          <p:nvPr>
            <p:ph type="body" sz="quarter" idx="25"/>
          </p:nvPr>
        </p:nvSpPr>
        <p:spPr>
          <a:xfrm>
            <a:off x="3048000" y="1690688"/>
            <a:ext cx="9144000" cy="3886200"/>
          </a:xfrm>
          <a:solidFill>
            <a:schemeClr val="bg1">
              <a:alpha val="93000"/>
            </a:schemeClr>
          </a:solidFill>
        </p:spPr>
        <p:txBody>
          <a:bodyPr lIns="411480" tIns="566928" rIns="4937760" bIns="3063240" anchor="b">
            <a:noAutofit/>
          </a:bodyPr>
          <a:lstStyle>
            <a:lvl1pPr marL="0" indent="0">
              <a:buNone/>
              <a:defRPr sz="1800" cap="all" baseline="0">
                <a:solidFill>
                  <a:schemeClr val="accent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FE9E034D-C1DD-48C0-BB6B-FDC6F8EBA558}"/>
              </a:ext>
            </a:extLst>
          </p:cNvPr>
          <p:cNvSpPr>
            <a:spLocks noGrp="1"/>
          </p:cNvSpPr>
          <p:nvPr>
            <p:ph type="title" hasCustomPrompt="1"/>
          </p:nvPr>
        </p:nvSpPr>
        <p:spPr>
          <a:xfrm>
            <a:off x="3383280" y="365125"/>
            <a:ext cx="7894320" cy="1325563"/>
          </a:xfrm>
        </p:spPr>
        <p:txBody>
          <a:bodyPr/>
          <a:lstStyle>
            <a:lvl1pPr algn="l">
              <a:defRPr>
                <a:solidFill>
                  <a:schemeClr val="bg1"/>
                </a:solidFill>
              </a:defRPr>
            </a:lvl1pPr>
          </a:lstStyle>
          <a:p>
            <a:r>
              <a:rPr lang="en-US"/>
              <a:t>CLICK TO EDIT TITLE</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hasCustomPrompt="1"/>
          </p:nvPr>
        </p:nvSpPr>
        <p:spPr>
          <a:xfrm>
            <a:off x="3392488"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Click to edit text</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hasCustomPrompt="1"/>
          </p:nvPr>
        </p:nvSpPr>
        <p:spPr>
          <a:xfrm>
            <a:off x="7629525" y="1919288"/>
            <a:ext cx="3657600" cy="640080"/>
          </a:xfrm>
        </p:spPr>
        <p:txBody>
          <a:bodyPr anchor="b">
            <a:normAutofit/>
          </a:bodyPr>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hasCustomPrompt="1"/>
          </p:nvPr>
        </p:nvSpPr>
        <p:spPr>
          <a:xfrm>
            <a:off x="7629525"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Click to edit text</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a:t>7/14/20XX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a:p>
        </p:txBody>
      </p:sp>
      <p:sp>
        <p:nvSpPr>
          <p:cNvPr id="15" name="Rectangle 14">
            <a:extLst>
              <a:ext uri="{FF2B5EF4-FFF2-40B4-BE49-F238E27FC236}">
                <a16:creationId xmlns:a16="http://schemas.microsoft.com/office/drawing/2014/main" id="{F0D2B628-14C7-401D-8451-24C64BCF3CCA}"/>
              </a:ext>
              <a:ext uri="{C183D7F6-B498-43B3-948B-1728B52AA6E4}">
                <adec:decorative xmlns:adec="http://schemas.microsoft.com/office/drawing/2017/decorative" val="1"/>
              </a:ext>
            </a:extLst>
          </p:cNvPr>
          <p:cNvSpPr/>
          <p:nvPr userDrawn="1"/>
        </p:nvSpPr>
        <p:spPr>
          <a:xfrm>
            <a:off x="2817876" y="1690688"/>
            <a:ext cx="228600" cy="3886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746981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owth">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121B4B07-1B80-41CF-89AC-82A7628C9D74}"/>
              </a:ext>
            </a:extLst>
          </p:cNvPr>
          <p:cNvSpPr>
            <a:spLocks noGrp="1"/>
          </p:cNvSpPr>
          <p:nvPr>
            <p:ph type="pic" sz="quarter" idx="13"/>
          </p:nvPr>
        </p:nvSpPr>
        <p:spPr>
          <a:xfrm>
            <a:off x="1524" y="0"/>
            <a:ext cx="12188952" cy="6858000"/>
          </a:xfrm>
          <a:custGeom>
            <a:avLst/>
            <a:gdLst>
              <a:gd name="connsiteX0" fmla="*/ 7789164 w 12188952"/>
              <a:gd name="connsiteY0" fmla="*/ 2468880 h 6858000"/>
              <a:gd name="connsiteX1" fmla="*/ 7789164 w 12188952"/>
              <a:gd name="connsiteY1" fmla="*/ 2697480 h 6858000"/>
              <a:gd name="connsiteX2" fmla="*/ 10715244 w 12188952"/>
              <a:gd name="connsiteY2" fmla="*/ 2697480 h 6858000"/>
              <a:gd name="connsiteX3" fmla="*/ 10715244 w 12188952"/>
              <a:gd name="connsiteY3" fmla="*/ 2468880 h 6858000"/>
              <a:gd name="connsiteX4" fmla="*/ 4634484 w 12188952"/>
              <a:gd name="connsiteY4" fmla="*/ 2468880 h 6858000"/>
              <a:gd name="connsiteX5" fmla="*/ 4634484 w 12188952"/>
              <a:gd name="connsiteY5" fmla="*/ 2697480 h 6858000"/>
              <a:gd name="connsiteX6" fmla="*/ 7560564 w 12188952"/>
              <a:gd name="connsiteY6" fmla="*/ 2697480 h 6858000"/>
              <a:gd name="connsiteX7" fmla="*/ 7560564 w 12188952"/>
              <a:gd name="connsiteY7" fmla="*/ 2468880 h 6858000"/>
              <a:gd name="connsiteX8" fmla="*/ 1443228 w 12188952"/>
              <a:gd name="connsiteY8" fmla="*/ 2468880 h 6858000"/>
              <a:gd name="connsiteX9" fmla="*/ 1443228 w 12188952"/>
              <a:gd name="connsiteY9" fmla="*/ 2697480 h 6858000"/>
              <a:gd name="connsiteX10" fmla="*/ 4369308 w 12188952"/>
              <a:gd name="connsiteY10" fmla="*/ 2697480 h 6858000"/>
              <a:gd name="connsiteX11" fmla="*/ 4369308 w 12188952"/>
              <a:gd name="connsiteY11" fmla="*/ 2468880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468880"/>
                </a:moveTo>
                <a:lnTo>
                  <a:pt x="7789164" y="2697480"/>
                </a:lnTo>
                <a:lnTo>
                  <a:pt x="10715244" y="2697480"/>
                </a:lnTo>
                <a:lnTo>
                  <a:pt x="10715244" y="2468880"/>
                </a:lnTo>
                <a:close/>
                <a:moveTo>
                  <a:pt x="4634484" y="2468880"/>
                </a:moveTo>
                <a:lnTo>
                  <a:pt x="4634484" y="2697480"/>
                </a:lnTo>
                <a:lnTo>
                  <a:pt x="7560564" y="2697480"/>
                </a:lnTo>
                <a:lnTo>
                  <a:pt x="7560564" y="2468880"/>
                </a:lnTo>
                <a:close/>
                <a:moveTo>
                  <a:pt x="1443228" y="2468880"/>
                </a:moveTo>
                <a:lnTo>
                  <a:pt x="1443228" y="2697480"/>
                </a:lnTo>
                <a:lnTo>
                  <a:pt x="4369308" y="2697480"/>
                </a:lnTo>
                <a:lnTo>
                  <a:pt x="4369308" y="2468880"/>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endParaRPr lang="en-US"/>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a:t>Click to edit Master title style</a:t>
            </a:r>
            <a:endParaRPr lang="en-ZA"/>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a:p>
        </p:txBody>
      </p:sp>
      <p:sp>
        <p:nvSpPr>
          <p:cNvPr id="4" name="Text Placeholder 3">
            <a:extLst>
              <a:ext uri="{FF2B5EF4-FFF2-40B4-BE49-F238E27FC236}">
                <a16:creationId xmlns:a16="http://schemas.microsoft.com/office/drawing/2014/main" id="{38840922-E552-4901-81AD-E458DA6BF7FE}"/>
              </a:ext>
            </a:extLst>
          </p:cNvPr>
          <p:cNvSpPr>
            <a:spLocks noGrp="1"/>
          </p:cNvSpPr>
          <p:nvPr>
            <p:ph type="body" sz="quarter" idx="39" hasCustomPrompt="1"/>
          </p:nvPr>
        </p:nvSpPr>
        <p:spPr>
          <a:xfrm>
            <a:off x="1066800" y="1525143"/>
            <a:ext cx="10058400" cy="548640"/>
          </a:xfrm>
        </p:spPr>
        <p:txBody>
          <a:bodyPr>
            <a:noAutofit/>
          </a:bodyPr>
          <a:lstStyle>
            <a:lvl1pPr marL="0" indent="0" algn="ctr">
              <a:buNone/>
              <a:defRPr sz="2000">
                <a:solidFill>
                  <a:schemeClr val="bg1"/>
                </a:solidFill>
                <a:latin typeface="+mj-lt"/>
              </a:defRPr>
            </a:lvl1pPr>
            <a:lvl2pPr marL="457200" indent="0" algn="ctr">
              <a:buNone/>
              <a:defRPr sz="2400">
                <a:latin typeface="+mj-lt"/>
              </a:defRPr>
            </a:lvl2pPr>
            <a:lvl3pPr marL="914400" indent="0" algn="ctr">
              <a:buNone/>
              <a:defRPr sz="2400">
                <a:latin typeface="+mj-lt"/>
              </a:defRPr>
            </a:lvl3pPr>
            <a:lvl4pPr marL="1371600" indent="0" algn="ctr">
              <a:buNone/>
              <a:defRPr sz="2400">
                <a:latin typeface="+mj-lt"/>
              </a:defRPr>
            </a:lvl4pPr>
            <a:lvl5pPr marL="1828800" indent="0" algn="ctr">
              <a:buNone/>
              <a:defRPr sz="2400">
                <a:latin typeface="+mj-lt"/>
              </a:defRPr>
            </a:lvl5pPr>
          </a:lstStyle>
          <a:p>
            <a:pPr lvl="0"/>
            <a:r>
              <a:rPr lang="en-US"/>
              <a:t>Click to edit subtitle</a:t>
            </a:r>
          </a:p>
        </p:txBody>
      </p:sp>
      <p:sp>
        <p:nvSpPr>
          <p:cNvPr id="17" name="Date Placeholder 6">
            <a:extLst>
              <a:ext uri="{FF2B5EF4-FFF2-40B4-BE49-F238E27FC236}">
                <a16:creationId xmlns:a16="http://schemas.microsoft.com/office/drawing/2014/main" id="{5DC05003-DC7F-4DC2-9902-F09425302D88}"/>
              </a:ext>
            </a:extLst>
          </p:cNvPr>
          <p:cNvSpPr>
            <a:spLocks noGrp="1"/>
          </p:cNvSpPr>
          <p:nvPr>
            <p:ph type="dt" sz="half" idx="40"/>
          </p:nvPr>
        </p:nvSpPr>
        <p:spPr>
          <a:xfrm>
            <a:off x="838200" y="6356350"/>
            <a:ext cx="2743200" cy="365125"/>
          </a:xfrm>
        </p:spPr>
        <p:txBody>
          <a:bodyPr/>
          <a:lstStyle>
            <a:lvl1pPr>
              <a:defRPr>
                <a:solidFill>
                  <a:schemeClr val="bg1"/>
                </a:solidFill>
              </a:defRPr>
            </a:lvl1pPr>
          </a:lstStyle>
          <a:p>
            <a:r>
              <a:rPr lang="en-US"/>
              <a:t>7/14/20XX</a:t>
            </a:r>
          </a:p>
        </p:txBody>
      </p:sp>
      <p:sp>
        <p:nvSpPr>
          <p:cNvPr id="16" name="Text Placeholder 8">
            <a:extLst>
              <a:ext uri="{FF2B5EF4-FFF2-40B4-BE49-F238E27FC236}">
                <a16:creationId xmlns:a16="http://schemas.microsoft.com/office/drawing/2014/main" id="{7E5DD934-36C9-4200-9B07-20B7B5F9B9D3}"/>
              </a:ext>
            </a:extLst>
          </p:cNvPr>
          <p:cNvSpPr>
            <a:spLocks noGrp="1"/>
          </p:cNvSpPr>
          <p:nvPr>
            <p:ph type="body" sz="quarter" idx="41" hasCustomPrompt="1"/>
          </p:nvPr>
        </p:nvSpPr>
        <p:spPr>
          <a:xfrm>
            <a:off x="1444752" y="2697480"/>
            <a:ext cx="2926080" cy="2504064"/>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a:t>Bullet 2</a:t>
            </a:r>
            <a:endParaRPr lang="en-ZA"/>
          </a:p>
        </p:txBody>
      </p:sp>
      <p:sp>
        <p:nvSpPr>
          <p:cNvPr id="18" name="Text Placeholder 8">
            <a:extLst>
              <a:ext uri="{FF2B5EF4-FFF2-40B4-BE49-F238E27FC236}">
                <a16:creationId xmlns:a16="http://schemas.microsoft.com/office/drawing/2014/main" id="{6131369D-6688-434C-89C0-00892AA26C87}"/>
              </a:ext>
            </a:extLst>
          </p:cNvPr>
          <p:cNvSpPr>
            <a:spLocks noGrp="1"/>
          </p:cNvSpPr>
          <p:nvPr>
            <p:ph type="body" sz="quarter" idx="42" hasCustomPrompt="1"/>
          </p:nvPr>
        </p:nvSpPr>
        <p:spPr>
          <a:xfrm>
            <a:off x="463600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a:t>Bullet 3</a:t>
            </a:r>
            <a:endParaRPr lang="en-ZA"/>
          </a:p>
        </p:txBody>
      </p:sp>
      <p:sp>
        <p:nvSpPr>
          <p:cNvPr id="19" name="Text Placeholder 8">
            <a:extLst>
              <a:ext uri="{FF2B5EF4-FFF2-40B4-BE49-F238E27FC236}">
                <a16:creationId xmlns:a16="http://schemas.microsoft.com/office/drawing/2014/main" id="{255864CA-BF08-4C2C-88EB-589BDFBE27B3}"/>
              </a:ext>
            </a:extLst>
          </p:cNvPr>
          <p:cNvSpPr>
            <a:spLocks noGrp="1"/>
          </p:cNvSpPr>
          <p:nvPr>
            <p:ph type="body" sz="quarter" idx="43" hasCustomPrompt="1"/>
          </p:nvPr>
        </p:nvSpPr>
        <p:spPr>
          <a:xfrm>
            <a:off x="779068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a:t>Bullet 4</a:t>
            </a:r>
            <a:endParaRPr lang="en-ZA"/>
          </a:p>
        </p:txBody>
      </p:sp>
      <p:sp>
        <p:nvSpPr>
          <p:cNvPr id="29" name="Rectangle 28">
            <a:extLst>
              <a:ext uri="{FF2B5EF4-FFF2-40B4-BE49-F238E27FC236}">
                <a16:creationId xmlns:a16="http://schemas.microsoft.com/office/drawing/2014/main" id="{9B0287FA-646A-4E57-8C1A-1931B75F19B1}"/>
              </a:ext>
              <a:ext uri="{C183D7F6-B498-43B3-948B-1728B52AA6E4}">
                <adec:decorative xmlns:adec="http://schemas.microsoft.com/office/drawing/2017/decorative" val="1"/>
              </a:ext>
            </a:extLst>
          </p:cNvPr>
          <p:cNvSpPr/>
          <p:nvPr userDrawn="1"/>
        </p:nvSpPr>
        <p:spPr>
          <a:xfrm>
            <a:off x="463600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ED43C36-F674-49C6-8542-3721B150B182}"/>
              </a:ext>
              <a:ext uri="{C183D7F6-B498-43B3-948B-1728B52AA6E4}">
                <adec:decorative xmlns:adec="http://schemas.microsoft.com/office/drawing/2017/decorative" val="1"/>
              </a:ext>
            </a:extLst>
          </p:cNvPr>
          <p:cNvSpPr/>
          <p:nvPr userDrawn="1"/>
        </p:nvSpPr>
        <p:spPr>
          <a:xfrm>
            <a:off x="779068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CCF3302-2960-44AC-A88C-4C281751163B}"/>
              </a:ext>
              <a:ext uri="{C183D7F6-B498-43B3-948B-1728B52AA6E4}">
                <adec:decorative xmlns:adec="http://schemas.microsoft.com/office/drawing/2017/decorative" val="1"/>
              </a:ext>
            </a:extLst>
          </p:cNvPr>
          <p:cNvSpPr/>
          <p:nvPr userDrawn="1"/>
        </p:nvSpPr>
        <p:spPr>
          <a:xfrm>
            <a:off x="1444752"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a:t>Bullet Description</a:t>
            </a:r>
            <a:endParaRPr lang="en-ZA"/>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a:t>Bullet Description</a:t>
            </a:r>
            <a:endParaRPr lang="en-ZA"/>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a:t>Bullet Description</a:t>
            </a:r>
            <a:endParaRPr lang="en-ZA"/>
          </a:p>
        </p:txBody>
      </p:sp>
    </p:spTree>
    <p:extLst>
      <p:ext uri="{BB962C8B-B14F-4D97-AF65-F5344CB8AC3E}">
        <p14:creationId xmlns:p14="http://schemas.microsoft.com/office/powerpoint/2010/main" val="309957838"/>
      </p:ext>
    </p:extLst>
  </p:cSld>
  <p:clrMapOvr>
    <a:masterClrMapping/>
  </p:clrMapOvr>
  <p:extLst>
    <p:ext uri="{DCECCB84-F9BA-43D5-87BE-67443E8EF086}">
      <p15:sldGuideLst xmlns:p15="http://schemas.microsoft.com/office/powerpoint/2012/main">
        <p15:guide id="1" orient="horz" pos="76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ZA"/>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a:p>
        </p:txBody>
      </p:sp>
      <p:sp>
        <p:nvSpPr>
          <p:cNvPr id="15" name="Text Placeholder 5">
            <a:extLst>
              <a:ext uri="{FF2B5EF4-FFF2-40B4-BE49-F238E27FC236}">
                <a16:creationId xmlns:a16="http://schemas.microsoft.com/office/drawing/2014/main" id="{5487709A-3CB5-4242-9D31-5DAC5D0494A9}"/>
              </a:ext>
            </a:extLst>
          </p:cNvPr>
          <p:cNvSpPr>
            <a:spLocks noGrp="1"/>
          </p:cNvSpPr>
          <p:nvPr>
            <p:ph type="body" sz="quarter" idx="12" hasCustomPrompt="1"/>
          </p:nvPr>
        </p:nvSpPr>
        <p:spPr>
          <a:xfrm>
            <a:off x="5109000" y="2130552"/>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a:t>Quadrant Title</a:t>
            </a:r>
          </a:p>
        </p:txBody>
      </p:sp>
      <p:sp>
        <p:nvSpPr>
          <p:cNvPr id="16" name="Text Placeholder 5">
            <a:extLst>
              <a:ext uri="{FF2B5EF4-FFF2-40B4-BE49-F238E27FC236}">
                <a16:creationId xmlns:a16="http://schemas.microsoft.com/office/drawing/2014/main" id="{D81AA656-0DD9-4717-8FC2-4C8C03D0634D}"/>
              </a:ext>
            </a:extLst>
          </p:cNvPr>
          <p:cNvSpPr>
            <a:spLocks noGrp="1"/>
          </p:cNvSpPr>
          <p:nvPr>
            <p:ph type="body" sz="quarter" idx="13" hasCustomPrompt="1"/>
          </p:nvPr>
        </p:nvSpPr>
        <p:spPr>
          <a:xfrm>
            <a:off x="5109000" y="5184648"/>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a:t>Quadrant Title</a:t>
            </a:r>
          </a:p>
        </p:txBody>
      </p:sp>
      <p:sp>
        <p:nvSpPr>
          <p:cNvPr id="17" name="Text Placeholder 5">
            <a:extLst>
              <a:ext uri="{FF2B5EF4-FFF2-40B4-BE49-F238E27FC236}">
                <a16:creationId xmlns:a16="http://schemas.microsoft.com/office/drawing/2014/main" id="{970652C9-A2DF-48D4-9530-B3F495F7A401}"/>
              </a:ext>
            </a:extLst>
          </p:cNvPr>
          <p:cNvSpPr>
            <a:spLocks noGrp="1"/>
          </p:cNvSpPr>
          <p:nvPr>
            <p:ph type="body" sz="quarter" idx="14" hasCustomPrompt="1"/>
          </p:nvPr>
        </p:nvSpPr>
        <p:spPr>
          <a:xfrm>
            <a:off x="841248" y="3273552"/>
            <a:ext cx="2011680" cy="274320"/>
          </a:xfrm>
        </p:spPr>
        <p:txBody>
          <a:bodyPr/>
          <a:lstStyle>
            <a:lvl1pPr marL="0" indent="0" algn="l">
              <a:buFont typeface="Arial" panose="020B0604020202020204" pitchFamily="34" charset="0"/>
              <a:buNone/>
              <a:defRPr sz="1400">
                <a:solidFill>
                  <a:schemeClr val="tx1"/>
                </a:solidFill>
                <a:latin typeface="+mj-lt"/>
              </a:defRPr>
            </a:lvl1pPr>
          </a:lstStyle>
          <a:p>
            <a:pPr lvl="0"/>
            <a:r>
              <a:rPr lang="en-US"/>
              <a:t>Quadrant Title</a:t>
            </a:r>
          </a:p>
        </p:txBody>
      </p:sp>
      <p:sp>
        <p:nvSpPr>
          <p:cNvPr id="18" name="Text Placeholder 5">
            <a:extLst>
              <a:ext uri="{FF2B5EF4-FFF2-40B4-BE49-F238E27FC236}">
                <a16:creationId xmlns:a16="http://schemas.microsoft.com/office/drawing/2014/main" id="{FBD279E7-C7DE-4501-9F36-BA9F05FFFF5C}"/>
              </a:ext>
            </a:extLst>
          </p:cNvPr>
          <p:cNvSpPr>
            <a:spLocks noGrp="1"/>
          </p:cNvSpPr>
          <p:nvPr>
            <p:ph type="body" sz="quarter" idx="15" hasCustomPrompt="1"/>
          </p:nvPr>
        </p:nvSpPr>
        <p:spPr>
          <a:xfrm>
            <a:off x="9345168" y="3273552"/>
            <a:ext cx="2011680" cy="274320"/>
          </a:xfrm>
        </p:spPr>
        <p:txBody>
          <a:bodyPr/>
          <a:lstStyle>
            <a:lvl1pPr marL="0" indent="0" algn="r">
              <a:buFont typeface="Arial" panose="020B0604020202020204" pitchFamily="34" charset="0"/>
              <a:buNone/>
              <a:defRPr sz="1400">
                <a:solidFill>
                  <a:schemeClr val="tx1"/>
                </a:solidFill>
                <a:latin typeface="+mj-lt"/>
              </a:defRPr>
            </a:lvl1pPr>
          </a:lstStyle>
          <a:p>
            <a:pPr lvl="0"/>
            <a:r>
              <a:rPr lang="en-US"/>
              <a:t>Quadrant Title</a:t>
            </a:r>
          </a:p>
        </p:txBody>
      </p:sp>
      <p:cxnSp>
        <p:nvCxnSpPr>
          <p:cNvPr id="19" name="Straight Connector 18">
            <a:extLst>
              <a:ext uri="{FF2B5EF4-FFF2-40B4-BE49-F238E27FC236}">
                <a16:creationId xmlns:a16="http://schemas.microsoft.com/office/drawing/2014/main" id="{514BA6D1-4FDE-40E9-9F24-4719889A55F7}"/>
              </a:ext>
            </a:extLst>
          </p:cNvPr>
          <p:cNvCxnSpPr>
            <a:cxnSpLocks/>
          </p:cNvCxnSpPr>
          <p:nvPr userDrawn="1"/>
        </p:nvCxnSpPr>
        <p:spPr>
          <a:xfrm>
            <a:off x="929640" y="3631616"/>
            <a:ext cx="10332720"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1A3B553-82A9-403C-B8D4-D8C8A4A395B7}"/>
              </a:ext>
            </a:extLst>
          </p:cNvPr>
          <p:cNvCxnSpPr>
            <a:cxnSpLocks/>
          </p:cNvCxnSpPr>
          <p:nvPr userDrawn="1"/>
        </p:nvCxnSpPr>
        <p:spPr>
          <a:xfrm>
            <a:off x="6096000" y="2473690"/>
            <a:ext cx="0" cy="256032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1" name="Date Placeholder 4">
            <a:extLst>
              <a:ext uri="{FF2B5EF4-FFF2-40B4-BE49-F238E27FC236}">
                <a16:creationId xmlns:a16="http://schemas.microsoft.com/office/drawing/2014/main" id="{25C7676A-1D83-4D31-9C74-59C46F152534}"/>
              </a:ext>
            </a:extLst>
          </p:cNvPr>
          <p:cNvSpPr>
            <a:spLocks noGrp="1"/>
          </p:cNvSpPr>
          <p:nvPr>
            <p:ph type="dt" sz="half" idx="16"/>
          </p:nvPr>
        </p:nvSpPr>
        <p:spPr>
          <a:xfrm>
            <a:off x="838200" y="6356350"/>
            <a:ext cx="2743200" cy="365125"/>
          </a:xfrm>
        </p:spPr>
        <p:txBody>
          <a:bodyPr/>
          <a:lstStyle>
            <a:lvl1pPr>
              <a:defRPr>
                <a:solidFill>
                  <a:schemeClr val="tx1">
                    <a:lumMod val="65000"/>
                    <a:lumOff val="35000"/>
                  </a:schemeClr>
                </a:solidFill>
              </a:defRPr>
            </a:lvl1pPr>
          </a:lstStyle>
          <a:p>
            <a:r>
              <a:rPr lang="en-US"/>
              <a:t>7/14/20XX</a:t>
            </a:r>
          </a:p>
        </p:txBody>
      </p:sp>
    </p:spTree>
    <p:extLst>
      <p:ext uri="{BB962C8B-B14F-4D97-AF65-F5344CB8AC3E}">
        <p14:creationId xmlns:p14="http://schemas.microsoft.com/office/powerpoint/2010/main" val="487901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839788" y="1933902"/>
            <a:ext cx="5157787"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172200" y="1933902"/>
            <a:ext cx="5183188"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a:p>
        </p:txBody>
      </p:sp>
      <p:sp>
        <p:nvSpPr>
          <p:cNvPr id="11" name="Text Placeholder 10">
            <a:extLst>
              <a:ext uri="{FF2B5EF4-FFF2-40B4-BE49-F238E27FC236}">
                <a16:creationId xmlns:a16="http://schemas.microsoft.com/office/drawing/2014/main" id="{ADF6BB91-26DF-45B2-B1D3-508C39F349CD}"/>
              </a:ext>
            </a:extLst>
          </p:cNvPr>
          <p:cNvSpPr>
            <a:spLocks noGrp="1"/>
          </p:cNvSpPr>
          <p:nvPr>
            <p:ph type="body" sz="quarter" idx="13" hasCustomPrompt="1"/>
          </p:nvPr>
        </p:nvSpPr>
        <p:spPr>
          <a:xfrm>
            <a:off x="836613" y="1482296"/>
            <a:ext cx="8321040" cy="365125"/>
          </a:xfrm>
        </p:spPr>
        <p:txBody>
          <a:bodyPr>
            <a:noAutofit/>
          </a:bodyPr>
          <a:lstStyle>
            <a:lvl1pPr marL="0" indent="0">
              <a:buNone/>
              <a:defRPr sz="2000">
                <a:latin typeface="+mj-lt"/>
              </a:defRPr>
            </a:lvl1pPr>
            <a:lvl2pPr marL="457200" indent="0">
              <a:buNone/>
              <a:defRPr sz="2000">
                <a:latin typeface="+mj-lt"/>
              </a:defRPr>
            </a:lvl2pPr>
            <a:lvl3pPr marL="914400" indent="0">
              <a:buNone/>
              <a:defRPr sz="2000">
                <a:latin typeface="+mj-lt"/>
              </a:defRPr>
            </a:lvl3pPr>
            <a:lvl4pPr marL="1371600" indent="0">
              <a:buNone/>
              <a:defRPr sz="2000">
                <a:latin typeface="+mj-lt"/>
              </a:defRPr>
            </a:lvl4pPr>
            <a:lvl5pPr marL="1828800" indent="0">
              <a:buNone/>
              <a:defRPr sz="2000">
                <a:latin typeface="+mj-lt"/>
              </a:defRPr>
            </a:lvl5pPr>
          </a:lstStyle>
          <a:p>
            <a:pPr lvl="0"/>
            <a:r>
              <a:rPr lang="en-US"/>
              <a:t>Click to edit subtitle</a:t>
            </a:r>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a:t>CLICK TO EDIT MASTER TITLE STYLE</a:t>
            </a:r>
            <a:endParaRPr lang="en-ZA"/>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a:p>
        </p:txBody>
      </p:sp>
      <p:sp>
        <p:nvSpPr>
          <p:cNvPr id="38" name="Text Placeholder 10">
            <a:extLst>
              <a:ext uri="{FF2B5EF4-FFF2-40B4-BE49-F238E27FC236}">
                <a16:creationId xmlns:a16="http://schemas.microsoft.com/office/drawing/2014/main" id="{51F6740D-79A8-4846-A90A-F1FF9BBDD00D}"/>
              </a:ext>
            </a:extLst>
          </p:cNvPr>
          <p:cNvSpPr>
            <a:spLocks noGrp="1"/>
          </p:cNvSpPr>
          <p:nvPr>
            <p:ph type="body" sz="quarter" idx="33" hasCustomPrompt="1"/>
          </p:nvPr>
        </p:nvSpPr>
        <p:spPr>
          <a:xfrm>
            <a:off x="914399" y="3422952"/>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a:t>Year</a:t>
            </a:r>
            <a:endParaRPr lang="en-ZA"/>
          </a:p>
        </p:txBody>
      </p:sp>
      <p:sp>
        <p:nvSpPr>
          <p:cNvPr id="39" name="Text Placeholder 10">
            <a:extLst>
              <a:ext uri="{FF2B5EF4-FFF2-40B4-BE49-F238E27FC236}">
                <a16:creationId xmlns:a16="http://schemas.microsoft.com/office/drawing/2014/main" id="{93E06E79-FBB7-4594-8FC7-631D174541D7}"/>
              </a:ext>
            </a:extLst>
          </p:cNvPr>
          <p:cNvSpPr>
            <a:spLocks noGrp="1"/>
          </p:cNvSpPr>
          <p:nvPr>
            <p:ph type="body" sz="quarter" idx="34" hasCustomPrompt="1"/>
          </p:nvPr>
        </p:nvSpPr>
        <p:spPr>
          <a:xfrm>
            <a:off x="196596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0" name="Text Placeholder 10">
            <a:extLst>
              <a:ext uri="{FF2B5EF4-FFF2-40B4-BE49-F238E27FC236}">
                <a16:creationId xmlns:a16="http://schemas.microsoft.com/office/drawing/2014/main" id="{5B6D7F47-7406-4B82-8180-F3AD59BC6561}"/>
              </a:ext>
            </a:extLst>
          </p:cNvPr>
          <p:cNvSpPr>
            <a:spLocks noGrp="1"/>
          </p:cNvSpPr>
          <p:nvPr>
            <p:ph type="body" sz="quarter" idx="35" hasCustomPrompt="1"/>
          </p:nvPr>
        </p:nvSpPr>
        <p:spPr>
          <a:xfrm>
            <a:off x="275388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1" name="Text Placeholder 10">
            <a:extLst>
              <a:ext uri="{FF2B5EF4-FFF2-40B4-BE49-F238E27FC236}">
                <a16:creationId xmlns:a16="http://schemas.microsoft.com/office/drawing/2014/main" id="{5B79AE07-3E86-4374-9F86-8B70E8158AB1}"/>
              </a:ext>
            </a:extLst>
          </p:cNvPr>
          <p:cNvSpPr>
            <a:spLocks noGrp="1"/>
          </p:cNvSpPr>
          <p:nvPr>
            <p:ph type="body" sz="quarter" idx="36" hasCustomPrompt="1"/>
          </p:nvPr>
        </p:nvSpPr>
        <p:spPr>
          <a:xfrm>
            <a:off x="354180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2" name="Text Placeholder 10">
            <a:extLst>
              <a:ext uri="{FF2B5EF4-FFF2-40B4-BE49-F238E27FC236}">
                <a16:creationId xmlns:a16="http://schemas.microsoft.com/office/drawing/2014/main" id="{C939686F-A239-4AFE-AF56-38497CCD7491}"/>
              </a:ext>
            </a:extLst>
          </p:cNvPr>
          <p:cNvSpPr>
            <a:spLocks noGrp="1"/>
          </p:cNvSpPr>
          <p:nvPr>
            <p:ph type="body" sz="quarter" idx="37" hasCustomPrompt="1"/>
          </p:nvPr>
        </p:nvSpPr>
        <p:spPr>
          <a:xfrm>
            <a:off x="432972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3" name="Text Placeholder 10">
            <a:extLst>
              <a:ext uri="{FF2B5EF4-FFF2-40B4-BE49-F238E27FC236}">
                <a16:creationId xmlns:a16="http://schemas.microsoft.com/office/drawing/2014/main" id="{A634BB4E-B10D-4761-A0B8-EBC734EC96DD}"/>
              </a:ext>
            </a:extLst>
          </p:cNvPr>
          <p:cNvSpPr>
            <a:spLocks noGrp="1"/>
          </p:cNvSpPr>
          <p:nvPr>
            <p:ph type="body" sz="quarter" idx="38" hasCustomPrompt="1"/>
          </p:nvPr>
        </p:nvSpPr>
        <p:spPr>
          <a:xfrm>
            <a:off x="914400" y="4224228"/>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a:t>Year</a:t>
            </a:r>
            <a:endParaRPr lang="en-ZA"/>
          </a:p>
        </p:txBody>
      </p:sp>
      <p:sp>
        <p:nvSpPr>
          <p:cNvPr id="44" name="Text Placeholder 10">
            <a:extLst>
              <a:ext uri="{FF2B5EF4-FFF2-40B4-BE49-F238E27FC236}">
                <a16:creationId xmlns:a16="http://schemas.microsoft.com/office/drawing/2014/main" id="{869255BD-A63E-4BFC-9D2A-E5EABC1DCD81}"/>
              </a:ext>
            </a:extLst>
          </p:cNvPr>
          <p:cNvSpPr>
            <a:spLocks noGrp="1"/>
          </p:cNvSpPr>
          <p:nvPr>
            <p:ph type="body" sz="quarter" idx="39" hasCustomPrompt="1"/>
          </p:nvPr>
        </p:nvSpPr>
        <p:spPr>
          <a:xfrm>
            <a:off x="511764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5" name="Text Placeholder 10">
            <a:extLst>
              <a:ext uri="{FF2B5EF4-FFF2-40B4-BE49-F238E27FC236}">
                <a16:creationId xmlns:a16="http://schemas.microsoft.com/office/drawing/2014/main" id="{31C27FFA-6FA2-4F90-9543-8AE7E5B90E48}"/>
              </a:ext>
            </a:extLst>
          </p:cNvPr>
          <p:cNvSpPr>
            <a:spLocks noGrp="1"/>
          </p:cNvSpPr>
          <p:nvPr>
            <p:ph type="body" sz="quarter" idx="40" hasCustomPrompt="1"/>
          </p:nvPr>
        </p:nvSpPr>
        <p:spPr>
          <a:xfrm>
            <a:off x="590556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6" name="Text Placeholder 10">
            <a:extLst>
              <a:ext uri="{FF2B5EF4-FFF2-40B4-BE49-F238E27FC236}">
                <a16:creationId xmlns:a16="http://schemas.microsoft.com/office/drawing/2014/main" id="{DAA9F46A-F074-488E-91DA-AAC5D23406E1}"/>
              </a:ext>
            </a:extLst>
          </p:cNvPr>
          <p:cNvSpPr>
            <a:spLocks noGrp="1"/>
          </p:cNvSpPr>
          <p:nvPr>
            <p:ph type="body" sz="quarter" idx="41" hasCustomPrompt="1"/>
          </p:nvPr>
        </p:nvSpPr>
        <p:spPr>
          <a:xfrm>
            <a:off x="669348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7" name="Text Placeholder 10">
            <a:extLst>
              <a:ext uri="{FF2B5EF4-FFF2-40B4-BE49-F238E27FC236}">
                <a16:creationId xmlns:a16="http://schemas.microsoft.com/office/drawing/2014/main" id="{24F6FE0C-DA66-4BE4-B1CB-AE552497A035}"/>
              </a:ext>
            </a:extLst>
          </p:cNvPr>
          <p:cNvSpPr>
            <a:spLocks noGrp="1"/>
          </p:cNvSpPr>
          <p:nvPr>
            <p:ph type="body" sz="quarter" idx="42" hasCustomPrompt="1"/>
          </p:nvPr>
        </p:nvSpPr>
        <p:spPr>
          <a:xfrm>
            <a:off x="905724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8" name="Text Placeholder 10">
            <a:extLst>
              <a:ext uri="{FF2B5EF4-FFF2-40B4-BE49-F238E27FC236}">
                <a16:creationId xmlns:a16="http://schemas.microsoft.com/office/drawing/2014/main" id="{E02CB3CF-9E17-4C7C-913F-21EFADB96CBD}"/>
              </a:ext>
            </a:extLst>
          </p:cNvPr>
          <p:cNvSpPr>
            <a:spLocks noGrp="1"/>
          </p:cNvSpPr>
          <p:nvPr>
            <p:ph type="body" sz="quarter" idx="43" hasCustomPrompt="1"/>
          </p:nvPr>
        </p:nvSpPr>
        <p:spPr>
          <a:xfrm>
            <a:off x="748140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49" name="Text Placeholder 10">
            <a:extLst>
              <a:ext uri="{FF2B5EF4-FFF2-40B4-BE49-F238E27FC236}">
                <a16:creationId xmlns:a16="http://schemas.microsoft.com/office/drawing/2014/main" id="{D3AC456D-7AB5-4BB9-8F76-B607929996B1}"/>
              </a:ext>
            </a:extLst>
          </p:cNvPr>
          <p:cNvSpPr>
            <a:spLocks noGrp="1"/>
          </p:cNvSpPr>
          <p:nvPr>
            <p:ph type="body" sz="quarter" idx="44" hasCustomPrompt="1"/>
          </p:nvPr>
        </p:nvSpPr>
        <p:spPr>
          <a:xfrm>
            <a:off x="826932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0" name="Text Placeholder 10">
            <a:extLst>
              <a:ext uri="{FF2B5EF4-FFF2-40B4-BE49-F238E27FC236}">
                <a16:creationId xmlns:a16="http://schemas.microsoft.com/office/drawing/2014/main" id="{C5E41A6A-28FF-4A75-BA52-2FA05EE92EC7}"/>
              </a:ext>
            </a:extLst>
          </p:cNvPr>
          <p:cNvSpPr>
            <a:spLocks noGrp="1"/>
          </p:cNvSpPr>
          <p:nvPr>
            <p:ph type="body" sz="quarter" idx="45" hasCustomPrompt="1"/>
          </p:nvPr>
        </p:nvSpPr>
        <p:spPr>
          <a:xfrm>
            <a:off x="9845160"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1" name="Text Placeholder 10">
            <a:extLst>
              <a:ext uri="{FF2B5EF4-FFF2-40B4-BE49-F238E27FC236}">
                <a16:creationId xmlns:a16="http://schemas.microsoft.com/office/drawing/2014/main" id="{7A1FCD8B-8332-4362-80BA-3DBB4442605C}"/>
              </a:ext>
            </a:extLst>
          </p:cNvPr>
          <p:cNvSpPr>
            <a:spLocks noGrp="1"/>
          </p:cNvSpPr>
          <p:nvPr>
            <p:ph type="body" sz="quarter" idx="46" hasCustomPrompt="1"/>
          </p:nvPr>
        </p:nvSpPr>
        <p:spPr>
          <a:xfrm>
            <a:off x="10633085" y="357039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2" name="Text Placeholder 10">
            <a:extLst>
              <a:ext uri="{FF2B5EF4-FFF2-40B4-BE49-F238E27FC236}">
                <a16:creationId xmlns:a16="http://schemas.microsoft.com/office/drawing/2014/main" id="{F2B53D10-BB76-4138-AAB8-844DCD895BDE}"/>
              </a:ext>
            </a:extLst>
          </p:cNvPr>
          <p:cNvSpPr>
            <a:spLocks noGrp="1"/>
          </p:cNvSpPr>
          <p:nvPr>
            <p:ph type="body" sz="quarter" idx="47" hasCustomPrompt="1"/>
          </p:nvPr>
        </p:nvSpPr>
        <p:spPr>
          <a:xfrm>
            <a:off x="1969915"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3" name="Text Placeholder 10">
            <a:extLst>
              <a:ext uri="{FF2B5EF4-FFF2-40B4-BE49-F238E27FC236}">
                <a16:creationId xmlns:a16="http://schemas.microsoft.com/office/drawing/2014/main" id="{A14739AB-36C4-4467-BA10-CEA1DF2894EF}"/>
              </a:ext>
            </a:extLst>
          </p:cNvPr>
          <p:cNvSpPr>
            <a:spLocks noGrp="1"/>
          </p:cNvSpPr>
          <p:nvPr>
            <p:ph type="body" sz="quarter" idx="48" hasCustomPrompt="1"/>
          </p:nvPr>
        </p:nvSpPr>
        <p:spPr>
          <a:xfrm>
            <a:off x="2757602"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4" name="Text Placeholder 10">
            <a:extLst>
              <a:ext uri="{FF2B5EF4-FFF2-40B4-BE49-F238E27FC236}">
                <a16:creationId xmlns:a16="http://schemas.microsoft.com/office/drawing/2014/main" id="{024E2A82-D649-44D9-BAA0-65A603E113BB}"/>
              </a:ext>
            </a:extLst>
          </p:cNvPr>
          <p:cNvSpPr>
            <a:spLocks noGrp="1"/>
          </p:cNvSpPr>
          <p:nvPr>
            <p:ph type="body" sz="quarter" idx="49" hasCustomPrompt="1"/>
          </p:nvPr>
        </p:nvSpPr>
        <p:spPr>
          <a:xfrm>
            <a:off x="3545289"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5" name="Text Placeholder 10">
            <a:extLst>
              <a:ext uri="{FF2B5EF4-FFF2-40B4-BE49-F238E27FC236}">
                <a16:creationId xmlns:a16="http://schemas.microsoft.com/office/drawing/2014/main" id="{5E9DBCF1-3DA9-4975-9B75-DEFC550B69C1}"/>
              </a:ext>
            </a:extLst>
          </p:cNvPr>
          <p:cNvSpPr>
            <a:spLocks noGrp="1"/>
          </p:cNvSpPr>
          <p:nvPr>
            <p:ph type="body" sz="quarter" idx="50" hasCustomPrompt="1"/>
          </p:nvPr>
        </p:nvSpPr>
        <p:spPr>
          <a:xfrm>
            <a:off x="4332976"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6" name="Text Placeholder 10">
            <a:extLst>
              <a:ext uri="{FF2B5EF4-FFF2-40B4-BE49-F238E27FC236}">
                <a16:creationId xmlns:a16="http://schemas.microsoft.com/office/drawing/2014/main" id="{CD04D2E9-E8EB-43F6-9734-AE8BEED8D892}"/>
              </a:ext>
            </a:extLst>
          </p:cNvPr>
          <p:cNvSpPr>
            <a:spLocks noGrp="1"/>
          </p:cNvSpPr>
          <p:nvPr>
            <p:ph type="body" sz="quarter" idx="51" hasCustomPrompt="1"/>
          </p:nvPr>
        </p:nvSpPr>
        <p:spPr>
          <a:xfrm>
            <a:off x="5120663"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7" name="Text Placeholder 10">
            <a:extLst>
              <a:ext uri="{FF2B5EF4-FFF2-40B4-BE49-F238E27FC236}">
                <a16:creationId xmlns:a16="http://schemas.microsoft.com/office/drawing/2014/main" id="{DCAF80E4-457C-461E-9E59-6EA9934B8F5F}"/>
              </a:ext>
            </a:extLst>
          </p:cNvPr>
          <p:cNvSpPr>
            <a:spLocks noGrp="1"/>
          </p:cNvSpPr>
          <p:nvPr>
            <p:ph type="body" sz="quarter" idx="52" hasCustomPrompt="1"/>
          </p:nvPr>
        </p:nvSpPr>
        <p:spPr>
          <a:xfrm>
            <a:off x="5908350"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8" name="Text Placeholder 10">
            <a:extLst>
              <a:ext uri="{FF2B5EF4-FFF2-40B4-BE49-F238E27FC236}">
                <a16:creationId xmlns:a16="http://schemas.microsoft.com/office/drawing/2014/main" id="{8A2813EA-E62D-4E2E-A97F-38974F23C88E}"/>
              </a:ext>
            </a:extLst>
          </p:cNvPr>
          <p:cNvSpPr>
            <a:spLocks noGrp="1"/>
          </p:cNvSpPr>
          <p:nvPr>
            <p:ph type="body" sz="quarter" idx="53" hasCustomPrompt="1"/>
          </p:nvPr>
        </p:nvSpPr>
        <p:spPr>
          <a:xfrm>
            <a:off x="6696037"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59" name="Text Placeholder 10">
            <a:extLst>
              <a:ext uri="{FF2B5EF4-FFF2-40B4-BE49-F238E27FC236}">
                <a16:creationId xmlns:a16="http://schemas.microsoft.com/office/drawing/2014/main" id="{0A4E7225-8A60-45A3-ACE7-2D6D1EA3306D}"/>
              </a:ext>
            </a:extLst>
          </p:cNvPr>
          <p:cNvSpPr>
            <a:spLocks noGrp="1"/>
          </p:cNvSpPr>
          <p:nvPr>
            <p:ph type="body" sz="quarter" idx="54" hasCustomPrompt="1"/>
          </p:nvPr>
        </p:nvSpPr>
        <p:spPr>
          <a:xfrm>
            <a:off x="9059098"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60" name="Text Placeholder 10">
            <a:extLst>
              <a:ext uri="{FF2B5EF4-FFF2-40B4-BE49-F238E27FC236}">
                <a16:creationId xmlns:a16="http://schemas.microsoft.com/office/drawing/2014/main" id="{FD6DF9FE-80AE-43C3-B35A-B0B773A636E5}"/>
              </a:ext>
            </a:extLst>
          </p:cNvPr>
          <p:cNvSpPr>
            <a:spLocks noGrp="1"/>
          </p:cNvSpPr>
          <p:nvPr>
            <p:ph type="body" sz="quarter" idx="55" hasCustomPrompt="1"/>
          </p:nvPr>
        </p:nvSpPr>
        <p:spPr>
          <a:xfrm>
            <a:off x="7483724"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61" name="Text Placeholder 10">
            <a:extLst>
              <a:ext uri="{FF2B5EF4-FFF2-40B4-BE49-F238E27FC236}">
                <a16:creationId xmlns:a16="http://schemas.microsoft.com/office/drawing/2014/main" id="{725DE269-1E5D-4437-B997-CCFE8800082F}"/>
              </a:ext>
            </a:extLst>
          </p:cNvPr>
          <p:cNvSpPr>
            <a:spLocks noGrp="1"/>
          </p:cNvSpPr>
          <p:nvPr>
            <p:ph type="body" sz="quarter" idx="56" hasCustomPrompt="1"/>
          </p:nvPr>
        </p:nvSpPr>
        <p:spPr>
          <a:xfrm>
            <a:off x="8271411"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62" name="Text Placeholder 10">
            <a:extLst>
              <a:ext uri="{FF2B5EF4-FFF2-40B4-BE49-F238E27FC236}">
                <a16:creationId xmlns:a16="http://schemas.microsoft.com/office/drawing/2014/main" id="{EAE25BBD-7B98-417B-B9FC-B2DF70FAFDC0}"/>
              </a:ext>
            </a:extLst>
          </p:cNvPr>
          <p:cNvSpPr>
            <a:spLocks noGrp="1"/>
          </p:cNvSpPr>
          <p:nvPr>
            <p:ph type="body" sz="quarter" idx="57" hasCustomPrompt="1"/>
          </p:nvPr>
        </p:nvSpPr>
        <p:spPr>
          <a:xfrm>
            <a:off x="9846785"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63" name="Text Placeholder 10">
            <a:extLst>
              <a:ext uri="{FF2B5EF4-FFF2-40B4-BE49-F238E27FC236}">
                <a16:creationId xmlns:a16="http://schemas.microsoft.com/office/drawing/2014/main" id="{0A4DF189-5583-4731-8F70-2578793E0244}"/>
              </a:ext>
            </a:extLst>
          </p:cNvPr>
          <p:cNvSpPr>
            <a:spLocks noGrp="1"/>
          </p:cNvSpPr>
          <p:nvPr>
            <p:ph type="body" sz="quarter" idx="58" hasCustomPrompt="1"/>
          </p:nvPr>
        </p:nvSpPr>
        <p:spPr>
          <a:xfrm>
            <a:off x="10634472" y="435745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65" name="Text Placeholder 3">
            <a:extLst>
              <a:ext uri="{FF2B5EF4-FFF2-40B4-BE49-F238E27FC236}">
                <a16:creationId xmlns:a16="http://schemas.microsoft.com/office/drawing/2014/main" id="{06405A2E-994F-49B5-ABCB-1CA1FCEB08C7}"/>
              </a:ext>
            </a:extLst>
          </p:cNvPr>
          <p:cNvSpPr>
            <a:spLocks noGrp="1"/>
          </p:cNvSpPr>
          <p:nvPr>
            <p:ph type="body" sz="quarter" idx="59" hasCustomPrompt="1"/>
          </p:nvPr>
        </p:nvSpPr>
        <p:spPr>
          <a:xfrm>
            <a:off x="5360987" y="2055840"/>
            <a:ext cx="1828800" cy="696885"/>
          </a:xfrm>
          <a:noFill/>
          <a:ln w="12700">
            <a:solidFill>
              <a:schemeClr val="accent3"/>
            </a:solidFill>
          </a:ln>
        </p:spPr>
        <p:txBody>
          <a:bodyPr tIns="36000" anchor="ctr" anchorCtr="1">
            <a:normAutofit/>
          </a:bodyPr>
          <a:lstStyle>
            <a:lvl1pPr marL="0" indent="0" algn="ctr">
              <a:lnSpc>
                <a:spcPct val="100000"/>
              </a:lnSpc>
              <a:buNone/>
              <a:defRPr sz="1200">
                <a:solidFill>
                  <a:schemeClr val="tx1">
                    <a:lumMod val="75000"/>
                    <a:lumOff val="25000"/>
                  </a:schemeClr>
                </a:solidFill>
                <a:latin typeface="+mj-lt"/>
              </a:defRPr>
            </a:lvl1pPr>
          </a:lstStyle>
          <a:p>
            <a:pPr lvl="0"/>
            <a:r>
              <a:rPr lang="en-US"/>
              <a:t>Item Title</a:t>
            </a:r>
            <a:endParaRPr lang="en-ZA"/>
          </a:p>
        </p:txBody>
      </p:sp>
      <p:sp>
        <p:nvSpPr>
          <p:cNvPr id="67" name="Date Placeholder 4">
            <a:extLst>
              <a:ext uri="{FF2B5EF4-FFF2-40B4-BE49-F238E27FC236}">
                <a16:creationId xmlns:a16="http://schemas.microsoft.com/office/drawing/2014/main" id="{33000A7A-B075-4FF0-8FCA-89256A1A66C8}"/>
              </a:ext>
            </a:extLst>
          </p:cNvPr>
          <p:cNvSpPr>
            <a:spLocks noGrp="1"/>
          </p:cNvSpPr>
          <p:nvPr>
            <p:ph type="dt" sz="half" idx="61"/>
          </p:nvPr>
        </p:nvSpPr>
        <p:spPr>
          <a:xfrm>
            <a:off x="838200" y="6356350"/>
            <a:ext cx="2743200" cy="365125"/>
          </a:xfrm>
        </p:spPr>
        <p:txBody>
          <a:bodyPr/>
          <a:lstStyle>
            <a:lvl1pPr>
              <a:defRPr>
                <a:solidFill>
                  <a:schemeClr val="tx1">
                    <a:lumMod val="65000"/>
                    <a:lumOff val="35000"/>
                  </a:schemeClr>
                </a:solidFill>
              </a:defRPr>
            </a:lvl1pPr>
          </a:lstStyle>
          <a:p>
            <a:r>
              <a:rPr lang="en-US"/>
              <a:t>7/14/20XX</a:t>
            </a:r>
          </a:p>
        </p:txBody>
      </p:sp>
      <p:sp>
        <p:nvSpPr>
          <p:cNvPr id="3" name="Rectangle 2">
            <a:extLst>
              <a:ext uri="{FF2B5EF4-FFF2-40B4-BE49-F238E27FC236}">
                <a16:creationId xmlns:a16="http://schemas.microsoft.com/office/drawing/2014/main" id="{57AB03C7-C423-4EA2-AC0C-C153413E216C}"/>
              </a:ext>
            </a:extLst>
          </p:cNvPr>
          <p:cNvSpPr/>
          <p:nvPr userDrawn="1"/>
        </p:nvSpPr>
        <p:spPr>
          <a:xfrm>
            <a:off x="929640" y="3943857"/>
            <a:ext cx="1033272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028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65760"/>
            <a:ext cx="10515600" cy="1325563"/>
          </a:xfrm>
        </p:spPr>
        <p:txBody>
          <a:bodyPr/>
          <a:lstStyle>
            <a:lvl1pPr>
              <a:defRPr>
                <a:solidFill>
                  <a:schemeClr val="tx1"/>
                </a:solidFill>
              </a:defRPr>
            </a:lvl1pPr>
          </a:lstStyle>
          <a:p>
            <a:r>
              <a:rPr lang="en-US"/>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53570229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4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a:p>
        </p:txBody>
      </p:sp>
      <p:sp>
        <p:nvSpPr>
          <p:cNvPr id="28" name="Picture Placeholder 27">
            <a:extLst>
              <a:ext uri="{FF2B5EF4-FFF2-40B4-BE49-F238E27FC236}">
                <a16:creationId xmlns:a16="http://schemas.microsoft.com/office/drawing/2014/main" id="{8A4789F7-47F3-492F-8AE6-209A1044F3DD}"/>
              </a:ext>
            </a:extLst>
          </p:cNvPr>
          <p:cNvSpPr>
            <a:spLocks noGrp="1"/>
          </p:cNvSpPr>
          <p:nvPr>
            <p:ph type="pic" sz="quarter" idx="13"/>
          </p:nvPr>
        </p:nvSpPr>
        <p:spPr>
          <a:xfrm>
            <a:off x="914400" y="2047876"/>
            <a:ext cx="2103120" cy="2913793"/>
          </a:xfrm>
          <a:custGeom>
            <a:avLst/>
            <a:gdLst>
              <a:gd name="connsiteX0" fmla="*/ 0 w 2103120"/>
              <a:gd name="connsiteY0" fmla="*/ 0 h 2913793"/>
              <a:gd name="connsiteX1" fmla="*/ 2103120 w 2103120"/>
              <a:gd name="connsiteY1" fmla="*/ 0 h 2913793"/>
              <a:gd name="connsiteX2" fmla="*/ 2103120 w 2103120"/>
              <a:gd name="connsiteY2" fmla="*/ 2913793 h 2913793"/>
              <a:gd name="connsiteX3" fmla="*/ 0 w 2103120"/>
              <a:gd name="connsiteY3" fmla="*/ 2913793 h 2913793"/>
            </a:gdLst>
            <a:ahLst/>
            <a:cxnLst>
              <a:cxn ang="0">
                <a:pos x="connsiteX0" y="connsiteY0"/>
              </a:cxn>
              <a:cxn ang="0">
                <a:pos x="connsiteX1" y="connsiteY1"/>
              </a:cxn>
              <a:cxn ang="0">
                <a:pos x="connsiteX2" y="connsiteY2"/>
              </a:cxn>
              <a:cxn ang="0">
                <a:pos x="connsiteX3" y="connsiteY3"/>
              </a:cxn>
            </a:cxnLst>
            <a:rect l="l" t="t" r="r" b="b"/>
            <a:pathLst>
              <a:path w="2103120" h="2913793">
                <a:moveTo>
                  <a:pt x="0" y="0"/>
                </a:moveTo>
                <a:lnTo>
                  <a:pt x="2103120" y="0"/>
                </a:lnTo>
                <a:lnTo>
                  <a:pt x="2103120" y="2913793"/>
                </a:lnTo>
                <a:lnTo>
                  <a:pt x="0" y="2913793"/>
                </a:lnTo>
                <a:close/>
              </a:path>
            </a:pathLst>
          </a:custGeom>
          <a:solidFill>
            <a:schemeClr val="accent6">
              <a:lumMod val="20000"/>
              <a:lumOff val="80000"/>
            </a:schemeClr>
          </a:solidFill>
        </p:spPr>
        <p:txBody>
          <a:bodyPr wrap="square">
            <a:noAutofit/>
          </a:bodyPr>
          <a:lstStyle/>
          <a:p>
            <a:endParaRPr lang="en-US"/>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27" name="Picture Placeholder 26">
            <a:extLst>
              <a:ext uri="{FF2B5EF4-FFF2-40B4-BE49-F238E27FC236}">
                <a16:creationId xmlns:a16="http://schemas.microsoft.com/office/drawing/2014/main" id="{25A9EE92-C505-4777-B442-72C5A0BDCBF7}"/>
              </a:ext>
            </a:extLst>
          </p:cNvPr>
          <p:cNvSpPr>
            <a:spLocks noGrp="1"/>
          </p:cNvSpPr>
          <p:nvPr>
            <p:ph type="pic" sz="quarter" idx="16"/>
          </p:nvPr>
        </p:nvSpPr>
        <p:spPr>
          <a:xfrm>
            <a:off x="366776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2104 w 2103120"/>
              <a:gd name="connsiteY3" fmla="*/ 3017520 h 3017520"/>
              <a:gd name="connsiteX4" fmla="*/ 2102104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2104" y="3017520"/>
                </a:lnTo>
                <a:lnTo>
                  <a:pt x="2102104" y="2910625"/>
                </a:lnTo>
                <a:lnTo>
                  <a:pt x="0" y="2910625"/>
                </a:lnTo>
                <a:close/>
              </a:path>
            </a:pathLst>
          </a:custGeom>
          <a:solidFill>
            <a:schemeClr val="accent6">
              <a:lumMod val="20000"/>
              <a:lumOff val="80000"/>
            </a:schemeClr>
          </a:solidFill>
        </p:spPr>
        <p:txBody>
          <a:bodyPr wrap="square">
            <a:noAutofit/>
          </a:bodyPr>
          <a:lstStyle/>
          <a:p>
            <a:endParaRPr lang="en-US"/>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26" name="Picture Placeholder 25">
            <a:extLst>
              <a:ext uri="{FF2B5EF4-FFF2-40B4-BE49-F238E27FC236}">
                <a16:creationId xmlns:a16="http://schemas.microsoft.com/office/drawing/2014/main" id="{B98E2731-9AE8-4D4E-969E-814287EE84AB}"/>
              </a:ext>
            </a:extLst>
          </p:cNvPr>
          <p:cNvSpPr>
            <a:spLocks noGrp="1"/>
          </p:cNvSpPr>
          <p:nvPr>
            <p:ph type="pic" sz="quarter" idx="19"/>
          </p:nvPr>
        </p:nvSpPr>
        <p:spPr>
          <a:xfrm>
            <a:off x="642112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0725 w 2103120"/>
              <a:gd name="connsiteY3" fmla="*/ 3017520 h 3017520"/>
              <a:gd name="connsiteX4" fmla="*/ 2100725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0725" y="3017520"/>
                </a:lnTo>
                <a:lnTo>
                  <a:pt x="2100725" y="2910625"/>
                </a:lnTo>
                <a:lnTo>
                  <a:pt x="0" y="2910625"/>
                </a:lnTo>
                <a:close/>
              </a:path>
            </a:pathLst>
          </a:custGeom>
          <a:solidFill>
            <a:schemeClr val="accent6">
              <a:lumMod val="20000"/>
              <a:lumOff val="80000"/>
            </a:schemeClr>
          </a:solidFill>
        </p:spPr>
        <p:txBody>
          <a:bodyPr wrap="square">
            <a:noAutofit/>
          </a:bodyPr>
          <a:lstStyle/>
          <a:p>
            <a:endParaRPr lang="en-US"/>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25" name="Picture Placeholder 24">
            <a:extLst>
              <a:ext uri="{FF2B5EF4-FFF2-40B4-BE49-F238E27FC236}">
                <a16:creationId xmlns:a16="http://schemas.microsoft.com/office/drawing/2014/main" id="{ACF06764-EDD6-4592-AF7B-7BF92AF387F7}"/>
              </a:ext>
            </a:extLst>
          </p:cNvPr>
          <p:cNvSpPr>
            <a:spLocks noGrp="1"/>
          </p:cNvSpPr>
          <p:nvPr>
            <p:ph type="pic" sz="quarter" idx="22"/>
          </p:nvPr>
        </p:nvSpPr>
        <p:spPr>
          <a:xfrm>
            <a:off x="917448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2910625 h 3017520"/>
              <a:gd name="connsiteX3" fmla="*/ 2268 w 2103120"/>
              <a:gd name="connsiteY3" fmla="*/ 2910625 h 3017520"/>
              <a:gd name="connsiteX4" fmla="*/ 2268 w 2103120"/>
              <a:gd name="connsiteY4" fmla="*/ 3017520 h 3017520"/>
              <a:gd name="connsiteX5" fmla="*/ 0 w 2103120"/>
              <a:gd name="connsiteY5" fmla="*/ 301752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2910625"/>
                </a:lnTo>
                <a:lnTo>
                  <a:pt x="2268" y="2910625"/>
                </a:lnTo>
                <a:lnTo>
                  <a:pt x="2268" y="3017520"/>
                </a:lnTo>
                <a:lnTo>
                  <a:pt x="0" y="3017520"/>
                </a:lnTo>
                <a:close/>
              </a:path>
            </a:pathLst>
          </a:custGeom>
          <a:solidFill>
            <a:schemeClr val="accent6">
              <a:lumMod val="20000"/>
              <a:lumOff val="80000"/>
            </a:schemeClr>
          </a:solidFill>
        </p:spPr>
        <p:txBody>
          <a:bodyPr wrap="square">
            <a:noAutofit/>
          </a:bodyPr>
          <a:lstStyle/>
          <a:p>
            <a:endParaRPr lang="en-US"/>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29" name="Rectangle 28">
            <a:extLst>
              <a:ext uri="{FF2B5EF4-FFF2-40B4-BE49-F238E27FC236}">
                <a16:creationId xmlns:a16="http://schemas.microsoft.com/office/drawing/2014/main" id="{EBFF9948-88DC-4F9B-ADAB-743B4534E394}"/>
              </a:ext>
              <a:ext uri="{C183D7F6-B498-43B3-948B-1728B52AA6E4}">
                <adec:decorative xmlns:adec="http://schemas.microsoft.com/office/drawing/2017/decorative" val="1"/>
              </a:ext>
            </a:extLst>
          </p:cNvPr>
          <p:cNvSpPr/>
          <p:nvPr userDrawn="1"/>
        </p:nvSpPr>
        <p:spPr>
          <a:xfrm>
            <a:off x="914400" y="496166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AB8730-C1E9-4C39-AD6B-791ECCB2A856}"/>
              </a:ext>
              <a:ext uri="{C183D7F6-B498-43B3-948B-1728B52AA6E4}">
                <adec:decorative xmlns:adec="http://schemas.microsoft.com/office/drawing/2017/decorative" val="1"/>
              </a:ext>
            </a:extLst>
          </p:cNvPr>
          <p:cNvSpPr/>
          <p:nvPr userDrawn="1"/>
        </p:nvSpPr>
        <p:spPr>
          <a:xfrm>
            <a:off x="3666744"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D0B1428-A83E-4197-AB02-D6F4EE2027A3}"/>
              </a:ext>
              <a:ext uri="{C183D7F6-B498-43B3-948B-1728B52AA6E4}">
                <adec:decorative xmlns:adec="http://schemas.microsoft.com/office/drawing/2017/decorative" val="1"/>
              </a:ext>
            </a:extLst>
          </p:cNvPr>
          <p:cNvSpPr/>
          <p:nvPr userDrawn="1"/>
        </p:nvSpPr>
        <p:spPr>
          <a:xfrm>
            <a:off x="6418725"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4BAF707-3808-4238-963B-95584798BE51}"/>
              </a:ext>
              <a:ext uri="{C183D7F6-B498-43B3-948B-1728B52AA6E4}">
                <adec:decorative xmlns:adec="http://schemas.microsoft.com/office/drawing/2017/decorative" val="1"/>
              </a:ext>
            </a:extLst>
          </p:cNvPr>
          <p:cNvSpPr/>
          <p:nvPr userDrawn="1"/>
        </p:nvSpPr>
        <p:spPr>
          <a:xfrm>
            <a:off x="9176748"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8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a:p>
        </p:txBody>
      </p:sp>
      <p:sp>
        <p:nvSpPr>
          <p:cNvPr id="44" name="Picture Placeholder 43">
            <a:extLst>
              <a:ext uri="{FF2B5EF4-FFF2-40B4-BE49-F238E27FC236}">
                <a16:creationId xmlns:a16="http://schemas.microsoft.com/office/drawing/2014/main" id="{D0D0D822-3E52-4D3E-BD04-0A87AF2312B0}"/>
              </a:ext>
            </a:extLst>
          </p:cNvPr>
          <p:cNvSpPr>
            <a:spLocks noGrp="1"/>
          </p:cNvSpPr>
          <p:nvPr>
            <p:ph type="pic" sz="quarter" idx="13"/>
          </p:nvPr>
        </p:nvSpPr>
        <p:spPr>
          <a:xfrm>
            <a:off x="91440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264244 h 1371600"/>
              <a:gd name="connsiteX3" fmla="*/ 142 w 2103120"/>
              <a:gd name="connsiteY3" fmla="*/ 1264244 h 1371600"/>
              <a:gd name="connsiteX4" fmla="*/ 142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64244"/>
                </a:lnTo>
                <a:lnTo>
                  <a:pt x="142" y="1264244"/>
                </a:lnTo>
                <a:lnTo>
                  <a:pt x="142" y="1371600"/>
                </a:lnTo>
                <a:lnTo>
                  <a:pt x="0" y="1371600"/>
                </a:lnTo>
                <a:close/>
              </a:path>
            </a:pathLst>
          </a:custGeom>
          <a:solidFill>
            <a:schemeClr val="accent6">
              <a:lumMod val="20000"/>
              <a:lumOff val="80000"/>
            </a:schemeClr>
          </a:solidFill>
        </p:spPr>
        <p:txBody>
          <a:bodyPr wrap="square">
            <a:noAutofit/>
          </a:bodyPr>
          <a:lstStyle>
            <a:lvl1pPr>
              <a:defRPr sz="1800"/>
            </a:lvl1pPr>
          </a:lstStyle>
          <a:p>
            <a:endParaRPr lang="en-US"/>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3" name="Picture Placeholder 42">
            <a:extLst>
              <a:ext uri="{FF2B5EF4-FFF2-40B4-BE49-F238E27FC236}">
                <a16:creationId xmlns:a16="http://schemas.microsoft.com/office/drawing/2014/main" id="{F1850C15-0C47-405D-A6CC-FC41802A67C8}"/>
              </a:ext>
            </a:extLst>
          </p:cNvPr>
          <p:cNvSpPr>
            <a:spLocks noGrp="1"/>
          </p:cNvSpPr>
          <p:nvPr>
            <p:ph type="pic" sz="quarter" idx="16"/>
          </p:nvPr>
        </p:nvSpPr>
        <p:spPr>
          <a:xfrm>
            <a:off x="366776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683 w 2103120"/>
              <a:gd name="connsiteY3" fmla="*/ 1371600 h 1371600"/>
              <a:gd name="connsiteX4" fmla="*/ 2102683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683" y="1371600"/>
                </a:lnTo>
                <a:lnTo>
                  <a:pt x="2102683" y="1266213"/>
                </a:lnTo>
                <a:lnTo>
                  <a:pt x="0" y="1266213"/>
                </a:lnTo>
                <a:close/>
              </a:path>
            </a:pathLst>
          </a:custGeom>
          <a:solidFill>
            <a:schemeClr val="accent6">
              <a:lumMod val="20000"/>
              <a:lumOff val="80000"/>
            </a:schemeClr>
          </a:solidFill>
        </p:spPr>
        <p:txBody>
          <a:bodyPr wrap="square">
            <a:noAutofit/>
          </a:bodyPr>
          <a:lstStyle>
            <a:lvl1pPr>
              <a:defRPr sz="1800"/>
            </a:lvl1pPr>
          </a:lstStyle>
          <a:p>
            <a:endParaRPr lang="en-US"/>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2" name="Picture Placeholder 41">
            <a:extLst>
              <a:ext uri="{FF2B5EF4-FFF2-40B4-BE49-F238E27FC236}">
                <a16:creationId xmlns:a16="http://schemas.microsoft.com/office/drawing/2014/main" id="{4BE5C88B-BE08-4186-BF4E-95E5811D1874}"/>
              </a:ext>
            </a:extLst>
          </p:cNvPr>
          <p:cNvSpPr>
            <a:spLocks noGrp="1"/>
          </p:cNvSpPr>
          <p:nvPr>
            <p:ph type="pic" sz="quarter" idx="19"/>
          </p:nvPr>
        </p:nvSpPr>
        <p:spPr>
          <a:xfrm>
            <a:off x="642112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0867 w 2103120"/>
              <a:gd name="connsiteY3" fmla="*/ 1371600 h 1371600"/>
              <a:gd name="connsiteX4" fmla="*/ 21008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0867" y="1371600"/>
                </a:lnTo>
                <a:lnTo>
                  <a:pt x="2100867" y="1266213"/>
                </a:lnTo>
                <a:lnTo>
                  <a:pt x="0" y="1266213"/>
                </a:lnTo>
                <a:close/>
              </a:path>
            </a:pathLst>
          </a:custGeom>
          <a:solidFill>
            <a:schemeClr val="accent6">
              <a:lumMod val="20000"/>
              <a:lumOff val="80000"/>
            </a:schemeClr>
          </a:solidFill>
        </p:spPr>
        <p:txBody>
          <a:bodyPr wrap="square">
            <a:noAutofit/>
          </a:bodyPr>
          <a:lstStyle>
            <a:lvl1pPr>
              <a:defRPr sz="1800"/>
            </a:lvl1pPr>
          </a:lstStyle>
          <a:p>
            <a:endParaRPr lang="en-US"/>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1" name="Picture Placeholder 40">
            <a:extLst>
              <a:ext uri="{FF2B5EF4-FFF2-40B4-BE49-F238E27FC236}">
                <a16:creationId xmlns:a16="http://schemas.microsoft.com/office/drawing/2014/main" id="{CF3E2C3A-A072-436A-8C0E-682F06540C4F}"/>
              </a:ext>
            </a:extLst>
          </p:cNvPr>
          <p:cNvSpPr>
            <a:spLocks noGrp="1"/>
          </p:cNvSpPr>
          <p:nvPr>
            <p:ph type="pic" sz="quarter" idx="22"/>
          </p:nvPr>
        </p:nvSpPr>
        <p:spPr>
          <a:xfrm>
            <a:off x="917448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1667 w 2103120"/>
              <a:gd name="connsiteY3" fmla="*/ 1371600 h 1371600"/>
              <a:gd name="connsiteX4" fmla="*/ 21016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1667" y="1371600"/>
                </a:lnTo>
                <a:lnTo>
                  <a:pt x="2101667" y="1266213"/>
                </a:lnTo>
                <a:lnTo>
                  <a:pt x="0" y="1266213"/>
                </a:lnTo>
                <a:close/>
              </a:path>
            </a:pathLst>
          </a:custGeom>
          <a:solidFill>
            <a:schemeClr val="accent6">
              <a:lumMod val="20000"/>
              <a:lumOff val="80000"/>
            </a:schemeClr>
          </a:solidFill>
        </p:spPr>
        <p:txBody>
          <a:bodyPr wrap="square">
            <a:noAutofit/>
          </a:bodyPr>
          <a:lstStyle>
            <a:lvl1pPr>
              <a:defRPr sz="1800"/>
            </a:lvl1pPr>
          </a:lstStyle>
          <a:p>
            <a:endParaRPr lang="en-US"/>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5" name="Picture Placeholder 44">
            <a:extLst>
              <a:ext uri="{FF2B5EF4-FFF2-40B4-BE49-F238E27FC236}">
                <a16:creationId xmlns:a16="http://schemas.microsoft.com/office/drawing/2014/main" id="{20DAF781-CA6C-43D3-B553-E58DBF509A4A}"/>
              </a:ext>
            </a:extLst>
          </p:cNvPr>
          <p:cNvSpPr>
            <a:spLocks noGrp="1"/>
          </p:cNvSpPr>
          <p:nvPr>
            <p:ph type="pic" sz="quarter" idx="25"/>
          </p:nvPr>
        </p:nvSpPr>
        <p:spPr>
          <a:xfrm>
            <a:off x="91744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276026 h 1371600"/>
              <a:gd name="connsiteX3" fmla="*/ 624 w 2103120"/>
              <a:gd name="connsiteY3" fmla="*/ 1276026 h 1371600"/>
              <a:gd name="connsiteX4" fmla="*/ 624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76026"/>
                </a:lnTo>
                <a:lnTo>
                  <a:pt x="624" y="1276026"/>
                </a:lnTo>
                <a:lnTo>
                  <a:pt x="624" y="1371600"/>
                </a:lnTo>
                <a:lnTo>
                  <a:pt x="0" y="1371600"/>
                </a:lnTo>
                <a:close/>
              </a:path>
            </a:pathLst>
          </a:custGeom>
          <a:solidFill>
            <a:schemeClr val="accent6">
              <a:lumMod val="20000"/>
              <a:lumOff val="80000"/>
            </a:schemeClr>
          </a:solidFill>
        </p:spPr>
        <p:txBody>
          <a:bodyPr wrap="square">
            <a:noAutofit/>
          </a:bodyPr>
          <a:lstStyle>
            <a:lvl1pPr>
              <a:defRPr sz="1800"/>
            </a:lvl1pPr>
          </a:lstStyle>
          <a:p>
            <a:endParaRPr lang="en-US"/>
          </a:p>
        </p:txBody>
      </p:sp>
      <p:sp>
        <p:nvSpPr>
          <p:cNvPr id="22" name="Text Placeholder 8">
            <a:extLst>
              <a:ext uri="{FF2B5EF4-FFF2-40B4-BE49-F238E27FC236}">
                <a16:creationId xmlns:a16="http://schemas.microsoft.com/office/drawing/2014/main" id="{E502DEDD-A955-4A8D-9A05-828A01CE551D}"/>
              </a:ext>
            </a:extLst>
          </p:cNvPr>
          <p:cNvSpPr>
            <a:spLocks noGrp="1"/>
          </p:cNvSpPr>
          <p:nvPr>
            <p:ph type="body" sz="quarter" idx="26" hasCustomPrompt="1"/>
          </p:nvPr>
        </p:nvSpPr>
        <p:spPr>
          <a:xfrm>
            <a:off x="91440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23" name="Text Placeholder 10">
            <a:extLst>
              <a:ext uri="{FF2B5EF4-FFF2-40B4-BE49-F238E27FC236}">
                <a16:creationId xmlns:a16="http://schemas.microsoft.com/office/drawing/2014/main" id="{E76CEA8C-8899-44E0-9F47-106A711A4CC1}"/>
              </a:ext>
            </a:extLst>
          </p:cNvPr>
          <p:cNvSpPr>
            <a:spLocks noGrp="1"/>
          </p:cNvSpPr>
          <p:nvPr>
            <p:ph type="body" sz="quarter" idx="27" hasCustomPrompt="1"/>
          </p:nvPr>
        </p:nvSpPr>
        <p:spPr>
          <a:xfrm>
            <a:off x="91440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6" name="Picture Placeholder 45">
            <a:extLst>
              <a:ext uri="{FF2B5EF4-FFF2-40B4-BE49-F238E27FC236}">
                <a16:creationId xmlns:a16="http://schemas.microsoft.com/office/drawing/2014/main" id="{4DE21878-7282-49DF-A1B3-B38F5A85F71A}"/>
              </a:ext>
            </a:extLst>
          </p:cNvPr>
          <p:cNvSpPr>
            <a:spLocks noGrp="1"/>
          </p:cNvSpPr>
          <p:nvPr>
            <p:ph type="pic" sz="quarter" idx="28"/>
          </p:nvPr>
        </p:nvSpPr>
        <p:spPr>
          <a:xfrm>
            <a:off x="367080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728 w 2103120"/>
              <a:gd name="connsiteY3" fmla="*/ 1371600 h 1371600"/>
              <a:gd name="connsiteX4" fmla="*/ 2102728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728" y="1371600"/>
                </a:lnTo>
                <a:lnTo>
                  <a:pt x="2102728" y="1277995"/>
                </a:lnTo>
                <a:lnTo>
                  <a:pt x="0" y="1277995"/>
                </a:lnTo>
                <a:close/>
              </a:path>
            </a:pathLst>
          </a:custGeom>
          <a:solidFill>
            <a:schemeClr val="accent6">
              <a:lumMod val="20000"/>
              <a:lumOff val="80000"/>
            </a:schemeClr>
          </a:solidFill>
        </p:spPr>
        <p:txBody>
          <a:bodyPr wrap="square">
            <a:noAutofit/>
          </a:bodyPr>
          <a:lstStyle>
            <a:lvl1pPr>
              <a:defRPr sz="1800"/>
            </a:lvl1pPr>
          </a:lstStyle>
          <a:p>
            <a:endParaRPr lang="en-US"/>
          </a:p>
        </p:txBody>
      </p:sp>
      <p:sp>
        <p:nvSpPr>
          <p:cNvPr id="25" name="Text Placeholder 8">
            <a:extLst>
              <a:ext uri="{FF2B5EF4-FFF2-40B4-BE49-F238E27FC236}">
                <a16:creationId xmlns:a16="http://schemas.microsoft.com/office/drawing/2014/main" id="{3179BABC-F01C-4C09-BE82-C1C218CA476F}"/>
              </a:ext>
            </a:extLst>
          </p:cNvPr>
          <p:cNvSpPr>
            <a:spLocks noGrp="1"/>
          </p:cNvSpPr>
          <p:nvPr>
            <p:ph type="body" sz="quarter" idx="29" hasCustomPrompt="1"/>
          </p:nvPr>
        </p:nvSpPr>
        <p:spPr>
          <a:xfrm>
            <a:off x="3669792"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26" name="Text Placeholder 10">
            <a:extLst>
              <a:ext uri="{FF2B5EF4-FFF2-40B4-BE49-F238E27FC236}">
                <a16:creationId xmlns:a16="http://schemas.microsoft.com/office/drawing/2014/main" id="{7B1CE826-A5B2-4507-ADB0-BD2BFE4B8BB9}"/>
              </a:ext>
            </a:extLst>
          </p:cNvPr>
          <p:cNvSpPr>
            <a:spLocks noGrp="1"/>
          </p:cNvSpPr>
          <p:nvPr>
            <p:ph type="body" sz="quarter" idx="30" hasCustomPrompt="1"/>
          </p:nvPr>
        </p:nvSpPr>
        <p:spPr>
          <a:xfrm>
            <a:off x="3669792"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7" name="Picture Placeholder 46">
            <a:extLst>
              <a:ext uri="{FF2B5EF4-FFF2-40B4-BE49-F238E27FC236}">
                <a16:creationId xmlns:a16="http://schemas.microsoft.com/office/drawing/2014/main" id="{09624F3D-E589-4C68-B98A-566CCAAA98D1}"/>
              </a:ext>
            </a:extLst>
          </p:cNvPr>
          <p:cNvSpPr>
            <a:spLocks noGrp="1"/>
          </p:cNvSpPr>
          <p:nvPr>
            <p:ph type="pic" sz="quarter" idx="31"/>
          </p:nvPr>
        </p:nvSpPr>
        <p:spPr>
          <a:xfrm>
            <a:off x="642416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8017 w 2103120"/>
              <a:gd name="connsiteY3" fmla="*/ 1371600 h 1371600"/>
              <a:gd name="connsiteX4" fmla="*/ 2098017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8017" y="1371600"/>
                </a:lnTo>
                <a:lnTo>
                  <a:pt x="2098017" y="1277995"/>
                </a:lnTo>
                <a:lnTo>
                  <a:pt x="0" y="1277995"/>
                </a:lnTo>
                <a:close/>
              </a:path>
            </a:pathLst>
          </a:custGeom>
          <a:solidFill>
            <a:schemeClr val="accent6">
              <a:lumMod val="20000"/>
              <a:lumOff val="80000"/>
            </a:schemeClr>
          </a:solidFill>
        </p:spPr>
        <p:txBody>
          <a:bodyPr wrap="square">
            <a:noAutofit/>
          </a:bodyPr>
          <a:lstStyle>
            <a:lvl1pPr>
              <a:defRPr sz="1800"/>
            </a:lvl1pPr>
          </a:lstStyle>
          <a:p>
            <a:endParaRPr lang="en-US"/>
          </a:p>
        </p:txBody>
      </p:sp>
      <p:sp>
        <p:nvSpPr>
          <p:cNvPr id="28" name="Text Placeholder 8">
            <a:extLst>
              <a:ext uri="{FF2B5EF4-FFF2-40B4-BE49-F238E27FC236}">
                <a16:creationId xmlns:a16="http://schemas.microsoft.com/office/drawing/2014/main" id="{6F19331A-27CF-4270-B991-C2E97C6E6CA3}"/>
              </a:ext>
            </a:extLst>
          </p:cNvPr>
          <p:cNvSpPr>
            <a:spLocks noGrp="1"/>
          </p:cNvSpPr>
          <p:nvPr>
            <p:ph type="body" sz="quarter" idx="32" hasCustomPrompt="1"/>
          </p:nvPr>
        </p:nvSpPr>
        <p:spPr>
          <a:xfrm>
            <a:off x="6422136"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29" name="Text Placeholder 10">
            <a:extLst>
              <a:ext uri="{FF2B5EF4-FFF2-40B4-BE49-F238E27FC236}">
                <a16:creationId xmlns:a16="http://schemas.microsoft.com/office/drawing/2014/main" id="{C123301D-8AA0-4C65-B928-3902E4793B59}"/>
              </a:ext>
            </a:extLst>
          </p:cNvPr>
          <p:cNvSpPr>
            <a:spLocks noGrp="1"/>
          </p:cNvSpPr>
          <p:nvPr>
            <p:ph type="body" sz="quarter" idx="33" hasCustomPrompt="1"/>
          </p:nvPr>
        </p:nvSpPr>
        <p:spPr>
          <a:xfrm>
            <a:off x="6422136"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8" name="Picture Placeholder 47">
            <a:extLst>
              <a:ext uri="{FF2B5EF4-FFF2-40B4-BE49-F238E27FC236}">
                <a16:creationId xmlns:a16="http://schemas.microsoft.com/office/drawing/2014/main" id="{09B16E22-2B7C-413C-9283-51DBE7DF0F62}"/>
              </a:ext>
            </a:extLst>
          </p:cNvPr>
          <p:cNvSpPr>
            <a:spLocks noGrp="1"/>
          </p:cNvSpPr>
          <p:nvPr>
            <p:ph type="pic" sz="quarter" idx="34"/>
          </p:nvPr>
        </p:nvSpPr>
        <p:spPr>
          <a:xfrm>
            <a:off x="917752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7024 w 2103120"/>
              <a:gd name="connsiteY3" fmla="*/ 1371600 h 1371600"/>
              <a:gd name="connsiteX4" fmla="*/ 2097024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7024" y="1371600"/>
                </a:lnTo>
                <a:lnTo>
                  <a:pt x="2097024" y="1277995"/>
                </a:lnTo>
                <a:lnTo>
                  <a:pt x="0" y="1277995"/>
                </a:lnTo>
                <a:close/>
              </a:path>
            </a:pathLst>
          </a:custGeom>
          <a:solidFill>
            <a:schemeClr val="accent6">
              <a:lumMod val="20000"/>
              <a:lumOff val="80000"/>
            </a:schemeClr>
          </a:solidFill>
        </p:spPr>
        <p:txBody>
          <a:bodyPr wrap="square">
            <a:noAutofit/>
          </a:bodyPr>
          <a:lstStyle>
            <a:lvl1pPr>
              <a:defRPr sz="1800"/>
            </a:lvl1pPr>
          </a:lstStyle>
          <a:p>
            <a:endParaRPr lang="en-US"/>
          </a:p>
        </p:txBody>
      </p:sp>
      <p:sp>
        <p:nvSpPr>
          <p:cNvPr id="31" name="Text Placeholder 8">
            <a:extLst>
              <a:ext uri="{FF2B5EF4-FFF2-40B4-BE49-F238E27FC236}">
                <a16:creationId xmlns:a16="http://schemas.microsoft.com/office/drawing/2014/main" id="{9E095B1F-8D49-4766-951D-A60C5BA5DB41}"/>
              </a:ext>
            </a:extLst>
          </p:cNvPr>
          <p:cNvSpPr>
            <a:spLocks noGrp="1"/>
          </p:cNvSpPr>
          <p:nvPr>
            <p:ph type="body" sz="quarter" idx="35" hasCustomPrompt="1"/>
          </p:nvPr>
        </p:nvSpPr>
        <p:spPr>
          <a:xfrm>
            <a:off x="917448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32" name="Text Placeholder 10">
            <a:extLst>
              <a:ext uri="{FF2B5EF4-FFF2-40B4-BE49-F238E27FC236}">
                <a16:creationId xmlns:a16="http://schemas.microsoft.com/office/drawing/2014/main" id="{A3C30BF1-DCAF-4FF7-AE62-42A77BBB551F}"/>
              </a:ext>
            </a:extLst>
          </p:cNvPr>
          <p:cNvSpPr>
            <a:spLocks noGrp="1"/>
          </p:cNvSpPr>
          <p:nvPr>
            <p:ph type="body" sz="quarter" idx="36" hasCustomPrompt="1"/>
          </p:nvPr>
        </p:nvSpPr>
        <p:spPr>
          <a:xfrm>
            <a:off x="917448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a:t>Title</a:t>
            </a:r>
          </a:p>
        </p:txBody>
      </p:sp>
      <p:sp>
        <p:nvSpPr>
          <p:cNvPr id="49" name="Rectangle 48">
            <a:extLst>
              <a:ext uri="{FF2B5EF4-FFF2-40B4-BE49-F238E27FC236}">
                <a16:creationId xmlns:a16="http://schemas.microsoft.com/office/drawing/2014/main" id="{554DA5CF-5D2A-43B4-85A8-340C8F7BBA9B}"/>
              </a:ext>
              <a:ext uri="{C183D7F6-B498-43B3-948B-1728B52AA6E4}">
                <adec:decorative xmlns:adec="http://schemas.microsoft.com/office/drawing/2017/decorative" val="1"/>
              </a:ext>
            </a:extLst>
          </p:cNvPr>
          <p:cNvSpPr/>
          <p:nvPr userDrawn="1"/>
        </p:nvSpPr>
        <p:spPr>
          <a:xfrm>
            <a:off x="914542" y="3312119"/>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B1FEE3-D401-47CB-80E6-52D6DF510D77}"/>
              </a:ext>
              <a:ext uri="{C183D7F6-B498-43B3-948B-1728B52AA6E4}">
                <adec:decorative xmlns:adec="http://schemas.microsoft.com/office/drawing/2017/decorative" val="1"/>
              </a:ext>
            </a:extLst>
          </p:cNvPr>
          <p:cNvSpPr/>
          <p:nvPr userDrawn="1"/>
        </p:nvSpPr>
        <p:spPr>
          <a:xfrm>
            <a:off x="3667323"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8D86A78-C607-45C6-8641-1AF4A5F073EE}"/>
              </a:ext>
              <a:ext uri="{C183D7F6-B498-43B3-948B-1728B52AA6E4}">
                <adec:decorative xmlns:adec="http://schemas.microsoft.com/office/drawing/2017/decorative" val="1"/>
              </a:ext>
            </a:extLst>
          </p:cNvPr>
          <p:cNvSpPr/>
          <p:nvPr userDrawn="1"/>
        </p:nvSpPr>
        <p:spPr>
          <a:xfrm>
            <a:off x="641886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84BFDA8-0351-4C99-8911-2034DAE3D78E}"/>
              </a:ext>
              <a:ext uri="{C183D7F6-B498-43B3-948B-1728B52AA6E4}">
                <adec:decorative xmlns:adec="http://schemas.microsoft.com/office/drawing/2017/decorative" val="1"/>
              </a:ext>
            </a:extLst>
          </p:cNvPr>
          <p:cNvSpPr/>
          <p:nvPr userDrawn="1"/>
        </p:nvSpPr>
        <p:spPr>
          <a:xfrm>
            <a:off x="917302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896FDB4-943E-4915-BFB5-FBF28C1F0DB4}"/>
              </a:ext>
              <a:ext uri="{C183D7F6-B498-43B3-948B-1728B52AA6E4}">
                <adec:decorative xmlns:adec="http://schemas.microsoft.com/office/drawing/2017/decorative" val="1"/>
              </a:ext>
            </a:extLst>
          </p:cNvPr>
          <p:cNvSpPr/>
          <p:nvPr userDrawn="1"/>
        </p:nvSpPr>
        <p:spPr>
          <a:xfrm>
            <a:off x="918072" y="5537362"/>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8DE6F848-8616-4A39-B962-93F75C4718F8}"/>
              </a:ext>
              <a:ext uri="{C183D7F6-B498-43B3-948B-1728B52AA6E4}">
                <adec:decorative xmlns:adec="http://schemas.microsoft.com/office/drawing/2017/decorative" val="1"/>
              </a:ext>
            </a:extLst>
          </p:cNvPr>
          <p:cNvSpPr/>
          <p:nvPr userDrawn="1"/>
        </p:nvSpPr>
        <p:spPr>
          <a:xfrm>
            <a:off x="3670416"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06A04BD-9213-47EF-B5B0-2684E430D182}"/>
              </a:ext>
              <a:ext uri="{C183D7F6-B498-43B3-948B-1728B52AA6E4}">
                <adec:decorative xmlns:adec="http://schemas.microsoft.com/office/drawing/2017/decorative" val="1"/>
              </a:ext>
            </a:extLst>
          </p:cNvPr>
          <p:cNvSpPr/>
          <p:nvPr userDrawn="1"/>
        </p:nvSpPr>
        <p:spPr>
          <a:xfrm>
            <a:off x="6419065"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7869DE2A-F897-46B0-B840-A2597892490B}"/>
              </a:ext>
              <a:ext uri="{C183D7F6-B498-43B3-948B-1728B52AA6E4}">
                <adec:decorative xmlns:adec="http://schemas.microsoft.com/office/drawing/2017/decorative" val="1"/>
              </a:ext>
            </a:extLst>
          </p:cNvPr>
          <p:cNvSpPr/>
          <p:nvPr userDrawn="1"/>
        </p:nvSpPr>
        <p:spPr>
          <a:xfrm>
            <a:off x="9171432"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2421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7" y="365760"/>
            <a:ext cx="10515600" cy="1325563"/>
          </a:xfrm>
        </p:spPr>
        <p:txBody>
          <a:bodyPr/>
          <a:lstStyle>
            <a:lvl1pPr>
              <a:defRPr>
                <a:solidFill>
                  <a:schemeClr val="tx1"/>
                </a:solidFill>
              </a:defRPr>
            </a:lvl1pPr>
          </a:lstStyle>
          <a:p>
            <a:r>
              <a:rPr lang="en-US"/>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914400"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914400"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7" name="Content Placeholder 6">
            <a:extLst>
              <a:ext uri="{FF2B5EF4-FFF2-40B4-BE49-F238E27FC236}">
                <a16:creationId xmlns:a16="http://schemas.microsoft.com/office/drawing/2014/main" id="{27ECF580-8E4E-43A8-957B-F86F1C61ADA4}"/>
              </a:ext>
            </a:extLst>
          </p:cNvPr>
          <p:cNvSpPr>
            <a:spLocks noGrp="1"/>
          </p:cNvSpPr>
          <p:nvPr>
            <p:ph sz="quarter" idx="22" hasCustomPrompt="1"/>
          </p:nvPr>
        </p:nvSpPr>
        <p:spPr>
          <a:xfrm>
            <a:off x="914400"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0" name="Text Placeholder 10">
            <a:extLst>
              <a:ext uri="{FF2B5EF4-FFF2-40B4-BE49-F238E27FC236}">
                <a16:creationId xmlns:a16="http://schemas.microsoft.com/office/drawing/2014/main" id="{58B05749-818D-4447-958A-FEF293220AE8}"/>
              </a:ext>
            </a:extLst>
          </p:cNvPr>
          <p:cNvSpPr>
            <a:spLocks noGrp="1"/>
          </p:cNvSpPr>
          <p:nvPr>
            <p:ph type="body" sz="quarter" idx="23" hasCustomPrompt="1"/>
          </p:nvPr>
        </p:nvSpPr>
        <p:spPr>
          <a:xfrm>
            <a:off x="3602736"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21" name="Text Placeholder 12">
            <a:extLst>
              <a:ext uri="{FF2B5EF4-FFF2-40B4-BE49-F238E27FC236}">
                <a16:creationId xmlns:a16="http://schemas.microsoft.com/office/drawing/2014/main" id="{7F20B9D5-25D9-47F8-A972-A75CCB164FD5}"/>
              </a:ext>
            </a:extLst>
          </p:cNvPr>
          <p:cNvSpPr>
            <a:spLocks noGrp="1"/>
          </p:cNvSpPr>
          <p:nvPr>
            <p:ph type="body" sz="quarter" idx="24" hasCustomPrompt="1"/>
          </p:nvPr>
        </p:nvSpPr>
        <p:spPr>
          <a:xfrm>
            <a:off x="3602736"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2" name="Content Placeholder 6">
            <a:extLst>
              <a:ext uri="{FF2B5EF4-FFF2-40B4-BE49-F238E27FC236}">
                <a16:creationId xmlns:a16="http://schemas.microsoft.com/office/drawing/2014/main" id="{41B075AD-BF48-4749-9202-8150B2107377}"/>
              </a:ext>
            </a:extLst>
          </p:cNvPr>
          <p:cNvSpPr>
            <a:spLocks noGrp="1"/>
          </p:cNvSpPr>
          <p:nvPr>
            <p:ph sz="quarter" idx="25" hasCustomPrompt="1"/>
          </p:nvPr>
        </p:nvSpPr>
        <p:spPr>
          <a:xfrm>
            <a:off x="3603626"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3" name="Text Placeholder 10">
            <a:extLst>
              <a:ext uri="{FF2B5EF4-FFF2-40B4-BE49-F238E27FC236}">
                <a16:creationId xmlns:a16="http://schemas.microsoft.com/office/drawing/2014/main" id="{95B953E6-3C98-4798-A4E9-1B1440A15A51}"/>
              </a:ext>
            </a:extLst>
          </p:cNvPr>
          <p:cNvSpPr>
            <a:spLocks noGrp="1"/>
          </p:cNvSpPr>
          <p:nvPr>
            <p:ph type="body" sz="quarter" idx="26" hasCustomPrompt="1"/>
          </p:nvPr>
        </p:nvSpPr>
        <p:spPr>
          <a:xfrm>
            <a:off x="8982077"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24" name="Text Placeholder 12">
            <a:extLst>
              <a:ext uri="{FF2B5EF4-FFF2-40B4-BE49-F238E27FC236}">
                <a16:creationId xmlns:a16="http://schemas.microsoft.com/office/drawing/2014/main" id="{65B3E813-F032-4E15-B3D8-B0B967E18400}"/>
              </a:ext>
            </a:extLst>
          </p:cNvPr>
          <p:cNvSpPr>
            <a:spLocks noGrp="1"/>
          </p:cNvSpPr>
          <p:nvPr>
            <p:ph type="body" sz="quarter" idx="27" hasCustomPrompt="1"/>
          </p:nvPr>
        </p:nvSpPr>
        <p:spPr>
          <a:xfrm>
            <a:off x="8982077"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5" name="Content Placeholder 6">
            <a:extLst>
              <a:ext uri="{FF2B5EF4-FFF2-40B4-BE49-F238E27FC236}">
                <a16:creationId xmlns:a16="http://schemas.microsoft.com/office/drawing/2014/main" id="{3A1AE7A9-C278-4553-BA87-9A37448FE965}"/>
              </a:ext>
            </a:extLst>
          </p:cNvPr>
          <p:cNvSpPr>
            <a:spLocks noGrp="1"/>
          </p:cNvSpPr>
          <p:nvPr>
            <p:ph sz="quarter" idx="28" hasCustomPrompt="1"/>
          </p:nvPr>
        </p:nvSpPr>
        <p:spPr>
          <a:xfrm>
            <a:off x="8982077"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6" name="Text Placeholder 10">
            <a:extLst>
              <a:ext uri="{FF2B5EF4-FFF2-40B4-BE49-F238E27FC236}">
                <a16:creationId xmlns:a16="http://schemas.microsoft.com/office/drawing/2014/main" id="{1408D2FA-A2B1-4447-8C50-0F16D70CE9D2}"/>
              </a:ext>
            </a:extLst>
          </p:cNvPr>
          <p:cNvSpPr>
            <a:spLocks noGrp="1"/>
          </p:cNvSpPr>
          <p:nvPr>
            <p:ph type="body" sz="quarter" idx="29" hasCustomPrompt="1"/>
          </p:nvPr>
        </p:nvSpPr>
        <p:spPr>
          <a:xfrm>
            <a:off x="6291072"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27" name="Text Placeholder 12">
            <a:extLst>
              <a:ext uri="{FF2B5EF4-FFF2-40B4-BE49-F238E27FC236}">
                <a16:creationId xmlns:a16="http://schemas.microsoft.com/office/drawing/2014/main" id="{68834F1C-0151-4D96-9804-08CAEEDB3495}"/>
              </a:ext>
            </a:extLst>
          </p:cNvPr>
          <p:cNvSpPr>
            <a:spLocks noGrp="1"/>
          </p:cNvSpPr>
          <p:nvPr>
            <p:ph type="body" sz="quarter" idx="30" hasCustomPrompt="1"/>
          </p:nvPr>
        </p:nvSpPr>
        <p:spPr>
          <a:xfrm>
            <a:off x="6291072"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8" name="Content Placeholder 6">
            <a:extLst>
              <a:ext uri="{FF2B5EF4-FFF2-40B4-BE49-F238E27FC236}">
                <a16:creationId xmlns:a16="http://schemas.microsoft.com/office/drawing/2014/main" id="{DB26BE5E-69FC-43BF-BD74-25B62546B252}"/>
              </a:ext>
            </a:extLst>
          </p:cNvPr>
          <p:cNvSpPr>
            <a:spLocks noGrp="1"/>
          </p:cNvSpPr>
          <p:nvPr>
            <p:ph sz="quarter" idx="31" hasCustomPrompt="1"/>
          </p:nvPr>
        </p:nvSpPr>
        <p:spPr>
          <a:xfrm>
            <a:off x="6292852"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9" name="Text Placeholder 12">
            <a:extLst>
              <a:ext uri="{FF2B5EF4-FFF2-40B4-BE49-F238E27FC236}">
                <a16:creationId xmlns:a16="http://schemas.microsoft.com/office/drawing/2014/main" id="{E9D71C6C-8090-42D9-AA7D-9D858A089829}"/>
              </a:ext>
            </a:extLst>
          </p:cNvPr>
          <p:cNvSpPr>
            <a:spLocks noGrp="1"/>
          </p:cNvSpPr>
          <p:nvPr>
            <p:ph type="body" sz="quarter" idx="32" hasCustomPrompt="1"/>
          </p:nvPr>
        </p:nvSpPr>
        <p:spPr>
          <a:xfrm>
            <a:off x="914400"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30" name="Text Placeholder 12">
            <a:extLst>
              <a:ext uri="{FF2B5EF4-FFF2-40B4-BE49-F238E27FC236}">
                <a16:creationId xmlns:a16="http://schemas.microsoft.com/office/drawing/2014/main" id="{ADBCB0A2-01FA-4A56-9187-2141478D277E}"/>
              </a:ext>
            </a:extLst>
          </p:cNvPr>
          <p:cNvSpPr>
            <a:spLocks noGrp="1"/>
          </p:cNvSpPr>
          <p:nvPr>
            <p:ph type="body" sz="quarter" idx="33" hasCustomPrompt="1"/>
          </p:nvPr>
        </p:nvSpPr>
        <p:spPr>
          <a:xfrm>
            <a:off x="3602736"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31" name="Text Placeholder 12">
            <a:extLst>
              <a:ext uri="{FF2B5EF4-FFF2-40B4-BE49-F238E27FC236}">
                <a16:creationId xmlns:a16="http://schemas.microsoft.com/office/drawing/2014/main" id="{A8DA037D-3115-4D06-B62B-8B2361C1B73D}"/>
              </a:ext>
            </a:extLst>
          </p:cNvPr>
          <p:cNvSpPr>
            <a:spLocks noGrp="1"/>
          </p:cNvSpPr>
          <p:nvPr>
            <p:ph type="body" sz="quarter" idx="34" hasCustomPrompt="1"/>
          </p:nvPr>
        </p:nvSpPr>
        <p:spPr>
          <a:xfrm>
            <a:off x="8982077"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32" name="Text Placeholder 12">
            <a:extLst>
              <a:ext uri="{FF2B5EF4-FFF2-40B4-BE49-F238E27FC236}">
                <a16:creationId xmlns:a16="http://schemas.microsoft.com/office/drawing/2014/main" id="{2CE21E27-DF2A-4809-8004-DBD3CB8C9D75}"/>
              </a:ext>
            </a:extLst>
          </p:cNvPr>
          <p:cNvSpPr>
            <a:spLocks noGrp="1"/>
          </p:cNvSpPr>
          <p:nvPr>
            <p:ph type="body" sz="quarter" idx="35" hasCustomPrompt="1"/>
          </p:nvPr>
        </p:nvSpPr>
        <p:spPr>
          <a:xfrm>
            <a:off x="6291072"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Tree>
    <p:extLst>
      <p:ext uri="{BB962C8B-B14F-4D97-AF65-F5344CB8AC3E}">
        <p14:creationId xmlns:p14="http://schemas.microsoft.com/office/powerpoint/2010/main" val="162866831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0D8038A-5827-4846-97D5-0DEF7A92C9C5}"/>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38199" y="2578608"/>
            <a:ext cx="4297680" cy="914400"/>
          </a:xfrm>
        </p:spPr>
        <p:txBody>
          <a:bodyPr anchor="b" anchorCtr="0"/>
          <a:lstStyle/>
          <a:p>
            <a:r>
              <a:rPr lang="en-US"/>
              <a:t>CLICK TO EDIT TITLE </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838199" y="3721608"/>
            <a:ext cx="4297680" cy="2286000"/>
          </a:xfrm>
        </p:spPr>
        <p:txBody>
          <a:bodyPr>
            <a:normAutofit/>
          </a:bodyPr>
          <a:lstStyle>
            <a:lvl1pPr marL="0" indent="0">
              <a:lnSpc>
                <a:spcPts val="2400"/>
              </a:lnSpc>
              <a:buNone/>
              <a:defRPr sz="1400"/>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a:p>
        </p:txBody>
      </p:sp>
      <p:sp>
        <p:nvSpPr>
          <p:cNvPr id="10" name="Rectangle 9">
            <a:extLst>
              <a:ext uri="{FF2B5EF4-FFF2-40B4-BE49-F238E27FC236}">
                <a16:creationId xmlns:a16="http://schemas.microsoft.com/office/drawing/2014/main" id="{E3A951D3-FDD2-4A48-9F77-7EB69F3AAC62}"/>
              </a:ext>
              <a:ext uri="{C183D7F6-B498-43B3-948B-1728B52AA6E4}">
                <adec:decorative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0D24C9D2-B921-4FAF-8173-CF9B37D4F8FA}"/>
              </a:ext>
            </a:extLst>
          </p:cNvPr>
          <p:cNvSpPr>
            <a:spLocks noGrp="1"/>
          </p:cNvSpPr>
          <p:nvPr>
            <p:ph type="body" sz="quarter" idx="14" hasCustomPrompt="1"/>
          </p:nvPr>
        </p:nvSpPr>
        <p:spPr>
          <a:xfrm>
            <a:off x="10713720" y="-68580"/>
            <a:ext cx="1737360" cy="6858000"/>
          </a:xfrm>
        </p:spPr>
        <p:txBody>
          <a:bodyPr vert="vert270" anchor="t">
            <a:noAutofit/>
          </a:bodyPr>
          <a:lstStyle>
            <a:lvl1pPr marL="0" indent="0">
              <a:spcBef>
                <a:spcPts val="0"/>
              </a:spcBef>
              <a:buNone/>
              <a:defRPr sz="135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a:t>About</a:t>
            </a:r>
          </a:p>
        </p:txBody>
      </p:sp>
    </p:spTree>
    <p:extLst>
      <p:ext uri="{BB962C8B-B14F-4D97-AF65-F5344CB8AC3E}">
        <p14:creationId xmlns:p14="http://schemas.microsoft.com/office/powerpoint/2010/main" val="3644859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F1B0119-8B53-4329-89FD-7688250A12F9}"/>
              </a:ext>
            </a:extLst>
          </p:cNvPr>
          <p:cNvSpPr>
            <a:spLocks noGrp="1"/>
          </p:cNvSpPr>
          <p:nvPr>
            <p:ph type="pic" sz="quarter" idx="13"/>
          </p:nvPr>
        </p:nvSpPr>
        <p:spPr>
          <a:xfrm>
            <a:off x="458724" y="481369"/>
            <a:ext cx="11274552" cy="2743200"/>
          </a:xfrm>
          <a:custGeom>
            <a:avLst/>
            <a:gdLst>
              <a:gd name="connsiteX0" fmla="*/ 0 w 11274552"/>
              <a:gd name="connsiteY0" fmla="*/ 0 h 2743200"/>
              <a:gd name="connsiteX1" fmla="*/ 11274552 w 11274552"/>
              <a:gd name="connsiteY1" fmla="*/ 0 h 2743200"/>
              <a:gd name="connsiteX2" fmla="*/ 11274552 w 11274552"/>
              <a:gd name="connsiteY2" fmla="*/ 2743200 h 2743200"/>
              <a:gd name="connsiteX3" fmla="*/ 5730217 w 11274552"/>
              <a:gd name="connsiteY3" fmla="*/ 2743200 h 2743200"/>
              <a:gd name="connsiteX4" fmla="*/ 5730217 w 11274552"/>
              <a:gd name="connsiteY4" fmla="*/ 1118831 h 2743200"/>
              <a:gd name="connsiteX5" fmla="*/ 5522399 w 11274552"/>
              <a:gd name="connsiteY5" fmla="*/ 1118831 h 2743200"/>
              <a:gd name="connsiteX6" fmla="*/ 5522399 w 11274552"/>
              <a:gd name="connsiteY6" fmla="*/ 2743200 h 2743200"/>
              <a:gd name="connsiteX7" fmla="*/ 0 w 11274552"/>
              <a:gd name="connsiteY7" fmla="*/ 274320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74552" h="2743200">
                <a:moveTo>
                  <a:pt x="0" y="0"/>
                </a:moveTo>
                <a:lnTo>
                  <a:pt x="11274552" y="0"/>
                </a:lnTo>
                <a:lnTo>
                  <a:pt x="11274552" y="2743200"/>
                </a:lnTo>
                <a:lnTo>
                  <a:pt x="5730217" y="2743200"/>
                </a:lnTo>
                <a:lnTo>
                  <a:pt x="5730217" y="1118831"/>
                </a:lnTo>
                <a:lnTo>
                  <a:pt x="5522399" y="1118831"/>
                </a:lnTo>
                <a:lnTo>
                  <a:pt x="5522399" y="2743200"/>
                </a:lnTo>
                <a:lnTo>
                  <a:pt x="0" y="2743200"/>
                </a:lnTo>
                <a:close/>
              </a:path>
            </a:pathLst>
          </a:custGeom>
          <a:solidFill>
            <a:schemeClr val="accent6">
              <a:lumMod val="20000"/>
              <a:lumOff val="80000"/>
            </a:schemeClr>
          </a:solidFill>
        </p:spPr>
        <p:txBody>
          <a:bodyPr wrap="square">
            <a:noAutofit/>
          </a:bodyPr>
          <a:lstStyle/>
          <a:p>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592386"/>
            <a:ext cx="4572000" cy="1325563"/>
          </a:xfrm>
        </p:spPr>
        <p:txBody>
          <a:bodyPr anchor="t" anchorCtr="0"/>
          <a:lstStyle>
            <a:lvl1pPr>
              <a:defRPr>
                <a:solidFill>
                  <a:schemeClr val="tx1"/>
                </a:solidFill>
              </a:defRPr>
            </a:lvl1pPr>
          </a:lstStyle>
          <a:p>
            <a:r>
              <a:rPr lang="en-US"/>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a:t>Pitch deck 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6489391" y="3546349"/>
            <a:ext cx="5248656" cy="1920240"/>
          </a:xfrm>
        </p:spPr>
        <p:txBody>
          <a:bodyPr>
            <a:no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1" name="Rectangle 10">
            <a:extLst>
              <a:ext uri="{FF2B5EF4-FFF2-40B4-BE49-F238E27FC236}">
                <a16:creationId xmlns:a16="http://schemas.microsoft.com/office/drawing/2014/main" id="{95C8E637-78B0-4855-A6B1-C2DE56F3644F}"/>
              </a:ext>
              <a:ext uri="{C183D7F6-B498-43B3-948B-1728B52AA6E4}">
                <adec:decorative xmlns:adec="http://schemas.microsoft.com/office/drawing/2017/decorative" val="1"/>
              </a:ext>
            </a:extLst>
          </p:cNvPr>
          <p:cNvSpPr/>
          <p:nvPr userDrawn="1"/>
        </p:nvSpPr>
        <p:spPr>
          <a:xfrm>
            <a:off x="5981123" y="1600200"/>
            <a:ext cx="207818"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2">
            <a:extLst>
              <a:ext uri="{FF2B5EF4-FFF2-40B4-BE49-F238E27FC236}">
                <a16:creationId xmlns:a16="http://schemas.microsoft.com/office/drawing/2014/main" id="{89A89CDF-EE53-4D5A-BA2F-B21F454E10AE}"/>
              </a:ext>
            </a:extLst>
          </p:cNvPr>
          <p:cNvSpPr>
            <a:spLocks noGrp="1"/>
          </p:cNvSpPr>
          <p:nvPr>
            <p:ph type="body" sz="quarter" idx="14" hasCustomPrompt="1"/>
          </p:nvPr>
        </p:nvSpPr>
        <p:spPr>
          <a:xfrm>
            <a:off x="5239512" y="5503164"/>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a:t>Summary</a:t>
            </a:r>
          </a:p>
        </p:txBody>
      </p:sp>
    </p:spTree>
    <p:extLst>
      <p:ext uri="{BB962C8B-B14F-4D97-AF65-F5344CB8AC3E}">
        <p14:creationId xmlns:p14="http://schemas.microsoft.com/office/powerpoint/2010/main" val="426679093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4ED48F4-DBCF-44E9-BDD6-E6E63CAB735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3423562 h 6858000"/>
              <a:gd name="connsiteX3" fmla="*/ 7502172 w 12188952"/>
              <a:gd name="connsiteY3" fmla="*/ 3423562 h 6858000"/>
              <a:gd name="connsiteX4" fmla="*/ 7502172 w 12188952"/>
              <a:gd name="connsiteY4" fmla="*/ 3652162 h 6858000"/>
              <a:gd name="connsiteX5" fmla="*/ 12188952 w 12188952"/>
              <a:gd name="connsiteY5" fmla="*/ 3652162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3423562"/>
                </a:lnTo>
                <a:lnTo>
                  <a:pt x="7502172" y="3423562"/>
                </a:lnTo>
                <a:lnTo>
                  <a:pt x="7502172" y="3652162"/>
                </a:lnTo>
                <a:lnTo>
                  <a:pt x="12188952" y="3652162"/>
                </a:lnTo>
                <a:lnTo>
                  <a:pt x="12188952" y="6858000"/>
                </a:lnTo>
                <a:lnTo>
                  <a:pt x="0" y="6858000"/>
                </a:lnTo>
                <a:close/>
              </a:path>
            </a:pathLst>
          </a:custGeom>
          <a:solidFill>
            <a:schemeClr val="accent6">
              <a:lumMod val="20000"/>
              <a:lumOff val="80000"/>
            </a:schemeClr>
          </a:solidFill>
        </p:spPr>
        <p:txBody>
          <a:bodyPr wrap="square">
            <a:noAutofit/>
          </a:bodyPr>
          <a:lstStyle/>
          <a:p>
            <a:endParaRPr lang="en-US"/>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a:p>
        </p:txBody>
      </p:sp>
      <p:sp>
        <p:nvSpPr>
          <p:cNvPr id="9" name="Content Placeholder 2">
            <a:extLst>
              <a:ext uri="{FF2B5EF4-FFF2-40B4-BE49-F238E27FC236}">
                <a16:creationId xmlns:a16="http://schemas.microsoft.com/office/drawing/2014/main" id="{77D5655F-601C-49CF-925B-4467144804D6}"/>
              </a:ext>
            </a:extLst>
          </p:cNvPr>
          <p:cNvSpPr>
            <a:spLocks noGrp="1"/>
          </p:cNvSpPr>
          <p:nvPr>
            <p:ph idx="14" hasCustomPrompt="1"/>
          </p:nvPr>
        </p:nvSpPr>
        <p:spPr>
          <a:xfrm>
            <a:off x="7467603" y="4681728"/>
            <a:ext cx="3838731" cy="1645920"/>
          </a:xfrm>
        </p:spPr>
        <p:txBody>
          <a:bodyPr>
            <a:normAutofit/>
          </a:bodyPr>
          <a:lstStyle>
            <a:lvl1pPr marL="0" indent="0">
              <a:lnSpc>
                <a:spcPct val="100000"/>
              </a:lnSpc>
              <a:buNone/>
              <a:defRPr sz="1400">
                <a:solidFill>
                  <a:schemeClr val="bg1"/>
                </a:solidFill>
              </a:defRPr>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a:t>Click to edit text</a:t>
            </a:r>
          </a:p>
        </p:txBody>
      </p:sp>
      <p:sp>
        <p:nvSpPr>
          <p:cNvPr id="12" name="Rectangle 11">
            <a:extLst>
              <a:ext uri="{FF2B5EF4-FFF2-40B4-BE49-F238E27FC236}">
                <a16:creationId xmlns:a16="http://schemas.microsoft.com/office/drawing/2014/main" id="{53A4EE02-E082-4906-9F26-21DA131BE270}"/>
              </a:ext>
              <a:ext uri="{C183D7F6-B498-43B3-948B-1728B52AA6E4}">
                <adec:decorative xmlns:adec="http://schemas.microsoft.com/office/drawing/2017/decorative" val="1"/>
              </a:ext>
            </a:extLst>
          </p:cNvPr>
          <p:cNvSpPr/>
          <p:nvPr userDrawn="1"/>
        </p:nvSpPr>
        <p:spPr>
          <a:xfrm>
            <a:off x="7503696" y="3423562"/>
            <a:ext cx="46867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49F40A-2F72-4059-80C0-FD3038B0C3D5}"/>
              </a:ext>
            </a:extLst>
          </p:cNvPr>
          <p:cNvSpPr>
            <a:spLocks noGrp="1"/>
          </p:cNvSpPr>
          <p:nvPr>
            <p:ph type="title"/>
          </p:nvPr>
        </p:nvSpPr>
        <p:spPr>
          <a:xfrm>
            <a:off x="7465854" y="3941064"/>
            <a:ext cx="3840480" cy="640080"/>
          </a:xfrm>
        </p:spPr>
        <p:txBody>
          <a:bodyPr anchor="t"/>
          <a:lstStyle>
            <a:lvl1pPr>
              <a:spcBef>
                <a:spcPts val="1000"/>
              </a:spcBef>
              <a:defRPr cap="all"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18317654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A79566-C1F8-443D-A135-C668898477AE}"/>
              </a:ext>
            </a:extLst>
          </p:cNvPr>
          <p:cNvSpPr>
            <a:spLocks noGrp="1"/>
          </p:cNvSpPr>
          <p:nvPr>
            <p:ph type="dt" sz="half" idx="10"/>
          </p:nvPr>
        </p:nvSpPr>
        <p:spPr/>
        <p:txBody>
          <a:bodyPr/>
          <a:lstStyle/>
          <a:p>
            <a:r>
              <a:rPr lang="en-US"/>
              <a:t>7/14/20XX</a:t>
            </a:r>
          </a:p>
        </p:txBody>
      </p:sp>
      <p:sp>
        <p:nvSpPr>
          <p:cNvPr id="6" name="Footer Placeholder 5">
            <a:extLst>
              <a:ext uri="{FF2B5EF4-FFF2-40B4-BE49-F238E27FC236}">
                <a16:creationId xmlns:a16="http://schemas.microsoft.com/office/drawing/2014/main" id="{035CF363-F733-460B-9E71-BF70442AC396}"/>
              </a:ext>
            </a:extLst>
          </p:cNvPr>
          <p:cNvSpPr>
            <a:spLocks noGrp="1"/>
          </p:cNvSpPr>
          <p:nvPr>
            <p:ph type="ftr" sz="quarter" idx="11"/>
          </p:nvPr>
        </p:nvSpPr>
        <p:spPr/>
        <p:txBody>
          <a:bodyPr/>
          <a:lstStyle/>
          <a:p>
            <a:r>
              <a:rPr lang="en-US"/>
              <a:t>Pitch deck title</a:t>
            </a:r>
          </a:p>
        </p:txBody>
      </p:sp>
      <p:sp>
        <p:nvSpPr>
          <p:cNvPr id="7" name="Slide Number Placeholder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a:lstStyle/>
          <a:p>
            <a:fld id="{B5CEABB6-07DC-46E8-9B57-56EC44A396E5}" type="slidenum">
              <a:rPr lang="en-US" smtClean="0"/>
              <a:t>‹#›</a:t>
            </a:fld>
            <a:endParaRPr lang="en-US"/>
          </a:p>
        </p:txBody>
      </p:sp>
    </p:spTree>
    <p:extLst>
      <p:ext uri="{BB962C8B-B14F-4D97-AF65-F5344CB8AC3E}">
        <p14:creationId xmlns:p14="http://schemas.microsoft.com/office/powerpoint/2010/main" val="489493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197C18-82B5-4EB5-9010-63FFB7F53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a:lstStyle/>
          <a:p>
            <a:r>
              <a:rPr lang="en-US"/>
              <a:t>7/14/20XX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a:lstStyle/>
          <a:p>
            <a:r>
              <a:rPr lang="en-US"/>
              <a:t>Pitch deck title</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a:p>
        </p:txBody>
      </p:sp>
    </p:spTree>
    <p:extLst>
      <p:ext uri="{BB962C8B-B14F-4D97-AF65-F5344CB8AC3E}">
        <p14:creationId xmlns:p14="http://schemas.microsoft.com/office/powerpoint/2010/main" val="29888139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5D6D-4906-4DAB-B1BA-9436026FE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75A10-62C2-4D29-B192-A142562FE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B58235-2C90-48E1-8A68-7413F7839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CAF9B-D406-4E4F-B804-AF188F651834}"/>
              </a:ext>
            </a:extLst>
          </p:cNvPr>
          <p:cNvSpPr>
            <a:spLocks noGrp="1"/>
          </p:cNvSpPr>
          <p:nvPr>
            <p:ph type="dt" sz="half" idx="10"/>
          </p:nvPr>
        </p:nvSpPr>
        <p:spPr/>
        <p:txBody>
          <a:bodyPr/>
          <a:lstStyle/>
          <a:p>
            <a:r>
              <a:rPr lang="en-US"/>
              <a:t>7/14/20XX</a:t>
            </a:r>
          </a:p>
        </p:txBody>
      </p:sp>
      <p:sp>
        <p:nvSpPr>
          <p:cNvPr id="6" name="Footer Placeholder 5">
            <a:extLst>
              <a:ext uri="{FF2B5EF4-FFF2-40B4-BE49-F238E27FC236}">
                <a16:creationId xmlns:a16="http://schemas.microsoft.com/office/drawing/2014/main" id="{47E5FF7C-B4CA-48C1-B1A5-2AA329D34317}"/>
              </a:ext>
            </a:extLst>
          </p:cNvPr>
          <p:cNvSpPr>
            <a:spLocks noGrp="1"/>
          </p:cNvSpPr>
          <p:nvPr>
            <p:ph type="ftr" sz="quarter" idx="11"/>
          </p:nvPr>
        </p:nvSpPr>
        <p:spPr/>
        <p:txBody>
          <a:bodyPr/>
          <a:lstStyle/>
          <a:p>
            <a:r>
              <a:rPr lang="en-US"/>
              <a:t>Pitch deck title</a:t>
            </a:r>
          </a:p>
        </p:txBody>
      </p:sp>
      <p:sp>
        <p:nvSpPr>
          <p:cNvPr id="7" name="Slide Number Placeholder 6">
            <a:extLst>
              <a:ext uri="{FF2B5EF4-FFF2-40B4-BE49-F238E27FC236}">
                <a16:creationId xmlns:a16="http://schemas.microsoft.com/office/drawing/2014/main" id="{6AAABB43-2086-4CDB-B2A4-E51E7D83C75B}"/>
              </a:ext>
            </a:extLst>
          </p:cNvPr>
          <p:cNvSpPr>
            <a:spLocks noGrp="1"/>
          </p:cNvSpPr>
          <p:nvPr>
            <p:ph type="sldNum" sz="quarter" idx="12"/>
          </p:nvPr>
        </p:nvSpPr>
        <p:spPr/>
        <p:txBody>
          <a:bodyPr/>
          <a:lstStyle/>
          <a:p>
            <a:fld id="{B5CEABB6-07DC-46E8-9B57-56EC44A396E5}" type="slidenum">
              <a:rPr lang="en-US" smtClean="0"/>
              <a:t>‹#›</a:t>
            </a:fld>
            <a:endParaRPr lang="en-US"/>
          </a:p>
        </p:txBody>
      </p:sp>
    </p:spTree>
    <p:extLst>
      <p:ext uri="{BB962C8B-B14F-4D97-AF65-F5344CB8AC3E}">
        <p14:creationId xmlns:p14="http://schemas.microsoft.com/office/powerpoint/2010/main" val="254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6A9CEDC6-C07A-4AA6-A03A-799447ACA932}"/>
              </a:ext>
            </a:extLst>
          </p:cNvPr>
          <p:cNvSpPr>
            <a:spLocks noGrp="1"/>
          </p:cNvSpPr>
          <p:nvPr>
            <p:ph type="pic" sz="quarter" idx="13"/>
          </p:nvPr>
        </p:nvSpPr>
        <p:spPr>
          <a:xfrm>
            <a:off x="1524" y="0"/>
            <a:ext cx="12188952" cy="6858000"/>
          </a:xfrm>
          <a:custGeom>
            <a:avLst/>
            <a:gdLst>
              <a:gd name="connsiteX0" fmla="*/ 10025044 w 12188952"/>
              <a:gd name="connsiteY0" fmla="*/ 1464945 h 6858000"/>
              <a:gd name="connsiteX1" fmla="*/ 10025044 w 12188952"/>
              <a:gd name="connsiteY1" fmla="*/ 6219825 h 6858000"/>
              <a:gd name="connsiteX2" fmla="*/ 10253644 w 12188952"/>
              <a:gd name="connsiteY2" fmla="*/ 6219825 h 6858000"/>
              <a:gd name="connsiteX3" fmla="*/ 10253644 w 12188952"/>
              <a:gd name="connsiteY3" fmla="*/ 14649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025044" y="1464945"/>
                </a:moveTo>
                <a:lnTo>
                  <a:pt x="10025044" y="6219825"/>
                </a:lnTo>
                <a:lnTo>
                  <a:pt x="10253644" y="6219825"/>
                </a:lnTo>
                <a:lnTo>
                  <a:pt x="10253644" y="14649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endParaRPr lang="en-US"/>
          </a:p>
        </p:txBody>
      </p:sp>
      <p:sp>
        <p:nvSpPr>
          <p:cNvPr id="7" name="Text Placeholder 6">
            <a:extLst>
              <a:ext uri="{FF2B5EF4-FFF2-40B4-BE49-F238E27FC236}">
                <a16:creationId xmlns:a16="http://schemas.microsoft.com/office/drawing/2014/main" id="{27109C03-4D2D-4A2D-AC74-49353ED38B56}"/>
              </a:ext>
            </a:extLst>
          </p:cNvPr>
          <p:cNvSpPr>
            <a:spLocks noGrp="1"/>
          </p:cNvSpPr>
          <p:nvPr>
            <p:ph type="body" sz="quarter" idx="25"/>
          </p:nvPr>
        </p:nvSpPr>
        <p:spPr>
          <a:xfrm>
            <a:off x="0" y="1465263"/>
            <a:ext cx="10026650" cy="4754562"/>
          </a:xfrm>
          <a:solidFill>
            <a:schemeClr val="bg1">
              <a:alpha val="93000"/>
            </a:schemeClr>
          </a:solidFill>
        </p:spPr>
        <p:txBody>
          <a:bodyPr lIns="1005840" tIns="502920">
            <a:noAutofit/>
          </a:bodyPr>
          <a:lstStyle>
            <a:lvl1pPr marL="0" indent="0">
              <a:buNone/>
              <a:defRPr sz="1800" cap="all" baseline="0">
                <a:solidFill>
                  <a:schemeClr val="accent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365125"/>
            <a:ext cx="8562475" cy="1325563"/>
          </a:xfrm>
        </p:spPr>
        <p:txBody>
          <a:bodyPr/>
          <a:lstStyle>
            <a:lvl1pPr>
              <a:defRPr>
                <a:solidFill>
                  <a:schemeClr val="bg1"/>
                </a:solidFill>
              </a:defRPr>
            </a:lvl1pPr>
          </a:lstStyle>
          <a:p>
            <a:r>
              <a:rPr lang="en-US"/>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a:t>Pitch deck title</a:t>
            </a:r>
          </a:p>
        </p:txBody>
      </p:sp>
      <p:sp>
        <p:nvSpPr>
          <p:cNvPr id="23" name="Text Placeholder 12">
            <a:extLst>
              <a:ext uri="{FF2B5EF4-FFF2-40B4-BE49-F238E27FC236}">
                <a16:creationId xmlns:a16="http://schemas.microsoft.com/office/drawing/2014/main" id="{9EDE4DA5-D561-434E-9452-95025C316A45}"/>
              </a:ext>
            </a:extLst>
          </p:cNvPr>
          <p:cNvSpPr>
            <a:spLocks noGrp="1"/>
          </p:cNvSpPr>
          <p:nvPr>
            <p:ph type="body" sz="quarter" idx="24" hasCustomPrompt="1"/>
          </p:nvPr>
        </p:nvSpPr>
        <p:spPr>
          <a:xfrm>
            <a:off x="10734040" y="-68580"/>
            <a:ext cx="1737360" cy="6858000"/>
          </a:xfrm>
        </p:spPr>
        <p:txBody>
          <a:bodyPr vert="vert270" anchor="t">
            <a:noAutofit/>
          </a:bodyPr>
          <a:lstStyle>
            <a:lvl1pPr marL="0" indent="0">
              <a:spcBef>
                <a:spcPts val="0"/>
              </a:spcBef>
              <a:buNone/>
              <a:defRPr sz="13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a:t>Problem</a:t>
            </a:r>
          </a:p>
        </p:txBody>
      </p:sp>
      <p:sp>
        <p:nvSpPr>
          <p:cNvPr id="27" name="Rectangle 26">
            <a:extLst>
              <a:ext uri="{FF2B5EF4-FFF2-40B4-BE49-F238E27FC236}">
                <a16:creationId xmlns:a16="http://schemas.microsoft.com/office/drawing/2014/main" id="{3A8936FC-DF00-4C6C-A5FA-13B0BFCC3E58}"/>
              </a:ext>
            </a:extLst>
          </p:cNvPr>
          <p:cNvSpPr/>
          <p:nvPr userDrawn="1"/>
        </p:nvSpPr>
        <p:spPr>
          <a:xfrm>
            <a:off x="10026568" y="1464945"/>
            <a:ext cx="228600" cy="4754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914274"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914525"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914399"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7" name="Text Placeholder 10">
            <a:extLst>
              <a:ext uri="{FF2B5EF4-FFF2-40B4-BE49-F238E27FC236}">
                <a16:creationId xmlns:a16="http://schemas.microsoft.com/office/drawing/2014/main" id="{BDD18F8A-C2BE-429D-BB7C-9390EEEE5261}"/>
              </a:ext>
            </a:extLst>
          </p:cNvPr>
          <p:cNvSpPr>
            <a:spLocks noGrp="1"/>
          </p:cNvSpPr>
          <p:nvPr>
            <p:ph type="body" sz="quarter" idx="18" hasCustomPrompt="1"/>
          </p:nvPr>
        </p:nvSpPr>
        <p:spPr>
          <a:xfrm>
            <a:off x="5590801" y="1916113"/>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18" name="Text Placeholder 13">
            <a:extLst>
              <a:ext uri="{FF2B5EF4-FFF2-40B4-BE49-F238E27FC236}">
                <a16:creationId xmlns:a16="http://schemas.microsoft.com/office/drawing/2014/main" id="{AFDC9EA4-0AAA-467C-9B89-6966F6E4BB03}"/>
              </a:ext>
            </a:extLst>
          </p:cNvPr>
          <p:cNvSpPr>
            <a:spLocks noGrp="1"/>
          </p:cNvSpPr>
          <p:nvPr>
            <p:ph type="body" sz="quarter" idx="19" hasCustomPrompt="1"/>
          </p:nvPr>
        </p:nvSpPr>
        <p:spPr>
          <a:xfrm>
            <a:off x="5590675"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9" name="Text Placeholder 10">
            <a:extLst>
              <a:ext uri="{FF2B5EF4-FFF2-40B4-BE49-F238E27FC236}">
                <a16:creationId xmlns:a16="http://schemas.microsoft.com/office/drawing/2014/main" id="{31ECD896-8F8E-404E-BBAD-FBFCBBE3DFEF}"/>
              </a:ext>
            </a:extLst>
          </p:cNvPr>
          <p:cNvSpPr>
            <a:spLocks noGrp="1"/>
          </p:cNvSpPr>
          <p:nvPr>
            <p:ph type="body" sz="quarter" idx="20" hasCustomPrompt="1"/>
          </p:nvPr>
        </p:nvSpPr>
        <p:spPr>
          <a:xfrm>
            <a:off x="5590801"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20" name="Text Placeholder 13">
            <a:extLst>
              <a:ext uri="{FF2B5EF4-FFF2-40B4-BE49-F238E27FC236}">
                <a16:creationId xmlns:a16="http://schemas.microsoft.com/office/drawing/2014/main" id="{6BEE435C-8719-41E1-838A-87FB6B0BA23C}"/>
              </a:ext>
            </a:extLst>
          </p:cNvPr>
          <p:cNvSpPr>
            <a:spLocks noGrp="1"/>
          </p:cNvSpPr>
          <p:nvPr>
            <p:ph type="body" sz="quarter" idx="21" hasCustomPrompt="1"/>
          </p:nvPr>
        </p:nvSpPr>
        <p:spPr>
          <a:xfrm>
            <a:off x="5590675"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1" name="Text Placeholder 10">
            <a:extLst>
              <a:ext uri="{FF2B5EF4-FFF2-40B4-BE49-F238E27FC236}">
                <a16:creationId xmlns:a16="http://schemas.microsoft.com/office/drawing/2014/main" id="{9DAC0554-380F-4627-9E3C-FCDA9EE3B9E8}"/>
              </a:ext>
            </a:extLst>
          </p:cNvPr>
          <p:cNvSpPr>
            <a:spLocks noGrp="1"/>
          </p:cNvSpPr>
          <p:nvPr>
            <p:ph type="body" sz="quarter" idx="22" hasCustomPrompt="1"/>
          </p:nvPr>
        </p:nvSpPr>
        <p:spPr>
          <a:xfrm>
            <a:off x="914525" y="4709160"/>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22" name="Text Placeholder 13">
            <a:extLst>
              <a:ext uri="{FF2B5EF4-FFF2-40B4-BE49-F238E27FC236}">
                <a16:creationId xmlns:a16="http://schemas.microsoft.com/office/drawing/2014/main" id="{32C9479E-1665-465C-9B07-8AC7E3F4B630}"/>
              </a:ext>
            </a:extLst>
          </p:cNvPr>
          <p:cNvSpPr>
            <a:spLocks noGrp="1"/>
          </p:cNvSpPr>
          <p:nvPr>
            <p:ph type="body" sz="quarter" idx="23" hasCustomPrompt="1"/>
          </p:nvPr>
        </p:nvSpPr>
        <p:spPr>
          <a:xfrm>
            <a:off x="914399" y="5036439"/>
            <a:ext cx="3886200" cy="737604"/>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Tree>
    <p:extLst>
      <p:ext uri="{BB962C8B-B14F-4D97-AF65-F5344CB8AC3E}">
        <p14:creationId xmlns:p14="http://schemas.microsoft.com/office/powerpoint/2010/main" val="288361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F067F4C-584F-4D26-A9F4-7E8E3F096140}"/>
              </a:ext>
              <a:ext uri="{C183D7F6-B498-43B3-948B-1728B52AA6E4}">
                <adec:decorative xmlns:adec="http://schemas.microsoft.com/office/drawing/2017/decorative" val="1"/>
              </a:ext>
            </a:extLst>
          </p:cNvPr>
          <p:cNvSpPr/>
          <p:nvPr userDrawn="1"/>
        </p:nvSpPr>
        <p:spPr>
          <a:xfrm>
            <a:off x="4159926" y="1569034"/>
            <a:ext cx="7193874"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10">
            <a:extLst>
              <a:ext uri="{FF2B5EF4-FFF2-40B4-BE49-F238E27FC236}">
                <a16:creationId xmlns:a16="http://schemas.microsoft.com/office/drawing/2014/main" id="{6C968367-11F9-40B5-B54F-1555B837CABC}"/>
              </a:ext>
            </a:extLst>
          </p:cNvPr>
          <p:cNvSpPr>
            <a:spLocks noGrp="1"/>
          </p:cNvSpPr>
          <p:nvPr>
            <p:ph type="pic" sz="quarter" idx="13"/>
          </p:nvPr>
        </p:nvSpPr>
        <p:spPr>
          <a:xfrm>
            <a:off x="933630" y="548640"/>
            <a:ext cx="4389120" cy="5760720"/>
          </a:xfrm>
          <a:solidFill>
            <a:schemeClr val="accent6">
              <a:lumMod val="20000"/>
              <a:lumOff val="80000"/>
            </a:schemeClr>
          </a:solidFill>
        </p:spPr>
        <p:txBody>
          <a:bodyPr/>
          <a:lstStyle/>
          <a:p>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155363" y="365125"/>
            <a:ext cx="5103007" cy="1325563"/>
          </a:xfrm>
        </p:spPr>
        <p:txBody>
          <a:bodyPr/>
          <a:lstStyle>
            <a:lvl1pPr>
              <a:defRPr>
                <a:solidFill>
                  <a:schemeClr val="tx1"/>
                </a:solidFill>
              </a:defRPr>
            </a:lvl1pPr>
          </a:lstStyle>
          <a:p>
            <a:r>
              <a:rPr lang="en-US"/>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a:p>
        </p:txBody>
      </p:sp>
      <p:sp>
        <p:nvSpPr>
          <p:cNvPr id="11" name="Text Placeholder 10">
            <a:extLst>
              <a:ext uri="{FF2B5EF4-FFF2-40B4-BE49-F238E27FC236}">
                <a16:creationId xmlns:a16="http://schemas.microsoft.com/office/drawing/2014/main" id="{78C38614-0243-4ABA-A367-8875F339D658}"/>
              </a:ext>
            </a:extLst>
          </p:cNvPr>
          <p:cNvSpPr>
            <a:spLocks noGrp="1"/>
          </p:cNvSpPr>
          <p:nvPr>
            <p:ph type="body" sz="quarter" idx="14" hasCustomPrompt="1"/>
          </p:nvPr>
        </p:nvSpPr>
        <p:spPr>
          <a:xfrm>
            <a:off x="6153182" y="209397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6153056" y="2422684"/>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6153307" y="3227832"/>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6153181" y="3559290"/>
            <a:ext cx="5120640" cy="45720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1" name="Text Placeholder 10">
            <a:extLst>
              <a:ext uri="{FF2B5EF4-FFF2-40B4-BE49-F238E27FC236}">
                <a16:creationId xmlns:a16="http://schemas.microsoft.com/office/drawing/2014/main" id="{005E970C-F216-4C13-B637-2CD29EB1F737}"/>
              </a:ext>
            </a:extLst>
          </p:cNvPr>
          <p:cNvSpPr>
            <a:spLocks noGrp="1"/>
          </p:cNvSpPr>
          <p:nvPr>
            <p:ph type="body" sz="quarter" idx="18" hasCustomPrompt="1"/>
          </p:nvPr>
        </p:nvSpPr>
        <p:spPr>
          <a:xfrm>
            <a:off x="6149167" y="4059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22" name="Text Placeholder 13">
            <a:extLst>
              <a:ext uri="{FF2B5EF4-FFF2-40B4-BE49-F238E27FC236}">
                <a16:creationId xmlns:a16="http://schemas.microsoft.com/office/drawing/2014/main" id="{FD54B08D-52AA-478D-9A22-40F57CEFF5E6}"/>
              </a:ext>
            </a:extLst>
          </p:cNvPr>
          <p:cNvSpPr>
            <a:spLocks noGrp="1"/>
          </p:cNvSpPr>
          <p:nvPr>
            <p:ph type="body" sz="quarter" idx="19" hasCustomPrompt="1"/>
          </p:nvPr>
        </p:nvSpPr>
        <p:spPr>
          <a:xfrm>
            <a:off x="6149041" y="4388168"/>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3" name="Text Placeholder 10">
            <a:extLst>
              <a:ext uri="{FF2B5EF4-FFF2-40B4-BE49-F238E27FC236}">
                <a16:creationId xmlns:a16="http://schemas.microsoft.com/office/drawing/2014/main" id="{78434772-1E65-4475-A328-95A7B2445794}"/>
              </a:ext>
            </a:extLst>
          </p:cNvPr>
          <p:cNvSpPr>
            <a:spLocks noGrp="1"/>
          </p:cNvSpPr>
          <p:nvPr>
            <p:ph type="body" sz="quarter" idx="20" hasCustomPrompt="1"/>
          </p:nvPr>
        </p:nvSpPr>
        <p:spPr>
          <a:xfrm>
            <a:off x="6149292" y="5202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a:t>CLICK TO EDIT TEXT</a:t>
            </a:r>
          </a:p>
        </p:txBody>
      </p:sp>
      <p:sp>
        <p:nvSpPr>
          <p:cNvPr id="24" name="Text Placeholder 13">
            <a:extLst>
              <a:ext uri="{FF2B5EF4-FFF2-40B4-BE49-F238E27FC236}">
                <a16:creationId xmlns:a16="http://schemas.microsoft.com/office/drawing/2014/main" id="{16497897-EF41-49AE-B577-23E1843D2DEA}"/>
              </a:ext>
            </a:extLst>
          </p:cNvPr>
          <p:cNvSpPr>
            <a:spLocks noGrp="1"/>
          </p:cNvSpPr>
          <p:nvPr>
            <p:ph type="body" sz="quarter" idx="21" hasCustomPrompt="1"/>
          </p:nvPr>
        </p:nvSpPr>
        <p:spPr>
          <a:xfrm>
            <a:off x="6149166" y="5535502"/>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Tree>
    <p:extLst>
      <p:ext uri="{BB962C8B-B14F-4D97-AF65-F5344CB8AC3E}">
        <p14:creationId xmlns:p14="http://schemas.microsoft.com/office/powerpoint/2010/main" val="130744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02412796-7042-4809-B0D2-CA19D0001B3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2560590 h 6858000"/>
              <a:gd name="connsiteX5" fmla="*/ 4876038 w 12188952"/>
              <a:gd name="connsiteY5" fmla="*/ 2560590 h 6858000"/>
              <a:gd name="connsiteX6" fmla="*/ 4876038 w 12188952"/>
              <a:gd name="connsiteY6" fmla="*/ 2331990 h 6858000"/>
              <a:gd name="connsiteX7" fmla="*/ 0 w 12188952"/>
              <a:gd name="connsiteY7" fmla="*/ 23319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2560590"/>
                </a:lnTo>
                <a:lnTo>
                  <a:pt x="4876038" y="2560590"/>
                </a:lnTo>
                <a:lnTo>
                  <a:pt x="4876038" y="2331990"/>
                </a:lnTo>
                <a:lnTo>
                  <a:pt x="0" y="2331990"/>
                </a:lnTo>
                <a:close/>
              </a:path>
            </a:pathLst>
          </a:custGeom>
          <a:solidFill>
            <a:schemeClr val="accent6">
              <a:lumMod val="20000"/>
              <a:lumOff val="80000"/>
            </a:schemeClr>
          </a:solidFill>
        </p:spPr>
        <p:txBody>
          <a:bodyPr wrap="square">
            <a:noAutofit/>
          </a:bodyPr>
          <a:lstStyle/>
          <a:p>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858957"/>
            <a:ext cx="4032504" cy="1325563"/>
          </a:xfrm>
        </p:spPr>
        <p:txBody>
          <a:bodyPr/>
          <a:lstStyle>
            <a:lvl1pPr algn="r">
              <a:defRPr>
                <a:solidFill>
                  <a:schemeClr val="bg1"/>
                </a:solidFill>
              </a:defRPr>
            </a:lvl1pPr>
          </a:lstStyle>
          <a:p>
            <a:r>
              <a:rPr lang="en-US"/>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5638800" y="1173329"/>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5638800" y="1522412"/>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4" name="Text Placeholder 10">
            <a:extLst>
              <a:ext uri="{FF2B5EF4-FFF2-40B4-BE49-F238E27FC236}">
                <a16:creationId xmlns:a16="http://schemas.microsoft.com/office/drawing/2014/main" id="{35CDA3A0-B53D-4D18-9792-E99DB7DFDFCD}"/>
              </a:ext>
            </a:extLst>
          </p:cNvPr>
          <p:cNvSpPr>
            <a:spLocks noGrp="1"/>
          </p:cNvSpPr>
          <p:nvPr>
            <p:ph type="body" sz="quarter" idx="16" hasCustomPrompt="1"/>
          </p:nvPr>
        </p:nvSpPr>
        <p:spPr>
          <a:xfrm>
            <a:off x="5638800" y="2743993"/>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5638800" y="3074026"/>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6" name="Text Placeholder 10">
            <a:extLst>
              <a:ext uri="{FF2B5EF4-FFF2-40B4-BE49-F238E27FC236}">
                <a16:creationId xmlns:a16="http://schemas.microsoft.com/office/drawing/2014/main" id="{DF7E20CD-913D-437E-9659-9C125387ECA7}"/>
              </a:ext>
            </a:extLst>
          </p:cNvPr>
          <p:cNvSpPr>
            <a:spLocks noGrp="1"/>
          </p:cNvSpPr>
          <p:nvPr>
            <p:ph type="body" sz="quarter" idx="18" hasCustomPrompt="1"/>
          </p:nvPr>
        </p:nvSpPr>
        <p:spPr>
          <a:xfrm>
            <a:off x="8686038" y="1182807"/>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17" name="Text Placeholder 12">
            <a:extLst>
              <a:ext uri="{FF2B5EF4-FFF2-40B4-BE49-F238E27FC236}">
                <a16:creationId xmlns:a16="http://schemas.microsoft.com/office/drawing/2014/main" id="{DB390311-D71A-47E1-A6A4-FC519992545C}"/>
              </a:ext>
            </a:extLst>
          </p:cNvPr>
          <p:cNvSpPr>
            <a:spLocks noGrp="1"/>
          </p:cNvSpPr>
          <p:nvPr>
            <p:ph type="body" sz="quarter" idx="19" hasCustomPrompt="1"/>
          </p:nvPr>
        </p:nvSpPr>
        <p:spPr>
          <a:xfrm>
            <a:off x="8686038" y="1531890"/>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18" name="Text Placeholder 10">
            <a:extLst>
              <a:ext uri="{FF2B5EF4-FFF2-40B4-BE49-F238E27FC236}">
                <a16:creationId xmlns:a16="http://schemas.microsoft.com/office/drawing/2014/main" id="{A6F112C5-2301-4903-8FFC-3D13F2BD7D9F}"/>
              </a:ext>
            </a:extLst>
          </p:cNvPr>
          <p:cNvSpPr>
            <a:spLocks noGrp="1"/>
          </p:cNvSpPr>
          <p:nvPr>
            <p:ph type="body" sz="quarter" idx="20" hasCustomPrompt="1"/>
          </p:nvPr>
        </p:nvSpPr>
        <p:spPr>
          <a:xfrm>
            <a:off x="8686038" y="2753471"/>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Click to edit subtitle</a:t>
            </a:r>
          </a:p>
        </p:txBody>
      </p:sp>
      <p:sp>
        <p:nvSpPr>
          <p:cNvPr id="19" name="Text Placeholder 12">
            <a:extLst>
              <a:ext uri="{FF2B5EF4-FFF2-40B4-BE49-F238E27FC236}">
                <a16:creationId xmlns:a16="http://schemas.microsoft.com/office/drawing/2014/main" id="{867721ED-86DF-4220-A638-CB65E0B5B126}"/>
              </a:ext>
            </a:extLst>
          </p:cNvPr>
          <p:cNvSpPr>
            <a:spLocks noGrp="1"/>
          </p:cNvSpPr>
          <p:nvPr>
            <p:ph type="body" sz="quarter" idx="21" hasCustomPrompt="1"/>
          </p:nvPr>
        </p:nvSpPr>
        <p:spPr>
          <a:xfrm>
            <a:off x="8686038" y="3083504"/>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text</a:t>
            </a:r>
          </a:p>
        </p:txBody>
      </p:sp>
      <p:sp>
        <p:nvSpPr>
          <p:cNvPr id="23" name="Rectangle 22">
            <a:extLst>
              <a:ext uri="{FF2B5EF4-FFF2-40B4-BE49-F238E27FC236}">
                <a16:creationId xmlns:a16="http://schemas.microsoft.com/office/drawing/2014/main" id="{5620BB15-729F-4427-9DF3-6861F012AED2}"/>
              </a:ext>
              <a:ext uri="{C183D7F6-B498-43B3-948B-1728B52AA6E4}">
                <adec:decorative xmlns:adec="http://schemas.microsoft.com/office/drawing/2017/decorative" val="1"/>
              </a:ext>
            </a:extLst>
          </p:cNvPr>
          <p:cNvSpPr/>
          <p:nvPr userDrawn="1"/>
        </p:nvSpPr>
        <p:spPr>
          <a:xfrm>
            <a:off x="0" y="2331990"/>
            <a:ext cx="487756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458743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7E32A88-04B9-4879-A7DA-64134B3784C4}"/>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398" y="365760"/>
            <a:ext cx="6400800" cy="1325563"/>
          </a:xfrm>
        </p:spPr>
        <p:txBody>
          <a:bodyPr/>
          <a:lstStyle/>
          <a:p>
            <a:r>
              <a:rPr lang="en-US"/>
              <a:t>CLICK TO EDIT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914401" y="2000292"/>
            <a:ext cx="3162299" cy="3409907"/>
          </a:xfrm>
        </p:spPr>
        <p:txBody>
          <a:bodyPr>
            <a:normAutofit/>
          </a:bodyPr>
          <a:lstStyle>
            <a:lvl1pPr marL="0" indent="0">
              <a:lnSpc>
                <a:spcPts val="2400"/>
              </a:lnSpc>
              <a:spcBef>
                <a:spcPts val="0"/>
              </a:spcBef>
              <a:buNone/>
              <a:defRPr sz="18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a:p>
        </p:txBody>
      </p:sp>
      <p:sp>
        <p:nvSpPr>
          <p:cNvPr id="11" name="Rectangle 10">
            <a:extLst>
              <a:ext uri="{FF2B5EF4-FFF2-40B4-BE49-F238E27FC236}">
                <a16:creationId xmlns:a16="http://schemas.microsoft.com/office/drawing/2014/main" id="{E5FFA2B6-6061-4DC2-8233-A48FB7AA8F27}"/>
              </a:ext>
              <a:ext uri="{C183D7F6-B498-43B3-948B-1728B52AA6E4}">
                <adec:decorative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2">
            <a:extLst>
              <a:ext uri="{FF2B5EF4-FFF2-40B4-BE49-F238E27FC236}">
                <a16:creationId xmlns:a16="http://schemas.microsoft.com/office/drawing/2014/main" id="{4A219D8E-BB95-4BDA-98A2-097D1BFA7494}"/>
              </a:ext>
            </a:extLst>
          </p:cNvPr>
          <p:cNvSpPr>
            <a:spLocks noGrp="1"/>
          </p:cNvSpPr>
          <p:nvPr>
            <p:ph type="body" sz="quarter" idx="14" hasCustomPrompt="1"/>
          </p:nvPr>
        </p:nvSpPr>
        <p:spPr>
          <a:xfrm>
            <a:off x="5239512" y="5513832"/>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a:t>Benefits</a:t>
            </a:r>
          </a:p>
        </p:txBody>
      </p:sp>
    </p:spTree>
    <p:extLst>
      <p:ext uri="{BB962C8B-B14F-4D97-AF65-F5344CB8AC3E}">
        <p14:creationId xmlns:p14="http://schemas.microsoft.com/office/powerpoint/2010/main" val="22784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5A412B8-4256-47AC-A275-1AC354C4C6E9}"/>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926523 h 6858000"/>
              <a:gd name="connsiteX5" fmla="*/ 9142476 w 12188952"/>
              <a:gd name="connsiteY5" fmla="*/ 4926523 h 6858000"/>
              <a:gd name="connsiteX6" fmla="*/ 9142476 w 12188952"/>
              <a:gd name="connsiteY6" fmla="*/ 4697923 h 6858000"/>
              <a:gd name="connsiteX7" fmla="*/ 0 w 12188952"/>
              <a:gd name="connsiteY7" fmla="*/ 4697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926523"/>
                </a:lnTo>
                <a:lnTo>
                  <a:pt x="9142476" y="4926523"/>
                </a:lnTo>
                <a:lnTo>
                  <a:pt x="9142476" y="4697923"/>
                </a:lnTo>
                <a:lnTo>
                  <a:pt x="0" y="4697923"/>
                </a:lnTo>
                <a:close/>
              </a:path>
            </a:pathLst>
          </a:custGeom>
          <a:solidFill>
            <a:schemeClr val="accent6">
              <a:lumMod val="20000"/>
              <a:lumOff val="80000"/>
            </a:schemeClr>
          </a:solidFill>
        </p:spPr>
        <p:txBody>
          <a:bodyPr wrap="square">
            <a:noAutofit/>
          </a:bodyPr>
          <a:lstStyle/>
          <a:p>
            <a:endParaRPr lang="en-US"/>
          </a:p>
        </p:txBody>
      </p:sp>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5084064"/>
            <a:ext cx="8311896" cy="1049254"/>
          </a:xfrm>
        </p:spPr>
        <p:txBody>
          <a:bodyPr anchor="b">
            <a:normAutofit/>
          </a:bodyPr>
          <a:lstStyle>
            <a:lvl1pPr algn="r">
              <a:defRPr sz="4800">
                <a:solidFill>
                  <a:schemeClr val="bg1"/>
                </a:solidFill>
              </a:defRPr>
            </a:lvl1pPr>
          </a:lstStyle>
          <a:p>
            <a:r>
              <a:rPr lang="en-US"/>
              <a:t>CLICK TO EDIT TITLE</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a:t>7/14/20XX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a:p>
        </p:txBody>
      </p:sp>
      <p:sp>
        <p:nvSpPr>
          <p:cNvPr id="10" name="Rectangle 9">
            <a:extLst>
              <a:ext uri="{FF2B5EF4-FFF2-40B4-BE49-F238E27FC236}">
                <a16:creationId xmlns:a16="http://schemas.microsoft.com/office/drawing/2014/main" id="{2DBCBD4E-87D0-4BA6-A1B4-3DC9452A36AB}"/>
              </a:ext>
              <a:ext uri="{C183D7F6-B498-43B3-948B-1728B52AA6E4}">
                <adec:decorative xmlns:adec="http://schemas.microsoft.com/office/drawing/2017/decorative" val="1"/>
              </a:ext>
            </a:extLst>
          </p:cNvPr>
          <p:cNvSpPr/>
          <p:nvPr userDrawn="1"/>
        </p:nvSpPr>
        <p:spPr>
          <a:xfrm>
            <a:off x="0" y="4697923"/>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165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B695704B-E527-4A3C-9B8B-CDEB8724F0F9}"/>
              </a:ext>
            </a:extLst>
          </p:cNvPr>
          <p:cNvSpPr>
            <a:spLocks noGrp="1"/>
          </p:cNvSpPr>
          <p:nvPr>
            <p:ph type="pic" sz="quarter" idx="13"/>
          </p:nvPr>
        </p:nvSpPr>
        <p:spPr>
          <a:xfrm>
            <a:off x="1524" y="0"/>
            <a:ext cx="12188952" cy="6858000"/>
          </a:xfrm>
          <a:custGeom>
            <a:avLst/>
            <a:gdLst>
              <a:gd name="connsiteX0" fmla="*/ 7789164 w 12188952"/>
              <a:gd name="connsiteY0" fmla="*/ 2258568 h 6858000"/>
              <a:gd name="connsiteX1" fmla="*/ 7789164 w 12188952"/>
              <a:gd name="connsiteY1" fmla="*/ 2487168 h 6858000"/>
              <a:gd name="connsiteX2" fmla="*/ 10715244 w 12188952"/>
              <a:gd name="connsiteY2" fmla="*/ 2487168 h 6858000"/>
              <a:gd name="connsiteX3" fmla="*/ 10715244 w 12188952"/>
              <a:gd name="connsiteY3" fmla="*/ 2258568 h 6858000"/>
              <a:gd name="connsiteX4" fmla="*/ 4634484 w 12188952"/>
              <a:gd name="connsiteY4" fmla="*/ 2258568 h 6858000"/>
              <a:gd name="connsiteX5" fmla="*/ 4634484 w 12188952"/>
              <a:gd name="connsiteY5" fmla="*/ 2487168 h 6858000"/>
              <a:gd name="connsiteX6" fmla="*/ 7560564 w 12188952"/>
              <a:gd name="connsiteY6" fmla="*/ 2487168 h 6858000"/>
              <a:gd name="connsiteX7" fmla="*/ 7560564 w 12188952"/>
              <a:gd name="connsiteY7" fmla="*/ 2258568 h 6858000"/>
              <a:gd name="connsiteX8" fmla="*/ 1443228 w 12188952"/>
              <a:gd name="connsiteY8" fmla="*/ 2258568 h 6858000"/>
              <a:gd name="connsiteX9" fmla="*/ 1443228 w 12188952"/>
              <a:gd name="connsiteY9" fmla="*/ 2487168 h 6858000"/>
              <a:gd name="connsiteX10" fmla="*/ 4369308 w 12188952"/>
              <a:gd name="connsiteY10" fmla="*/ 2487168 h 6858000"/>
              <a:gd name="connsiteX11" fmla="*/ 4369308 w 12188952"/>
              <a:gd name="connsiteY11" fmla="*/ 2258568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258568"/>
                </a:moveTo>
                <a:lnTo>
                  <a:pt x="7789164" y="2487168"/>
                </a:lnTo>
                <a:lnTo>
                  <a:pt x="10715244" y="2487168"/>
                </a:lnTo>
                <a:lnTo>
                  <a:pt x="10715244" y="2258568"/>
                </a:lnTo>
                <a:close/>
                <a:moveTo>
                  <a:pt x="4634484" y="2258568"/>
                </a:moveTo>
                <a:lnTo>
                  <a:pt x="4634484" y="2487168"/>
                </a:lnTo>
                <a:lnTo>
                  <a:pt x="7560564" y="2487168"/>
                </a:lnTo>
                <a:lnTo>
                  <a:pt x="7560564" y="2258568"/>
                </a:lnTo>
                <a:close/>
                <a:moveTo>
                  <a:pt x="1443228" y="2258568"/>
                </a:moveTo>
                <a:lnTo>
                  <a:pt x="1443228" y="2487168"/>
                </a:lnTo>
                <a:lnTo>
                  <a:pt x="4369308" y="2487168"/>
                </a:lnTo>
                <a:lnTo>
                  <a:pt x="4369308" y="225856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endParaRPr lang="en-US"/>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a:t>Click to edit Master title style</a:t>
            </a:r>
            <a:endParaRPr lang="en-ZA"/>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444752" y="2487165"/>
            <a:ext cx="2926080" cy="2714379"/>
          </a:xfrm>
          <a:solidFill>
            <a:schemeClr val="bg1">
              <a:alpha val="85000"/>
            </a:schemeClr>
          </a:solidFill>
        </p:spPr>
        <p:txBody>
          <a:bodyPr tIns="429768">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a:t>Bullet 2</a:t>
            </a:r>
            <a:endParaRPr lang="en-ZA"/>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a:t>Bullet Description</a:t>
            </a:r>
            <a:endParaRPr lang="en-ZA"/>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463600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a:t>Bullet 3</a:t>
            </a:r>
            <a:endParaRPr lang="en-ZA"/>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a:t>Bullet Description</a:t>
            </a:r>
            <a:endParaRPr lang="en-ZA"/>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79068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a:t>Bullet 4</a:t>
            </a:r>
            <a:endParaRPr lang="en-ZA"/>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a:t>Bullet Description</a:t>
            </a:r>
            <a:endParaRPr lang="en-ZA"/>
          </a:p>
        </p:txBody>
      </p:sp>
      <p:sp>
        <p:nvSpPr>
          <p:cNvPr id="16" name="Date Placeholder 4">
            <a:extLst>
              <a:ext uri="{FF2B5EF4-FFF2-40B4-BE49-F238E27FC236}">
                <a16:creationId xmlns:a16="http://schemas.microsoft.com/office/drawing/2014/main" id="{C0256D1E-8A29-4C0A-8641-E823E877CF86}"/>
              </a:ext>
            </a:extLst>
          </p:cNvPr>
          <p:cNvSpPr>
            <a:spLocks noGrp="1"/>
          </p:cNvSpPr>
          <p:nvPr>
            <p:ph type="dt" sz="half" idx="39"/>
          </p:nvPr>
        </p:nvSpPr>
        <p:spPr>
          <a:xfrm>
            <a:off x="838200" y="6356350"/>
            <a:ext cx="2743200" cy="365125"/>
          </a:xfrm>
        </p:spPr>
        <p:txBody>
          <a:bodyPr/>
          <a:lstStyle>
            <a:lvl1pPr>
              <a:defRPr>
                <a:solidFill>
                  <a:schemeClr val="bg1"/>
                </a:solidFill>
              </a:defRPr>
            </a:lvl1pPr>
          </a:lstStyle>
          <a:p>
            <a:r>
              <a:rPr lang="en-US"/>
              <a:t>7/14/20XX</a:t>
            </a:r>
          </a:p>
        </p:txBody>
      </p:sp>
      <p:sp>
        <p:nvSpPr>
          <p:cNvPr id="26" name="Rectangle 25">
            <a:extLst>
              <a:ext uri="{FF2B5EF4-FFF2-40B4-BE49-F238E27FC236}">
                <a16:creationId xmlns:a16="http://schemas.microsoft.com/office/drawing/2014/main" id="{370B45ED-DCCD-4701-9ACC-9C83B74D1710}"/>
              </a:ext>
              <a:ext uri="{C183D7F6-B498-43B3-948B-1728B52AA6E4}">
                <adec:decorative xmlns:adec="http://schemas.microsoft.com/office/drawing/2017/decorative" val="1"/>
              </a:ext>
            </a:extLst>
          </p:cNvPr>
          <p:cNvSpPr/>
          <p:nvPr userDrawn="1"/>
        </p:nvSpPr>
        <p:spPr>
          <a:xfrm>
            <a:off x="1444752"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9508955-3B0C-44CA-B1F9-AD0E70CDB035}"/>
              </a:ext>
              <a:ext uri="{C183D7F6-B498-43B3-948B-1728B52AA6E4}">
                <adec:decorative xmlns:adec="http://schemas.microsoft.com/office/drawing/2017/decorative" val="1"/>
              </a:ext>
            </a:extLst>
          </p:cNvPr>
          <p:cNvSpPr/>
          <p:nvPr userDrawn="1"/>
        </p:nvSpPr>
        <p:spPr>
          <a:xfrm>
            <a:off x="463600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612ACAA-EEDE-4C74-AF6C-6A7D06F73BAB}"/>
              </a:ext>
              <a:ext uri="{C183D7F6-B498-43B3-948B-1728B52AA6E4}">
                <adec:decorative xmlns:adec="http://schemas.microsoft.com/office/drawing/2017/decorative" val="1"/>
              </a:ext>
            </a:extLst>
          </p:cNvPr>
          <p:cNvSpPr/>
          <p:nvPr userDrawn="1"/>
        </p:nvSpPr>
        <p:spPr>
          <a:xfrm>
            <a:off x="779068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602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22" name="Picture Placeholder 10">
            <a:extLst>
              <a:ext uri="{FF2B5EF4-FFF2-40B4-BE49-F238E27FC236}">
                <a16:creationId xmlns:a16="http://schemas.microsoft.com/office/drawing/2014/main" id="{27AEA2E6-E265-44DE-9F3F-657ECFF5D138}"/>
              </a:ext>
            </a:extLst>
          </p:cNvPr>
          <p:cNvSpPr>
            <a:spLocks noGrp="1"/>
          </p:cNvSpPr>
          <p:nvPr>
            <p:ph type="pic" sz="quarter" idx="34"/>
          </p:nvPr>
        </p:nvSpPr>
        <p:spPr>
          <a:xfrm>
            <a:off x="1524" y="0"/>
            <a:ext cx="12188952" cy="6858000"/>
          </a:xfrm>
          <a:solidFill>
            <a:schemeClr val="accent6">
              <a:lumMod val="20000"/>
              <a:lumOff val="80000"/>
            </a:schemeClr>
          </a:solidFill>
        </p:spPr>
        <p:txBody>
          <a:bodyPr/>
          <a:lstStyle/>
          <a:p>
            <a:endParaRPr lang="en-US"/>
          </a:p>
        </p:txBody>
      </p:sp>
      <p:sp>
        <p:nvSpPr>
          <p:cNvPr id="5" name="Text Placeholder 4">
            <a:extLst>
              <a:ext uri="{FF2B5EF4-FFF2-40B4-BE49-F238E27FC236}">
                <a16:creationId xmlns:a16="http://schemas.microsoft.com/office/drawing/2014/main" id="{1C37569F-733B-494F-B7CB-231805209077}"/>
              </a:ext>
            </a:extLst>
          </p:cNvPr>
          <p:cNvSpPr>
            <a:spLocks noGrp="1"/>
          </p:cNvSpPr>
          <p:nvPr>
            <p:ph type="body" sz="quarter" idx="39" hasCustomPrompt="1"/>
          </p:nvPr>
        </p:nvSpPr>
        <p:spPr>
          <a:xfrm>
            <a:off x="0" y="2258568"/>
            <a:ext cx="12190476" cy="2743200"/>
          </a:xfrm>
          <a:solidFill>
            <a:schemeClr val="accent2">
              <a:alpha val="95000"/>
            </a:schemeClr>
          </a:solidFill>
        </p:spPr>
        <p:txBody>
          <a:bodyPr/>
          <a:lstStyle>
            <a:lvl1pPr marL="0" indent="0">
              <a:buNone/>
              <a:defRPr/>
            </a:lvl1pPr>
          </a:lstStyle>
          <a:p>
            <a:pPr lvl="0"/>
            <a:r>
              <a:rPr lang="en-US"/>
              <a:t> </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a:t>CLICK TO EDIT MASTER TITLE STYLE</a:t>
            </a:r>
            <a:endParaRPr lang="en-ZA"/>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767130" y="2752344"/>
            <a:ext cx="2560320" cy="603504"/>
          </a:xfrm>
          <a:prstGeom prst="rect">
            <a:avLst/>
          </a:prstGeom>
          <a:noFill/>
        </p:spPr>
        <p:txBody>
          <a:bodyPr anchor="ctr" anchorCtr="0">
            <a:normAutofit/>
          </a:bodyPr>
          <a:lstStyle>
            <a:lvl1pPr marL="0" indent="0" algn="ctr">
              <a:spcBef>
                <a:spcPts val="0"/>
              </a:spcBef>
              <a:spcAft>
                <a:spcPts val="0"/>
              </a:spcAft>
              <a:buNone/>
              <a:defRPr sz="3600">
                <a:solidFill>
                  <a:schemeClr val="accent2">
                    <a:lumMod val="20000"/>
                    <a:lumOff val="80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a:t>1</a:t>
            </a:r>
            <a:endParaRPr lang="en-ZA"/>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15840"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a:t>2</a:t>
            </a:r>
            <a:endParaRPr lang="en-ZA"/>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7867194"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a:t>3</a:t>
            </a:r>
            <a:endParaRPr lang="en-ZA"/>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76713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1584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7867194"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a:t>7/14/20XX</a:t>
            </a:r>
          </a:p>
        </p:txBody>
      </p:sp>
    </p:spTree>
    <p:extLst>
      <p:ext uri="{BB962C8B-B14F-4D97-AF65-F5344CB8AC3E}">
        <p14:creationId xmlns:p14="http://schemas.microsoft.com/office/powerpoint/2010/main" val="287640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r>
              <a:rPr lang="en-US"/>
              <a:t>7/14/20XX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r>
              <a:rPr lang="en-US"/>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7" r:id="rId3"/>
    <p:sldLayoutId id="2147483685" r:id="rId4"/>
    <p:sldLayoutId id="2147483650" r:id="rId5"/>
    <p:sldLayoutId id="2147483669" r:id="rId6"/>
    <p:sldLayoutId id="2147483651" r:id="rId7"/>
    <p:sldLayoutId id="2147483671" r:id="rId8"/>
    <p:sldLayoutId id="2147483683" r:id="rId9"/>
    <p:sldLayoutId id="2147483687" r:id="rId10"/>
    <p:sldLayoutId id="2147483672" r:id="rId11"/>
    <p:sldLayoutId id="2147483680" r:id="rId12"/>
    <p:sldLayoutId id="2147483678" r:id="rId13"/>
    <p:sldLayoutId id="2147483653" r:id="rId14"/>
    <p:sldLayoutId id="2147483677" r:id="rId15"/>
    <p:sldLayoutId id="2147483673" r:id="rId16"/>
    <p:sldLayoutId id="2147483654" r:id="rId17"/>
    <p:sldLayoutId id="2147483674" r:id="rId18"/>
    <p:sldLayoutId id="2147483675" r:id="rId19"/>
    <p:sldLayoutId id="2147483676" r:id="rId20"/>
    <p:sldLayoutId id="2147483668" r:id="rId21"/>
    <p:sldLayoutId id="2147483652" r:id="rId22"/>
    <p:sldLayoutId id="2147483656" r:id="rId23"/>
    <p:sldLayoutId id="2147483657" r:id="rId2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36" userDrawn="1">
          <p15:clr>
            <a:srgbClr val="5ACBF0"/>
          </p15:clr>
        </p15:guide>
        <p15:guide id="2" pos="2568" userDrawn="1">
          <p15:clr>
            <a:srgbClr val="5ACBF0"/>
          </p15:clr>
        </p15:guide>
        <p15:guide id="3" pos="5760" userDrawn="1">
          <p15:clr>
            <a:srgbClr val="F26B43"/>
          </p15:clr>
        </p15:guide>
        <p15:guide id="4" pos="1920" userDrawn="1">
          <p15:clr>
            <a:srgbClr val="F26B43"/>
          </p15:clr>
        </p15:guide>
        <p15:guide id="5" pos="3840" userDrawn="1">
          <p15:clr>
            <a:srgbClr val="F26B43"/>
          </p15:clr>
        </p15:guide>
        <p15:guide id="6" pos="576" userDrawn="1">
          <p15:clr>
            <a:srgbClr val="000000"/>
          </p15:clr>
        </p15:guide>
        <p15:guide id="7" pos="7104"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hyperlink" Target="https://www.techopedia.com/definition/15303/shotgun-debugging" TargetMode="External"/><Relationship Id="rId2" Type="http://schemas.openxmlformats.org/officeDocument/2006/relationships/hyperlink" Target="https://www.techopedia.com/definition/4363/software-quality-assurance-sqa" TargetMode="External"/><Relationship Id="rId1" Type="http://schemas.openxmlformats.org/officeDocument/2006/relationships/slideLayout" Target="../slideLayouts/slideLayout16.xml"/><Relationship Id="rId4" Type="http://schemas.openxmlformats.org/officeDocument/2006/relationships/hyperlink" Target="https://www.techopedia.com/definition/31880/rubber-duck-debugg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photo of person using laptop">
            <a:extLst>
              <a:ext uri="{FF2B5EF4-FFF2-40B4-BE49-F238E27FC236}">
                <a16:creationId xmlns:a16="http://schemas.microsoft.com/office/drawing/2014/main" id="{580459A6-74F1-49C9-B51B-9878E21EB18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28600" y="0"/>
            <a:ext cx="11961813" cy="6858000"/>
          </a:xfrm>
        </p:spPr>
      </p:pic>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838199" y="2578608"/>
            <a:ext cx="4297680" cy="914400"/>
          </a:xfrm>
        </p:spPr>
        <p:txBody>
          <a:bodyPr anchor="b" anchorCtr="0"/>
          <a:lstStyle/>
          <a:p>
            <a:r>
              <a:rPr lang="en-ZA"/>
              <a:t>GDB SERVER</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4038600" y="6356350"/>
            <a:ext cx="4114800" cy="365125"/>
          </a:xfrm>
        </p:spPr>
        <p:txBody>
          <a:bodyPr/>
          <a:lstStyle/>
          <a:p>
            <a:r>
              <a:rPr lang="en-ZA"/>
              <a:t>Pitch deck title</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a:t>
            </a:fld>
            <a:endParaRPr lang="en-ZA"/>
          </a:p>
        </p:txBody>
      </p:sp>
    </p:spTree>
    <p:extLst>
      <p:ext uri="{BB962C8B-B14F-4D97-AF65-F5344CB8AC3E}">
        <p14:creationId xmlns:p14="http://schemas.microsoft.com/office/powerpoint/2010/main" val="831733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ABB12DF-1011-9E53-92B0-CAA8E6080551}"/>
              </a:ext>
            </a:extLst>
          </p:cNvPr>
          <p:cNvSpPr>
            <a:spLocks noGrp="1"/>
          </p:cNvSpPr>
          <p:nvPr>
            <p:ph type="ftr" sz="quarter" idx="11"/>
          </p:nvPr>
        </p:nvSpPr>
        <p:spPr/>
        <p:txBody>
          <a:bodyPr/>
          <a:lstStyle/>
          <a:p>
            <a:r>
              <a:rPr lang="en-US"/>
              <a:t>Pitch deck title</a:t>
            </a:r>
          </a:p>
        </p:txBody>
      </p:sp>
      <p:sp>
        <p:nvSpPr>
          <p:cNvPr id="4" name="Slide Number Placeholder 3">
            <a:extLst>
              <a:ext uri="{FF2B5EF4-FFF2-40B4-BE49-F238E27FC236}">
                <a16:creationId xmlns:a16="http://schemas.microsoft.com/office/drawing/2014/main" id="{D98E170B-B253-545A-B595-E3BDDFB07183}"/>
              </a:ext>
            </a:extLst>
          </p:cNvPr>
          <p:cNvSpPr>
            <a:spLocks noGrp="1"/>
          </p:cNvSpPr>
          <p:nvPr>
            <p:ph type="sldNum" sz="quarter" idx="12"/>
          </p:nvPr>
        </p:nvSpPr>
        <p:spPr/>
        <p:txBody>
          <a:bodyPr/>
          <a:lstStyle/>
          <a:p>
            <a:fld id="{B5CEABB6-07DC-46E8-9B57-56EC44A396E5}" type="slidenum">
              <a:rPr lang="en-US" smtClean="0"/>
              <a:pPr/>
              <a:t>10</a:t>
            </a:fld>
            <a:endParaRPr lang="en-US"/>
          </a:p>
        </p:txBody>
      </p:sp>
      <p:sp>
        <p:nvSpPr>
          <p:cNvPr id="7" name="TextBox 6">
            <a:extLst>
              <a:ext uri="{FF2B5EF4-FFF2-40B4-BE49-F238E27FC236}">
                <a16:creationId xmlns:a16="http://schemas.microsoft.com/office/drawing/2014/main" id="{C8B0965D-A0A3-FBF9-633F-7B35CC7EC73B}"/>
              </a:ext>
            </a:extLst>
          </p:cNvPr>
          <p:cNvSpPr txBox="1"/>
          <p:nvPr/>
        </p:nvSpPr>
        <p:spPr>
          <a:xfrm>
            <a:off x="770860" y="434162"/>
            <a:ext cx="7620000"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Chrome </a:t>
            </a:r>
            <a:r>
              <a:rPr lang="en-US" b="1" err="1">
                <a:ea typeface="+mn-lt"/>
                <a:cs typeface="+mn-lt"/>
              </a:rPr>
              <a:t>DevTools</a:t>
            </a:r>
            <a:r>
              <a:rPr lang="en-US">
                <a:ea typeface="+mn-lt"/>
                <a:cs typeface="+mn-lt"/>
              </a:rPr>
              <a:t> is a set of authoring, debugging, and profiling tools built into Google Chrome. </a:t>
            </a:r>
            <a:endParaRPr lang="en-US"/>
          </a:p>
          <a:p>
            <a:endParaRPr lang="en-US"/>
          </a:p>
          <a:p>
            <a:r>
              <a:rPr lang="en-US" b="1">
                <a:ea typeface="+mn-lt"/>
                <a:cs typeface="+mn-lt"/>
              </a:rPr>
              <a:t>Fusion Reactor</a:t>
            </a:r>
            <a:r>
              <a:rPr lang="en-US">
                <a:ea typeface="+mn-lt"/>
                <a:cs typeface="+mn-lt"/>
              </a:rPr>
              <a:t> is a continuous monitoring and live debugging tool for Java and ColdFusion. It allows software engineers to cross-reference API calls and small units of code without having to continually compile code. </a:t>
            </a:r>
            <a:endParaRPr lang="en-US"/>
          </a:p>
          <a:p>
            <a:endParaRPr lang="en-US"/>
          </a:p>
          <a:p>
            <a:r>
              <a:rPr lang="en-US" b="1">
                <a:ea typeface="+mn-lt"/>
                <a:cs typeface="+mn-lt"/>
              </a:rPr>
              <a:t>GDB (The GNU Debugger)</a:t>
            </a:r>
            <a:r>
              <a:rPr lang="en-US">
                <a:ea typeface="+mn-lt"/>
                <a:cs typeface="+mn-lt"/>
              </a:rPr>
              <a:t> runs in the command line and can be used to debug programs written in C, C++, Fortran and Modula-a. </a:t>
            </a:r>
            <a:endParaRPr lang="en-US"/>
          </a:p>
          <a:p>
            <a:endParaRPr lang="en-US"/>
          </a:p>
          <a:p>
            <a:r>
              <a:rPr lang="en-US" b="1">
                <a:ea typeface="+mn-lt"/>
                <a:cs typeface="+mn-lt"/>
              </a:rPr>
              <a:t>Interactive Disassembler (IDA)</a:t>
            </a:r>
            <a:r>
              <a:rPr lang="en-US">
                <a:ea typeface="+mn-lt"/>
                <a:cs typeface="+mn-lt"/>
              </a:rPr>
              <a:t> allows software engineers to reverse engineer machine-executable code back into assembly language. </a:t>
            </a:r>
            <a:endParaRPr lang="en-US"/>
          </a:p>
          <a:p>
            <a:endParaRPr lang="en-US"/>
          </a:p>
          <a:p>
            <a:r>
              <a:rPr lang="en-US" b="1" err="1">
                <a:ea typeface="+mn-lt"/>
                <a:cs typeface="+mn-lt"/>
              </a:rPr>
              <a:t>Lightrun</a:t>
            </a:r>
            <a:r>
              <a:rPr lang="en-US" b="1">
                <a:ea typeface="+mn-lt"/>
                <a:cs typeface="+mn-lt"/>
              </a:rPr>
              <a:t> </a:t>
            </a:r>
            <a:r>
              <a:rPr lang="en-US">
                <a:ea typeface="+mn-lt"/>
                <a:cs typeface="+mn-lt"/>
              </a:rPr>
              <a:t>is a server-side debugger that lets developers run tests and diagnostics against microservices, Kubernetes, Docker swarms and Amazon Web Services. </a:t>
            </a:r>
            <a:endParaRPr lang="en-US"/>
          </a:p>
          <a:p>
            <a:endParaRPr lang="en-US"/>
          </a:p>
          <a:p>
            <a:endParaRPr lang="en-US"/>
          </a:p>
        </p:txBody>
      </p:sp>
    </p:spTree>
    <p:extLst>
      <p:ext uri="{BB962C8B-B14F-4D97-AF65-F5344CB8AC3E}">
        <p14:creationId xmlns:p14="http://schemas.microsoft.com/office/powerpoint/2010/main" val="3616893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4622E-15D7-C2BB-8C09-9C9998794140}"/>
              </a:ext>
            </a:extLst>
          </p:cNvPr>
          <p:cNvSpPr>
            <a:spLocks noGrp="1"/>
          </p:cNvSpPr>
          <p:nvPr>
            <p:ph type="title"/>
          </p:nvPr>
        </p:nvSpPr>
        <p:spPr/>
        <p:txBody>
          <a:bodyPr/>
          <a:lstStyle/>
          <a:p>
            <a:endParaRPr lang="en-US"/>
          </a:p>
        </p:txBody>
      </p:sp>
      <p:sp>
        <p:nvSpPr>
          <p:cNvPr id="3" name="Footer Placeholder 2">
            <a:extLst>
              <a:ext uri="{FF2B5EF4-FFF2-40B4-BE49-F238E27FC236}">
                <a16:creationId xmlns:a16="http://schemas.microsoft.com/office/drawing/2014/main" id="{7BF7FA25-A7E8-3947-280B-32F4648D07D0}"/>
              </a:ext>
            </a:extLst>
          </p:cNvPr>
          <p:cNvSpPr>
            <a:spLocks noGrp="1"/>
          </p:cNvSpPr>
          <p:nvPr>
            <p:ph type="ftr" sz="quarter" idx="11"/>
          </p:nvPr>
        </p:nvSpPr>
        <p:spPr/>
        <p:txBody>
          <a:bodyPr/>
          <a:lstStyle/>
          <a:p>
            <a:r>
              <a:rPr lang="en-US"/>
              <a:t>Pitch deck title</a:t>
            </a:r>
          </a:p>
        </p:txBody>
      </p:sp>
      <p:sp>
        <p:nvSpPr>
          <p:cNvPr id="4" name="Slide Number Placeholder 3">
            <a:extLst>
              <a:ext uri="{FF2B5EF4-FFF2-40B4-BE49-F238E27FC236}">
                <a16:creationId xmlns:a16="http://schemas.microsoft.com/office/drawing/2014/main" id="{CD4E2A45-EE6A-460B-8A67-00EAE4E5E4BB}"/>
              </a:ext>
            </a:extLst>
          </p:cNvPr>
          <p:cNvSpPr>
            <a:spLocks noGrp="1"/>
          </p:cNvSpPr>
          <p:nvPr>
            <p:ph type="sldNum" sz="quarter" idx="12"/>
          </p:nvPr>
        </p:nvSpPr>
        <p:spPr/>
        <p:txBody>
          <a:bodyPr/>
          <a:lstStyle/>
          <a:p>
            <a:fld id="{B5CEABB6-07DC-46E8-9B57-56EC44A396E5}" type="slidenum">
              <a:rPr lang="en-US" smtClean="0"/>
              <a:pPr/>
              <a:t>11</a:t>
            </a:fld>
            <a:endParaRPr lang="en-US"/>
          </a:p>
        </p:txBody>
      </p:sp>
    </p:spTree>
    <p:extLst>
      <p:ext uri="{BB962C8B-B14F-4D97-AF65-F5344CB8AC3E}">
        <p14:creationId xmlns:p14="http://schemas.microsoft.com/office/powerpoint/2010/main" val="2970737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CBA0-7239-2C0C-45CF-7ACEF72AA900}"/>
              </a:ext>
            </a:extLst>
          </p:cNvPr>
          <p:cNvSpPr>
            <a:spLocks noGrp="1"/>
          </p:cNvSpPr>
          <p:nvPr>
            <p:ph type="title"/>
          </p:nvPr>
        </p:nvSpPr>
        <p:spPr>
          <a:xfrm>
            <a:off x="4642388" y="2137853"/>
            <a:ext cx="10515600" cy="1325563"/>
          </a:xfrm>
        </p:spPr>
        <p:txBody>
          <a:bodyPr/>
          <a:lstStyle/>
          <a:p>
            <a:r>
              <a:rPr lang="en-US" err="1"/>
              <a:t>srihari</a:t>
            </a:r>
          </a:p>
        </p:txBody>
      </p:sp>
      <p:sp>
        <p:nvSpPr>
          <p:cNvPr id="3" name="Footer Placeholder 2">
            <a:extLst>
              <a:ext uri="{FF2B5EF4-FFF2-40B4-BE49-F238E27FC236}">
                <a16:creationId xmlns:a16="http://schemas.microsoft.com/office/drawing/2014/main" id="{FC230DFC-7E32-E135-DA8F-2F6EFEF1045A}"/>
              </a:ext>
            </a:extLst>
          </p:cNvPr>
          <p:cNvSpPr>
            <a:spLocks noGrp="1"/>
          </p:cNvSpPr>
          <p:nvPr>
            <p:ph type="ftr" sz="quarter" idx="11"/>
          </p:nvPr>
        </p:nvSpPr>
        <p:spPr/>
        <p:txBody>
          <a:bodyPr/>
          <a:lstStyle/>
          <a:p>
            <a:r>
              <a:rPr lang="en-US" err="1">
                <a:ea typeface="Source Sans Pro"/>
              </a:rPr>
              <a:t>Gdb</a:t>
            </a:r>
            <a:r>
              <a:rPr lang="en-US">
                <a:ea typeface="Source Sans Pro"/>
              </a:rPr>
              <a:t> server</a:t>
            </a:r>
          </a:p>
        </p:txBody>
      </p:sp>
      <p:sp>
        <p:nvSpPr>
          <p:cNvPr id="4" name="Slide Number Placeholder 3">
            <a:extLst>
              <a:ext uri="{FF2B5EF4-FFF2-40B4-BE49-F238E27FC236}">
                <a16:creationId xmlns:a16="http://schemas.microsoft.com/office/drawing/2014/main" id="{36A89BDE-51A1-ABF9-1049-5089C78E4811}"/>
              </a:ext>
            </a:extLst>
          </p:cNvPr>
          <p:cNvSpPr>
            <a:spLocks noGrp="1"/>
          </p:cNvSpPr>
          <p:nvPr>
            <p:ph type="sldNum" sz="quarter" idx="12"/>
          </p:nvPr>
        </p:nvSpPr>
        <p:spPr/>
        <p:txBody>
          <a:bodyPr/>
          <a:lstStyle/>
          <a:p>
            <a:fld id="{B5CEABB6-07DC-46E8-9B57-56EC44A396E5}" type="slidenum">
              <a:rPr lang="en-US" smtClean="0"/>
              <a:pPr/>
              <a:t>12</a:t>
            </a:fld>
            <a:endParaRPr lang="en-US"/>
          </a:p>
        </p:txBody>
      </p:sp>
    </p:spTree>
    <p:extLst>
      <p:ext uri="{BB962C8B-B14F-4D97-AF65-F5344CB8AC3E}">
        <p14:creationId xmlns:p14="http://schemas.microsoft.com/office/powerpoint/2010/main" val="1841982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DBE5-1BC3-3D6A-5382-BF7371543D29}"/>
              </a:ext>
            </a:extLst>
          </p:cNvPr>
          <p:cNvSpPr>
            <a:spLocks noGrp="1"/>
          </p:cNvSpPr>
          <p:nvPr>
            <p:ph type="title"/>
          </p:nvPr>
        </p:nvSpPr>
        <p:spPr/>
        <p:txBody>
          <a:bodyPr/>
          <a:lstStyle/>
          <a:p>
            <a:endParaRPr lang="en-US"/>
          </a:p>
        </p:txBody>
      </p:sp>
      <p:sp>
        <p:nvSpPr>
          <p:cNvPr id="3" name="Footer Placeholder 2">
            <a:extLst>
              <a:ext uri="{FF2B5EF4-FFF2-40B4-BE49-F238E27FC236}">
                <a16:creationId xmlns:a16="http://schemas.microsoft.com/office/drawing/2014/main" id="{12A73632-79CF-44AE-50BE-7B5847DCAE96}"/>
              </a:ext>
            </a:extLst>
          </p:cNvPr>
          <p:cNvSpPr>
            <a:spLocks noGrp="1"/>
          </p:cNvSpPr>
          <p:nvPr>
            <p:ph type="ftr" sz="quarter" idx="11"/>
          </p:nvPr>
        </p:nvSpPr>
        <p:spPr/>
        <p:txBody>
          <a:bodyPr/>
          <a:lstStyle/>
          <a:p>
            <a:r>
              <a:rPr lang="en-US"/>
              <a:t>Pitch deck title</a:t>
            </a:r>
          </a:p>
        </p:txBody>
      </p:sp>
      <p:sp>
        <p:nvSpPr>
          <p:cNvPr id="4" name="Slide Number Placeholder 3">
            <a:extLst>
              <a:ext uri="{FF2B5EF4-FFF2-40B4-BE49-F238E27FC236}">
                <a16:creationId xmlns:a16="http://schemas.microsoft.com/office/drawing/2014/main" id="{E7FCF55E-455B-C864-C4CC-286D4B75FA28}"/>
              </a:ext>
            </a:extLst>
          </p:cNvPr>
          <p:cNvSpPr>
            <a:spLocks noGrp="1"/>
          </p:cNvSpPr>
          <p:nvPr>
            <p:ph type="sldNum" sz="quarter" idx="12"/>
          </p:nvPr>
        </p:nvSpPr>
        <p:spPr/>
        <p:txBody>
          <a:bodyPr/>
          <a:lstStyle/>
          <a:p>
            <a:fld id="{B5CEABB6-07DC-46E8-9B57-56EC44A396E5}" type="slidenum">
              <a:rPr lang="en-US" smtClean="0"/>
              <a:pPr/>
              <a:t>13</a:t>
            </a:fld>
            <a:endParaRPr lang="en-US"/>
          </a:p>
        </p:txBody>
      </p:sp>
    </p:spTree>
    <p:extLst>
      <p:ext uri="{BB962C8B-B14F-4D97-AF65-F5344CB8AC3E}">
        <p14:creationId xmlns:p14="http://schemas.microsoft.com/office/powerpoint/2010/main" val="620351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image of bar graphs">
            <a:extLst>
              <a:ext uri="{FF2B5EF4-FFF2-40B4-BE49-F238E27FC236}">
                <a16:creationId xmlns:a16="http://schemas.microsoft.com/office/drawing/2014/main" id="{B1240E7A-9EE3-4AD7-AC70-53A1C0C7D52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41" name="Text Placeholder 40">
            <a:extLst>
              <a:ext uri="{FF2B5EF4-FFF2-40B4-BE49-F238E27FC236}">
                <a16:creationId xmlns:a16="http://schemas.microsoft.com/office/drawing/2014/main" id="{96363A03-E425-4DF0-A245-F0EEE2D0431D}"/>
              </a:ext>
            </a:extLst>
          </p:cNvPr>
          <p:cNvSpPr>
            <a:spLocks noGrp="1"/>
          </p:cNvSpPr>
          <p:nvPr>
            <p:ph type="body" sz="quarter" idx="25"/>
          </p:nvPr>
        </p:nvSpPr>
        <p:spPr>
          <a:xfrm>
            <a:off x="0" y="1465263"/>
            <a:ext cx="10026650" cy="4754562"/>
          </a:xfrm>
        </p:spPr>
        <p:txBody>
          <a:bodyPr vert="horz" lIns="1005840" tIns="502920" rIns="91440" bIns="45720" rtlCol="0" anchor="t">
            <a:noAutofit/>
          </a:bodyPr>
          <a:lstStyle/>
          <a:p>
            <a:pPr marL="285750" indent="-285750">
              <a:buChar char="•"/>
            </a:pPr>
            <a:r>
              <a:rPr lang="en-US"/>
              <a:t>What is GDB..?</a:t>
            </a:r>
          </a:p>
          <a:p>
            <a:pPr marL="285750" indent="-285750">
              <a:buChar char="•"/>
            </a:pPr>
            <a:r>
              <a:rPr lang="en-US" err="1"/>
              <a:t>WhaT</a:t>
            </a:r>
            <a:r>
              <a:rPr lang="en-US"/>
              <a:t> IS DEBUGGING..?</a:t>
            </a:r>
          </a:p>
          <a:p>
            <a:pPr marL="285750" indent="-285750">
              <a:buChar char="•"/>
            </a:pPr>
            <a:r>
              <a:rPr lang="en-US"/>
              <a:t>Types of debugging..?</a:t>
            </a:r>
          </a:p>
          <a:p>
            <a:r>
              <a:rPr lang="en-US"/>
              <a:t>    -</a:t>
            </a:r>
            <a:r>
              <a:rPr lang="en-US" err="1"/>
              <a:t>REmote</a:t>
            </a:r>
            <a:r>
              <a:rPr lang="en-US"/>
              <a:t> debugging / </a:t>
            </a:r>
            <a:r>
              <a:rPr lang="en-US" err="1"/>
              <a:t>tcp</a:t>
            </a:r>
            <a:r>
              <a:rPr lang="en-US"/>
              <a:t> debugging.</a:t>
            </a:r>
          </a:p>
          <a:p>
            <a:pPr marL="285750" indent="-285750">
              <a:buChar char="•"/>
            </a:pPr>
            <a:r>
              <a:rPr lang="en-US"/>
              <a:t>Serial debugging.</a:t>
            </a:r>
          </a:p>
          <a:p>
            <a:pPr marL="285750" indent="-285750">
              <a:buChar char="•"/>
            </a:pPr>
            <a:r>
              <a:rPr lang="en-US"/>
              <a:t>Building kernel image adding </a:t>
            </a:r>
            <a:r>
              <a:rPr lang="en-US" err="1"/>
              <a:t>gdb</a:t>
            </a:r>
            <a:r>
              <a:rPr lang="en-US"/>
              <a:t> tool chain via busy box..</a:t>
            </a:r>
          </a:p>
          <a:p>
            <a:pPr marL="285750" indent="-285750">
              <a:buChar char="•"/>
            </a:pPr>
            <a:r>
              <a:rPr lang="en-US"/>
              <a:t>Building a kernel image for target board.</a:t>
            </a:r>
          </a:p>
          <a:p>
            <a:r>
              <a:rPr lang="en-US"/>
              <a:t>    -via build root.</a:t>
            </a:r>
          </a:p>
          <a:p>
            <a:r>
              <a:rPr lang="en-US"/>
              <a:t>    -via </a:t>
            </a:r>
            <a:r>
              <a:rPr lang="en-US" err="1"/>
              <a:t>crosstool</a:t>
            </a:r>
            <a:r>
              <a:rPr lang="en-US"/>
              <a:t> compilation.</a:t>
            </a:r>
          </a:p>
          <a:p>
            <a:endParaRPr lang="en-US"/>
          </a:p>
        </p:txBody>
      </p:sp>
      <p:sp>
        <p:nvSpPr>
          <p:cNvPr id="150" name="Footer Placeholder 149">
            <a:extLst>
              <a:ext uri="{FF2B5EF4-FFF2-40B4-BE49-F238E27FC236}">
                <a16:creationId xmlns:a16="http://schemas.microsoft.com/office/drawing/2014/main" id="{BF3830E9-8071-46F4-9061-47A9D52729BA}"/>
              </a:ext>
            </a:extLst>
          </p:cNvPr>
          <p:cNvSpPr>
            <a:spLocks noGrp="1"/>
          </p:cNvSpPr>
          <p:nvPr>
            <p:ph type="ftr" sz="quarter" idx="11"/>
          </p:nvPr>
        </p:nvSpPr>
        <p:spPr>
          <a:xfrm>
            <a:off x="4038600" y="6356350"/>
            <a:ext cx="4114800" cy="365125"/>
          </a:xfrm>
        </p:spPr>
        <p:txBody>
          <a:bodyPr/>
          <a:lstStyle/>
          <a:p>
            <a:r>
              <a:rPr lang="en-US" err="1">
                <a:ea typeface="Source Sans Pro"/>
              </a:rPr>
              <a:t>Gdb</a:t>
            </a:r>
            <a:r>
              <a:rPr lang="en-US">
                <a:ea typeface="Source Sans Pro"/>
              </a:rPr>
              <a:t> server</a:t>
            </a:r>
          </a:p>
        </p:txBody>
      </p:sp>
      <p:sp>
        <p:nvSpPr>
          <p:cNvPr id="152" name="Text Placeholder 151">
            <a:extLst>
              <a:ext uri="{FF2B5EF4-FFF2-40B4-BE49-F238E27FC236}">
                <a16:creationId xmlns:a16="http://schemas.microsoft.com/office/drawing/2014/main" id="{3C4F874E-995C-4034-ACF3-1F09DDFD1EF2}"/>
              </a:ext>
            </a:extLst>
          </p:cNvPr>
          <p:cNvSpPr>
            <a:spLocks noGrp="1"/>
          </p:cNvSpPr>
          <p:nvPr>
            <p:ph type="body" sz="quarter" idx="24"/>
          </p:nvPr>
        </p:nvSpPr>
        <p:spPr>
          <a:xfrm>
            <a:off x="10734040" y="-68580"/>
            <a:ext cx="1737360" cy="6858000"/>
          </a:xfrm>
        </p:spPr>
        <p:txBody>
          <a:bodyPr/>
          <a:lstStyle/>
          <a:p>
            <a:r>
              <a:rPr lang="en-US" sz="8800">
                <a:latin typeface="Source Sans Pro ExtraLight"/>
                <a:ea typeface="Source Sans Pro ExtraLight"/>
              </a:rPr>
              <a:t>CONTENTS</a:t>
            </a:r>
            <a:endParaRPr lang="en-US" sz="8800"/>
          </a:p>
        </p:txBody>
      </p:sp>
    </p:spTree>
    <p:extLst>
      <p:ext uri="{BB962C8B-B14F-4D97-AF65-F5344CB8AC3E}">
        <p14:creationId xmlns:p14="http://schemas.microsoft.com/office/powerpoint/2010/main" val="32383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977C-AE2E-5E62-D9D8-AB015184C2F2}"/>
              </a:ext>
            </a:extLst>
          </p:cNvPr>
          <p:cNvSpPr>
            <a:spLocks noGrp="1"/>
          </p:cNvSpPr>
          <p:nvPr>
            <p:ph type="title"/>
          </p:nvPr>
        </p:nvSpPr>
        <p:spPr/>
        <p:txBody>
          <a:bodyPr/>
          <a:lstStyle/>
          <a:p>
            <a:r>
              <a:rPr lang="en-US"/>
              <a:t>What is GDB?</a:t>
            </a:r>
          </a:p>
        </p:txBody>
      </p:sp>
      <p:sp>
        <p:nvSpPr>
          <p:cNvPr id="3" name="Footer Placeholder 2">
            <a:extLst>
              <a:ext uri="{FF2B5EF4-FFF2-40B4-BE49-F238E27FC236}">
                <a16:creationId xmlns:a16="http://schemas.microsoft.com/office/drawing/2014/main" id="{E634D74D-6872-A516-E00C-F5B5A5BCA4AE}"/>
              </a:ext>
            </a:extLst>
          </p:cNvPr>
          <p:cNvSpPr>
            <a:spLocks noGrp="1"/>
          </p:cNvSpPr>
          <p:nvPr>
            <p:ph type="ftr" sz="quarter" idx="11"/>
          </p:nvPr>
        </p:nvSpPr>
        <p:spPr/>
        <p:txBody>
          <a:bodyPr/>
          <a:lstStyle/>
          <a:p>
            <a:r>
              <a:rPr lang="en-US" err="1">
                <a:ea typeface="Source Sans Pro"/>
              </a:rPr>
              <a:t>Gdb</a:t>
            </a:r>
            <a:r>
              <a:rPr lang="en-US">
                <a:ea typeface="Source Sans Pro"/>
              </a:rPr>
              <a:t> server</a:t>
            </a:r>
          </a:p>
        </p:txBody>
      </p:sp>
      <p:sp>
        <p:nvSpPr>
          <p:cNvPr id="4" name="Slide Number Placeholder 3">
            <a:extLst>
              <a:ext uri="{FF2B5EF4-FFF2-40B4-BE49-F238E27FC236}">
                <a16:creationId xmlns:a16="http://schemas.microsoft.com/office/drawing/2014/main" id="{F16C60A8-97E2-2AAC-6220-D0F6BECDBD2A}"/>
              </a:ext>
            </a:extLst>
          </p:cNvPr>
          <p:cNvSpPr>
            <a:spLocks noGrp="1"/>
          </p:cNvSpPr>
          <p:nvPr>
            <p:ph type="sldNum" sz="quarter" idx="12"/>
          </p:nvPr>
        </p:nvSpPr>
        <p:spPr/>
        <p:txBody>
          <a:bodyPr/>
          <a:lstStyle/>
          <a:p>
            <a:fld id="{B5CEABB6-07DC-46E8-9B57-56EC44A396E5}" type="slidenum">
              <a:rPr lang="en-US" smtClean="0"/>
              <a:pPr/>
              <a:t>3</a:t>
            </a:fld>
            <a:endParaRPr lang="en-US"/>
          </a:p>
        </p:txBody>
      </p:sp>
      <p:sp>
        <p:nvSpPr>
          <p:cNvPr id="5" name="TextBox 4">
            <a:extLst>
              <a:ext uri="{FF2B5EF4-FFF2-40B4-BE49-F238E27FC236}">
                <a16:creationId xmlns:a16="http://schemas.microsoft.com/office/drawing/2014/main" id="{F835BFF0-4F1D-8F3B-A6D3-F43A814DF28C}"/>
              </a:ext>
            </a:extLst>
          </p:cNvPr>
          <p:cNvSpPr txBox="1"/>
          <p:nvPr/>
        </p:nvSpPr>
        <p:spPr>
          <a:xfrm>
            <a:off x="1054395" y="1763232"/>
            <a:ext cx="1024269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err="1">
                <a:ea typeface="+mn-lt"/>
                <a:cs typeface="+mn-lt"/>
              </a:rPr>
              <a:t>gdbserver</a:t>
            </a:r>
            <a:r>
              <a:rPr lang="en-US">
                <a:ea typeface="+mn-lt"/>
                <a:cs typeface="+mn-lt"/>
              </a:rPr>
              <a:t> is a control program for Unix-like systems, which allows you to connect your program with a remote GDB via target remote.</a:t>
            </a:r>
            <a:endParaRPr lang="en-US">
              <a:ea typeface="Source Sans Pro"/>
            </a:endParaRPr>
          </a:p>
          <a:p>
            <a:pPr marL="285750" indent="-285750">
              <a:buFont typeface="Arial"/>
              <a:buChar char="•"/>
            </a:pPr>
            <a:endParaRPr lang="en-US">
              <a:ea typeface="Source Sans Pro"/>
            </a:endParaRPr>
          </a:p>
          <a:p>
            <a:pPr marL="285750" indent="-285750">
              <a:buFont typeface="Arial"/>
              <a:buChar char="•"/>
            </a:pPr>
            <a:r>
              <a:rPr lang="en-US" err="1">
                <a:ea typeface="+mn-lt"/>
                <a:cs typeface="+mn-lt"/>
              </a:rPr>
              <a:t>gdbserver</a:t>
            </a:r>
            <a:r>
              <a:rPr lang="en-US">
                <a:ea typeface="+mn-lt"/>
                <a:cs typeface="+mn-lt"/>
              </a:rPr>
              <a:t> is not a complete replacement for the debugging, because it requires essentially the same operating-system facilities that GDB itself does. In fact, a system that can run </a:t>
            </a:r>
            <a:r>
              <a:rPr lang="en-US" err="1">
                <a:ea typeface="+mn-lt"/>
                <a:cs typeface="+mn-lt"/>
              </a:rPr>
              <a:t>gdbserver</a:t>
            </a:r>
            <a:r>
              <a:rPr lang="en-US">
                <a:ea typeface="+mn-lt"/>
                <a:cs typeface="+mn-lt"/>
              </a:rPr>
              <a:t> to connect to a remote GDB could also run GDB locally!</a:t>
            </a:r>
          </a:p>
          <a:p>
            <a:endParaRPr lang="en-US">
              <a:ea typeface="+mn-lt"/>
              <a:cs typeface="+mn-lt"/>
            </a:endParaRPr>
          </a:p>
          <a:p>
            <a:pPr marL="285750" indent="-285750">
              <a:buFont typeface="Arial"/>
              <a:buChar char="•"/>
            </a:pPr>
            <a:r>
              <a:rPr lang="en-US">
                <a:ea typeface="+mn-lt"/>
                <a:cs typeface="+mn-lt"/>
              </a:rPr>
              <a:t> </a:t>
            </a:r>
            <a:r>
              <a:rPr lang="en-US" err="1">
                <a:ea typeface="+mn-lt"/>
                <a:cs typeface="+mn-lt"/>
              </a:rPr>
              <a:t>gdbserver</a:t>
            </a:r>
            <a:r>
              <a:rPr lang="en-US">
                <a:ea typeface="+mn-lt"/>
                <a:cs typeface="+mn-lt"/>
              </a:rPr>
              <a:t> is sometimes useful nevertheless, because it is a much smaller program than GDB itself. It is also easier to port than all of GDB, so you may be able to get started more quickly on a new system by using </a:t>
            </a:r>
            <a:r>
              <a:rPr lang="en-US" err="1">
                <a:ea typeface="+mn-lt"/>
                <a:cs typeface="+mn-lt"/>
              </a:rPr>
              <a:t>gdbserver</a:t>
            </a:r>
            <a:r>
              <a:rPr lang="en-US">
                <a:ea typeface="+mn-lt"/>
                <a:cs typeface="+mn-lt"/>
              </a:rPr>
              <a:t>. </a:t>
            </a:r>
          </a:p>
          <a:p>
            <a:pPr marL="285750" indent="-285750">
              <a:buFont typeface="Arial"/>
              <a:buChar char="•"/>
            </a:pPr>
            <a:endParaRPr lang="en-US">
              <a:ea typeface="+mn-lt"/>
              <a:cs typeface="+mn-lt"/>
            </a:endParaRPr>
          </a:p>
          <a:p>
            <a:pPr marL="285750" indent="-285750">
              <a:buFont typeface="Arial"/>
              <a:buChar char="•"/>
            </a:pPr>
            <a:r>
              <a:rPr lang="en-US">
                <a:ea typeface="+mn-lt"/>
                <a:cs typeface="+mn-lt"/>
              </a:rPr>
              <a:t>Finally, if you develop code for real-time systems, you may find that the tradeoffs involved in real-time operation make it more convenient to do as much development work as possible on another system, for example by cross-compiling. You can use </a:t>
            </a:r>
            <a:r>
              <a:rPr lang="en-US" err="1">
                <a:ea typeface="+mn-lt"/>
                <a:cs typeface="+mn-lt"/>
              </a:rPr>
              <a:t>gdbserver</a:t>
            </a:r>
            <a:r>
              <a:rPr lang="en-US">
                <a:ea typeface="+mn-lt"/>
                <a:cs typeface="+mn-lt"/>
              </a:rPr>
              <a:t> to make a similar choice for debugging. </a:t>
            </a:r>
            <a:endParaRPr lang="en-US">
              <a:ea typeface="Source Sans Pro"/>
            </a:endParaRPr>
          </a:p>
        </p:txBody>
      </p:sp>
    </p:spTree>
    <p:extLst>
      <p:ext uri="{BB962C8B-B14F-4D97-AF65-F5344CB8AC3E}">
        <p14:creationId xmlns:p14="http://schemas.microsoft.com/office/powerpoint/2010/main" val="2488610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1467A-DC1B-4A8C-1FA6-A6AD201D2A3A}"/>
              </a:ext>
            </a:extLst>
          </p:cNvPr>
          <p:cNvSpPr>
            <a:spLocks noGrp="1"/>
          </p:cNvSpPr>
          <p:nvPr>
            <p:ph type="title"/>
          </p:nvPr>
        </p:nvSpPr>
        <p:spPr/>
        <p:txBody>
          <a:bodyPr/>
          <a:lstStyle/>
          <a:p>
            <a:pPr>
              <a:spcBef>
                <a:spcPts val="1000"/>
              </a:spcBef>
            </a:pPr>
            <a:r>
              <a:rPr lang="en-US" cap="all" err="1">
                <a:ea typeface="+mj-lt"/>
                <a:cs typeface="+mj-lt"/>
              </a:rPr>
              <a:t>WhaT</a:t>
            </a:r>
            <a:r>
              <a:rPr lang="en-US" cap="all">
                <a:ea typeface="+mj-lt"/>
                <a:cs typeface="+mj-lt"/>
              </a:rPr>
              <a:t> IS Debugging..?</a:t>
            </a:r>
            <a:endParaRPr lang="en-US">
              <a:ea typeface="+mj-lt"/>
              <a:cs typeface="+mj-lt"/>
            </a:endParaRPr>
          </a:p>
          <a:p>
            <a:endParaRPr lang="en-US"/>
          </a:p>
        </p:txBody>
      </p:sp>
      <p:sp>
        <p:nvSpPr>
          <p:cNvPr id="3" name="Footer Placeholder 2">
            <a:extLst>
              <a:ext uri="{FF2B5EF4-FFF2-40B4-BE49-F238E27FC236}">
                <a16:creationId xmlns:a16="http://schemas.microsoft.com/office/drawing/2014/main" id="{E2D95BC9-4621-B5CF-09B0-C647A3B88FD2}"/>
              </a:ext>
            </a:extLst>
          </p:cNvPr>
          <p:cNvSpPr>
            <a:spLocks noGrp="1"/>
          </p:cNvSpPr>
          <p:nvPr>
            <p:ph type="ftr" sz="quarter" idx="11"/>
          </p:nvPr>
        </p:nvSpPr>
        <p:spPr/>
        <p:txBody>
          <a:bodyPr/>
          <a:lstStyle/>
          <a:p>
            <a:r>
              <a:rPr lang="en-US"/>
              <a:t>Pitch deck title</a:t>
            </a:r>
          </a:p>
        </p:txBody>
      </p:sp>
      <p:sp>
        <p:nvSpPr>
          <p:cNvPr id="4" name="Slide Number Placeholder 3">
            <a:extLst>
              <a:ext uri="{FF2B5EF4-FFF2-40B4-BE49-F238E27FC236}">
                <a16:creationId xmlns:a16="http://schemas.microsoft.com/office/drawing/2014/main" id="{3DEBF882-6E57-CFB7-C87C-9DA1FF019CFA}"/>
              </a:ext>
            </a:extLst>
          </p:cNvPr>
          <p:cNvSpPr>
            <a:spLocks noGrp="1"/>
          </p:cNvSpPr>
          <p:nvPr>
            <p:ph type="sldNum" sz="quarter" idx="12"/>
          </p:nvPr>
        </p:nvSpPr>
        <p:spPr/>
        <p:txBody>
          <a:bodyPr/>
          <a:lstStyle/>
          <a:p>
            <a:fld id="{B5CEABB6-07DC-46E8-9B57-56EC44A396E5}" type="slidenum">
              <a:rPr lang="en-US" smtClean="0"/>
              <a:pPr/>
              <a:t>4</a:t>
            </a:fld>
            <a:endParaRPr lang="en-US"/>
          </a:p>
        </p:txBody>
      </p:sp>
      <p:sp>
        <p:nvSpPr>
          <p:cNvPr id="5" name="TextBox 4">
            <a:extLst>
              <a:ext uri="{FF2B5EF4-FFF2-40B4-BE49-F238E27FC236}">
                <a16:creationId xmlns:a16="http://schemas.microsoft.com/office/drawing/2014/main" id="{061C2EE5-B6AF-8531-8B6D-99233CC41461}"/>
              </a:ext>
            </a:extLst>
          </p:cNvPr>
          <p:cNvSpPr txBox="1"/>
          <p:nvPr/>
        </p:nvSpPr>
        <p:spPr>
          <a:xfrm>
            <a:off x="832883" y="1373372"/>
            <a:ext cx="10951534"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Debugging is the process of locating and removing coding mistakes in computer programs. In information technology and engineering, the word 'bug' is a synonym for the word 'error.' The goal of debugging is to identify and correct an error's root cause.</a:t>
            </a:r>
            <a:endParaRPr lang="en-US">
              <a:ea typeface="Source Sans Pro"/>
            </a:endParaRPr>
          </a:p>
          <a:p>
            <a:pPr marL="285750" indent="-285750">
              <a:buFont typeface="Arial"/>
              <a:buChar char="•"/>
            </a:pPr>
            <a:endParaRPr lang="en-US">
              <a:ea typeface="Source Sans Pro"/>
            </a:endParaRPr>
          </a:p>
          <a:p>
            <a:pPr marL="285750" indent="-285750">
              <a:buFont typeface="Arial"/>
              <a:buChar char="•"/>
            </a:pPr>
            <a:r>
              <a:rPr lang="en-US">
                <a:ea typeface="+mn-lt"/>
                <a:cs typeface="+mn-lt"/>
              </a:rPr>
              <a:t>Debugging plays an important role in the software development process and ironically, testing to determine and eliminating the presence of bugs can take just as much time as writing code. The debugging process itself consists of identify the cause of an error and fixing it. During the debugging process, which can be carried out manually or automated through software debugging tools, engineers will look for:</a:t>
            </a:r>
            <a:endParaRPr lang="en-US">
              <a:ea typeface="Source Sans Pro"/>
            </a:endParaRPr>
          </a:p>
          <a:p>
            <a:pPr marL="285750" indent="-285750">
              <a:buFont typeface="Arial"/>
              <a:buChar char="•"/>
            </a:pPr>
            <a:endParaRPr lang="en-US">
              <a:ea typeface="Source Sans Pro"/>
            </a:endParaRPr>
          </a:p>
          <a:p>
            <a:r>
              <a:rPr lang="en-US" b="1">
                <a:ea typeface="+mn-lt"/>
                <a:cs typeface="+mn-lt"/>
              </a:rPr>
              <a:t>&gt;    Syntax errors</a:t>
            </a:r>
            <a:endParaRPr lang="en-US" b="1">
              <a:ea typeface="Source Sans Pro"/>
            </a:endParaRPr>
          </a:p>
          <a:p>
            <a:r>
              <a:rPr lang="en-US" b="1">
                <a:ea typeface="+mn-lt"/>
                <a:cs typeface="+mn-lt"/>
              </a:rPr>
              <a:t>&gt;    Typos</a:t>
            </a:r>
            <a:endParaRPr lang="en-US" b="1">
              <a:ea typeface="Source Sans Pro"/>
            </a:endParaRPr>
          </a:p>
          <a:p>
            <a:r>
              <a:rPr lang="en-US" b="1">
                <a:ea typeface="+mn-lt"/>
                <a:cs typeface="+mn-lt"/>
              </a:rPr>
              <a:t>&gt;    Errors in logic</a:t>
            </a:r>
            <a:endParaRPr lang="en-US" b="1">
              <a:ea typeface="Source Sans Pro"/>
            </a:endParaRPr>
          </a:p>
          <a:p>
            <a:r>
              <a:rPr lang="en-US" b="1">
                <a:ea typeface="+mn-lt"/>
                <a:cs typeface="+mn-lt"/>
              </a:rPr>
              <a:t>&gt;    Implementation errors</a:t>
            </a:r>
            <a:endParaRPr lang="en-US" b="1">
              <a:ea typeface="Source Sans Pro"/>
            </a:endParaRPr>
          </a:p>
          <a:p>
            <a:pPr marL="285750" indent="-285750">
              <a:buFont typeface="Arial"/>
              <a:buChar char="•"/>
            </a:pPr>
            <a:endParaRPr lang="en-US">
              <a:ea typeface="Source Sans Pro"/>
            </a:endParaRPr>
          </a:p>
          <a:p>
            <a:pPr marL="285750" indent="-285750">
              <a:buFont typeface="Arial"/>
              <a:buChar char="•"/>
            </a:pPr>
            <a:r>
              <a:rPr lang="en-US">
                <a:ea typeface="+mn-lt"/>
                <a:cs typeface="+mn-lt"/>
              </a:rPr>
              <a:t>Code debugging software tools include software development kit (SDK) support for specific programming languages, error alert functions and a user interface (dashboard) that allows developers to drill down for more information about specific errors.</a:t>
            </a:r>
            <a:endParaRPr lang="en-US">
              <a:ea typeface="Source Sans Pro"/>
            </a:endParaRPr>
          </a:p>
        </p:txBody>
      </p:sp>
    </p:spTree>
    <p:extLst>
      <p:ext uri="{BB962C8B-B14F-4D97-AF65-F5344CB8AC3E}">
        <p14:creationId xmlns:p14="http://schemas.microsoft.com/office/powerpoint/2010/main" val="3538228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DD78C-0B10-E8E9-FD6A-DA3092A68F87}"/>
              </a:ext>
            </a:extLst>
          </p:cNvPr>
          <p:cNvSpPr>
            <a:spLocks noGrp="1"/>
          </p:cNvSpPr>
          <p:nvPr>
            <p:ph type="title"/>
          </p:nvPr>
        </p:nvSpPr>
        <p:spPr>
          <a:xfrm>
            <a:off x="610876" y="427783"/>
            <a:ext cx="10737111" cy="971145"/>
          </a:xfrm>
        </p:spPr>
        <p:txBody>
          <a:bodyPr/>
          <a:lstStyle/>
          <a:p>
            <a:r>
              <a:rPr lang="en-US" cap="all">
                <a:ea typeface="+mj-lt"/>
                <a:cs typeface="+mj-lt"/>
              </a:rPr>
              <a:t>Types of debugging..?</a:t>
            </a:r>
            <a:endParaRPr lang="en-US"/>
          </a:p>
        </p:txBody>
      </p:sp>
      <p:sp>
        <p:nvSpPr>
          <p:cNvPr id="3" name="Footer Placeholder 2">
            <a:extLst>
              <a:ext uri="{FF2B5EF4-FFF2-40B4-BE49-F238E27FC236}">
                <a16:creationId xmlns:a16="http://schemas.microsoft.com/office/drawing/2014/main" id="{113C26D8-E53A-A750-6CCD-B08E07CE8ECF}"/>
              </a:ext>
            </a:extLst>
          </p:cNvPr>
          <p:cNvSpPr>
            <a:spLocks noGrp="1"/>
          </p:cNvSpPr>
          <p:nvPr>
            <p:ph type="ftr" sz="quarter" idx="11"/>
          </p:nvPr>
        </p:nvSpPr>
        <p:spPr/>
        <p:txBody>
          <a:bodyPr/>
          <a:lstStyle/>
          <a:p>
            <a:r>
              <a:rPr lang="en-US" err="1">
                <a:ea typeface="Source Sans Pro"/>
              </a:rPr>
              <a:t>Gdb</a:t>
            </a:r>
            <a:r>
              <a:rPr lang="en-US">
                <a:ea typeface="Source Sans Pro"/>
              </a:rPr>
              <a:t> server</a:t>
            </a:r>
          </a:p>
        </p:txBody>
      </p:sp>
      <p:sp>
        <p:nvSpPr>
          <p:cNvPr id="4" name="Slide Number Placeholder 3">
            <a:extLst>
              <a:ext uri="{FF2B5EF4-FFF2-40B4-BE49-F238E27FC236}">
                <a16:creationId xmlns:a16="http://schemas.microsoft.com/office/drawing/2014/main" id="{2493D227-AAD4-35A1-5FA4-7E778E38AE5C}"/>
              </a:ext>
            </a:extLst>
          </p:cNvPr>
          <p:cNvSpPr>
            <a:spLocks noGrp="1"/>
          </p:cNvSpPr>
          <p:nvPr>
            <p:ph type="sldNum" sz="quarter" idx="12"/>
          </p:nvPr>
        </p:nvSpPr>
        <p:spPr/>
        <p:txBody>
          <a:bodyPr/>
          <a:lstStyle/>
          <a:p>
            <a:fld id="{B5CEABB6-07DC-46E8-9B57-56EC44A396E5}" type="slidenum">
              <a:rPr lang="en-US" smtClean="0"/>
              <a:pPr/>
              <a:t>5</a:t>
            </a:fld>
            <a:endParaRPr lang="en-US"/>
          </a:p>
        </p:txBody>
      </p:sp>
      <p:sp>
        <p:nvSpPr>
          <p:cNvPr id="5" name="TextBox 4">
            <a:extLst>
              <a:ext uri="{FF2B5EF4-FFF2-40B4-BE49-F238E27FC236}">
                <a16:creationId xmlns:a16="http://schemas.microsoft.com/office/drawing/2014/main" id="{F0309F88-DE3A-5367-6090-E04748136277}"/>
              </a:ext>
            </a:extLst>
          </p:cNvPr>
          <p:cNvSpPr txBox="1"/>
          <p:nvPr/>
        </p:nvSpPr>
        <p:spPr>
          <a:xfrm>
            <a:off x="611371" y="1665766"/>
            <a:ext cx="10916091"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Not all errors can be treated or debugged in the same way. The developer has to set up the right strategy to fix different errors. There are two types of debugging techniques: reactive debugging and preemptive debugging.</a:t>
            </a:r>
            <a:endParaRPr lang="en-US"/>
          </a:p>
          <a:p>
            <a:endParaRPr lang="en-US"/>
          </a:p>
          <a:p>
            <a:endParaRPr lang="en-US">
              <a:ea typeface="+mn-lt"/>
              <a:cs typeface="+mn-lt"/>
            </a:endParaRPr>
          </a:p>
          <a:p>
            <a:r>
              <a:rPr lang="en-US">
                <a:ea typeface="+mn-lt"/>
                <a:cs typeface="+mn-lt"/>
              </a:rPr>
              <a:t>Most debugging is reactive—a defect is reported in the application or an error occurs, and the developer tries to find the root cause of the error to fix it. Solving build errors is easier, and generally, the compiler or build system clearly tells you the errors. </a:t>
            </a:r>
          </a:p>
          <a:p>
            <a:endParaRPr lang="en-US">
              <a:ea typeface="Source Sans Pro"/>
            </a:endParaRPr>
          </a:p>
          <a:p>
            <a:endParaRPr lang="en-US">
              <a:ea typeface="+mn-lt"/>
              <a:cs typeface="+mn-lt"/>
            </a:endParaRPr>
          </a:p>
          <a:p>
            <a:r>
              <a:rPr lang="en-US">
                <a:ea typeface="+mn-lt"/>
                <a:cs typeface="+mn-lt"/>
              </a:rPr>
              <a:t>Solving a runtime error can be done using a debugger, which can provide additional information about the error and the stack trace of the error. It will tell you exactly the line where the fault is happening or exception is raised. </a:t>
            </a:r>
            <a:endParaRPr lang="en-US"/>
          </a:p>
          <a:p>
            <a:endParaRPr lang="en-US"/>
          </a:p>
          <a:p>
            <a:endParaRPr lang="en-US">
              <a:ea typeface="+mn-lt"/>
              <a:cs typeface="+mn-lt"/>
            </a:endParaRPr>
          </a:p>
          <a:p>
            <a:r>
              <a:rPr lang="en-US">
                <a:ea typeface="+mn-lt"/>
                <a:cs typeface="+mn-lt"/>
              </a:rPr>
              <a:t>Solving logic errors is trickier. We don’t get clues as we do in other errors from the compiler or the stack trace. We need to use other strategies to identify the code causing the error.</a:t>
            </a:r>
            <a:endParaRPr lang="en-US"/>
          </a:p>
          <a:p>
            <a:r>
              <a:rPr lang="en-US">
                <a:ea typeface="+mn-lt"/>
                <a:cs typeface="+mn-lt"/>
              </a:rPr>
              <a:t>Reactive Debugging</a:t>
            </a:r>
            <a:endParaRPr lang="en-US"/>
          </a:p>
          <a:p>
            <a:endParaRPr lang="en-US"/>
          </a:p>
        </p:txBody>
      </p:sp>
    </p:spTree>
    <p:extLst>
      <p:ext uri="{BB962C8B-B14F-4D97-AF65-F5344CB8AC3E}">
        <p14:creationId xmlns:p14="http://schemas.microsoft.com/office/powerpoint/2010/main" val="3089925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BF9E45-874C-71DA-1C5A-DDF8747F2CFA}"/>
              </a:ext>
            </a:extLst>
          </p:cNvPr>
          <p:cNvSpPr>
            <a:spLocks noGrp="1"/>
          </p:cNvSpPr>
          <p:nvPr>
            <p:ph type="ftr" sz="quarter" idx="11"/>
          </p:nvPr>
        </p:nvSpPr>
        <p:spPr/>
        <p:txBody>
          <a:bodyPr/>
          <a:lstStyle/>
          <a:p>
            <a:r>
              <a:rPr lang="en-US"/>
              <a:t>Pitch deck title</a:t>
            </a:r>
          </a:p>
        </p:txBody>
      </p:sp>
      <p:sp>
        <p:nvSpPr>
          <p:cNvPr id="4" name="Slide Number Placeholder 3">
            <a:extLst>
              <a:ext uri="{FF2B5EF4-FFF2-40B4-BE49-F238E27FC236}">
                <a16:creationId xmlns:a16="http://schemas.microsoft.com/office/drawing/2014/main" id="{E46CB8F3-0FF3-DFAC-21CE-7C523B120F84}"/>
              </a:ext>
            </a:extLst>
          </p:cNvPr>
          <p:cNvSpPr>
            <a:spLocks noGrp="1"/>
          </p:cNvSpPr>
          <p:nvPr>
            <p:ph type="sldNum" sz="quarter" idx="12"/>
          </p:nvPr>
        </p:nvSpPr>
        <p:spPr/>
        <p:txBody>
          <a:bodyPr/>
          <a:lstStyle/>
          <a:p>
            <a:fld id="{B5CEABB6-07DC-46E8-9B57-56EC44A396E5}" type="slidenum">
              <a:rPr lang="en-US" smtClean="0"/>
              <a:pPr/>
              <a:t>6</a:t>
            </a:fld>
            <a:endParaRPr lang="en-US"/>
          </a:p>
        </p:txBody>
      </p:sp>
      <p:sp>
        <p:nvSpPr>
          <p:cNvPr id="5" name="TextBox 4">
            <a:extLst>
              <a:ext uri="{FF2B5EF4-FFF2-40B4-BE49-F238E27FC236}">
                <a16:creationId xmlns:a16="http://schemas.microsoft.com/office/drawing/2014/main" id="{0705B5A1-883E-C9F4-69C7-0223E38EB80A}"/>
              </a:ext>
            </a:extLst>
          </p:cNvPr>
          <p:cNvSpPr txBox="1"/>
          <p:nvPr/>
        </p:nvSpPr>
        <p:spPr>
          <a:xfrm>
            <a:off x="345558" y="735418"/>
            <a:ext cx="11412278"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Reactive debugging</a:t>
            </a:r>
            <a:r>
              <a:rPr lang="en-US">
                <a:ea typeface="+mn-lt"/>
                <a:cs typeface="+mn-lt"/>
              </a:rPr>
              <a:t> refers to any debugging protocol that is employed after the bug manifests itself. Reactive debugging is deployed to reduce runtime and logic errors. Examples of reactive debugging are print debugging and using a debugger.</a:t>
            </a:r>
          </a:p>
          <a:p>
            <a:r>
              <a:rPr lang="en-US">
                <a:ea typeface="+mn-lt"/>
                <a:cs typeface="+mn-lt"/>
              </a:rPr>
              <a:t>Print debugging</a:t>
            </a:r>
          </a:p>
          <a:p>
            <a:endParaRPr lang="en-US">
              <a:ea typeface="+mn-lt"/>
              <a:cs typeface="+mn-lt"/>
            </a:endParaRPr>
          </a:p>
          <a:p>
            <a:r>
              <a:rPr lang="en-US" b="1">
                <a:ea typeface="+mn-lt"/>
                <a:cs typeface="+mn-lt"/>
              </a:rPr>
              <a:t>Print debugging</a:t>
            </a:r>
            <a:r>
              <a:rPr lang="en-US">
                <a:ea typeface="+mn-lt"/>
                <a:cs typeface="+mn-lt"/>
              </a:rPr>
              <a:t> is the print statements developers write in their source code (</a:t>
            </a:r>
            <a:r>
              <a:rPr lang="en-US" err="1">
                <a:ea typeface="+mn-lt"/>
                <a:cs typeface="+mn-lt"/>
              </a:rPr>
              <a:t>printf</a:t>
            </a:r>
            <a:r>
              <a:rPr lang="en-US">
                <a:ea typeface="+mn-lt"/>
                <a:cs typeface="+mn-lt"/>
              </a:rPr>
              <a:t> in C or </a:t>
            </a:r>
            <a:r>
              <a:rPr lang="en-US" err="1">
                <a:ea typeface="+mn-lt"/>
                <a:cs typeface="+mn-lt"/>
              </a:rPr>
              <a:t>System.Out.print</a:t>
            </a:r>
            <a:r>
              <a:rPr lang="en-US">
                <a:ea typeface="+mn-lt"/>
                <a:cs typeface="+mn-lt"/>
              </a:rPr>
              <a:t> in Java or print in Python). Developers write them to print out the values of the variables to the console or to the file to get a better sense of what is happening. These printed statements help find the root cause of the problem, especially when a variable has unexpected values.</a:t>
            </a:r>
          </a:p>
          <a:p>
            <a:endParaRPr lang="en-US">
              <a:ea typeface="+mn-lt"/>
              <a:cs typeface="+mn-lt"/>
            </a:endParaRPr>
          </a:p>
          <a:p>
            <a:r>
              <a:rPr lang="en-US">
                <a:ea typeface="+mn-lt"/>
                <a:cs typeface="+mn-lt"/>
              </a:rPr>
              <a:t>Let’s say, for example, the source code has three functions, foo, bar, and </a:t>
            </a:r>
            <a:r>
              <a:rPr lang="en-US" err="1">
                <a:ea typeface="+mn-lt"/>
                <a:cs typeface="+mn-lt"/>
              </a:rPr>
              <a:t>baz</a:t>
            </a:r>
            <a:r>
              <a:rPr lang="en-US">
                <a:ea typeface="+mn-lt"/>
                <a:cs typeface="+mn-lt"/>
              </a:rPr>
              <a:t>. The source code is printing wrong values in </a:t>
            </a:r>
            <a:r>
              <a:rPr lang="en-US" err="1">
                <a:ea typeface="+mn-lt"/>
                <a:cs typeface="+mn-lt"/>
              </a:rPr>
              <a:t>baz</a:t>
            </a:r>
            <a:r>
              <a:rPr lang="en-US">
                <a:ea typeface="+mn-lt"/>
                <a:cs typeface="+mn-lt"/>
              </a:rPr>
              <a:t>, and </a:t>
            </a:r>
            <a:r>
              <a:rPr lang="en-US" err="1">
                <a:ea typeface="+mn-lt"/>
                <a:cs typeface="+mn-lt"/>
              </a:rPr>
              <a:t>baz</a:t>
            </a:r>
            <a:r>
              <a:rPr lang="en-US">
                <a:ea typeface="+mn-lt"/>
                <a:cs typeface="+mn-lt"/>
              </a:rPr>
              <a:t> is using foo and bar functions. To find the root cause, developers can add the print statement in the foo return values first, then bar, and then </a:t>
            </a:r>
            <a:r>
              <a:rPr lang="en-US" err="1">
                <a:ea typeface="+mn-lt"/>
                <a:cs typeface="+mn-lt"/>
              </a:rPr>
              <a:t>baz</a:t>
            </a:r>
            <a:r>
              <a:rPr lang="en-US">
                <a:ea typeface="+mn-lt"/>
                <a:cs typeface="+mn-lt"/>
              </a:rPr>
              <a:t>. The developer will identify the function causing the problem by narrowing down the search. Once we find the function returning the wrong value, we can analyze the variables or logic inside it.</a:t>
            </a:r>
          </a:p>
          <a:p>
            <a:r>
              <a:rPr lang="en-US">
                <a:ea typeface="+mn-lt"/>
                <a:cs typeface="+mn-lt"/>
              </a:rPr>
              <a:t>Debugger</a:t>
            </a:r>
          </a:p>
          <a:p>
            <a:pPr algn="l"/>
            <a:endParaRPr lang="en-US">
              <a:ea typeface="Source Sans Pro"/>
            </a:endParaRPr>
          </a:p>
        </p:txBody>
      </p:sp>
    </p:spTree>
    <p:extLst>
      <p:ext uri="{BB962C8B-B14F-4D97-AF65-F5344CB8AC3E}">
        <p14:creationId xmlns:p14="http://schemas.microsoft.com/office/powerpoint/2010/main" val="2278640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CC9F3-51AC-197B-FABA-6B03B2472FCE}"/>
              </a:ext>
            </a:extLst>
          </p:cNvPr>
          <p:cNvSpPr>
            <a:spLocks noGrp="1"/>
          </p:cNvSpPr>
          <p:nvPr>
            <p:ph type="title"/>
          </p:nvPr>
        </p:nvSpPr>
        <p:spPr>
          <a:xfrm>
            <a:off x="238736" y="241713"/>
            <a:ext cx="10515600" cy="1325563"/>
          </a:xfrm>
          <a:ln>
            <a:solidFill>
              <a:srgbClr val="4472C4"/>
            </a:solidFill>
          </a:ln>
        </p:spPr>
        <p:txBody>
          <a:bodyPr/>
          <a:lstStyle/>
          <a:p>
            <a:r>
              <a:rPr lang="en-US"/>
              <a:t>Debugging Strategies</a:t>
            </a:r>
          </a:p>
          <a:p>
            <a:endParaRPr lang="en-US"/>
          </a:p>
        </p:txBody>
      </p:sp>
      <p:sp>
        <p:nvSpPr>
          <p:cNvPr id="3" name="Footer Placeholder 2">
            <a:extLst>
              <a:ext uri="{FF2B5EF4-FFF2-40B4-BE49-F238E27FC236}">
                <a16:creationId xmlns:a16="http://schemas.microsoft.com/office/drawing/2014/main" id="{DBF79CEE-DF0F-EEDF-049C-B12844B9FD09}"/>
              </a:ext>
            </a:extLst>
          </p:cNvPr>
          <p:cNvSpPr>
            <a:spLocks noGrp="1"/>
          </p:cNvSpPr>
          <p:nvPr>
            <p:ph type="ftr" sz="quarter" idx="11"/>
          </p:nvPr>
        </p:nvSpPr>
        <p:spPr/>
        <p:txBody>
          <a:bodyPr/>
          <a:lstStyle/>
          <a:p>
            <a:r>
              <a:rPr lang="en-US"/>
              <a:t>Pitch deck title</a:t>
            </a:r>
          </a:p>
        </p:txBody>
      </p:sp>
      <p:sp>
        <p:nvSpPr>
          <p:cNvPr id="4" name="Slide Number Placeholder 3">
            <a:extLst>
              <a:ext uri="{FF2B5EF4-FFF2-40B4-BE49-F238E27FC236}">
                <a16:creationId xmlns:a16="http://schemas.microsoft.com/office/drawing/2014/main" id="{13B160CB-ECE1-A04B-B275-507BCC363739}"/>
              </a:ext>
            </a:extLst>
          </p:cNvPr>
          <p:cNvSpPr>
            <a:spLocks noGrp="1"/>
          </p:cNvSpPr>
          <p:nvPr>
            <p:ph type="sldNum" sz="quarter" idx="12"/>
          </p:nvPr>
        </p:nvSpPr>
        <p:spPr/>
        <p:txBody>
          <a:bodyPr/>
          <a:lstStyle/>
          <a:p>
            <a:fld id="{B5CEABB6-07DC-46E8-9B57-56EC44A396E5}" type="slidenum">
              <a:rPr lang="en-US" smtClean="0"/>
              <a:pPr/>
              <a:t>7</a:t>
            </a:fld>
            <a:endParaRPr lang="en-US"/>
          </a:p>
        </p:txBody>
      </p:sp>
      <p:sp>
        <p:nvSpPr>
          <p:cNvPr id="5" name="TextBox 4">
            <a:extLst>
              <a:ext uri="{FF2B5EF4-FFF2-40B4-BE49-F238E27FC236}">
                <a16:creationId xmlns:a16="http://schemas.microsoft.com/office/drawing/2014/main" id="{099CBC12-C8E8-175B-36B5-FD3E82FDC7C9}"/>
              </a:ext>
            </a:extLst>
          </p:cNvPr>
          <p:cNvSpPr txBox="1"/>
          <p:nvPr/>
        </p:nvSpPr>
        <p:spPr>
          <a:xfrm>
            <a:off x="310116" y="2534093"/>
            <a:ext cx="1153632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Strategies for debugging include:</a:t>
            </a:r>
            <a:endParaRPr lang="en-US"/>
          </a:p>
          <a:p>
            <a:pPr marL="285750" indent="-285750">
              <a:buFont typeface="Arial"/>
              <a:buChar char="•"/>
            </a:pPr>
            <a:r>
              <a:rPr lang="en-US" b="1">
                <a:ea typeface="+mn-lt"/>
                <a:cs typeface="+mn-lt"/>
              </a:rPr>
              <a:t>Backtracking</a:t>
            </a:r>
            <a:r>
              <a:rPr lang="en-US">
                <a:ea typeface="+mn-lt"/>
                <a:cs typeface="+mn-lt"/>
              </a:rPr>
              <a:t> - the bug hunter starts from the statement at which an error symptom has been discovered and follows source code backwards to the actual error.</a:t>
            </a:r>
            <a:endParaRPr lang="en-US"/>
          </a:p>
          <a:p>
            <a:pPr marL="285750" indent="-285750">
              <a:buFont typeface="Arial"/>
              <a:buChar char="•"/>
            </a:pPr>
            <a:r>
              <a:rPr lang="en-US" b="1">
                <a:ea typeface="+mn-lt"/>
                <a:cs typeface="+mn-lt"/>
              </a:rPr>
              <a:t>Cause Elimination Method</a:t>
            </a:r>
            <a:r>
              <a:rPr lang="en-US">
                <a:ea typeface="+mn-lt"/>
                <a:cs typeface="+mn-lt"/>
              </a:rPr>
              <a:t> - the software engineer creates a list of potential causes for an error and runs tests to determine the origin of a point of failure.</a:t>
            </a:r>
            <a:endParaRPr lang="en-US"/>
          </a:p>
          <a:p>
            <a:pPr marL="285750" indent="-285750">
              <a:buFont typeface="Arial"/>
              <a:buChar char="•"/>
            </a:pPr>
            <a:r>
              <a:rPr lang="en-US" b="1">
                <a:ea typeface="+mn-lt"/>
                <a:cs typeface="+mn-lt"/>
              </a:rPr>
              <a:t>Program Slicing</a:t>
            </a:r>
            <a:r>
              <a:rPr lang="en-US">
                <a:ea typeface="+mn-lt"/>
                <a:cs typeface="+mn-lt"/>
              </a:rPr>
              <a:t> - quality assurance (</a:t>
            </a:r>
            <a:r>
              <a:rPr lang="en-US">
                <a:ea typeface="+mn-lt"/>
                <a:cs typeface="+mn-lt"/>
                <a:hlinkClick r:id="rId2"/>
              </a:rPr>
              <a:t>QA</a:t>
            </a:r>
            <a:r>
              <a:rPr lang="en-US">
                <a:ea typeface="+mn-lt"/>
                <a:cs typeface="+mn-lt"/>
              </a:rPr>
              <a:t>) testers run a group of program statements in the program (slice) under specific conditions.</a:t>
            </a:r>
            <a:endParaRPr lang="en-US"/>
          </a:p>
          <a:p>
            <a:pPr marL="285750" indent="-285750">
              <a:buFont typeface="Arial"/>
              <a:buChar char="•"/>
            </a:pPr>
            <a:r>
              <a:rPr lang="en-US" b="1">
                <a:ea typeface="+mn-lt"/>
                <a:cs typeface="+mn-lt"/>
                <a:hlinkClick r:id="rId3"/>
              </a:rPr>
              <a:t>Shotgun Debugging</a:t>
            </a:r>
            <a:r>
              <a:rPr lang="en-US" b="1">
                <a:ea typeface="+mn-lt"/>
                <a:cs typeface="+mn-lt"/>
              </a:rPr>
              <a:t> </a:t>
            </a:r>
            <a:r>
              <a:rPr lang="en-US">
                <a:ea typeface="+mn-lt"/>
                <a:cs typeface="+mn-lt"/>
              </a:rPr>
              <a:t>- a trial-and-error, fingers-crossed approach to debugging based on a developer's educated guesses.</a:t>
            </a:r>
            <a:endParaRPr lang="en-US"/>
          </a:p>
          <a:p>
            <a:pPr marL="285750" indent="-285750">
              <a:buFont typeface="Arial"/>
              <a:buChar char="•"/>
            </a:pPr>
            <a:r>
              <a:rPr lang="en-US" b="1">
                <a:ea typeface="+mn-lt"/>
                <a:cs typeface="+mn-lt"/>
                <a:hlinkClick r:id="rId4"/>
              </a:rPr>
              <a:t>Rubber Duck Debugging</a:t>
            </a:r>
            <a:r>
              <a:rPr lang="en-US">
                <a:ea typeface="+mn-lt"/>
                <a:cs typeface="+mn-lt"/>
              </a:rPr>
              <a:t> - the programmer explains code line-by-line to a small rubber duck or other inanimate object. The goal is to encourage flexible, logical thinking.</a:t>
            </a:r>
            <a:endParaRPr lang="en-US"/>
          </a:p>
          <a:p>
            <a:pPr marL="285750" indent="-285750">
              <a:buFont typeface="Arial"/>
              <a:buChar char="•"/>
            </a:pPr>
            <a:r>
              <a:rPr lang="en-US" b="1">
                <a:ea typeface="+mn-lt"/>
                <a:cs typeface="+mn-lt"/>
              </a:rPr>
              <a:t>Pair Debugging </a:t>
            </a:r>
            <a:r>
              <a:rPr lang="en-US">
                <a:ea typeface="+mn-lt"/>
                <a:cs typeface="+mn-lt"/>
              </a:rPr>
              <a:t>- instead of explaining code line-by-line to an inanimate object, developers take turns explaining code to each other line-by-line.</a:t>
            </a:r>
            <a:endParaRPr lang="en-US"/>
          </a:p>
          <a:p>
            <a:endParaRPr lang="en-US">
              <a:ea typeface="Source Sans Pro"/>
            </a:endParaRPr>
          </a:p>
        </p:txBody>
      </p:sp>
    </p:spTree>
    <p:extLst>
      <p:ext uri="{BB962C8B-B14F-4D97-AF65-F5344CB8AC3E}">
        <p14:creationId xmlns:p14="http://schemas.microsoft.com/office/powerpoint/2010/main" val="2613134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4EE42-9EF4-A3F1-CA24-D192B669FCA7}"/>
              </a:ext>
            </a:extLst>
          </p:cNvPr>
          <p:cNvSpPr>
            <a:spLocks noGrp="1"/>
          </p:cNvSpPr>
          <p:nvPr>
            <p:ph type="title"/>
          </p:nvPr>
        </p:nvSpPr>
        <p:spPr>
          <a:xfrm>
            <a:off x="353923" y="365760"/>
            <a:ext cx="10994065" cy="1343283"/>
          </a:xfrm>
        </p:spPr>
        <p:txBody>
          <a:bodyPr/>
          <a:lstStyle/>
          <a:p>
            <a:r>
              <a:rPr lang="en-US"/>
              <a:t>Importance of Debugging</a:t>
            </a:r>
          </a:p>
          <a:p>
            <a:endParaRPr lang="en-US"/>
          </a:p>
        </p:txBody>
      </p:sp>
      <p:sp>
        <p:nvSpPr>
          <p:cNvPr id="4" name="Slide Number Placeholder 3">
            <a:extLst>
              <a:ext uri="{FF2B5EF4-FFF2-40B4-BE49-F238E27FC236}">
                <a16:creationId xmlns:a16="http://schemas.microsoft.com/office/drawing/2014/main" id="{7FB032D5-BB51-7165-9F80-2A78FBFEEB37}"/>
              </a:ext>
            </a:extLst>
          </p:cNvPr>
          <p:cNvSpPr>
            <a:spLocks noGrp="1"/>
          </p:cNvSpPr>
          <p:nvPr>
            <p:ph type="sldNum" sz="quarter" idx="12"/>
          </p:nvPr>
        </p:nvSpPr>
        <p:spPr/>
        <p:txBody>
          <a:bodyPr/>
          <a:lstStyle/>
          <a:p>
            <a:fld id="{B5CEABB6-07DC-46E8-9B57-56EC44A396E5}" type="slidenum">
              <a:rPr lang="en-US" smtClean="0"/>
              <a:pPr/>
              <a:t>8</a:t>
            </a:fld>
            <a:endParaRPr lang="en-US"/>
          </a:p>
        </p:txBody>
      </p:sp>
      <p:sp>
        <p:nvSpPr>
          <p:cNvPr id="5" name="TextBox 4">
            <a:extLst>
              <a:ext uri="{FF2B5EF4-FFF2-40B4-BE49-F238E27FC236}">
                <a16:creationId xmlns:a16="http://schemas.microsoft.com/office/drawing/2014/main" id="{829C0566-690D-BB19-67A9-9B1AEF84E71D}"/>
              </a:ext>
            </a:extLst>
          </p:cNvPr>
          <p:cNvSpPr txBox="1"/>
          <p:nvPr/>
        </p:nvSpPr>
        <p:spPr>
          <a:xfrm>
            <a:off x="496185" y="1302488"/>
            <a:ext cx="11341394"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Debugging as a fundamental part of code handling and software development. Experts often talk about debugging as involving “people, processes and systems” that will help to iron out any issues with an existing code base.</a:t>
            </a:r>
            <a:endParaRPr lang="en-US"/>
          </a:p>
          <a:p>
            <a:endParaRPr lang="en-US">
              <a:ea typeface="+mn-lt"/>
              <a:cs typeface="+mn-lt"/>
            </a:endParaRPr>
          </a:p>
          <a:p>
            <a:r>
              <a:rPr lang="en-US">
                <a:ea typeface="+mn-lt"/>
                <a:cs typeface="+mn-lt"/>
              </a:rPr>
              <a:t>An excellent example of this is the rise of modern practices called “reverse debugging.” In the age of </a:t>
            </a:r>
            <a:r>
              <a:rPr lang="en-US" err="1">
                <a:ea typeface="+mn-lt"/>
                <a:cs typeface="+mn-lt"/>
              </a:rPr>
              <a:t>devOps</a:t>
            </a:r>
            <a:r>
              <a:rPr lang="en-US">
                <a:ea typeface="+mn-lt"/>
                <a:cs typeface="+mn-lt"/>
              </a:rPr>
              <a:t> and agile software development, reverse debugging involves monitoring programs and delivering data in particular ways, in order to automate the process of debugging. This used to be done by individual computer scientists in a process that often resembled a kind of technical detective work.</a:t>
            </a:r>
            <a:endParaRPr lang="en-US"/>
          </a:p>
          <a:p>
            <a:endParaRPr lang="en-US">
              <a:ea typeface="+mn-lt"/>
              <a:cs typeface="+mn-lt"/>
            </a:endParaRPr>
          </a:p>
          <a:p>
            <a:r>
              <a:rPr lang="en-US">
                <a:ea typeface="+mn-lt"/>
                <a:cs typeface="+mn-lt"/>
              </a:rPr>
              <a:t>In the old days, programmers filed individual tickets after observing some functional bug while testing, and then went back and scoured the code manually or used now-primitive debuggers to figure out what was going on. It wasn’t unusual for even a seasoned team to be “stumped” for a while, either because of the sophistication of the code that created the bug, or the elusiveness of the bug in testing, or both.</a:t>
            </a:r>
            <a:endParaRPr lang="en-US"/>
          </a:p>
          <a:p>
            <a:endParaRPr lang="en-US">
              <a:ea typeface="+mn-lt"/>
              <a:cs typeface="+mn-lt"/>
            </a:endParaRPr>
          </a:p>
          <a:p>
            <a:r>
              <a:rPr lang="en-US">
                <a:ea typeface="+mn-lt"/>
                <a:cs typeface="+mn-lt"/>
              </a:rPr>
              <a:t>By contrast, reverse debugging systems that resemble the design of flight recorders in airplanes track programs in runtime, or otherwise monitor programs, in order to deliver the right information to make debugging more of an automated process.</a:t>
            </a:r>
            <a:endParaRPr lang="en-US"/>
          </a:p>
          <a:p>
            <a:pPr algn="l"/>
            <a:endParaRPr lang="en-US">
              <a:ea typeface="Source Sans Pro"/>
            </a:endParaRPr>
          </a:p>
        </p:txBody>
      </p:sp>
    </p:spTree>
    <p:extLst>
      <p:ext uri="{BB962C8B-B14F-4D97-AF65-F5344CB8AC3E}">
        <p14:creationId xmlns:p14="http://schemas.microsoft.com/office/powerpoint/2010/main" val="3661203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8ED65-6C90-7FD0-2695-8AB98907B721}"/>
              </a:ext>
            </a:extLst>
          </p:cNvPr>
          <p:cNvSpPr>
            <a:spLocks noGrp="1"/>
          </p:cNvSpPr>
          <p:nvPr>
            <p:ph type="title"/>
          </p:nvPr>
        </p:nvSpPr>
        <p:spPr/>
        <p:txBody>
          <a:bodyPr/>
          <a:lstStyle/>
          <a:p>
            <a:r>
              <a:rPr lang="en-US"/>
              <a:t>Debugging Tools</a:t>
            </a:r>
          </a:p>
          <a:p>
            <a:endParaRPr lang="en-US"/>
          </a:p>
        </p:txBody>
      </p:sp>
      <p:sp>
        <p:nvSpPr>
          <p:cNvPr id="3" name="Footer Placeholder 2">
            <a:extLst>
              <a:ext uri="{FF2B5EF4-FFF2-40B4-BE49-F238E27FC236}">
                <a16:creationId xmlns:a16="http://schemas.microsoft.com/office/drawing/2014/main" id="{6B8C4189-3830-186C-33DC-1F0F2F8614F0}"/>
              </a:ext>
            </a:extLst>
          </p:cNvPr>
          <p:cNvSpPr>
            <a:spLocks noGrp="1"/>
          </p:cNvSpPr>
          <p:nvPr>
            <p:ph type="ftr" sz="quarter" idx="11"/>
          </p:nvPr>
        </p:nvSpPr>
        <p:spPr/>
        <p:txBody>
          <a:bodyPr/>
          <a:lstStyle/>
          <a:p>
            <a:r>
              <a:rPr lang="en-US"/>
              <a:t>Pitch deck title</a:t>
            </a:r>
          </a:p>
        </p:txBody>
      </p:sp>
      <p:sp>
        <p:nvSpPr>
          <p:cNvPr id="4" name="Slide Number Placeholder 3">
            <a:extLst>
              <a:ext uri="{FF2B5EF4-FFF2-40B4-BE49-F238E27FC236}">
                <a16:creationId xmlns:a16="http://schemas.microsoft.com/office/drawing/2014/main" id="{2984E8CB-BA4F-A5CC-E3DF-829B122DD86F}"/>
              </a:ext>
            </a:extLst>
          </p:cNvPr>
          <p:cNvSpPr>
            <a:spLocks noGrp="1"/>
          </p:cNvSpPr>
          <p:nvPr>
            <p:ph type="sldNum" sz="quarter" idx="12"/>
          </p:nvPr>
        </p:nvSpPr>
        <p:spPr/>
        <p:txBody>
          <a:bodyPr/>
          <a:lstStyle/>
          <a:p>
            <a:fld id="{B5CEABB6-07DC-46E8-9B57-56EC44A396E5}" type="slidenum">
              <a:rPr lang="en-US" smtClean="0"/>
              <a:pPr/>
              <a:t>9</a:t>
            </a:fld>
            <a:endParaRPr lang="en-US"/>
          </a:p>
        </p:txBody>
      </p:sp>
      <p:sp>
        <p:nvSpPr>
          <p:cNvPr id="5" name="TextBox 4">
            <a:extLst>
              <a:ext uri="{FF2B5EF4-FFF2-40B4-BE49-F238E27FC236}">
                <a16:creationId xmlns:a16="http://schemas.microsoft.com/office/drawing/2014/main" id="{6C55E9C9-6462-BBD6-DA7C-FB925DC00EAB}"/>
              </a:ext>
            </a:extLst>
          </p:cNvPr>
          <p:cNvSpPr txBox="1"/>
          <p:nvPr/>
        </p:nvSpPr>
        <p:spPr>
          <a:xfrm>
            <a:off x="540489" y="1869558"/>
            <a:ext cx="11057858"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Dalvik Debug Monitor Service (DDMS)</a:t>
            </a:r>
            <a:r>
              <a:rPr lang="en-US"/>
              <a:t> is a debugging tool used in the Android platform. The Dalvik Debug Monitor Service is downloaded as part of the Android SDK. Some of the services provided by the DDMS are port forwarding, on-device screen capture, on-device thread and heap monitoring, and radio state information.</a:t>
            </a:r>
          </a:p>
          <a:p>
            <a:r>
              <a:rPr lang="en-US"/>
              <a:t>The Dalvik Debug Monitor Service allows developers to spot bugs in applications running on either an emulator or an actual Android device. For example, by using the DDMS’ </a:t>
            </a:r>
            <a:r>
              <a:rPr lang="en-US" err="1"/>
              <a:t>LogCat</a:t>
            </a:r>
            <a:r>
              <a:rPr lang="en-US"/>
              <a:t> feature, developers can view log messages regarding the state of the application and the device. </a:t>
            </a:r>
            <a:r>
              <a:rPr lang="en-US" err="1"/>
              <a:t>LogCat</a:t>
            </a:r>
            <a:r>
              <a:rPr lang="en-US"/>
              <a:t> can pinpoint the exact line number on which an error occurred. </a:t>
            </a:r>
            <a:br>
              <a:rPr lang="en-US"/>
            </a:br>
            <a:br>
              <a:rPr lang="en-US"/>
            </a:br>
            <a:r>
              <a:rPr lang="en-US"/>
              <a:t>Another DDMS feature, known as the Emulator Control, allows developers to simulate phone states and activities. For example, it can simulate different types of networks such as GPRS, EDGE, and UTMS, which can have different network characteristics such as speed and latency. </a:t>
            </a:r>
            <a:br>
              <a:rPr lang="en-US"/>
            </a:br>
            <a:br>
              <a:rPr lang="en-US"/>
            </a:br>
            <a:r>
              <a:rPr lang="en-US"/>
              <a:t>Aside from the features mentioned earlier, the Dalvik Debug Monitor Service also provides </a:t>
            </a:r>
            <a:r>
              <a:rPr lang="en-US" err="1"/>
              <a:t>LogCat</a:t>
            </a:r>
            <a:r>
              <a:rPr lang="en-US"/>
              <a:t>, process, and radio state information as well as incoming call, SMS, and location data spoofing. This debugging tool can be integrated into the Eclipse IDE by adding the ADT (Android Development Tools) plug-in. Otherwise, it can be accessed from the command line and will automatically connect to any running emulator.</a:t>
            </a:r>
            <a:endParaRPr lang="en-US">
              <a:ea typeface="Source Sans Pro"/>
            </a:endParaRPr>
          </a:p>
          <a:p>
            <a:r>
              <a:rPr lang="en-US"/>
              <a:t>Other popular debugging apps include:</a:t>
            </a:r>
            <a:endParaRPr lang="en-US">
              <a:ea typeface="Source Sans Pro"/>
            </a:endParaRPr>
          </a:p>
        </p:txBody>
      </p:sp>
    </p:spTree>
    <p:extLst>
      <p:ext uri="{BB962C8B-B14F-4D97-AF65-F5344CB8AC3E}">
        <p14:creationId xmlns:p14="http://schemas.microsoft.com/office/powerpoint/2010/main" val="3547110621"/>
      </p:ext>
    </p:extLst>
  </p:cSld>
  <p:clrMapOvr>
    <a:masterClrMapping/>
  </p:clrMapOvr>
</p:sld>
</file>

<file path=ppt/theme/theme1.xml><?xml version="1.0" encoding="utf-8"?>
<a:theme xmlns:a="http://schemas.openxmlformats.org/drawingml/2006/main" name="Office Theme">
  <a:themeElements>
    <a:clrScheme name="Custom 83">
      <a:dk1>
        <a:sysClr val="windowText" lastClr="000000"/>
      </a:dk1>
      <a:lt1>
        <a:sysClr val="window" lastClr="FFFFFF"/>
      </a:lt1>
      <a:dk2>
        <a:srgbClr val="44546A"/>
      </a:dk2>
      <a:lt2>
        <a:srgbClr val="E7E6E6"/>
      </a:lt2>
      <a:accent1>
        <a:srgbClr val="024873"/>
      </a:accent1>
      <a:accent2>
        <a:srgbClr val="03658C"/>
      </a:accent2>
      <a:accent3>
        <a:srgbClr val="0388A6"/>
      </a:accent3>
      <a:accent4>
        <a:srgbClr val="04ADBF"/>
      </a:accent4>
      <a:accent5>
        <a:srgbClr val="5B9BD5"/>
      </a:accent5>
      <a:accent6>
        <a:srgbClr val="04D9D9"/>
      </a:accent6>
      <a:hlink>
        <a:srgbClr val="0563C1"/>
      </a:hlink>
      <a:folHlink>
        <a:srgbClr val="954F72"/>
      </a:folHlink>
    </a:clrScheme>
    <a:fontScheme name="Custom 118">
      <a:majorFont>
        <a:latin typeface="Selawik Semibold"/>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 pitch deck_Win32_JB_v2" id="{0A08F99B-73B1-4377-A04A-CCDBBDCD25D8}" vid="{5CED1285-8ECB-4128-A72E-4C5B72C5D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8C9C157-B2BF-48C0-AA17-2CECF9CDD007}">
  <ds:schemaRefs>
    <ds:schemaRef ds:uri="http://schemas.microsoft.com/sharepoint/v3/contenttype/forms"/>
  </ds:schemaRefs>
</ds:datastoreItem>
</file>

<file path=customXml/itemProps2.xml><?xml version="1.0" encoding="utf-8"?>
<ds:datastoreItem xmlns:ds="http://schemas.openxmlformats.org/officeDocument/2006/customXml" ds:itemID="{64128202-8B3F-47B2-95DE-323A94AC4814}">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2C3E0D1-381F-4FED-835E-9337ECD9B239}">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GDB SERVER</vt:lpstr>
      <vt:lpstr>PowerPoint Presentation</vt:lpstr>
      <vt:lpstr>What is GDB?</vt:lpstr>
      <vt:lpstr>WhaT IS Debugging..? </vt:lpstr>
      <vt:lpstr>Types of debugging..?</vt:lpstr>
      <vt:lpstr>PowerPoint Presentation</vt:lpstr>
      <vt:lpstr>Debugging Strategies </vt:lpstr>
      <vt:lpstr>Importance of Debugging </vt:lpstr>
      <vt:lpstr>Debugging Tools </vt:lpstr>
      <vt:lpstr>PowerPoint Presentation</vt:lpstr>
      <vt:lpstr>PowerPoint Presentation</vt:lpstr>
      <vt:lpstr>srihari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revision>2</cp:revision>
  <dcterms:created xsi:type="dcterms:W3CDTF">2023-03-06T05:25:16Z</dcterms:created>
  <dcterms:modified xsi:type="dcterms:W3CDTF">2023-03-06T13:02:19Z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