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6" r:id="rId3"/>
    <p:sldId id="260" r:id="rId4"/>
    <p:sldId id="265" r:id="rId5"/>
    <p:sldId id="266" r:id="rId6"/>
    <p:sldId id="267" r:id="rId7"/>
    <p:sldId id="261" r:id="rId8"/>
    <p:sldId id="262" r:id="rId9"/>
    <p:sldId id="263" r:id="rId10"/>
    <p:sldId id="264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AJI GUDALA" initials="BG" lastIdx="1" clrIdx="0">
    <p:extLst>
      <p:ext uri="{19B8F6BF-5375-455C-9EA6-DF929625EA0E}">
        <p15:presenceInfo xmlns:p15="http://schemas.microsoft.com/office/powerpoint/2012/main" userId="787a73c63e1d48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5806" autoAdjust="0"/>
  </p:normalViewPr>
  <p:slideViewPr>
    <p:cSldViewPr snapToGrid="0">
      <p:cViewPr varScale="1">
        <p:scale>
          <a:sx n="93" d="100"/>
          <a:sy n="93" d="100"/>
        </p:scale>
        <p:origin x="45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AJI GUDALA" userId="787a73c63e1d48fb" providerId="LiveId" clId="{683F654C-7CCF-4F5F-B294-3463F3FEB15E}"/>
    <pc:docChg chg="custSel addSld delSld modSld">
      <pc:chgData name="BALAJI GUDALA" userId="787a73c63e1d48fb" providerId="LiveId" clId="{683F654C-7CCF-4F5F-B294-3463F3FEB15E}" dt="2023-01-10T02:30:42.043" v="2708" actId="14100"/>
      <pc:docMkLst>
        <pc:docMk/>
      </pc:docMkLst>
      <pc:sldChg chg="modSp mod">
        <pc:chgData name="BALAJI GUDALA" userId="787a73c63e1d48fb" providerId="LiveId" clId="{683F654C-7CCF-4F5F-B294-3463F3FEB15E}" dt="2023-01-09T14:43:58.139" v="24" actId="1076"/>
        <pc:sldMkLst>
          <pc:docMk/>
          <pc:sldMk cId="1810557605" sldId="256"/>
        </pc:sldMkLst>
        <pc:spChg chg="mod">
          <ac:chgData name="BALAJI GUDALA" userId="787a73c63e1d48fb" providerId="LiveId" clId="{683F654C-7CCF-4F5F-B294-3463F3FEB15E}" dt="2023-01-09T14:42:28.882" v="19" actId="1076"/>
          <ac:spMkLst>
            <pc:docMk/>
            <pc:sldMk cId="1810557605" sldId="256"/>
            <ac:spMk id="2" creationId="{8A4DA3B1-A7E4-5DEB-5EA5-02EEF11FC67B}"/>
          </ac:spMkLst>
        </pc:spChg>
        <pc:spChg chg="mod">
          <ac:chgData name="BALAJI GUDALA" userId="787a73c63e1d48fb" providerId="LiveId" clId="{683F654C-7CCF-4F5F-B294-3463F3FEB15E}" dt="2023-01-09T14:43:58.139" v="24" actId="1076"/>
          <ac:spMkLst>
            <pc:docMk/>
            <pc:sldMk cId="1810557605" sldId="256"/>
            <ac:spMk id="3" creationId="{39AED763-0A95-E860-86CC-283B954339AA}"/>
          </ac:spMkLst>
        </pc:spChg>
      </pc:sldChg>
      <pc:sldChg chg="modSp mod">
        <pc:chgData name="BALAJI GUDALA" userId="787a73c63e1d48fb" providerId="LiveId" clId="{683F654C-7CCF-4F5F-B294-3463F3FEB15E}" dt="2023-01-10T02:27:07.056" v="2702" actId="20577"/>
        <pc:sldMkLst>
          <pc:docMk/>
          <pc:sldMk cId="2729114776" sldId="260"/>
        </pc:sldMkLst>
        <pc:spChg chg="mod">
          <ac:chgData name="BALAJI GUDALA" userId="787a73c63e1d48fb" providerId="LiveId" clId="{683F654C-7CCF-4F5F-B294-3463F3FEB15E}" dt="2023-01-09T14:55:42.053" v="510" actId="14100"/>
          <ac:spMkLst>
            <pc:docMk/>
            <pc:sldMk cId="2729114776" sldId="260"/>
            <ac:spMk id="2" creationId="{673B933B-5DA4-158F-62D4-2A34DF20BAEA}"/>
          </ac:spMkLst>
        </pc:spChg>
        <pc:spChg chg="mod">
          <ac:chgData name="BALAJI GUDALA" userId="787a73c63e1d48fb" providerId="LiveId" clId="{683F654C-7CCF-4F5F-B294-3463F3FEB15E}" dt="2023-01-10T02:27:07.056" v="2702" actId="20577"/>
          <ac:spMkLst>
            <pc:docMk/>
            <pc:sldMk cId="2729114776" sldId="260"/>
            <ac:spMk id="3" creationId="{F33DB0D4-C56C-FCAC-ED70-A7344A656CA2}"/>
          </ac:spMkLst>
        </pc:spChg>
        <pc:picChg chg="mod">
          <ac:chgData name="BALAJI GUDALA" userId="787a73c63e1d48fb" providerId="LiveId" clId="{683F654C-7CCF-4F5F-B294-3463F3FEB15E}" dt="2023-01-09T14:53:17.766" v="493" actId="1076"/>
          <ac:picMkLst>
            <pc:docMk/>
            <pc:sldMk cId="2729114776" sldId="260"/>
            <ac:picMk id="6" creationId="{4EA12E38-BDD0-D297-815C-63ABCAB5475A}"/>
          </ac:picMkLst>
        </pc:picChg>
      </pc:sldChg>
      <pc:sldChg chg="modSp mod">
        <pc:chgData name="BALAJI GUDALA" userId="787a73c63e1d48fb" providerId="LiveId" clId="{683F654C-7CCF-4F5F-B294-3463F3FEB15E}" dt="2023-01-10T02:30:01.220" v="2707" actId="1076"/>
        <pc:sldMkLst>
          <pc:docMk/>
          <pc:sldMk cId="2985227662" sldId="263"/>
        </pc:sldMkLst>
        <pc:spChg chg="mod">
          <ac:chgData name="BALAJI GUDALA" userId="787a73c63e1d48fb" providerId="LiveId" clId="{683F654C-7CCF-4F5F-B294-3463F3FEB15E}" dt="2023-01-10T02:30:01.220" v="2707" actId="1076"/>
          <ac:spMkLst>
            <pc:docMk/>
            <pc:sldMk cId="2985227662" sldId="263"/>
            <ac:spMk id="2" creationId="{5FFFF055-9969-5F1D-A62C-2F3E4443274C}"/>
          </ac:spMkLst>
        </pc:spChg>
        <pc:spChg chg="mod">
          <ac:chgData name="BALAJI GUDALA" userId="787a73c63e1d48fb" providerId="LiveId" clId="{683F654C-7CCF-4F5F-B294-3463F3FEB15E}" dt="2023-01-10T02:29:55.697" v="2706" actId="1076"/>
          <ac:spMkLst>
            <pc:docMk/>
            <pc:sldMk cId="2985227662" sldId="263"/>
            <ac:spMk id="3" creationId="{23F26269-2A46-B23F-3017-5059B2FFFC5C}"/>
          </ac:spMkLst>
        </pc:spChg>
      </pc:sldChg>
      <pc:sldChg chg="modSp mod">
        <pc:chgData name="BALAJI GUDALA" userId="787a73c63e1d48fb" providerId="LiveId" clId="{683F654C-7CCF-4F5F-B294-3463F3FEB15E}" dt="2023-01-09T16:03:36.731" v="1680" actId="20577"/>
        <pc:sldMkLst>
          <pc:docMk/>
          <pc:sldMk cId="3710633893" sldId="264"/>
        </pc:sldMkLst>
        <pc:spChg chg="mod">
          <ac:chgData name="BALAJI GUDALA" userId="787a73c63e1d48fb" providerId="LiveId" clId="{683F654C-7CCF-4F5F-B294-3463F3FEB15E}" dt="2023-01-09T16:03:36.731" v="1680" actId="20577"/>
          <ac:spMkLst>
            <pc:docMk/>
            <pc:sldMk cId="3710633893" sldId="264"/>
            <ac:spMk id="2" creationId="{296C5A63-B877-DEEB-B26F-666199D2DCFB}"/>
          </ac:spMkLst>
        </pc:spChg>
        <pc:spChg chg="mod">
          <ac:chgData name="BALAJI GUDALA" userId="787a73c63e1d48fb" providerId="LiveId" clId="{683F654C-7CCF-4F5F-B294-3463F3FEB15E}" dt="2023-01-09T15:43:23.360" v="1588" actId="14100"/>
          <ac:spMkLst>
            <pc:docMk/>
            <pc:sldMk cId="3710633893" sldId="264"/>
            <ac:spMk id="3" creationId="{24597387-EE4B-4F15-966C-8679C8E3BCEC}"/>
          </ac:spMkLst>
        </pc:spChg>
      </pc:sldChg>
      <pc:sldChg chg="modSp mod">
        <pc:chgData name="BALAJI GUDALA" userId="787a73c63e1d48fb" providerId="LiveId" clId="{683F654C-7CCF-4F5F-B294-3463F3FEB15E}" dt="2023-01-10T02:26:18.142" v="2693" actId="20577"/>
        <pc:sldMkLst>
          <pc:docMk/>
          <pc:sldMk cId="1957425468" sldId="265"/>
        </pc:sldMkLst>
        <pc:spChg chg="mod">
          <ac:chgData name="BALAJI GUDALA" userId="787a73c63e1d48fb" providerId="LiveId" clId="{683F654C-7CCF-4F5F-B294-3463F3FEB15E}" dt="2023-01-10T02:26:18.142" v="2693" actId="20577"/>
          <ac:spMkLst>
            <pc:docMk/>
            <pc:sldMk cId="1957425468" sldId="265"/>
            <ac:spMk id="4" creationId="{95EDB7C2-F196-C3D2-4B41-2217391B4620}"/>
          </ac:spMkLst>
        </pc:spChg>
      </pc:sldChg>
      <pc:sldChg chg="addSp delSp modSp mod">
        <pc:chgData name="BALAJI GUDALA" userId="787a73c63e1d48fb" providerId="LiveId" clId="{683F654C-7CCF-4F5F-B294-3463F3FEB15E}" dt="2023-01-10T02:27:52.368" v="2703" actId="255"/>
        <pc:sldMkLst>
          <pc:docMk/>
          <pc:sldMk cId="3953118945" sldId="266"/>
        </pc:sldMkLst>
        <pc:spChg chg="mod">
          <ac:chgData name="BALAJI GUDALA" userId="787a73c63e1d48fb" providerId="LiveId" clId="{683F654C-7CCF-4F5F-B294-3463F3FEB15E}" dt="2023-01-10T02:27:52.368" v="2703" actId="255"/>
          <ac:spMkLst>
            <pc:docMk/>
            <pc:sldMk cId="3953118945" sldId="266"/>
            <ac:spMk id="3" creationId="{F2AF4666-1563-6D2D-ED8A-2EA0262AEC4F}"/>
          </ac:spMkLst>
        </pc:spChg>
        <pc:picChg chg="add del mod">
          <ac:chgData name="BALAJI GUDALA" userId="787a73c63e1d48fb" providerId="LiveId" clId="{683F654C-7CCF-4F5F-B294-3463F3FEB15E}" dt="2023-01-09T15:09:00.309" v="515" actId="21"/>
          <ac:picMkLst>
            <pc:docMk/>
            <pc:sldMk cId="3953118945" sldId="266"/>
            <ac:picMk id="5" creationId="{742F04E4-C782-7BD2-BBBF-EDAC8474C872}"/>
          </ac:picMkLst>
        </pc:picChg>
        <pc:picChg chg="add del mod">
          <ac:chgData name="BALAJI GUDALA" userId="787a73c63e1d48fb" providerId="LiveId" clId="{683F654C-7CCF-4F5F-B294-3463F3FEB15E}" dt="2023-01-09T15:09:21.222" v="518" actId="21"/>
          <ac:picMkLst>
            <pc:docMk/>
            <pc:sldMk cId="3953118945" sldId="266"/>
            <ac:picMk id="7" creationId="{C2E97D28-24D5-AD98-186E-099D9CEFA183}"/>
          </ac:picMkLst>
        </pc:picChg>
        <pc:picChg chg="add mod">
          <ac:chgData name="BALAJI GUDALA" userId="787a73c63e1d48fb" providerId="LiveId" clId="{683F654C-7CCF-4F5F-B294-3463F3FEB15E}" dt="2023-01-09T15:12:14.339" v="528" actId="14100"/>
          <ac:picMkLst>
            <pc:docMk/>
            <pc:sldMk cId="3953118945" sldId="266"/>
            <ac:picMk id="9" creationId="{10AD0F6E-1A7A-F755-D2B3-280E8A718006}"/>
          </ac:picMkLst>
        </pc:picChg>
      </pc:sldChg>
      <pc:sldChg chg="modSp mod">
        <pc:chgData name="BALAJI GUDALA" userId="787a73c63e1d48fb" providerId="LiveId" clId="{683F654C-7CCF-4F5F-B294-3463F3FEB15E}" dt="2023-01-09T17:13:37.943" v="2616" actId="20577"/>
        <pc:sldMkLst>
          <pc:docMk/>
          <pc:sldMk cId="81577821" sldId="267"/>
        </pc:sldMkLst>
        <pc:spChg chg="mod">
          <ac:chgData name="BALAJI GUDALA" userId="787a73c63e1d48fb" providerId="LiveId" clId="{683F654C-7CCF-4F5F-B294-3463F3FEB15E}" dt="2023-01-09T17:13:37.943" v="2616" actId="20577"/>
          <ac:spMkLst>
            <pc:docMk/>
            <pc:sldMk cId="81577821" sldId="267"/>
            <ac:spMk id="3" creationId="{FE141AA4-2CBA-F580-4771-D4F915206C7F}"/>
          </ac:spMkLst>
        </pc:spChg>
      </pc:sldChg>
      <pc:sldChg chg="addSp modSp mod">
        <pc:chgData name="BALAJI GUDALA" userId="787a73c63e1d48fb" providerId="LiveId" clId="{683F654C-7CCF-4F5F-B294-3463F3FEB15E}" dt="2023-01-10T02:30:42.043" v="2708" actId="14100"/>
        <pc:sldMkLst>
          <pc:docMk/>
          <pc:sldMk cId="354766137" sldId="268"/>
        </pc:sldMkLst>
        <pc:spChg chg="mod">
          <ac:chgData name="BALAJI GUDALA" userId="787a73c63e1d48fb" providerId="LiveId" clId="{683F654C-7CCF-4F5F-B294-3463F3FEB15E}" dt="2023-01-09T16:06:26.656" v="1727" actId="1076"/>
          <ac:spMkLst>
            <pc:docMk/>
            <pc:sldMk cId="354766137" sldId="268"/>
            <ac:spMk id="2" creationId="{EF0AE671-C37C-EC3F-69E4-CBE48233B833}"/>
          </ac:spMkLst>
        </pc:spChg>
        <pc:spChg chg="mod">
          <ac:chgData name="BALAJI GUDALA" userId="787a73c63e1d48fb" providerId="LiveId" clId="{683F654C-7CCF-4F5F-B294-3463F3FEB15E}" dt="2023-01-09T17:39:24.539" v="2633" actId="255"/>
          <ac:spMkLst>
            <pc:docMk/>
            <pc:sldMk cId="354766137" sldId="268"/>
            <ac:spMk id="3" creationId="{2BABC9B7-42BB-FD71-8FEA-C9F11AEAE384}"/>
          </ac:spMkLst>
        </pc:spChg>
        <pc:picChg chg="add mod">
          <ac:chgData name="BALAJI GUDALA" userId="787a73c63e1d48fb" providerId="LiveId" clId="{683F654C-7CCF-4F5F-B294-3463F3FEB15E}" dt="2023-01-10T02:30:42.043" v="2708" actId="14100"/>
          <ac:picMkLst>
            <pc:docMk/>
            <pc:sldMk cId="354766137" sldId="268"/>
            <ac:picMk id="5" creationId="{63DA407D-5A91-5DDD-FC46-FBADE69AB1E7}"/>
          </ac:picMkLst>
        </pc:picChg>
      </pc:sldChg>
      <pc:sldChg chg="modSp mod">
        <pc:chgData name="BALAJI GUDALA" userId="787a73c63e1d48fb" providerId="LiveId" clId="{683F654C-7CCF-4F5F-B294-3463F3FEB15E}" dt="2023-01-09T17:37:09.047" v="2622" actId="255"/>
        <pc:sldMkLst>
          <pc:docMk/>
          <pc:sldMk cId="1794473124" sldId="270"/>
        </pc:sldMkLst>
        <pc:spChg chg="mod">
          <ac:chgData name="BALAJI GUDALA" userId="787a73c63e1d48fb" providerId="LiveId" clId="{683F654C-7CCF-4F5F-B294-3463F3FEB15E}" dt="2023-01-09T16:08:12.824" v="1735" actId="1076"/>
          <ac:spMkLst>
            <pc:docMk/>
            <pc:sldMk cId="1794473124" sldId="270"/>
            <ac:spMk id="2" creationId="{38C9863F-2A3F-9F04-ACF9-89E367F2B767}"/>
          </ac:spMkLst>
        </pc:spChg>
        <pc:spChg chg="mod">
          <ac:chgData name="BALAJI GUDALA" userId="787a73c63e1d48fb" providerId="LiveId" clId="{683F654C-7CCF-4F5F-B294-3463F3FEB15E}" dt="2023-01-09T16:07:48.764" v="1732" actId="1076"/>
          <ac:spMkLst>
            <pc:docMk/>
            <pc:sldMk cId="1794473124" sldId="270"/>
            <ac:spMk id="3" creationId="{021C2174-855F-86EE-B49A-2DA50FB1CC7E}"/>
          </ac:spMkLst>
        </pc:spChg>
        <pc:spChg chg="mod">
          <ac:chgData name="BALAJI GUDALA" userId="787a73c63e1d48fb" providerId="LiveId" clId="{683F654C-7CCF-4F5F-B294-3463F3FEB15E}" dt="2023-01-09T17:36:51.889" v="2621" actId="255"/>
          <ac:spMkLst>
            <pc:docMk/>
            <pc:sldMk cId="1794473124" sldId="270"/>
            <ac:spMk id="4" creationId="{A32AD122-B874-A4BF-5AB1-1ABA37321EF2}"/>
          </ac:spMkLst>
        </pc:spChg>
        <pc:spChg chg="mod">
          <ac:chgData name="BALAJI GUDALA" userId="787a73c63e1d48fb" providerId="LiveId" clId="{683F654C-7CCF-4F5F-B294-3463F3FEB15E}" dt="2023-01-09T16:07:59.100" v="1734" actId="14100"/>
          <ac:spMkLst>
            <pc:docMk/>
            <pc:sldMk cId="1794473124" sldId="270"/>
            <ac:spMk id="5" creationId="{4756D735-EBC9-F8AD-22B4-34F8DF829654}"/>
          </ac:spMkLst>
        </pc:spChg>
        <pc:spChg chg="mod">
          <ac:chgData name="BALAJI GUDALA" userId="787a73c63e1d48fb" providerId="LiveId" clId="{683F654C-7CCF-4F5F-B294-3463F3FEB15E}" dt="2023-01-09T17:37:09.047" v="2622" actId="255"/>
          <ac:spMkLst>
            <pc:docMk/>
            <pc:sldMk cId="1794473124" sldId="270"/>
            <ac:spMk id="6" creationId="{E85AE534-0387-AE9D-87A9-52406B17065C}"/>
          </ac:spMkLst>
        </pc:spChg>
      </pc:sldChg>
      <pc:sldChg chg="modSp mod">
        <pc:chgData name="BALAJI GUDALA" userId="787a73c63e1d48fb" providerId="LiveId" clId="{683F654C-7CCF-4F5F-B294-3463F3FEB15E}" dt="2023-01-09T17:38:03.506" v="2631" actId="14100"/>
        <pc:sldMkLst>
          <pc:docMk/>
          <pc:sldMk cId="1497793427" sldId="271"/>
        </pc:sldMkLst>
        <pc:spChg chg="mod">
          <ac:chgData name="BALAJI GUDALA" userId="787a73c63e1d48fb" providerId="LiveId" clId="{683F654C-7CCF-4F5F-B294-3463F3FEB15E}" dt="2023-01-09T17:38:03.506" v="2631" actId="14100"/>
          <ac:spMkLst>
            <pc:docMk/>
            <pc:sldMk cId="1497793427" sldId="271"/>
            <ac:spMk id="8" creationId="{4050B0E3-1380-68B8-CCC8-E821417E64A3}"/>
          </ac:spMkLst>
        </pc:spChg>
      </pc:sldChg>
      <pc:sldChg chg="modSp mod">
        <pc:chgData name="BALAJI GUDALA" userId="787a73c63e1d48fb" providerId="LiveId" clId="{683F654C-7CCF-4F5F-B294-3463F3FEB15E}" dt="2023-01-09T16:09:59.783" v="1739" actId="20577"/>
        <pc:sldMkLst>
          <pc:docMk/>
          <pc:sldMk cId="11765957" sldId="272"/>
        </pc:sldMkLst>
        <pc:spChg chg="mod">
          <ac:chgData name="BALAJI GUDALA" userId="787a73c63e1d48fb" providerId="LiveId" clId="{683F654C-7CCF-4F5F-B294-3463F3FEB15E}" dt="2023-01-09T16:09:59.783" v="1739" actId="20577"/>
          <ac:spMkLst>
            <pc:docMk/>
            <pc:sldMk cId="11765957" sldId="272"/>
            <ac:spMk id="3" creationId="{3845DEF1-F97E-A83F-B299-E0014699E7B0}"/>
          </ac:spMkLst>
        </pc:spChg>
        <pc:spChg chg="mod">
          <ac:chgData name="BALAJI GUDALA" userId="787a73c63e1d48fb" providerId="LiveId" clId="{683F654C-7CCF-4F5F-B294-3463F3FEB15E}" dt="2023-01-09T16:09:43.292" v="1736" actId="113"/>
          <ac:spMkLst>
            <pc:docMk/>
            <pc:sldMk cId="11765957" sldId="272"/>
            <ac:spMk id="4" creationId="{AEA58672-EAD5-48FB-987C-90A5ABA199E4}"/>
          </ac:spMkLst>
        </pc:spChg>
      </pc:sldChg>
      <pc:sldChg chg="modSp mod">
        <pc:chgData name="BALAJI GUDALA" userId="787a73c63e1d48fb" providerId="LiveId" clId="{683F654C-7CCF-4F5F-B294-3463F3FEB15E}" dt="2023-01-09T16:10:26.483" v="1757" actId="20577"/>
        <pc:sldMkLst>
          <pc:docMk/>
          <pc:sldMk cId="3786693048" sldId="273"/>
        </pc:sldMkLst>
        <pc:spChg chg="mod">
          <ac:chgData name="BALAJI GUDALA" userId="787a73c63e1d48fb" providerId="LiveId" clId="{683F654C-7CCF-4F5F-B294-3463F3FEB15E}" dt="2023-01-09T16:10:26.483" v="1757" actId="20577"/>
          <ac:spMkLst>
            <pc:docMk/>
            <pc:sldMk cId="3786693048" sldId="273"/>
            <ac:spMk id="2" creationId="{55DE13FC-A4E8-67AE-9C0D-7EF400472AEA}"/>
          </ac:spMkLst>
        </pc:spChg>
      </pc:sldChg>
      <pc:sldChg chg="modSp mod">
        <pc:chgData name="BALAJI GUDALA" userId="787a73c63e1d48fb" providerId="LiveId" clId="{683F654C-7CCF-4F5F-B294-3463F3FEB15E}" dt="2023-01-09T15:18:44.264" v="551" actId="1076"/>
        <pc:sldMkLst>
          <pc:docMk/>
          <pc:sldMk cId="519010424" sldId="274"/>
        </pc:sldMkLst>
        <pc:spChg chg="mod">
          <ac:chgData name="BALAJI GUDALA" userId="787a73c63e1d48fb" providerId="LiveId" clId="{683F654C-7CCF-4F5F-B294-3463F3FEB15E}" dt="2023-01-09T15:18:44.264" v="551" actId="1076"/>
          <ac:spMkLst>
            <pc:docMk/>
            <pc:sldMk cId="519010424" sldId="274"/>
            <ac:spMk id="2" creationId="{F37CE401-B71D-CF8C-DA2F-1ED812189AD4}"/>
          </ac:spMkLst>
        </pc:spChg>
        <pc:spChg chg="mod">
          <ac:chgData name="BALAJI GUDALA" userId="787a73c63e1d48fb" providerId="LiveId" clId="{683F654C-7CCF-4F5F-B294-3463F3FEB15E}" dt="2023-01-09T15:18:37.696" v="550" actId="1076"/>
          <ac:spMkLst>
            <pc:docMk/>
            <pc:sldMk cId="519010424" sldId="274"/>
            <ac:spMk id="3" creationId="{931718AF-C64C-3EEE-A781-AB199DDAC42B}"/>
          </ac:spMkLst>
        </pc:spChg>
      </pc:sldChg>
      <pc:sldChg chg="addSp modSp new mod modClrScheme chgLayout">
        <pc:chgData name="BALAJI GUDALA" userId="787a73c63e1d48fb" providerId="LiveId" clId="{683F654C-7CCF-4F5F-B294-3463F3FEB15E}" dt="2023-01-09T15:35:19.243" v="1560" actId="20577"/>
        <pc:sldMkLst>
          <pc:docMk/>
          <pc:sldMk cId="3203811099" sldId="275"/>
        </pc:sldMkLst>
        <pc:spChg chg="mod ord">
          <ac:chgData name="BALAJI GUDALA" userId="787a73c63e1d48fb" providerId="LiveId" clId="{683F654C-7CCF-4F5F-B294-3463F3FEB15E}" dt="2023-01-09T15:35:19.243" v="1560" actId="20577"/>
          <ac:spMkLst>
            <pc:docMk/>
            <pc:sldMk cId="3203811099" sldId="275"/>
            <ac:spMk id="2" creationId="{7EB358B9-D9B5-23C5-68DB-16BC9A9B2E9B}"/>
          </ac:spMkLst>
        </pc:spChg>
        <pc:spChg chg="mod ord">
          <ac:chgData name="BALAJI GUDALA" userId="787a73c63e1d48fb" providerId="LiveId" clId="{683F654C-7CCF-4F5F-B294-3463F3FEB15E}" dt="2023-01-09T15:33:02.032" v="1457" actId="27636"/>
          <ac:spMkLst>
            <pc:docMk/>
            <pc:sldMk cId="3203811099" sldId="275"/>
            <ac:spMk id="3" creationId="{D4E66ED0-345E-23F5-88FB-F4544483C7D3}"/>
          </ac:spMkLst>
        </pc:spChg>
        <pc:picChg chg="add mod">
          <ac:chgData name="BALAJI GUDALA" userId="787a73c63e1d48fb" providerId="LiveId" clId="{683F654C-7CCF-4F5F-B294-3463F3FEB15E}" dt="2023-01-09T15:31:41.582" v="1440" actId="1076"/>
          <ac:picMkLst>
            <pc:docMk/>
            <pc:sldMk cId="3203811099" sldId="275"/>
            <ac:picMk id="5" creationId="{4B283DF1-369B-6E6C-B9A9-CD535FA69A58}"/>
          </ac:picMkLst>
        </pc:picChg>
      </pc:sldChg>
      <pc:sldChg chg="modSp new mod">
        <pc:chgData name="BALAJI GUDALA" userId="787a73c63e1d48fb" providerId="LiveId" clId="{683F654C-7CCF-4F5F-B294-3463F3FEB15E}" dt="2023-01-09T16:20:12.400" v="2146" actId="2710"/>
        <pc:sldMkLst>
          <pc:docMk/>
          <pc:sldMk cId="149569609" sldId="276"/>
        </pc:sldMkLst>
        <pc:spChg chg="mod">
          <ac:chgData name="BALAJI GUDALA" userId="787a73c63e1d48fb" providerId="LiveId" clId="{683F654C-7CCF-4F5F-B294-3463F3FEB15E}" dt="2023-01-09T16:14:34.124" v="1785" actId="20577"/>
          <ac:spMkLst>
            <pc:docMk/>
            <pc:sldMk cId="149569609" sldId="276"/>
            <ac:spMk id="2" creationId="{251D5E48-8C33-7FC4-AA6C-707495DC6562}"/>
          </ac:spMkLst>
        </pc:spChg>
        <pc:spChg chg="mod">
          <ac:chgData name="BALAJI GUDALA" userId="787a73c63e1d48fb" providerId="LiveId" clId="{683F654C-7CCF-4F5F-B294-3463F3FEB15E}" dt="2023-01-09T16:20:12.400" v="2146" actId="2710"/>
          <ac:spMkLst>
            <pc:docMk/>
            <pc:sldMk cId="149569609" sldId="276"/>
            <ac:spMk id="3" creationId="{45DA560C-155D-49D5-A2FA-99075DEEC20D}"/>
          </ac:spMkLst>
        </pc:spChg>
      </pc:sldChg>
      <pc:sldChg chg="addSp delSp modSp new del mod modClrScheme chgLayout">
        <pc:chgData name="BALAJI GUDALA" userId="787a73c63e1d48fb" providerId="LiveId" clId="{683F654C-7CCF-4F5F-B294-3463F3FEB15E}" dt="2023-01-09T16:14:22.725" v="1776" actId="2696"/>
        <pc:sldMkLst>
          <pc:docMk/>
          <pc:sldMk cId="1953333651" sldId="276"/>
        </pc:sldMkLst>
        <pc:spChg chg="del">
          <ac:chgData name="BALAJI GUDALA" userId="787a73c63e1d48fb" providerId="LiveId" clId="{683F654C-7CCF-4F5F-B294-3463F3FEB15E}" dt="2023-01-09T16:12:19.361" v="1759" actId="700"/>
          <ac:spMkLst>
            <pc:docMk/>
            <pc:sldMk cId="1953333651" sldId="276"/>
            <ac:spMk id="2" creationId="{6E4DF11A-9E6E-DDFD-7A2C-FD45605BD423}"/>
          </ac:spMkLst>
        </pc:spChg>
        <pc:spChg chg="del">
          <ac:chgData name="BALAJI GUDALA" userId="787a73c63e1d48fb" providerId="LiveId" clId="{683F654C-7CCF-4F5F-B294-3463F3FEB15E}" dt="2023-01-09T16:12:19.361" v="1759" actId="700"/>
          <ac:spMkLst>
            <pc:docMk/>
            <pc:sldMk cId="1953333651" sldId="276"/>
            <ac:spMk id="3" creationId="{8B34EB08-7DDB-6F97-D8AF-2DD5ABAD3DDF}"/>
          </ac:spMkLst>
        </pc:spChg>
        <pc:spChg chg="add del mod ord">
          <ac:chgData name="BALAJI GUDALA" userId="787a73c63e1d48fb" providerId="LiveId" clId="{683F654C-7CCF-4F5F-B294-3463F3FEB15E}" dt="2023-01-09T16:13:13.745" v="1761" actId="700"/>
          <ac:spMkLst>
            <pc:docMk/>
            <pc:sldMk cId="1953333651" sldId="276"/>
            <ac:spMk id="4" creationId="{DD17E6C7-6C6E-7133-BAAA-BED293C38193}"/>
          </ac:spMkLst>
        </pc:spChg>
        <pc:spChg chg="add mod ord">
          <ac:chgData name="BALAJI GUDALA" userId="787a73c63e1d48fb" providerId="LiveId" clId="{683F654C-7CCF-4F5F-B294-3463F3FEB15E}" dt="2023-01-09T16:14:12.250" v="1775" actId="700"/>
          <ac:spMkLst>
            <pc:docMk/>
            <pc:sldMk cId="1953333651" sldId="276"/>
            <ac:spMk id="5" creationId="{DAA08573-F9BC-7509-3E34-BF68ED2C0906}"/>
          </ac:spMkLst>
        </pc:spChg>
        <pc:spChg chg="add del mod ord">
          <ac:chgData name="BALAJI GUDALA" userId="787a73c63e1d48fb" providerId="LiveId" clId="{683F654C-7CCF-4F5F-B294-3463F3FEB15E}" dt="2023-01-09T16:14:01.193" v="1773" actId="700"/>
          <ac:spMkLst>
            <pc:docMk/>
            <pc:sldMk cId="1953333651" sldId="276"/>
            <ac:spMk id="6" creationId="{66DF4C01-BF89-2740-9EA6-5F70C0EF217D}"/>
          </ac:spMkLst>
        </pc:spChg>
        <pc:spChg chg="add del mod ord">
          <ac:chgData name="BALAJI GUDALA" userId="787a73c63e1d48fb" providerId="LiveId" clId="{683F654C-7CCF-4F5F-B294-3463F3FEB15E}" dt="2023-01-09T16:14:12.250" v="1775" actId="700"/>
          <ac:spMkLst>
            <pc:docMk/>
            <pc:sldMk cId="1953333651" sldId="276"/>
            <ac:spMk id="7" creationId="{A1F29D6F-F294-11D0-00B6-B81E09B69EC6}"/>
          </ac:spMkLst>
        </pc:spChg>
        <pc:spChg chg="add mod ord">
          <ac:chgData name="BALAJI GUDALA" userId="787a73c63e1d48fb" providerId="LiveId" clId="{683F654C-7CCF-4F5F-B294-3463F3FEB15E}" dt="2023-01-09T16:14:12.250" v="1775" actId="700"/>
          <ac:spMkLst>
            <pc:docMk/>
            <pc:sldMk cId="1953333651" sldId="276"/>
            <ac:spMk id="8" creationId="{15A6F344-447A-1843-AD75-6A96CE011D41}"/>
          </ac:spMkLst>
        </pc:spChg>
      </pc:sldChg>
      <pc:sldChg chg="addSp delSp modSp new mod modClrScheme chgLayout">
        <pc:chgData name="BALAJI GUDALA" userId="787a73c63e1d48fb" providerId="LiveId" clId="{683F654C-7CCF-4F5F-B294-3463F3FEB15E}" dt="2023-01-09T16:39:34.092" v="2386" actId="1076"/>
        <pc:sldMkLst>
          <pc:docMk/>
          <pc:sldMk cId="2438894072" sldId="277"/>
        </pc:sldMkLst>
        <pc:spChg chg="add del mod ord">
          <ac:chgData name="BALAJI GUDALA" userId="787a73c63e1d48fb" providerId="LiveId" clId="{683F654C-7CCF-4F5F-B294-3463F3FEB15E}" dt="2023-01-09T16:34:19.628" v="2149" actId="700"/>
          <ac:spMkLst>
            <pc:docMk/>
            <pc:sldMk cId="2438894072" sldId="277"/>
            <ac:spMk id="2" creationId="{79DC3048-5D35-9B4A-964F-D59567FEC063}"/>
          </ac:spMkLst>
        </pc:spChg>
        <pc:spChg chg="add del mod ord">
          <ac:chgData name="BALAJI GUDALA" userId="787a73c63e1d48fb" providerId="LiveId" clId="{683F654C-7CCF-4F5F-B294-3463F3FEB15E}" dt="2023-01-09T16:34:19.628" v="2149" actId="700"/>
          <ac:spMkLst>
            <pc:docMk/>
            <pc:sldMk cId="2438894072" sldId="277"/>
            <ac:spMk id="3" creationId="{9A168338-4168-5F71-A745-00366563BE08}"/>
          </ac:spMkLst>
        </pc:spChg>
        <pc:spChg chg="add mod ord">
          <ac:chgData name="BALAJI GUDALA" userId="787a73c63e1d48fb" providerId="LiveId" clId="{683F654C-7CCF-4F5F-B294-3463F3FEB15E}" dt="2023-01-09T16:39:24.254" v="2385" actId="1076"/>
          <ac:spMkLst>
            <pc:docMk/>
            <pc:sldMk cId="2438894072" sldId="277"/>
            <ac:spMk id="4" creationId="{4ED5563F-62BE-D02A-476E-99C759C2E76B}"/>
          </ac:spMkLst>
        </pc:spChg>
        <pc:spChg chg="add mod ord">
          <ac:chgData name="BALAJI GUDALA" userId="787a73c63e1d48fb" providerId="LiveId" clId="{683F654C-7CCF-4F5F-B294-3463F3FEB15E}" dt="2023-01-09T16:39:34.092" v="2386" actId="1076"/>
          <ac:spMkLst>
            <pc:docMk/>
            <pc:sldMk cId="2438894072" sldId="277"/>
            <ac:spMk id="5" creationId="{141E416A-96F8-4BE3-4025-0008F649E6B1}"/>
          </ac:spMkLst>
        </pc:spChg>
      </pc:sldChg>
      <pc:sldChg chg="modSp new mod">
        <pc:chgData name="BALAJI GUDALA" userId="787a73c63e1d48fb" providerId="LiveId" clId="{683F654C-7CCF-4F5F-B294-3463F3FEB15E}" dt="2023-01-09T16:46:09.208" v="2418" actId="27636"/>
        <pc:sldMkLst>
          <pc:docMk/>
          <pc:sldMk cId="2289093289" sldId="278"/>
        </pc:sldMkLst>
        <pc:spChg chg="mod">
          <ac:chgData name="BALAJI GUDALA" userId="787a73c63e1d48fb" providerId="LiveId" clId="{683F654C-7CCF-4F5F-B294-3463F3FEB15E}" dt="2023-01-09T16:45:40.795" v="2415" actId="14100"/>
          <ac:spMkLst>
            <pc:docMk/>
            <pc:sldMk cId="2289093289" sldId="278"/>
            <ac:spMk id="2" creationId="{8523B758-2386-F49F-D703-E4D38A4FA92D}"/>
          </ac:spMkLst>
        </pc:spChg>
        <pc:spChg chg="mod">
          <ac:chgData name="BALAJI GUDALA" userId="787a73c63e1d48fb" providerId="LiveId" clId="{683F654C-7CCF-4F5F-B294-3463F3FEB15E}" dt="2023-01-09T16:46:09.208" v="2418" actId="27636"/>
          <ac:spMkLst>
            <pc:docMk/>
            <pc:sldMk cId="2289093289" sldId="278"/>
            <ac:spMk id="3" creationId="{2E003F4C-9AF3-F39B-59DB-0E6155EF1A61}"/>
          </ac:spMkLst>
        </pc:spChg>
      </pc:sldChg>
      <pc:sldChg chg="modSp new mod">
        <pc:chgData name="BALAJI GUDALA" userId="787a73c63e1d48fb" providerId="LiveId" clId="{683F654C-7CCF-4F5F-B294-3463F3FEB15E}" dt="2023-01-09T16:49:50.662" v="2460" actId="14100"/>
        <pc:sldMkLst>
          <pc:docMk/>
          <pc:sldMk cId="858457865" sldId="279"/>
        </pc:sldMkLst>
        <pc:spChg chg="mod">
          <ac:chgData name="BALAJI GUDALA" userId="787a73c63e1d48fb" providerId="LiveId" clId="{683F654C-7CCF-4F5F-B294-3463F3FEB15E}" dt="2023-01-09T16:49:31.770" v="2459" actId="27636"/>
          <ac:spMkLst>
            <pc:docMk/>
            <pc:sldMk cId="858457865" sldId="279"/>
            <ac:spMk id="2" creationId="{47439750-3CA2-E4C8-35FD-20A5BF93B12B}"/>
          </ac:spMkLst>
        </pc:spChg>
        <pc:spChg chg="mod">
          <ac:chgData name="BALAJI GUDALA" userId="787a73c63e1d48fb" providerId="LiveId" clId="{683F654C-7CCF-4F5F-B294-3463F3FEB15E}" dt="2023-01-09T16:49:50.662" v="2460" actId="14100"/>
          <ac:spMkLst>
            <pc:docMk/>
            <pc:sldMk cId="858457865" sldId="279"/>
            <ac:spMk id="3" creationId="{D90CD185-E93F-3FA6-2C3C-1B4963413CBC}"/>
          </ac:spMkLst>
        </pc:spChg>
      </pc:sldChg>
      <pc:sldChg chg="new del">
        <pc:chgData name="BALAJI GUDALA" userId="787a73c63e1d48fb" providerId="LiveId" clId="{683F654C-7CCF-4F5F-B294-3463F3FEB15E}" dt="2023-01-09T17:35:55.148" v="2619" actId="2696"/>
        <pc:sldMkLst>
          <pc:docMk/>
          <pc:sldMk cId="1047182250" sldId="280"/>
        </pc:sldMkLst>
      </pc:sldChg>
      <pc:sldChg chg="new del">
        <pc:chgData name="BALAJI GUDALA" userId="787a73c63e1d48fb" providerId="LiveId" clId="{683F654C-7CCF-4F5F-B294-3463F3FEB15E}" dt="2023-01-09T17:35:58.796" v="2620" actId="2696"/>
        <pc:sldMkLst>
          <pc:docMk/>
          <pc:sldMk cId="86423408" sldId="2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6D7B7B6-4B23-4030-8F22-EDFE374B5C4C}" type="datetimeFigureOut">
              <a:rPr lang="en-IN" smtClean="0"/>
              <a:t>10-01-2023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30DB2C9-8E86-47C8-B235-F2A1630FE6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81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B7B6-4B23-4030-8F22-EDFE374B5C4C}" type="datetimeFigureOut">
              <a:rPr lang="en-IN" smtClean="0"/>
              <a:t>10-01-2023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B2C9-8E86-47C8-B235-F2A1630FE6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087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6D7B7B6-4B23-4030-8F22-EDFE374B5C4C}" type="datetimeFigureOut">
              <a:rPr lang="en-IN" smtClean="0"/>
              <a:t>10-01-2023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0DB2C9-8E86-47C8-B235-F2A1630FE6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0008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6D7B7B6-4B23-4030-8F22-EDFE374B5C4C}" type="datetimeFigureOut">
              <a:rPr lang="en-IN" smtClean="0"/>
              <a:t>10-01-2023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0DB2C9-8E86-47C8-B235-F2A1630FE6E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347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6D7B7B6-4B23-4030-8F22-EDFE374B5C4C}" type="datetimeFigureOut">
              <a:rPr lang="en-IN" smtClean="0"/>
              <a:t>10-01-2023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0DB2C9-8E86-47C8-B235-F2A1630FE6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7601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B7B6-4B23-4030-8F22-EDFE374B5C4C}" type="datetimeFigureOut">
              <a:rPr lang="en-IN" smtClean="0"/>
              <a:t>10-01-2023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B2C9-8E86-47C8-B235-F2A1630FE6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391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B7B6-4B23-4030-8F22-EDFE374B5C4C}" type="datetimeFigureOut">
              <a:rPr lang="en-IN" smtClean="0"/>
              <a:t>10-01-2023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B2C9-8E86-47C8-B235-F2A1630FE6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0552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B7B6-4B23-4030-8F22-EDFE374B5C4C}" type="datetimeFigureOut">
              <a:rPr lang="en-IN" smtClean="0"/>
              <a:t>10-01-2023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B2C9-8E86-47C8-B235-F2A1630FE6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2688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6D7B7B6-4B23-4030-8F22-EDFE374B5C4C}" type="datetimeFigureOut">
              <a:rPr lang="en-IN" smtClean="0"/>
              <a:t>10-01-2023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0DB2C9-8E86-47C8-B235-F2A1630FE6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15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B7B6-4B23-4030-8F22-EDFE374B5C4C}" type="datetimeFigureOut">
              <a:rPr lang="en-IN" smtClean="0"/>
              <a:t>10-01-2023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B2C9-8E86-47C8-B235-F2A1630FE6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709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6D7B7B6-4B23-4030-8F22-EDFE374B5C4C}" type="datetimeFigureOut">
              <a:rPr lang="en-IN" smtClean="0"/>
              <a:t>10-01-2023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0DB2C9-8E86-47C8-B235-F2A1630FE6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3135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B7B6-4B23-4030-8F22-EDFE374B5C4C}" type="datetimeFigureOut">
              <a:rPr lang="en-IN" smtClean="0"/>
              <a:t>10-01-2023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B2C9-8E86-47C8-B235-F2A1630FE6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415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B7B6-4B23-4030-8F22-EDFE374B5C4C}" type="datetimeFigureOut">
              <a:rPr lang="en-IN" smtClean="0"/>
              <a:t>10-01-2023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B2C9-8E86-47C8-B235-F2A1630FE6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630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B7B6-4B23-4030-8F22-EDFE374B5C4C}" type="datetimeFigureOut">
              <a:rPr lang="en-IN" smtClean="0"/>
              <a:t>10-01-2023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B2C9-8E86-47C8-B235-F2A1630FE6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469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B7B6-4B23-4030-8F22-EDFE374B5C4C}" type="datetimeFigureOut">
              <a:rPr lang="en-IN" smtClean="0"/>
              <a:t>10-01-2023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B2C9-8E86-47C8-B235-F2A1630FE6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71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B7B6-4B23-4030-8F22-EDFE374B5C4C}" type="datetimeFigureOut">
              <a:rPr lang="en-IN" smtClean="0"/>
              <a:t>10-01-2023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B2C9-8E86-47C8-B235-F2A1630FE6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420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B7B6-4B23-4030-8F22-EDFE374B5C4C}" type="datetimeFigureOut">
              <a:rPr lang="en-IN" smtClean="0"/>
              <a:t>10-01-2023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DB2C9-8E86-47C8-B235-F2A1630FE6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099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7B7B6-4B23-4030-8F22-EDFE374B5C4C}" type="datetimeFigureOut">
              <a:rPr lang="en-IN" smtClean="0"/>
              <a:t>10-01-2023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DB2C9-8E86-47C8-B235-F2A1630FE6E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51287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DA3B1-A7E4-5DEB-5EA5-02EEF11FC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3856" y="1309817"/>
            <a:ext cx="8874945" cy="982362"/>
          </a:xfrm>
        </p:spPr>
        <p:txBody>
          <a:bodyPr>
            <a:normAutofit/>
          </a:bodyPr>
          <a:lstStyle/>
          <a:p>
            <a:pPr algn="ctr"/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ED763-0A95-E860-86CC-283B95433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67210" y="3583460"/>
            <a:ext cx="2624790" cy="982362"/>
          </a:xfrm>
        </p:spPr>
        <p:txBody>
          <a:bodyPr>
            <a:no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by :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Balaji Gudala</a:t>
            </a:r>
          </a:p>
        </p:txBody>
      </p:sp>
    </p:spTree>
    <p:extLst>
      <p:ext uri="{BB962C8B-B14F-4D97-AF65-F5344CB8AC3E}">
        <p14:creationId xmlns:p14="http://schemas.microsoft.com/office/powerpoint/2010/main" val="181055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5A63-B877-DEEB-B26F-666199D2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030" y="365760"/>
            <a:ext cx="10469482" cy="652007"/>
          </a:xfrm>
        </p:spPr>
        <p:txBody>
          <a:bodyPr>
            <a:normAutofit/>
          </a:bodyPr>
          <a:lstStyle/>
          <a:p>
            <a:pPr algn="l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types terminations on a process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97387-EE4B-4F15-966C-8679C8E3B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445" y="1186178"/>
            <a:ext cx="10631252" cy="5560611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kernel notifies the termination of  process to its parent process in the form of signal . We can see normal termination or abnormal termination (wait( ) and waitpid( ))  , when the process terminates .</a:t>
            </a: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termination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from the function ( return( ) 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Calling exit function ( exit( ) 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Calling _exit( ) system call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of its last thread from its start routine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Calling pthread_exit( ) from the last thread</a:t>
            </a:r>
          </a:p>
          <a:p>
            <a:pPr>
              <a:lnSpc>
                <a:spcPct val="1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Abnormal termination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Calling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abort(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function from a process , which will generate core dump file 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receiving the signal (or) After caught the signal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of the last thread to a cancellation request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pthread_cancel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))</a:t>
            </a:r>
          </a:p>
        </p:txBody>
      </p:sp>
    </p:spTree>
    <p:extLst>
      <p:ext uri="{BB962C8B-B14F-4D97-AF65-F5344CB8AC3E}">
        <p14:creationId xmlns:p14="http://schemas.microsoft.com/office/powerpoint/2010/main" val="3710633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E671-C37C-EC3F-69E4-CBE48233B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7355" y="785890"/>
            <a:ext cx="6601575" cy="519457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create a new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BC9B7-42BB-FD71-8FEA-C9F11AEAE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600" y="1452329"/>
            <a:ext cx="8738551" cy="4714409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calls below are used for creating process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Fork( 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Vfork( );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Clone( );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calls internally invoke the do_fork( ) system call .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Fork( )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call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to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#include&lt;unistd.h&gt;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file 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typedef  int  pid_t 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pid_t  fork( void ) 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fork system call return minus one ( -1) on failure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success this call return twice , child pid and zero respectively 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DA407D-5A91-5DDD-FC46-FBADE69AB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227" y="2103776"/>
            <a:ext cx="3828535" cy="330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6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A05987-E3A1-6E9B-1E6B-E9105383C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91" y="200785"/>
            <a:ext cx="10652362" cy="477078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to understand the fork( ) system call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7B171-1F3F-1733-FDA2-DBC7A5334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858" y="775503"/>
            <a:ext cx="7945645" cy="595925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10"/>
              </a:spcBef>
              <a:spcAft>
                <a:spcPts val="50"/>
              </a:spcAft>
              <a:buNone/>
            </a:pPr>
            <a:r>
              <a:rPr lang="en-IN" dirty="0"/>
              <a:t> 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pPr marL="36000" indent="0">
              <a:lnSpc>
                <a:spcPct val="100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#include&lt;unistd.h&gt;</a:t>
            </a:r>
          </a:p>
          <a:p>
            <a:pPr marL="36000" indent="0">
              <a:lnSpc>
                <a:spcPct val="100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 )</a:t>
            </a:r>
          </a:p>
          <a:p>
            <a:pPr marL="36000" indent="0">
              <a:lnSpc>
                <a:spcPct val="100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6000" indent="0">
              <a:lnSpc>
                <a:spcPct val="100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pid_t  pid ;</a:t>
            </a:r>
          </a:p>
          <a:p>
            <a:pPr marL="36000" indent="0">
              <a:lnSpc>
                <a:spcPct val="100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pid = fork( );</a:t>
            </a:r>
          </a:p>
          <a:p>
            <a:pPr marL="36000" indent="0">
              <a:lnSpc>
                <a:spcPct val="100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if(pid &lt; 0 )    </a:t>
            </a:r>
            <a:b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36000" indent="0">
              <a:lnSpc>
                <a:spcPct val="100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printf(“ The call is failed to create the process \n ”);</a:t>
            </a:r>
          </a:p>
          <a:p>
            <a:pPr marL="36000" indent="0">
              <a:lnSpc>
                <a:spcPct val="100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exit( 1);</a:t>
            </a:r>
          </a:p>
          <a:p>
            <a:pPr marL="36000" indent="0">
              <a:lnSpc>
                <a:spcPct val="100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36000" indent="0">
              <a:lnSpc>
                <a:spcPct val="100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if(pid&gt;0)</a:t>
            </a:r>
          </a:p>
          <a:p>
            <a:pPr marL="36000" indent="0">
              <a:lnSpc>
                <a:spcPct val="100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36000" indent="0">
              <a:lnSpc>
                <a:spcPct val="100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printf(“Parent : PID : %d \n “ , getpid( ) );</a:t>
            </a:r>
          </a:p>
          <a:p>
            <a:pPr marL="36000" indent="0">
              <a:lnSpc>
                <a:spcPct val="100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printf(“Parent :  child PID : %d \n “ , pid );</a:t>
            </a:r>
          </a:p>
          <a:p>
            <a:pPr marL="36000" indent="0">
              <a:lnSpc>
                <a:spcPct val="100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printf(“Parent :  PPID : %d \n “ ,getppid( ) );</a:t>
            </a:r>
          </a:p>
          <a:p>
            <a:pPr marL="36000" indent="0">
              <a:lnSpc>
                <a:spcPct val="100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36000" indent="0">
              <a:lnSpc>
                <a:spcPct val="100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else</a:t>
            </a:r>
          </a:p>
          <a:p>
            <a:pPr marL="36000" indent="0">
              <a:lnSpc>
                <a:spcPct val="100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36000" indent="0">
              <a:lnSpc>
                <a:spcPct val="100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printf(“child : PID : %d \n “ , getpid( ) );</a:t>
            </a:r>
          </a:p>
          <a:p>
            <a:pPr marL="36000" indent="0">
              <a:lnSpc>
                <a:spcPct val="100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printf(“child :  parent PID : %d \n “ ,getppid( ) );</a:t>
            </a:r>
          </a:p>
          <a:p>
            <a:pPr marL="36000" indent="0">
              <a:lnSpc>
                <a:spcPct val="100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36000" indent="0">
              <a:lnSpc>
                <a:spcPct val="100000"/>
              </a:lnSpc>
              <a:spcBef>
                <a:spcPts val="10"/>
              </a:spcBef>
              <a:spcAft>
                <a:spcPts val="10"/>
              </a:spcAft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CC2307-6200-1370-E612-1B4BD55B0B8C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271540" y="3755128"/>
            <a:ext cx="3141097" cy="2951162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 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assume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: PID : 1054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: child PID : 1055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: PPID : 1051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: PID : 1055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 : parent PID : 1054 </a:t>
            </a:r>
          </a:p>
        </p:txBody>
      </p:sp>
    </p:spTree>
    <p:extLst>
      <p:ext uri="{BB962C8B-B14F-4D97-AF65-F5344CB8AC3E}">
        <p14:creationId xmlns:p14="http://schemas.microsoft.com/office/powerpoint/2010/main" val="634108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6B6E843-41F7-3D99-4D31-9DBC647D681C}"/>
              </a:ext>
            </a:extLst>
          </p:cNvPr>
          <p:cNvSpPr txBox="1"/>
          <p:nvPr/>
        </p:nvSpPr>
        <p:spPr>
          <a:xfrm>
            <a:off x="756322" y="374668"/>
            <a:ext cx="61041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   </a:t>
            </a:r>
          </a:p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9863F-2A3F-9F04-ACF9-89E367F2B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13" y="811139"/>
            <a:ext cx="10466997" cy="42588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fork( ) and vfork( ) system calls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C2174-855F-86EE-B49A-2DA50FB1C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6322" y="1426165"/>
            <a:ext cx="4986110" cy="42588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Fork</a:t>
            </a:r>
            <a:r>
              <a:rPr lang="en-IN" dirty="0"/>
              <a:t>( 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AD122-B874-A4BF-5AB1-1ABA37321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7515" y="1977080"/>
            <a:ext cx="5191306" cy="4515159"/>
          </a:xfrm>
        </p:spPr>
        <p:txBody>
          <a:bodyPr>
            <a:normAutofit/>
          </a:bodyPr>
          <a:lstStyle/>
          <a:p>
            <a:pPr marL="342900" indent="-342900" algn="just">
              <a:buAutoNum type="arabicParenR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fork( ) system call , parent and child              have separate memory space .</a:t>
            </a:r>
          </a:p>
          <a:p>
            <a:pPr marL="342900" indent="-342900" algn="just">
              <a:buAutoNum type="arabicParenR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parent and child process get executed simultaneously .</a:t>
            </a:r>
          </a:p>
          <a:p>
            <a:pPr marL="342900" indent="-342900" algn="just">
              <a:buAutoNum type="arabicParenR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fork( ) system call uses copy-on-write (COW) technique as an alternative.</a:t>
            </a:r>
          </a:p>
          <a:p>
            <a:pPr marL="342900" indent="-342900" algn="just">
              <a:buAutoNum type="arabicParenR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process doesn’t suspend the parent process execution in fork( ) system call .</a:t>
            </a:r>
          </a:p>
          <a:p>
            <a:pPr marL="342900" indent="-342900" algn="just">
              <a:buAutoNum type="arabicParenR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wastage of address space .</a:t>
            </a:r>
          </a:p>
          <a:p>
            <a:pPr marL="342900" indent="-342900" algn="just">
              <a:buAutoNum type="arabicParenR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of one process is not affected by page of another process .</a:t>
            </a:r>
          </a:p>
          <a:p>
            <a:pPr marL="342900" indent="-342900" algn="just">
              <a:buAutoNum type="arabicParenR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fork( ) system call is more used 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56D735-EBC9-F8AD-22B4-34F8DF829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22030" y="1276864"/>
            <a:ext cx="4828032" cy="575979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Vfork</a:t>
            </a:r>
            <a:r>
              <a:rPr lang="en-IN" dirty="0"/>
              <a:t>( 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5AE534-0387-AE9D-87A9-52406B170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91308" y="1977080"/>
            <a:ext cx="5089476" cy="4574794"/>
          </a:xfrm>
        </p:spPr>
        <p:txBody>
          <a:bodyPr>
            <a:normAutofit/>
          </a:bodyPr>
          <a:lstStyle/>
          <a:p>
            <a:pPr marL="342900" indent="-342900" algn="just">
              <a:buAutoNum type="arabicParenR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in vfork( ) system call , child and parent share same address space .</a:t>
            </a:r>
          </a:p>
          <a:p>
            <a:pPr marL="342900" indent="-342900" algn="just">
              <a:buAutoNum type="arabicParenR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termination of child only , the parent process starts its execution . </a:t>
            </a:r>
          </a:p>
          <a:p>
            <a:pPr marL="342900" indent="-342900" algn="just">
              <a:buAutoNum type="arabicParenR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vfork( ) system call doesn’t use any copy-on-write .</a:t>
            </a:r>
          </a:p>
          <a:p>
            <a:pPr marL="342900" indent="-342900" algn="just">
              <a:buAutoNum type="arabicParenR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process suspends the parent process in vfork( ) system call .</a:t>
            </a:r>
          </a:p>
          <a:p>
            <a:pPr marL="342900" indent="-342900" algn="just">
              <a:buAutoNum type="arabicParenR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wastage of address space .</a:t>
            </a:r>
          </a:p>
          <a:p>
            <a:pPr marL="342900" indent="-342900" algn="just">
              <a:buAutoNum type="arabicParenR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of one process is affected by page of another process .</a:t>
            </a:r>
          </a:p>
          <a:p>
            <a:pPr marL="342900" indent="-342900" algn="just">
              <a:buAutoNum type="arabicParenR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vfork( ) system call is less used .</a:t>
            </a:r>
          </a:p>
        </p:txBody>
      </p:sp>
    </p:spTree>
    <p:extLst>
      <p:ext uri="{BB962C8B-B14F-4D97-AF65-F5344CB8AC3E}">
        <p14:creationId xmlns:p14="http://schemas.microsoft.com/office/powerpoint/2010/main" val="1794473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6920294-849C-CBA7-963A-E072D70B6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80445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Blocking calls used in processes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50B0E3-1380-68B8-CCC8-E821417E6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532741"/>
            <a:ext cx="9027187" cy="465387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Blocking calls are</a:t>
            </a:r>
          </a:p>
          <a:p>
            <a:pPr marL="0" indent="0" algn="just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Wait( )  system call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call is used in process to block or suspend the current process . The wait( ) system call wait for the terminating signal from any one of the child process to continue the current process.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header file  we have to include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#include&lt;unistd.h&gt;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     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pid_t  wait(int *statloc) ;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statloc variable the kernel will update the terminated child process exit status .</a:t>
            </a:r>
          </a:p>
          <a:p>
            <a:pPr marL="0" indent="0" algn="just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Waitpid( ) system call :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also like as the wait( ) system call but the waitpid( ) system call wait for the terminated signal from the particular child processes only , To continue the current process .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:     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pid_t  waitpid(pid_t pid , int *statloc , int options ) ;</a:t>
            </a: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793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A58672-EAD5-48FB-987C-90A5ABA19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01" y="365760"/>
            <a:ext cx="10644411" cy="469127"/>
          </a:xfrm>
        </p:spPr>
        <p:txBody>
          <a:bodyPr>
            <a:normAutofit fontScale="90000"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to understand wait ( ) system call 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5DEF1-F97E-A83F-B299-E0014699E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68" y="1200430"/>
            <a:ext cx="8788405" cy="547100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#include&lt;unistd.h&gt;</a:t>
            </a:r>
            <a:b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 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pid_t pid , cpid ;</a:t>
            </a:r>
            <a:b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int stat = 0 , i = 0 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pid = fork( ) 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if( pid &lt; 0 )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printf(“failed to create the process \n “) 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exit(1);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else if( pid &gt; 0)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// sleep(20) 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printf(“In parent : \n parent pid : %d \n child pid : %d \n”, getpid( ),pid) 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cpid = wait(&amp;stat) 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else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printf(“In child :\n parent pid : %d\n child pid : %d \n” , getppid( ),getpid( ));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while(1)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printf(“%d “, i++);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}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           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D1049A-FC92-8074-704C-5D4F5C628D2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9838481" y="3951288"/>
            <a:ext cx="2353519" cy="2601912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Output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//Assume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In parent : 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parent pid : 19371 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child pid : 19372 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In child : 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parent pid : 19371 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child pid : 19372 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0 1 2 3 4 5 6 7 8 9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65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E13FC-A4E8-67AE-9C0D-7EF400472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83" y="429573"/>
            <a:ext cx="10421775" cy="683812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sending the signals to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22A7E-ECDC-C9D3-8709-3096778F5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752" y="1294855"/>
            <a:ext cx="9324495" cy="526573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system calls to send the signals to process .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Raise( ) system call 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call is used to pass the signal to current running process from the same process.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to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#include&lt;singal.h&gt;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file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:              int raise( int signo) ;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Kill( ) system call 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call is used to send the signal to the processes created by user , By giving the PID number and signal number or signal name as input to the kill( ) system call 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:              int kill(pid_t pid , int signo ) 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kill( ) system call to raise( ) system call is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kill(getpid( ),signo)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  raise(signo)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6693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E401-B71D-CF8C-DA2F-1ED812189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8397"/>
            <a:ext cx="11991372" cy="628153"/>
          </a:xfrm>
        </p:spPr>
        <p:txBody>
          <a:bodyPr>
            <a:normAutofit fontScale="90000"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Replacing the current process image with new process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718AF-C64C-3EEE-A781-AB199DDAC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962" y="2121504"/>
            <a:ext cx="10451938" cy="45264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exec family of system calls are used to replaces the program executed by a process . When a process calls exec( ) system call , all code (text) and data in the process is lost and replaced with the executable of the new program 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to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include&lt;unistd.h&gt;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file 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:       int excel(const char* path/file name , const char *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. . . (char *)o ) 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int execlp(const char* file name , char * const char * argo, … (char*)o ) 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int execv(const char* path/filename , char * const argv[ ] ) 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int execp(const char * file name , char* const argv[ ] ) 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int execle(const char* path , const char* argo ,…(char*)o , char* const  envp[ ]) 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int execel(const char* path , const char* argv[ ] , char* const envp[ ]) ; 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010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58B9-D9B5-23C5-68DB-16BC9A9B2E9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81400" y="344488"/>
            <a:ext cx="8610600" cy="1163637"/>
          </a:xfrm>
        </p:spPr>
        <p:txBody>
          <a:bodyPr>
            <a:normAutofit/>
          </a:bodyPr>
          <a:lstStyle/>
          <a:p>
            <a:pPr algn="l"/>
            <a:r>
              <a:rPr lang="en-IN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to understand the exec family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66ED0-345E-23F5-88FB-F4544483C7D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317625"/>
            <a:ext cx="10820400" cy="542925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#include&lt;unistd.h&gt;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 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pid_t  var1 , var2 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char * str[ ] = { “ ps ” , “ -ef  “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NULL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var1 = fork( ) 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if( var1 &lt; 0 )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{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printf(“ failed to create the new process \n “);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exit(1);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else if(var1 &gt; 0 )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sleep(1) 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execvp( str[0] , str ) 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else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printf( “ entered int o child process “ ) 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}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283DF1-369B-6E6C-B9A9-CD535FA69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124" y="2292694"/>
            <a:ext cx="5428736" cy="270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11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D5563F-62BE-D02A-476E-99C759C2E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606" y="337070"/>
            <a:ext cx="9448800" cy="1825096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1E416A-96F8-4BE3-4025-0008F649E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7459" y="2320668"/>
            <a:ext cx="9448800" cy="2216664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References 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The linux programming by Michael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kerisk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Reference 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JavaTpoint.com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Scalar .com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Tutorial point.com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889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5E48-8C33-7FC4-AA6C-707495DC6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A560C-155D-49D5-A2FA-99075DEEC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64044"/>
            <a:ext cx="10820400" cy="4554642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dirty="0"/>
              <a:t> Introduction to process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dirty="0"/>
              <a:t> Major functionalities of Operating System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dirty="0"/>
              <a:t> what are the process states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dirty="0"/>
              <a:t> Different types of Terminations on a process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dirty="0"/>
              <a:t> Creating a process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dirty="0"/>
              <a:t> Difference between fork and vfork system calls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dirty="0"/>
              <a:t> Blocking calls used in process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dirty="0"/>
              <a:t> Sending signals to the process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dirty="0"/>
              <a:t> Exec family of calls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569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3B758-2386-F49F-D703-E4D38A4F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1837773" y="140044"/>
            <a:ext cx="140042" cy="107091"/>
          </a:xfrm>
        </p:spPr>
        <p:txBody>
          <a:bodyPr>
            <a:normAutofit fontScale="90000"/>
          </a:bodyPr>
          <a:lstStyle/>
          <a:p>
            <a:r>
              <a:rPr lang="en-IN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03F4C-9AF3-F39B-59DB-0E6155EF1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9534" y="3117199"/>
            <a:ext cx="3987113" cy="10181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6600" dirty="0">
                <a:latin typeface="Brush Script MT" panose="03060802040406070304" pitchFamily="66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289093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39750-3CA2-E4C8-35FD-20A5BF93B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1755395" y="216146"/>
            <a:ext cx="319215" cy="45719"/>
          </a:xfrm>
        </p:spPr>
        <p:txBody>
          <a:bodyPr>
            <a:normAutofit fontScale="90000"/>
          </a:bodyPr>
          <a:lstStyle/>
          <a:p>
            <a:r>
              <a:rPr lang="en-IN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CD185-E93F-3FA6-2C3C-1B4963413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6140" y="3383691"/>
            <a:ext cx="2899719" cy="9082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800" dirty="0">
                <a:latin typeface="Agency FB" panose="020B0503020202020204" pitchFamily="34" charset="0"/>
              </a:rPr>
              <a:t>Any Queries ?</a:t>
            </a:r>
          </a:p>
        </p:txBody>
      </p:sp>
    </p:spTree>
    <p:extLst>
      <p:ext uri="{BB962C8B-B14F-4D97-AF65-F5344CB8AC3E}">
        <p14:creationId xmlns:p14="http://schemas.microsoft.com/office/powerpoint/2010/main" val="858457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B933B-5DA4-158F-62D4-2A34DF20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968" y="230588"/>
            <a:ext cx="4300151" cy="988612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process ?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DB0D4-C56C-FCAC-ED70-A7344A656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774" y="1451039"/>
            <a:ext cx="8294786" cy="5283466"/>
          </a:xfrm>
        </p:spPr>
        <p:txBody>
          <a:bodyPr>
            <a:normAutofit/>
          </a:bodyPr>
          <a:lstStyle/>
          <a:p>
            <a:pPr algn="just">
              <a:buSzPct val="45000"/>
              <a:buFont typeface="Wingdings" panose="05000000000000000000" pitchFamily="2" charset="2"/>
              <a:buChar char="v"/>
              <a:tabLst>
                <a:tab pos="552450" algn="l"/>
                <a:tab pos="665163" algn="l"/>
                <a:tab pos="1122363" algn="l"/>
                <a:tab pos="1579563" algn="l"/>
                <a:tab pos="2036763" algn="l"/>
                <a:tab pos="2493963" algn="l"/>
                <a:tab pos="2951163" algn="l"/>
                <a:tab pos="3408363" algn="l"/>
                <a:tab pos="3865563" algn="l"/>
                <a:tab pos="4322763" algn="l"/>
                <a:tab pos="4779963" algn="l"/>
                <a:tab pos="5237163" algn="l"/>
                <a:tab pos="5694363" algn="l"/>
                <a:tab pos="6151563" algn="l"/>
                <a:tab pos="6608763" algn="l"/>
                <a:tab pos="7065963" algn="l"/>
                <a:tab pos="7523163" algn="l"/>
                <a:tab pos="7980363" algn="l"/>
                <a:tab pos="8437563" algn="l"/>
                <a:tab pos="8894763" algn="l"/>
                <a:tab pos="9351963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which is under execution is called process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>
              <a:buSzPct val="45000"/>
              <a:buFont typeface="Wingdings" panose="05000000000000000000" pitchFamily="2" charset="2"/>
              <a:buChar char="v"/>
              <a:tabLst>
                <a:tab pos="552450" algn="l"/>
                <a:tab pos="665163" algn="l"/>
                <a:tab pos="1122363" algn="l"/>
                <a:tab pos="1579563" algn="l"/>
                <a:tab pos="2036763" algn="l"/>
                <a:tab pos="2493963" algn="l"/>
                <a:tab pos="2951163" algn="l"/>
                <a:tab pos="3408363" algn="l"/>
                <a:tab pos="3865563" algn="l"/>
                <a:tab pos="4322763" algn="l"/>
                <a:tab pos="4779963" algn="l"/>
                <a:tab pos="5237163" algn="l"/>
                <a:tab pos="5694363" algn="l"/>
                <a:tab pos="6151563" algn="l"/>
                <a:tab pos="6608763" algn="l"/>
                <a:tab pos="7065963" algn="l"/>
                <a:tab pos="7523163" algn="l"/>
                <a:tab pos="7980363" algn="l"/>
                <a:tab pos="8437563" algn="l"/>
                <a:tab pos="8894763" algn="l"/>
                <a:tab pos="9351963" algn="l"/>
              </a:tabLs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is an instance of a computer program being executed using code and instructions</a:t>
            </a:r>
          </a:p>
          <a:p>
            <a:pPr algn="just" eaLnBrk="1">
              <a:buSzPct val="45000"/>
              <a:buFont typeface="Wingdings" panose="05000000000000000000" pitchFamily="2" charset="2"/>
              <a:buChar char="v"/>
              <a:tabLst>
                <a:tab pos="552450" algn="l"/>
                <a:tab pos="665163" algn="l"/>
                <a:tab pos="1122363" algn="l"/>
                <a:tab pos="1579563" algn="l"/>
                <a:tab pos="2036763" algn="l"/>
                <a:tab pos="2493963" algn="l"/>
                <a:tab pos="2951163" algn="l"/>
                <a:tab pos="3408363" algn="l"/>
                <a:tab pos="3865563" algn="l"/>
                <a:tab pos="4322763" algn="l"/>
                <a:tab pos="4779963" algn="l"/>
                <a:tab pos="5237163" algn="l"/>
                <a:tab pos="5694363" algn="l"/>
                <a:tab pos="6151563" algn="l"/>
                <a:tab pos="6608763" algn="l"/>
                <a:tab pos="7065963" algn="l"/>
                <a:tab pos="7523163" algn="l"/>
                <a:tab pos="7980363" algn="l"/>
                <a:tab pos="8437563" algn="l"/>
                <a:tab pos="8894763" algn="l"/>
                <a:tab pos="9351963" algn="l"/>
              </a:tabLs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uses system resources like CPU or RAM to complete the specific tasks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creates its own Process Control Block  (PCB) in kernel space of  RAM.</a:t>
            </a:r>
          </a:p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Switching 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switching involves storing the content of general purpose CPU      registers of a process in the context area of the PCB . So that it can be   resumed from the same point as earlier</a:t>
            </a:r>
          </a:p>
          <a:p>
            <a:pPr marL="0" indent="0" algn="just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Pre-emption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is the act of temporarily interrupting a task and switching to the next process . Before pre-emption the context switching 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A12E38-BDD0-D297-815C-63ABCAB547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517" y="1451039"/>
            <a:ext cx="2496709" cy="4351338"/>
          </a:xfrm>
        </p:spPr>
      </p:pic>
    </p:spTree>
    <p:extLst>
      <p:ext uri="{BB962C8B-B14F-4D97-AF65-F5344CB8AC3E}">
        <p14:creationId xmlns:p14="http://schemas.microsoft.com/office/powerpoint/2010/main" val="2729114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B85F0-1ACF-6A3A-08F9-842E5C64E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326003" y="-135172"/>
            <a:ext cx="10628509" cy="47708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EDB7C2-F196-C3D2-4B41-2217391B4620}"/>
              </a:ext>
            </a:extLst>
          </p:cNvPr>
          <p:cNvSpPr txBox="1"/>
          <p:nvPr/>
        </p:nvSpPr>
        <p:spPr>
          <a:xfrm>
            <a:off x="524786" y="612597"/>
            <a:ext cx="10034546" cy="5536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an Operating System ( OS 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operating system is a executable binary file that control the execution of application programs and act as an interface between the user of a computer  and the computer hardware 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kernel ?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kernel is a executable binary file , which is a main core component in Operating System (OS) . The kernel has the complete control over everything in system 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Process Management ?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is a program in execution. The process is created when a command is to be executed so, it can be called a running instance of a program in execution. Tuning or controlling a process is called Process Management .</a:t>
            </a:r>
          </a:p>
        </p:txBody>
      </p:sp>
    </p:spTree>
    <p:extLst>
      <p:ext uri="{BB962C8B-B14F-4D97-AF65-F5344CB8AC3E}">
        <p14:creationId xmlns:p14="http://schemas.microsoft.com/office/powerpoint/2010/main" val="195742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07772-4732-518F-EBD6-229C5C372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6" y="365760"/>
            <a:ext cx="10429726" cy="842838"/>
          </a:xfrm>
        </p:spPr>
        <p:txBody>
          <a:bodyPr>
            <a:normAutofit/>
          </a:bodyPr>
          <a:lstStyle/>
          <a:p>
            <a:r>
              <a:rPr lang="en-US" sz="1100" b="1" dirty="0"/>
              <a:t>. </a:t>
            </a:r>
            <a:br>
              <a:rPr lang="en-US" sz="2800" b="1" dirty="0"/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F4666-1563-6D2D-ED8A-2EA0262A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786" y="1367480"/>
            <a:ext cx="9385333" cy="51247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 functionalities of operating system :</a:t>
            </a:r>
          </a:p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sub components of kernel are 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</a:t>
            </a:r>
          </a:p>
          <a:p>
            <a:pPr lvl="1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Management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Management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device drivers ( Input / Output )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process is created from another process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init process ,which is created with the PID of one (1) , this init process is loaded by scheduler (swapper) , These process are loaded at system booting time 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process has an PCB in the kernel space of RAM 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process is created . The information of the process is stored in structure . This is known as Process Control Block (PCB).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AD0F6E-1A7A-F755-D2B3-280E8A718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357" y="1367480"/>
            <a:ext cx="4555524" cy="305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18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141AA4-2CBA-F580-4771-D4F915206C7F}"/>
              </a:ext>
            </a:extLst>
          </p:cNvPr>
          <p:cNvSpPr txBox="1"/>
          <p:nvPr/>
        </p:nvSpPr>
        <p:spPr>
          <a:xfrm>
            <a:off x="1600253" y="1211986"/>
            <a:ext cx="8804082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structure for PCB is task_struct (longest structure in Kernel) which is in 							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#include&lt;sched.h&gt;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PCB is unique for every process which consists of various attributes such as PID , PPID , Owner ID , Group ID , Process status , Context area , Signal Disposition (SD) table , Signals information , Signal mask , Time stamps , File Descriptive (FD) table and so on 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these PCB are maintained as nodes in circular double linked list as the running queue and waiting queue 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system call ?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call is a function that a user program uses to ask the operating system for a particular service . This may include hardware-related services ,creation and execution of new processes and communication with integral kernel service such as a process scheduling.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system calls has a unique positive numbers , Approximately in linux we have 300 + system calls .</a:t>
            </a:r>
          </a:p>
        </p:txBody>
      </p:sp>
    </p:spTree>
    <p:extLst>
      <p:ext uri="{BB962C8B-B14F-4D97-AF65-F5344CB8AC3E}">
        <p14:creationId xmlns:p14="http://schemas.microsoft.com/office/powerpoint/2010/main" val="81577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EE99F-83D5-3791-C8DE-DE8A26AED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397" y="340759"/>
            <a:ext cx="10469482" cy="723569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Process states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961B7-859C-2F54-F4EA-07610435F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250" y="1335820"/>
            <a:ext cx="6506180" cy="5359178"/>
          </a:xfrm>
        </p:spPr>
        <p:txBody>
          <a:bodyPr>
            <a:normAutofit/>
          </a:bodyPr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goes through different states throughout the life cycle which are called process states. </a:t>
            </a:r>
          </a:p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New, Ready, Running, Waiting or Block, Terminated or Completed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different states which process might go during the life cycle.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 of the process is stored as member in Process Control Block(PCB). PCB is a special data structure that stores information about the process.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State :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first state of the process life cycle. When process creation is taking place, the process is in a new state .</a:t>
            </a:r>
          </a:p>
          <a:p>
            <a:pPr marL="0" indent="0" algn="just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State :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is loaded into the main memory and will be placed in the queue of processes which are waiting for the CPU allocation</a:t>
            </a:r>
            <a:r>
              <a:rPr lang="en-US" sz="2000" dirty="0"/>
              <a:t> .</a:t>
            </a:r>
            <a:endParaRPr lang="en-IN" sz="2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8A2ECA-73D7-F5CF-4075-D12F2AC40D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895" y="1967294"/>
            <a:ext cx="4203855" cy="3411110"/>
          </a:xfrm>
        </p:spPr>
      </p:pic>
    </p:spTree>
    <p:extLst>
      <p:ext uri="{BB962C8B-B14F-4D97-AF65-F5344CB8AC3E}">
        <p14:creationId xmlns:p14="http://schemas.microsoft.com/office/powerpoint/2010/main" val="397953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54B513-A272-C62D-0E5C-B0C4E2C9D077}"/>
              </a:ext>
            </a:extLst>
          </p:cNvPr>
          <p:cNvSpPr txBox="1"/>
          <p:nvPr/>
        </p:nvSpPr>
        <p:spPr>
          <a:xfrm>
            <a:off x="1725764" y="1087406"/>
            <a:ext cx="8740471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State : ( R 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the CPU is allocated to the process from the ready queue, the process state changes to Running .</a:t>
            </a:r>
          </a:p>
          <a:p>
            <a:pPr algn="just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or Wait State : ( S  &amp; D )</a:t>
            </a:r>
            <a:endParaRPr lang="en-US" sz="20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we use the blocking calls like scanf( ) and wait( ) system calls .The PCB is moved from running queue to waiting queue until the process receives the any one of the signal .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Interruptible sleep state .</a:t>
            </a:r>
            <a:endParaRPr lang="en-US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IN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 Uninterruptable sleep state .</a:t>
            </a:r>
            <a:endParaRPr lang="en-IN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Terminated or Completed state :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entire set of instructions is executed and the process is completed. The process state is changed to terminated or completed state .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 this state the PCB of that process is also deallocated .</a:t>
            </a:r>
          </a:p>
          <a:p>
            <a:pPr algn="just"/>
            <a:endParaRPr lang="en-US" sz="20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Zombie state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(Z)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process is terminated its sends the signal to its parent process , but the parent process is unable to receives the signal from the terminated child process , this state of terminated (child) process is called zombie state .</a:t>
            </a:r>
          </a:p>
          <a:p>
            <a:endParaRPr lang="en-IN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035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F055-9969-5F1D-A62C-2F3E4443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8468" y="527689"/>
            <a:ext cx="10556947" cy="604299"/>
          </a:xfrm>
        </p:spPr>
        <p:txBody>
          <a:bodyPr>
            <a:normAutofit/>
          </a:bodyPr>
          <a:lstStyle/>
          <a:p>
            <a:r>
              <a:rPr lang="en-IN" sz="2800" b="1" dirty="0"/>
              <a:t>How to observe the processes information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26269-2A46-B23F-3017-5059B2FFF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719" y="1859565"/>
            <a:ext cx="6903515" cy="4470746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ways to watch the processes information.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:</a:t>
            </a:r>
          </a:p>
          <a:p>
            <a:pPr marL="0" indent="0" algn="just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the Graphical User Interface (GUI) .</a:t>
            </a:r>
          </a:p>
          <a:p>
            <a:pPr marL="0" indent="0" algn="just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By using Command Line Interface(CLI) 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observe the entries of that processes in 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virtual file system under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directory through GUI 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the commands like </a:t>
            </a:r>
          </a:p>
          <a:p>
            <a:pPr marL="0" indent="0" algn="just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 –ef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 we can see the processes running in your system and some of its process members information like pid , ppid , stime and  so on .</a:t>
            </a:r>
          </a:p>
          <a:p>
            <a:pPr marL="0" indent="0" algn="just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 ax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-&gt;we can see the all processes running in your system and state of the process along with the pid , stime (start time) 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417F157-30C4-FC06-5C14-14004FCB4CE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49369814"/>
              </p:ext>
            </p:extLst>
          </p:nvPr>
        </p:nvGraphicFramePr>
        <p:xfrm>
          <a:off x="8166655" y="1224501"/>
          <a:ext cx="3463189" cy="5105810"/>
        </p:xfrm>
        <a:graphic>
          <a:graphicData uri="http://schemas.openxmlformats.org/drawingml/2006/table">
            <a:tbl>
              <a:tblPr/>
              <a:tblGrid>
                <a:gridCol w="683399">
                  <a:extLst>
                    <a:ext uri="{9D8B030D-6E8A-4147-A177-3AD203B41FA5}">
                      <a16:colId xmlns:a16="http://schemas.microsoft.com/office/drawing/2014/main" val="122633612"/>
                    </a:ext>
                  </a:extLst>
                </a:gridCol>
                <a:gridCol w="2779790">
                  <a:extLst>
                    <a:ext uri="{9D8B030D-6E8A-4147-A177-3AD203B41FA5}">
                      <a16:colId xmlns:a16="http://schemas.microsoft.com/office/drawing/2014/main" val="3700271686"/>
                    </a:ext>
                  </a:extLst>
                </a:gridCol>
              </a:tblGrid>
              <a:tr h="240894"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Sr.No.</a:t>
                      </a:r>
                    </a:p>
                  </a:txBody>
                  <a:tcPr marL="47679" marR="47679" marT="23840" marB="23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Column &amp; Description</a:t>
                      </a:r>
                    </a:p>
                  </a:txBody>
                  <a:tcPr marL="47679" marR="47679" marT="23840" marB="23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700721"/>
                  </a:ext>
                </a:extLst>
              </a:tr>
              <a:tr h="753210">
                <a:tc>
                  <a:txBody>
                    <a:bodyPr/>
                    <a:lstStyle/>
                    <a:p>
                      <a:r>
                        <a:rPr lang="en-IN" sz="900" dirty="0"/>
                        <a:t>1</a:t>
                      </a:r>
                    </a:p>
                  </a:txBody>
                  <a:tcPr marL="47679" marR="47679" marT="23840" marB="23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UID</a:t>
                      </a:r>
                      <a:endParaRPr lang="en-US" sz="900" dirty="0"/>
                    </a:p>
                    <a:p>
                      <a:r>
                        <a:rPr lang="en-US" sz="900" dirty="0"/>
                        <a:t>User ID that this process belongs to (the person running it)</a:t>
                      </a:r>
                    </a:p>
                  </a:txBody>
                  <a:tcPr marL="47679" marR="47679" marT="23840" marB="23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982090"/>
                  </a:ext>
                </a:extLst>
              </a:tr>
              <a:tr h="421563">
                <a:tc>
                  <a:txBody>
                    <a:bodyPr/>
                    <a:lstStyle/>
                    <a:p>
                      <a:r>
                        <a:rPr lang="en-IN" sz="900" dirty="0"/>
                        <a:t>2</a:t>
                      </a:r>
                    </a:p>
                  </a:txBody>
                  <a:tcPr marL="47679" marR="47679" marT="23840" marB="23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1" dirty="0"/>
                        <a:t>PID</a:t>
                      </a:r>
                      <a:endParaRPr lang="en-IN" sz="900" dirty="0"/>
                    </a:p>
                    <a:p>
                      <a:r>
                        <a:rPr lang="en-IN" sz="900" dirty="0"/>
                        <a:t>Process ID</a:t>
                      </a:r>
                    </a:p>
                  </a:txBody>
                  <a:tcPr marL="47679" marR="47679" marT="23840" marB="23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6669723"/>
                  </a:ext>
                </a:extLst>
              </a:tr>
              <a:tr h="753210">
                <a:tc>
                  <a:txBody>
                    <a:bodyPr/>
                    <a:lstStyle/>
                    <a:p>
                      <a:r>
                        <a:rPr lang="en-IN" sz="900" dirty="0"/>
                        <a:t>3</a:t>
                      </a:r>
                    </a:p>
                  </a:txBody>
                  <a:tcPr marL="47679" marR="47679" marT="23840" marB="23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PPID</a:t>
                      </a:r>
                      <a:endParaRPr lang="en-US" sz="900" dirty="0"/>
                    </a:p>
                    <a:p>
                      <a:r>
                        <a:rPr lang="en-US" sz="900" dirty="0"/>
                        <a:t>Parent process ID (the ID of the process that started it)</a:t>
                      </a:r>
                    </a:p>
                  </a:txBody>
                  <a:tcPr marL="47679" marR="47679" marT="23840" marB="23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511619"/>
                  </a:ext>
                </a:extLst>
              </a:tr>
              <a:tr h="579963">
                <a:tc>
                  <a:txBody>
                    <a:bodyPr/>
                    <a:lstStyle/>
                    <a:p>
                      <a:r>
                        <a:rPr lang="en-IN" sz="900" dirty="0"/>
                        <a:t>4</a:t>
                      </a:r>
                    </a:p>
                  </a:txBody>
                  <a:tcPr marL="47679" marR="47679" marT="23840" marB="23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C</a:t>
                      </a:r>
                      <a:endParaRPr lang="en-US" sz="900" dirty="0"/>
                    </a:p>
                    <a:p>
                      <a:r>
                        <a:rPr lang="en-US" sz="900" dirty="0"/>
                        <a:t>CPU utilization of process</a:t>
                      </a:r>
                    </a:p>
                  </a:txBody>
                  <a:tcPr marL="47679" marR="47679" marT="23840" marB="23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143152"/>
                  </a:ext>
                </a:extLst>
              </a:tr>
              <a:tr h="421563">
                <a:tc>
                  <a:txBody>
                    <a:bodyPr/>
                    <a:lstStyle/>
                    <a:p>
                      <a:r>
                        <a:rPr lang="en-IN" sz="900" dirty="0"/>
                        <a:t>5</a:t>
                      </a:r>
                    </a:p>
                  </a:txBody>
                  <a:tcPr marL="47679" marR="47679" marT="23840" marB="23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900" b="1" dirty="0"/>
                        <a:t>STIME</a:t>
                      </a:r>
                      <a:endParaRPr lang="en-IN" sz="900" dirty="0"/>
                    </a:p>
                    <a:p>
                      <a:r>
                        <a:rPr lang="en-IN" sz="900" dirty="0"/>
                        <a:t>Process start time</a:t>
                      </a:r>
                    </a:p>
                  </a:txBody>
                  <a:tcPr marL="47679" marR="47679" marT="23840" marB="23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983577"/>
                  </a:ext>
                </a:extLst>
              </a:tr>
              <a:tr h="753210">
                <a:tc>
                  <a:txBody>
                    <a:bodyPr/>
                    <a:lstStyle/>
                    <a:p>
                      <a:r>
                        <a:rPr lang="en-IN" sz="900" dirty="0"/>
                        <a:t>6</a:t>
                      </a:r>
                    </a:p>
                  </a:txBody>
                  <a:tcPr marL="47679" marR="47679" marT="23840" marB="23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TTY</a:t>
                      </a:r>
                      <a:endParaRPr lang="en-US" sz="900" dirty="0"/>
                    </a:p>
                    <a:p>
                      <a:r>
                        <a:rPr lang="en-US" sz="900" dirty="0"/>
                        <a:t>Terminal type associated with the process</a:t>
                      </a:r>
                    </a:p>
                  </a:txBody>
                  <a:tcPr marL="47679" marR="47679" marT="23840" marB="23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299816"/>
                  </a:ext>
                </a:extLst>
              </a:tr>
              <a:tr h="579963">
                <a:tc>
                  <a:txBody>
                    <a:bodyPr/>
                    <a:lstStyle/>
                    <a:p>
                      <a:r>
                        <a:rPr lang="en-IN" sz="900" dirty="0"/>
                        <a:t>7</a:t>
                      </a:r>
                    </a:p>
                  </a:txBody>
                  <a:tcPr marL="47679" marR="47679" marT="23840" marB="23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TIME</a:t>
                      </a:r>
                      <a:endParaRPr lang="en-US" sz="900" dirty="0"/>
                    </a:p>
                    <a:p>
                      <a:r>
                        <a:rPr lang="en-US" sz="900" dirty="0"/>
                        <a:t>CPU time taken by the process</a:t>
                      </a:r>
                    </a:p>
                  </a:txBody>
                  <a:tcPr marL="47679" marR="47679" marT="23840" marB="23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194789"/>
                  </a:ext>
                </a:extLst>
              </a:tr>
              <a:tr h="602234">
                <a:tc>
                  <a:txBody>
                    <a:bodyPr/>
                    <a:lstStyle/>
                    <a:p>
                      <a:r>
                        <a:rPr lang="en-IN" sz="900" dirty="0"/>
                        <a:t>8</a:t>
                      </a:r>
                    </a:p>
                  </a:txBody>
                  <a:tcPr marL="47679" marR="47679" marT="23840" marB="23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CMD</a:t>
                      </a:r>
                      <a:endParaRPr lang="en-US" sz="900" dirty="0"/>
                    </a:p>
                    <a:p>
                      <a:r>
                        <a:rPr lang="en-US" sz="900" dirty="0"/>
                        <a:t>The command that started this process</a:t>
                      </a:r>
                    </a:p>
                  </a:txBody>
                  <a:tcPr marL="47679" marR="47679" marT="23840" marB="23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948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22766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1898</TotalTime>
  <Words>2639</Words>
  <Application>Microsoft Office PowerPoint</Application>
  <PresentationFormat>Widescreen</PresentationFormat>
  <Paragraphs>281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Agency FB</vt:lpstr>
      <vt:lpstr>Arial</vt:lpstr>
      <vt:lpstr>Brush Script MT</vt:lpstr>
      <vt:lpstr>Century Gothic</vt:lpstr>
      <vt:lpstr>Times New Roman</vt:lpstr>
      <vt:lpstr>Wingdings</vt:lpstr>
      <vt:lpstr>Vapor Trail</vt:lpstr>
      <vt:lpstr>Process Management</vt:lpstr>
      <vt:lpstr>contents</vt:lpstr>
      <vt:lpstr>What is a process ?</vt:lpstr>
      <vt:lpstr>.</vt:lpstr>
      <vt:lpstr>.  </vt:lpstr>
      <vt:lpstr>PowerPoint Presentation</vt:lpstr>
      <vt:lpstr>What are the Process states ?</vt:lpstr>
      <vt:lpstr>PowerPoint Presentation</vt:lpstr>
      <vt:lpstr>How to observe the processes information ?</vt:lpstr>
      <vt:lpstr>Difference types terminations on a process</vt:lpstr>
      <vt:lpstr>How to create a new process</vt:lpstr>
      <vt:lpstr>Program to understand the fork( ) system call </vt:lpstr>
      <vt:lpstr>Difference between fork( ) and vfork( ) system calls</vt:lpstr>
      <vt:lpstr>Blocking calls used in processes</vt:lpstr>
      <vt:lpstr>Program to understand wait ( ) system call . </vt:lpstr>
      <vt:lpstr> sending the signals to process</vt:lpstr>
      <vt:lpstr>Replacing the current process image with new process image</vt:lpstr>
      <vt:lpstr>Program to understand the exec family of call</vt:lpstr>
      <vt:lpstr>references</vt:lpstr>
      <vt:lpstr>.</vt:lpstr>
      <vt:lpstr>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Management</dc:title>
  <dc:creator>BALAJI GUDALA</dc:creator>
  <cp:lastModifiedBy>BALAJI GUDALA</cp:lastModifiedBy>
  <cp:revision>39</cp:revision>
  <dcterms:created xsi:type="dcterms:W3CDTF">2023-01-03T10:22:50Z</dcterms:created>
  <dcterms:modified xsi:type="dcterms:W3CDTF">2023-01-10T08:27:21Z</dcterms:modified>
</cp:coreProperties>
</file>