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Plagiarism Checker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Developed by [Your Name]</a:t>
            </a:r>
          </a:p>
          <a:p>
            <a:r>
              <a:t>MNIT Jaipur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Detecting plagiarism in text-based documents is challenging due to complex language patterns and paraphrasing.</a:t>
            </a:r>
          </a:p>
          <a:p>
            <a:r>
              <a:t>• Goal: Develop an AI-powered solution using machine learning to identify similar content accurately.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and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MIT Plagiarism Detection Dataset</a:t>
            </a:r>
          </a:p>
          <a:p>
            <a:r>
              <a:t>• Libraries: Python, Scikit-learn, TensorFlow, Spacy</a:t>
            </a:r>
          </a:p>
          <a:p>
            <a:r>
              <a:t>• Model: Small Language Model (SLM)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Preprocessing: Tokenization, Lemmatization, Stopword Removal</a:t>
            </a:r>
          </a:p>
          <a:p>
            <a:r>
              <a:t>• Training: Trained on preprocessed text using SLM</a:t>
            </a:r>
          </a:p>
          <a:p>
            <a:r>
              <a:t>• Evaluation: Accuracy of ~85% on test set</a:t>
            </a:r>
          </a:p>
          <a:p>
            <a:r>
              <a:t>• Future Scope: Improve model performance by adding context-based semantic understanding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