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7"/>
  </p:notesMasterIdLst>
  <p:sldIdLst>
    <p:sldId id="256" r:id="rId2"/>
    <p:sldId id="257" r:id="rId3"/>
    <p:sldId id="258" r:id="rId4"/>
    <p:sldId id="270" r:id="rId5"/>
    <p:sldId id="262" r:id="rId6"/>
    <p:sldId id="259" r:id="rId7"/>
    <p:sldId id="263" r:id="rId8"/>
    <p:sldId id="265" r:id="rId9"/>
    <p:sldId id="269" r:id="rId10"/>
    <p:sldId id="264" r:id="rId11"/>
    <p:sldId id="266" r:id="rId12"/>
    <p:sldId id="268" r:id="rId13"/>
    <p:sldId id="271" r:id="rId14"/>
    <p:sldId id="26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462CD-C676-4A62-B4EE-002EDEA83820}" v="23" dt="2024-06-10T14:50:22.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4995" autoAdjust="0"/>
    <p:restoredTop sz="94660"/>
  </p:normalViewPr>
  <p:slideViewPr>
    <p:cSldViewPr snapToGrid="0">
      <p:cViewPr>
        <p:scale>
          <a:sx n="66" d="100"/>
          <a:sy n="66" d="100"/>
        </p:scale>
        <p:origin x="-1877" y="-8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URI GEETHIKA" userId="c8cecc876f669b95" providerId="LiveId" clId="{F32462CD-C676-4A62-B4EE-002EDEA83820}"/>
    <pc:docChg chg="undo custSel addSld delSld modSld sldOrd">
      <pc:chgData name="KOLLURI GEETHIKA" userId="c8cecc876f669b95" providerId="LiveId" clId="{F32462CD-C676-4A62-B4EE-002EDEA83820}" dt="2024-06-10T15:21:14.499" v="2545" actId="20577"/>
      <pc:docMkLst>
        <pc:docMk/>
      </pc:docMkLst>
      <pc:sldChg chg="modSp mod">
        <pc:chgData name="KOLLURI GEETHIKA" userId="c8cecc876f669b95" providerId="LiveId" clId="{F32462CD-C676-4A62-B4EE-002EDEA83820}" dt="2024-06-10T15:21:14.499" v="2545" actId="20577"/>
        <pc:sldMkLst>
          <pc:docMk/>
          <pc:sldMk cId="3452956678" sldId="256"/>
        </pc:sldMkLst>
        <pc:spChg chg="mod">
          <ac:chgData name="KOLLURI GEETHIKA" userId="c8cecc876f669b95" providerId="LiveId" clId="{F32462CD-C676-4A62-B4EE-002EDEA83820}" dt="2024-06-10T15:21:14.499" v="2545" actId="20577"/>
          <ac:spMkLst>
            <pc:docMk/>
            <pc:sldMk cId="3452956678" sldId="256"/>
            <ac:spMk id="2" creationId="{A21FBE5E-DA86-0E79-EBAA-36CF72D08DF9}"/>
          </ac:spMkLst>
        </pc:spChg>
        <pc:spChg chg="mod">
          <ac:chgData name="KOLLURI GEETHIKA" userId="c8cecc876f669b95" providerId="LiveId" clId="{F32462CD-C676-4A62-B4EE-002EDEA83820}" dt="2024-06-10T14:34:55.791" v="1214" actId="14100"/>
          <ac:spMkLst>
            <pc:docMk/>
            <pc:sldMk cId="3452956678" sldId="256"/>
            <ac:spMk id="3" creationId="{37C8D3A9-6361-C4EB-F0AF-BFCF7415F42B}"/>
          </ac:spMkLst>
        </pc:spChg>
      </pc:sldChg>
      <pc:sldChg chg="modSp mod">
        <pc:chgData name="KOLLURI GEETHIKA" userId="c8cecc876f669b95" providerId="LiveId" clId="{F32462CD-C676-4A62-B4EE-002EDEA83820}" dt="2024-06-10T15:08:45.122" v="2505" actId="115"/>
        <pc:sldMkLst>
          <pc:docMk/>
          <pc:sldMk cId="2064205592" sldId="257"/>
        </pc:sldMkLst>
        <pc:spChg chg="mod">
          <ac:chgData name="KOLLURI GEETHIKA" userId="c8cecc876f669b95" providerId="LiveId" clId="{F32462CD-C676-4A62-B4EE-002EDEA83820}" dt="2024-06-10T15:08:45.122" v="2505" actId="115"/>
          <ac:spMkLst>
            <pc:docMk/>
            <pc:sldMk cId="2064205592" sldId="257"/>
            <ac:spMk id="2" creationId="{1E69ADBD-E9EA-DA8A-8534-B687752F63CD}"/>
          </ac:spMkLst>
        </pc:spChg>
        <pc:spChg chg="mod">
          <ac:chgData name="KOLLURI GEETHIKA" userId="c8cecc876f669b95" providerId="LiveId" clId="{F32462CD-C676-4A62-B4EE-002EDEA83820}" dt="2024-06-10T14:04:25.835" v="398"/>
          <ac:spMkLst>
            <pc:docMk/>
            <pc:sldMk cId="2064205592" sldId="257"/>
            <ac:spMk id="3" creationId="{F2558791-52F0-CA36-169A-D5EDEA562894}"/>
          </ac:spMkLst>
        </pc:spChg>
      </pc:sldChg>
      <pc:sldChg chg="modSp mod">
        <pc:chgData name="KOLLURI GEETHIKA" userId="c8cecc876f669b95" providerId="LiveId" clId="{F32462CD-C676-4A62-B4EE-002EDEA83820}" dt="2024-06-10T14:54:47.279" v="1867" actId="403"/>
        <pc:sldMkLst>
          <pc:docMk/>
          <pc:sldMk cId="357126418" sldId="258"/>
        </pc:sldMkLst>
        <pc:spChg chg="mod">
          <ac:chgData name="KOLLURI GEETHIKA" userId="c8cecc876f669b95" providerId="LiveId" clId="{F32462CD-C676-4A62-B4EE-002EDEA83820}" dt="2024-06-10T14:54:47.279" v="1867" actId="403"/>
          <ac:spMkLst>
            <pc:docMk/>
            <pc:sldMk cId="357126418" sldId="258"/>
            <ac:spMk id="2" creationId="{3BA39E52-2A6E-C085-4EB5-F0570A84A6AD}"/>
          </ac:spMkLst>
        </pc:spChg>
        <pc:spChg chg="mod">
          <ac:chgData name="KOLLURI GEETHIKA" userId="c8cecc876f669b95" providerId="LiveId" clId="{F32462CD-C676-4A62-B4EE-002EDEA83820}" dt="2024-06-10T14:08:02.953" v="409"/>
          <ac:spMkLst>
            <pc:docMk/>
            <pc:sldMk cId="357126418" sldId="258"/>
            <ac:spMk id="3" creationId="{E29DC176-53AC-05CB-A036-EAF907F0D251}"/>
          </ac:spMkLst>
        </pc:spChg>
      </pc:sldChg>
      <pc:sldChg chg="modSp mod">
        <pc:chgData name="KOLLURI GEETHIKA" userId="c8cecc876f669b95" providerId="LiveId" clId="{F32462CD-C676-4A62-B4EE-002EDEA83820}" dt="2024-06-10T14:55:26.567" v="1873" actId="403"/>
        <pc:sldMkLst>
          <pc:docMk/>
          <pc:sldMk cId="2090999272" sldId="259"/>
        </pc:sldMkLst>
        <pc:spChg chg="mod">
          <ac:chgData name="KOLLURI GEETHIKA" userId="c8cecc876f669b95" providerId="LiveId" clId="{F32462CD-C676-4A62-B4EE-002EDEA83820}" dt="2024-06-10T14:55:26.567" v="1873" actId="403"/>
          <ac:spMkLst>
            <pc:docMk/>
            <pc:sldMk cId="2090999272" sldId="259"/>
            <ac:spMk id="2" creationId="{046AFA2E-8C53-51E5-8139-911DCE1D235C}"/>
          </ac:spMkLst>
        </pc:spChg>
        <pc:spChg chg="mod">
          <ac:chgData name="KOLLURI GEETHIKA" userId="c8cecc876f669b95" providerId="LiveId" clId="{F32462CD-C676-4A62-B4EE-002EDEA83820}" dt="2024-06-10T14:08:03.094" v="412" actId="27636"/>
          <ac:spMkLst>
            <pc:docMk/>
            <pc:sldMk cId="2090999272" sldId="259"/>
            <ac:spMk id="3" creationId="{26A996B7-C241-466D-A352-448B61B34492}"/>
          </ac:spMkLst>
        </pc:spChg>
      </pc:sldChg>
      <pc:sldChg chg="addSp modSp del mod">
        <pc:chgData name="KOLLURI GEETHIKA" userId="c8cecc876f669b95" providerId="LiveId" clId="{F32462CD-C676-4A62-B4EE-002EDEA83820}" dt="2024-06-10T15:05:08.519" v="2442" actId="47"/>
        <pc:sldMkLst>
          <pc:docMk/>
          <pc:sldMk cId="2437346658" sldId="261"/>
        </pc:sldMkLst>
        <pc:spChg chg="mod">
          <ac:chgData name="KOLLURI GEETHIKA" userId="c8cecc876f669b95" providerId="LiveId" clId="{F32462CD-C676-4A62-B4EE-002EDEA83820}" dt="2024-06-10T14:54:27.682" v="1836" actId="20577"/>
          <ac:spMkLst>
            <pc:docMk/>
            <pc:sldMk cId="2437346658" sldId="261"/>
            <ac:spMk id="2" creationId="{E0E15C45-D7DA-AB97-4F1E-D59AD3BF55A5}"/>
          </ac:spMkLst>
        </pc:spChg>
        <pc:spChg chg="mod">
          <ac:chgData name="KOLLURI GEETHIKA" userId="c8cecc876f669b95" providerId="LiveId" clId="{F32462CD-C676-4A62-B4EE-002EDEA83820}" dt="2024-06-10T14:34:12.883" v="1212" actId="20577"/>
          <ac:spMkLst>
            <pc:docMk/>
            <pc:sldMk cId="2437346658" sldId="261"/>
            <ac:spMk id="3" creationId="{0094A061-BCB6-AAFD-F075-EDFBEE158858}"/>
          </ac:spMkLst>
        </pc:spChg>
        <pc:spChg chg="add mod">
          <ac:chgData name="KOLLURI GEETHIKA" userId="c8cecc876f669b95" providerId="LiveId" clId="{F32462CD-C676-4A62-B4EE-002EDEA83820}" dt="2024-06-10T14:38:17.102" v="1241"/>
          <ac:spMkLst>
            <pc:docMk/>
            <pc:sldMk cId="2437346658" sldId="261"/>
            <ac:spMk id="8" creationId="{658D6BD3-10E5-A514-62E4-9DE403677AAD}"/>
          </ac:spMkLst>
        </pc:spChg>
        <pc:picChg chg="mod">
          <ac:chgData name="KOLLURI GEETHIKA" userId="c8cecc876f669b95" providerId="LiveId" clId="{F32462CD-C676-4A62-B4EE-002EDEA83820}" dt="2024-06-10T14:39:11.909" v="1249" actId="1076"/>
          <ac:picMkLst>
            <pc:docMk/>
            <pc:sldMk cId="2437346658" sldId="261"/>
            <ac:picMk id="4" creationId="{29E5F091-9FB3-EC6F-B3A9-C5281C20944A}"/>
          </ac:picMkLst>
        </pc:picChg>
        <pc:picChg chg="mod">
          <ac:chgData name="KOLLURI GEETHIKA" userId="c8cecc876f669b95" providerId="LiveId" clId="{F32462CD-C676-4A62-B4EE-002EDEA83820}" dt="2024-06-10T14:31:23.799" v="1066" actId="1076"/>
          <ac:picMkLst>
            <pc:docMk/>
            <pc:sldMk cId="2437346658" sldId="261"/>
            <ac:picMk id="5" creationId="{43E0B7D4-B3E0-A306-417C-057B6280D364}"/>
          </ac:picMkLst>
        </pc:picChg>
        <pc:picChg chg="mod">
          <ac:chgData name="KOLLURI GEETHIKA" userId="c8cecc876f669b95" providerId="LiveId" clId="{F32462CD-C676-4A62-B4EE-002EDEA83820}" dt="2024-06-10T14:31:27.659" v="1067" actId="1076"/>
          <ac:picMkLst>
            <pc:docMk/>
            <pc:sldMk cId="2437346658" sldId="261"/>
            <ac:picMk id="6" creationId="{B92F212F-DFBC-7C72-5DB0-23013966252D}"/>
          </ac:picMkLst>
        </pc:picChg>
        <pc:picChg chg="mod">
          <ac:chgData name="KOLLURI GEETHIKA" userId="c8cecc876f669b95" providerId="LiveId" clId="{F32462CD-C676-4A62-B4EE-002EDEA83820}" dt="2024-06-10T14:31:31.722" v="1068" actId="1076"/>
          <ac:picMkLst>
            <pc:docMk/>
            <pc:sldMk cId="2437346658" sldId="261"/>
            <ac:picMk id="7" creationId="{6D8B07DF-3E4E-4C1A-2123-88B0A6E0AF75}"/>
          </ac:picMkLst>
        </pc:picChg>
      </pc:sldChg>
      <pc:sldChg chg="modSp mod">
        <pc:chgData name="KOLLURI GEETHIKA" userId="c8cecc876f669b95" providerId="LiveId" clId="{F32462CD-C676-4A62-B4EE-002EDEA83820}" dt="2024-06-10T14:55:07.372" v="1871" actId="403"/>
        <pc:sldMkLst>
          <pc:docMk/>
          <pc:sldMk cId="3030771431" sldId="262"/>
        </pc:sldMkLst>
        <pc:spChg chg="mod">
          <ac:chgData name="KOLLURI GEETHIKA" userId="c8cecc876f669b95" providerId="LiveId" clId="{F32462CD-C676-4A62-B4EE-002EDEA83820}" dt="2024-06-10T14:55:07.372" v="1871" actId="403"/>
          <ac:spMkLst>
            <pc:docMk/>
            <pc:sldMk cId="3030771431" sldId="262"/>
            <ac:spMk id="2" creationId="{C2955291-2067-32B1-0E94-0DAA8DEA92F0}"/>
          </ac:spMkLst>
        </pc:spChg>
        <pc:spChg chg="mod">
          <ac:chgData name="KOLLURI GEETHIKA" userId="c8cecc876f669b95" providerId="LiveId" clId="{F32462CD-C676-4A62-B4EE-002EDEA83820}" dt="2024-06-10T14:35:46.736" v="1222" actId="20577"/>
          <ac:spMkLst>
            <pc:docMk/>
            <pc:sldMk cId="3030771431" sldId="262"/>
            <ac:spMk id="3" creationId="{885254BF-3778-56C1-5B4B-4029B0890B1A}"/>
          </ac:spMkLst>
        </pc:spChg>
      </pc:sldChg>
      <pc:sldChg chg="modSp mod">
        <pc:chgData name="KOLLURI GEETHIKA" userId="c8cecc876f669b95" providerId="LiveId" clId="{F32462CD-C676-4A62-B4EE-002EDEA83820}" dt="2024-06-10T14:29:12.439" v="1049" actId="27636"/>
        <pc:sldMkLst>
          <pc:docMk/>
          <pc:sldMk cId="2859211966" sldId="263"/>
        </pc:sldMkLst>
        <pc:spChg chg="mod">
          <ac:chgData name="KOLLURI GEETHIKA" userId="c8cecc876f669b95" providerId="LiveId" clId="{F32462CD-C676-4A62-B4EE-002EDEA83820}" dt="2024-06-10T14:27:06.931" v="1000" actId="1076"/>
          <ac:spMkLst>
            <pc:docMk/>
            <pc:sldMk cId="2859211966" sldId="263"/>
            <ac:spMk id="2" creationId="{EF996794-4F18-1FDE-CE5B-0D5E2942CB36}"/>
          </ac:spMkLst>
        </pc:spChg>
        <pc:spChg chg="mod">
          <ac:chgData name="KOLLURI GEETHIKA" userId="c8cecc876f669b95" providerId="LiveId" clId="{F32462CD-C676-4A62-B4EE-002EDEA83820}" dt="2024-06-10T14:29:12.439" v="1049" actId="27636"/>
          <ac:spMkLst>
            <pc:docMk/>
            <pc:sldMk cId="2859211966" sldId="263"/>
            <ac:spMk id="3" creationId="{99ADF55B-4F24-0BDB-0E66-D42A034D1605}"/>
          </ac:spMkLst>
        </pc:spChg>
      </pc:sldChg>
      <pc:sldChg chg="modSp mod">
        <pc:chgData name="KOLLURI GEETHIKA" userId="c8cecc876f669b95" providerId="LiveId" clId="{F32462CD-C676-4A62-B4EE-002EDEA83820}" dt="2024-06-10T15:09:37.294" v="2510" actId="14100"/>
        <pc:sldMkLst>
          <pc:docMk/>
          <pc:sldMk cId="3477901477" sldId="264"/>
        </pc:sldMkLst>
        <pc:spChg chg="mod">
          <ac:chgData name="KOLLURI GEETHIKA" userId="c8cecc876f669b95" providerId="LiveId" clId="{F32462CD-C676-4A62-B4EE-002EDEA83820}" dt="2024-06-10T15:09:30.728" v="2508" actId="6549"/>
          <ac:spMkLst>
            <pc:docMk/>
            <pc:sldMk cId="3477901477" sldId="264"/>
            <ac:spMk id="2" creationId="{1DB9439E-1886-3E65-71E1-866DF41B1487}"/>
          </ac:spMkLst>
        </pc:spChg>
        <pc:graphicFrameChg chg="mod modGraphic">
          <ac:chgData name="KOLLURI GEETHIKA" userId="c8cecc876f669b95" providerId="LiveId" clId="{F32462CD-C676-4A62-B4EE-002EDEA83820}" dt="2024-06-10T15:09:37.294" v="2510" actId="14100"/>
          <ac:graphicFrameMkLst>
            <pc:docMk/>
            <pc:sldMk cId="3477901477" sldId="264"/>
            <ac:graphicFrameMk id="15" creationId="{736CE791-87B2-B953-AA24-2B45275C8898}"/>
          </ac:graphicFrameMkLst>
        </pc:graphicFrameChg>
      </pc:sldChg>
      <pc:sldChg chg="modSp mod ord">
        <pc:chgData name="KOLLURI GEETHIKA" userId="c8cecc876f669b95" providerId="LiveId" clId="{F32462CD-C676-4A62-B4EE-002EDEA83820}" dt="2024-06-10T14:55:49.359" v="1876" actId="403"/>
        <pc:sldMkLst>
          <pc:docMk/>
          <pc:sldMk cId="1590319965" sldId="265"/>
        </pc:sldMkLst>
        <pc:spChg chg="mod">
          <ac:chgData name="KOLLURI GEETHIKA" userId="c8cecc876f669b95" providerId="LiveId" clId="{F32462CD-C676-4A62-B4EE-002EDEA83820}" dt="2024-06-10T14:55:49.359" v="1876" actId="403"/>
          <ac:spMkLst>
            <pc:docMk/>
            <pc:sldMk cId="1590319965" sldId="265"/>
            <ac:spMk id="2" creationId="{1398A7F3-9523-8538-4C02-54B0A36F3882}"/>
          </ac:spMkLst>
        </pc:spChg>
        <pc:spChg chg="mod">
          <ac:chgData name="KOLLURI GEETHIKA" userId="c8cecc876f669b95" providerId="LiveId" clId="{F32462CD-C676-4A62-B4EE-002EDEA83820}" dt="2024-06-10T14:08:02.953" v="409"/>
          <ac:spMkLst>
            <pc:docMk/>
            <pc:sldMk cId="1590319965" sldId="265"/>
            <ac:spMk id="3" creationId="{CD59A805-67BA-7F54-E14B-0F1230D4567C}"/>
          </ac:spMkLst>
        </pc:spChg>
      </pc:sldChg>
      <pc:sldChg chg="modSp new mod">
        <pc:chgData name="KOLLURI GEETHIKA" userId="c8cecc876f669b95" providerId="LiveId" clId="{F32462CD-C676-4A62-B4EE-002EDEA83820}" dt="2024-06-10T14:56:56.935" v="1887" actId="403"/>
        <pc:sldMkLst>
          <pc:docMk/>
          <pc:sldMk cId="3913436978" sldId="266"/>
        </pc:sldMkLst>
        <pc:spChg chg="mod">
          <ac:chgData name="KOLLURI GEETHIKA" userId="c8cecc876f669b95" providerId="LiveId" clId="{F32462CD-C676-4A62-B4EE-002EDEA83820}" dt="2024-06-10T14:56:56.935" v="1887" actId="403"/>
          <ac:spMkLst>
            <pc:docMk/>
            <pc:sldMk cId="3913436978" sldId="266"/>
            <ac:spMk id="2" creationId="{391C1DA2-A083-B362-4C1E-4C1CBF3C5E32}"/>
          </ac:spMkLst>
        </pc:spChg>
        <pc:spChg chg="mod">
          <ac:chgData name="KOLLURI GEETHIKA" userId="c8cecc876f669b95" providerId="LiveId" clId="{F32462CD-C676-4A62-B4EE-002EDEA83820}" dt="2024-06-10T14:08:03.094" v="414" actId="27636"/>
          <ac:spMkLst>
            <pc:docMk/>
            <pc:sldMk cId="3913436978" sldId="266"/>
            <ac:spMk id="3" creationId="{484E6500-6423-1415-D889-C188A105D3FE}"/>
          </ac:spMkLst>
        </pc:spChg>
      </pc:sldChg>
      <pc:sldChg chg="modSp new mod">
        <pc:chgData name="KOLLURI GEETHIKA" userId="c8cecc876f669b95" providerId="LiveId" clId="{F32462CD-C676-4A62-B4EE-002EDEA83820}" dt="2024-06-10T14:57:07.618" v="1889" actId="403"/>
        <pc:sldMkLst>
          <pc:docMk/>
          <pc:sldMk cId="2369511662" sldId="267"/>
        </pc:sldMkLst>
        <pc:spChg chg="mod">
          <ac:chgData name="KOLLURI GEETHIKA" userId="c8cecc876f669b95" providerId="LiveId" clId="{F32462CD-C676-4A62-B4EE-002EDEA83820}" dt="2024-06-10T14:57:07.618" v="1889" actId="403"/>
          <ac:spMkLst>
            <pc:docMk/>
            <pc:sldMk cId="2369511662" sldId="267"/>
            <ac:spMk id="2" creationId="{11B781BE-A84F-C294-DCD5-F6D8FC63CAC6}"/>
          </ac:spMkLst>
        </pc:spChg>
        <pc:spChg chg="mod">
          <ac:chgData name="KOLLURI GEETHIKA" userId="c8cecc876f669b95" providerId="LiveId" clId="{F32462CD-C676-4A62-B4EE-002EDEA83820}" dt="2024-06-10T14:08:03.109" v="415" actId="27636"/>
          <ac:spMkLst>
            <pc:docMk/>
            <pc:sldMk cId="2369511662" sldId="267"/>
            <ac:spMk id="3" creationId="{1B1B3145-1080-173D-C5DB-8F89EE4B69EF}"/>
          </ac:spMkLst>
        </pc:spChg>
      </pc:sldChg>
      <pc:sldChg chg="modSp new mod">
        <pc:chgData name="KOLLURI GEETHIKA" userId="c8cecc876f669b95" providerId="LiveId" clId="{F32462CD-C676-4A62-B4EE-002EDEA83820}" dt="2024-06-10T14:57:21.799" v="1892" actId="403"/>
        <pc:sldMkLst>
          <pc:docMk/>
          <pc:sldMk cId="2985209875" sldId="268"/>
        </pc:sldMkLst>
        <pc:spChg chg="mod">
          <ac:chgData name="KOLLURI GEETHIKA" userId="c8cecc876f669b95" providerId="LiveId" clId="{F32462CD-C676-4A62-B4EE-002EDEA83820}" dt="2024-06-10T14:57:21.799" v="1892" actId="403"/>
          <ac:spMkLst>
            <pc:docMk/>
            <pc:sldMk cId="2985209875" sldId="268"/>
            <ac:spMk id="2" creationId="{E95B228F-3D46-9758-F17D-230779848A57}"/>
          </ac:spMkLst>
        </pc:spChg>
        <pc:spChg chg="mod">
          <ac:chgData name="KOLLURI GEETHIKA" userId="c8cecc876f669b95" providerId="LiveId" clId="{F32462CD-C676-4A62-B4EE-002EDEA83820}" dt="2024-06-10T14:08:03.109" v="417" actId="27636"/>
          <ac:spMkLst>
            <pc:docMk/>
            <pc:sldMk cId="2985209875" sldId="268"/>
            <ac:spMk id="3" creationId="{EE027C2E-0E71-42D8-19CD-A36823A10CA2}"/>
          </ac:spMkLst>
        </pc:spChg>
      </pc:sldChg>
      <pc:sldChg chg="addSp delSp modSp new mod ord">
        <pc:chgData name="KOLLURI GEETHIKA" userId="c8cecc876f669b95" providerId="LiveId" clId="{F32462CD-C676-4A62-B4EE-002EDEA83820}" dt="2024-06-10T15:09:17.745" v="2507" actId="14100"/>
        <pc:sldMkLst>
          <pc:docMk/>
          <pc:sldMk cId="1678635637" sldId="269"/>
        </pc:sldMkLst>
        <pc:spChg chg="mod">
          <ac:chgData name="KOLLURI GEETHIKA" userId="c8cecc876f669b95" providerId="LiveId" clId="{F32462CD-C676-4A62-B4EE-002EDEA83820}" dt="2024-06-10T14:56:08.154" v="1879" actId="403"/>
          <ac:spMkLst>
            <pc:docMk/>
            <pc:sldMk cId="1678635637" sldId="269"/>
            <ac:spMk id="2" creationId="{13219FE8-45CE-7A81-9243-DCEBA01F200B}"/>
          </ac:spMkLst>
        </pc:spChg>
        <pc:spChg chg="del">
          <ac:chgData name="KOLLURI GEETHIKA" userId="c8cecc876f669b95" providerId="LiveId" clId="{F32462CD-C676-4A62-B4EE-002EDEA83820}" dt="2024-06-10T13:51:51.118" v="262" actId="931"/>
          <ac:spMkLst>
            <pc:docMk/>
            <pc:sldMk cId="1678635637" sldId="269"/>
            <ac:spMk id="3" creationId="{66F95FDD-2D88-2403-869E-07A268914F37}"/>
          </ac:spMkLst>
        </pc:spChg>
        <pc:picChg chg="add mod">
          <ac:chgData name="KOLLURI GEETHIKA" userId="c8cecc876f669b95" providerId="LiveId" clId="{F32462CD-C676-4A62-B4EE-002EDEA83820}" dt="2024-06-10T14:14:11.070" v="469" actId="1076"/>
          <ac:picMkLst>
            <pc:docMk/>
            <pc:sldMk cId="1678635637" sldId="269"/>
            <ac:picMk id="5" creationId="{3F196607-DD90-C189-1BB1-BF962462F58E}"/>
          </ac:picMkLst>
        </pc:picChg>
        <pc:picChg chg="add mod">
          <ac:chgData name="KOLLURI GEETHIKA" userId="c8cecc876f669b95" providerId="LiveId" clId="{F32462CD-C676-4A62-B4EE-002EDEA83820}" dt="2024-06-10T15:09:17.745" v="2507" actId="14100"/>
          <ac:picMkLst>
            <pc:docMk/>
            <pc:sldMk cId="1678635637" sldId="269"/>
            <ac:picMk id="7" creationId="{9507320A-DCF8-F5E9-7E76-FB6A5BA79C6D}"/>
          </ac:picMkLst>
        </pc:picChg>
      </pc:sldChg>
      <pc:sldChg chg="new del">
        <pc:chgData name="KOLLURI GEETHIKA" userId="c8cecc876f669b95" providerId="LiveId" clId="{F32462CD-C676-4A62-B4EE-002EDEA83820}" dt="2024-06-10T14:18:09.398" v="500" actId="47"/>
        <pc:sldMkLst>
          <pc:docMk/>
          <pc:sldMk cId="2007294943" sldId="270"/>
        </pc:sldMkLst>
      </pc:sldChg>
      <pc:sldChg chg="addSp delSp modSp new mod ord">
        <pc:chgData name="KOLLURI GEETHIKA" userId="c8cecc876f669b95" providerId="LiveId" clId="{F32462CD-C676-4A62-B4EE-002EDEA83820}" dt="2024-06-10T15:08:20.562" v="2504" actId="20577"/>
        <pc:sldMkLst>
          <pc:docMk/>
          <pc:sldMk cId="2992065962" sldId="270"/>
        </pc:sldMkLst>
        <pc:spChg chg="mod">
          <ac:chgData name="KOLLURI GEETHIKA" userId="c8cecc876f669b95" providerId="LiveId" clId="{F32462CD-C676-4A62-B4EE-002EDEA83820}" dt="2024-06-10T14:58:03.845" v="1902" actId="20577"/>
          <ac:spMkLst>
            <pc:docMk/>
            <pc:sldMk cId="2992065962" sldId="270"/>
            <ac:spMk id="2" creationId="{0B21AD30-7337-C64C-7179-40A6EAE1D056}"/>
          </ac:spMkLst>
        </pc:spChg>
        <pc:spChg chg="del mod">
          <ac:chgData name="KOLLURI GEETHIKA" userId="c8cecc876f669b95" providerId="LiveId" clId="{F32462CD-C676-4A62-B4EE-002EDEA83820}" dt="2024-06-10T14:37:29.470" v="1231"/>
          <ac:spMkLst>
            <pc:docMk/>
            <pc:sldMk cId="2992065962" sldId="270"/>
            <ac:spMk id="3" creationId="{72D410BD-46A7-EC83-4492-F1FAA6837BCF}"/>
          </ac:spMkLst>
        </pc:spChg>
        <pc:spChg chg="add del mod">
          <ac:chgData name="KOLLURI GEETHIKA" userId="c8cecc876f669b95" providerId="LiveId" clId="{F32462CD-C676-4A62-B4EE-002EDEA83820}" dt="2024-06-10T14:37:50.897" v="1239" actId="478"/>
          <ac:spMkLst>
            <pc:docMk/>
            <pc:sldMk cId="2992065962" sldId="270"/>
            <ac:spMk id="4" creationId="{21DAC22C-C7C9-038B-1A1D-39770ED116AD}"/>
          </ac:spMkLst>
        </pc:spChg>
        <pc:spChg chg="add del mod">
          <ac:chgData name="KOLLURI GEETHIKA" userId="c8cecc876f669b95" providerId="LiveId" clId="{F32462CD-C676-4A62-B4EE-002EDEA83820}" dt="2024-06-10T14:38:29.911" v="1242"/>
          <ac:spMkLst>
            <pc:docMk/>
            <pc:sldMk cId="2992065962" sldId="270"/>
            <ac:spMk id="6" creationId="{ECC74119-6BC8-4EB3-BCF5-609BFB9527E3}"/>
          </ac:spMkLst>
        </pc:spChg>
        <pc:spChg chg="add del mod">
          <ac:chgData name="KOLLURI GEETHIKA" userId="c8cecc876f669b95" providerId="LiveId" clId="{F32462CD-C676-4A62-B4EE-002EDEA83820}" dt="2024-06-10T14:38:32.631" v="1244" actId="478"/>
          <ac:spMkLst>
            <pc:docMk/>
            <pc:sldMk cId="2992065962" sldId="270"/>
            <ac:spMk id="7" creationId="{8D15E06D-8972-7E33-5A69-9CB2D5234334}"/>
          </ac:spMkLst>
        </pc:spChg>
        <pc:spChg chg="add del mod">
          <ac:chgData name="KOLLURI GEETHIKA" userId="c8cecc876f669b95" providerId="LiveId" clId="{F32462CD-C676-4A62-B4EE-002EDEA83820}" dt="2024-06-10T14:39:20.186" v="1250"/>
          <ac:spMkLst>
            <pc:docMk/>
            <pc:sldMk cId="2992065962" sldId="270"/>
            <ac:spMk id="9" creationId="{F1DDB79F-595C-0458-FFE6-F60DDCA8D45C}"/>
          </ac:spMkLst>
        </pc:spChg>
        <pc:spChg chg="add del mod">
          <ac:chgData name="KOLLURI GEETHIKA" userId="c8cecc876f669b95" providerId="LiveId" clId="{F32462CD-C676-4A62-B4EE-002EDEA83820}" dt="2024-06-10T14:43:04.339" v="1283" actId="478"/>
          <ac:spMkLst>
            <pc:docMk/>
            <pc:sldMk cId="2992065962" sldId="270"/>
            <ac:spMk id="15" creationId="{6AC7AF78-67CD-9D3D-8050-F04FA60AE1B1}"/>
          </ac:spMkLst>
        </pc:spChg>
        <pc:spChg chg="add mod">
          <ac:chgData name="KOLLURI GEETHIKA" userId="c8cecc876f669b95" providerId="LiveId" clId="{F32462CD-C676-4A62-B4EE-002EDEA83820}" dt="2024-06-10T15:08:20.562" v="2504" actId="20577"/>
          <ac:spMkLst>
            <pc:docMk/>
            <pc:sldMk cId="2992065962" sldId="270"/>
            <ac:spMk id="17" creationId="{83FB6D48-6C31-F7FD-684C-7CE5757A0705}"/>
          </ac:spMkLst>
        </pc:spChg>
        <pc:spChg chg="add del mod">
          <ac:chgData name="KOLLURI GEETHIKA" userId="c8cecc876f669b95" providerId="LiveId" clId="{F32462CD-C676-4A62-B4EE-002EDEA83820}" dt="2024-06-10T14:47:48.526" v="1609" actId="478"/>
          <ac:spMkLst>
            <pc:docMk/>
            <pc:sldMk cId="2992065962" sldId="270"/>
            <ac:spMk id="19" creationId="{DF072822-A253-15F6-BFD2-8A6388D97948}"/>
          </ac:spMkLst>
        </pc:spChg>
        <pc:picChg chg="add mod">
          <ac:chgData name="KOLLURI GEETHIKA" userId="c8cecc876f669b95" providerId="LiveId" clId="{F32462CD-C676-4A62-B4EE-002EDEA83820}" dt="2024-06-10T14:42:45.973" v="1269" actId="1076"/>
          <ac:picMkLst>
            <pc:docMk/>
            <pc:sldMk cId="2992065962" sldId="270"/>
            <ac:picMk id="10" creationId="{C110BE2D-CABC-96C9-CA7D-5102710FDFD4}"/>
          </ac:picMkLst>
        </pc:picChg>
        <pc:picChg chg="add mod">
          <ac:chgData name="KOLLURI GEETHIKA" userId="c8cecc876f669b95" providerId="LiveId" clId="{F32462CD-C676-4A62-B4EE-002EDEA83820}" dt="2024-06-10T15:05:41.728" v="2446" actId="1076"/>
          <ac:picMkLst>
            <pc:docMk/>
            <pc:sldMk cId="2992065962" sldId="270"/>
            <ac:picMk id="11" creationId="{27C12CCA-364A-88DF-80C5-2F061C0B40B8}"/>
          </ac:picMkLst>
        </pc:picChg>
        <pc:picChg chg="add mod">
          <ac:chgData name="KOLLURI GEETHIKA" userId="c8cecc876f669b95" providerId="LiveId" clId="{F32462CD-C676-4A62-B4EE-002EDEA83820}" dt="2024-06-10T15:06:17.201" v="2473" actId="1076"/>
          <ac:picMkLst>
            <pc:docMk/>
            <pc:sldMk cId="2992065962" sldId="270"/>
            <ac:picMk id="12" creationId="{E84358D5-03F9-2403-2925-F27975367C71}"/>
          </ac:picMkLst>
        </pc:picChg>
        <pc:picChg chg="add mod">
          <ac:chgData name="KOLLURI GEETHIKA" userId="c8cecc876f669b95" providerId="LiveId" clId="{F32462CD-C676-4A62-B4EE-002EDEA83820}" dt="2024-06-10T15:06:01.778" v="2467" actId="1076"/>
          <ac:picMkLst>
            <pc:docMk/>
            <pc:sldMk cId="2992065962" sldId="270"/>
            <ac:picMk id="13" creationId="{85810463-0A5E-7DF7-9350-FC0298931582}"/>
          </ac:picMkLst>
        </pc:picChg>
      </pc:sldChg>
      <pc:sldChg chg="modSp new del mod">
        <pc:chgData name="KOLLURI GEETHIKA" userId="c8cecc876f669b95" providerId="LiveId" clId="{F32462CD-C676-4A62-B4EE-002EDEA83820}" dt="2024-06-10T14:20:19.342" v="532" actId="47"/>
        <pc:sldMkLst>
          <pc:docMk/>
          <pc:sldMk cId="3247591359" sldId="270"/>
        </pc:sldMkLst>
        <pc:spChg chg="mod">
          <ac:chgData name="KOLLURI GEETHIKA" userId="c8cecc876f669b95" providerId="LiveId" clId="{F32462CD-C676-4A62-B4EE-002EDEA83820}" dt="2024-06-10T14:19:45.910" v="531" actId="20577"/>
          <ac:spMkLst>
            <pc:docMk/>
            <pc:sldMk cId="3247591359" sldId="270"/>
            <ac:spMk id="2" creationId="{B03DF873-0569-E77D-9944-FA2A41E9B58F}"/>
          </ac:spMkLst>
        </pc:spChg>
      </pc:sldChg>
      <pc:sldChg chg="new del">
        <pc:chgData name="KOLLURI GEETHIKA" userId="c8cecc876f669b95" providerId="LiveId" clId="{F32462CD-C676-4A62-B4EE-002EDEA83820}" dt="2024-06-10T14:18:27.987" v="502" actId="47"/>
        <pc:sldMkLst>
          <pc:docMk/>
          <pc:sldMk cId="4158285836" sldId="270"/>
        </pc:sldMkLst>
      </pc:sldChg>
      <pc:sldChg chg="modSp new del mod">
        <pc:chgData name="KOLLURI GEETHIKA" userId="c8cecc876f669b95" providerId="LiveId" clId="{F32462CD-C676-4A62-B4EE-002EDEA83820}" dt="2024-06-10T14:21:07.380" v="543" actId="47"/>
        <pc:sldMkLst>
          <pc:docMk/>
          <pc:sldMk cId="4278506586" sldId="270"/>
        </pc:sldMkLst>
        <pc:spChg chg="mod">
          <ac:chgData name="KOLLURI GEETHIKA" userId="c8cecc876f669b95" providerId="LiveId" clId="{F32462CD-C676-4A62-B4EE-002EDEA83820}" dt="2024-06-10T14:21:00.295" v="542" actId="27636"/>
          <ac:spMkLst>
            <pc:docMk/>
            <pc:sldMk cId="4278506586" sldId="270"/>
            <ac:spMk id="2" creationId="{84817A78-1D9A-DE9F-2840-46C4DFA6D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pPr/>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pPr/>
              <a:t>‹#›</a:t>
            </a:fld>
            <a:endParaRPr lang="en-IN"/>
          </a:p>
        </p:txBody>
      </p:sp>
    </p:spTree>
    <p:extLst>
      <p:ext uri="{BB962C8B-B14F-4D97-AF65-F5344CB8AC3E}">
        <p14:creationId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2</a:t>
            </a:fld>
            <a:endParaRPr lang="en-IN"/>
          </a:p>
        </p:txBody>
      </p:sp>
    </p:spTree>
    <p:extLst>
      <p:ext uri="{BB962C8B-B14F-4D97-AF65-F5344CB8AC3E}">
        <p14:creationId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7</a:t>
            </a:fld>
            <a:endParaRPr lang="en-IN"/>
          </a:p>
        </p:txBody>
      </p:sp>
    </p:spTree>
    <p:extLst>
      <p:ext uri="{BB962C8B-B14F-4D97-AF65-F5344CB8AC3E}">
        <p14:creationId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 xmlns:a16="http://schemas.microsoft.com/office/drawing/2014/main" id="{A26D6E84-B5BE-5F3E-8B3F-1A46C7F30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 xmlns:a16="http://schemas.microsoft.com/office/drawing/2014/main" id="{F0A7E03F-5776-960D-3CA6-7CE62AC96693}"/>
              </a:ext>
            </a:extLst>
          </p:cNvPr>
          <p:cNvSpPr/>
          <p:nvPr/>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 xmlns:a16="http://schemas.microsoft.com/office/drawing/2014/main" id="{6A7464AF-3FD6-6193-CC95-A941ECE17B9D}"/>
              </a:ext>
            </a:extLst>
          </p:cNvPr>
          <p:cNvCxnSpPr>
            <a:cxnSpLocks/>
          </p:cNvCxnSpPr>
          <p:nvPr/>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 xmlns:a16="http://schemas.microsoft.com/office/drawing/2014/main" id="{E5214731-3110-8D76-56DF-633537104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 xmlns:a16="http://schemas.microsoft.com/office/drawing/2014/main" id="{516369FF-9501-1944-3E3F-46CBFD515D8D}"/>
              </a:ext>
            </a:extLst>
          </p:cNvPr>
          <p:cNvSpPr/>
          <p:nvPr/>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 xmlns:a16="http://schemas.microsoft.com/office/drawing/2014/main" id="{AB1576B0-66ED-3F92-2AF8-4EF965E4E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 xmlns:a16="http://schemas.microsoft.com/office/drawing/2014/main" id="{9E576603-B88C-9F7F-98A5-E94BD2C23E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EB05881-FB11-43E8-CCDD-8C12CDB4FE47}"/>
              </a:ext>
            </a:extLst>
          </p:cNvPr>
          <p:cNvSpPr/>
          <p:nvPr/>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 xmlns:a16="http://schemas.microsoft.com/office/drawing/2014/main" id="{A4941BBB-13FC-2ACE-1A50-C0F465531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 xmlns:a16="http://schemas.microsoft.com/office/drawing/2014/main" id="{D8BE9E36-E9D5-3FA6-EE22-A6E5CE13C462}"/>
              </a:ext>
            </a:extLst>
          </p:cNvPr>
          <p:cNvSpPr/>
          <p:nvPr/>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 xmlns:a16="http://schemas.microsoft.com/office/drawing/2014/main" id="{479E4054-0885-457B-35B3-A9B26ED93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ooter Placeholder 13">
            <a:extLst>
              <a:ext uri="{FF2B5EF4-FFF2-40B4-BE49-F238E27FC236}">
                <a16:creationId xmlns="" xmlns:a16="http://schemas.microsoft.com/office/drawing/2014/main" id="{C6C79F3B-6B68-BA3C-6CBE-C26E339E450E}"/>
              </a:ext>
            </a:extLst>
          </p:cNvPr>
          <p:cNvSpPr>
            <a:spLocks noGrp="1"/>
          </p:cNvSpPr>
          <p:nvPr>
            <p:ph type="ftr" sz="quarter" idx="10"/>
          </p:nvPr>
        </p:nvSpPr>
        <p:spPr/>
        <p:txBody>
          <a:bodyPr/>
          <a:lstStyle/>
          <a:p>
            <a:endParaRPr lang="en-IN"/>
          </a:p>
        </p:txBody>
      </p:sp>
      <p:sp>
        <p:nvSpPr>
          <p:cNvPr id="15" name="Slide Number Placeholder 14">
            <a:extLst>
              <a:ext uri="{FF2B5EF4-FFF2-40B4-BE49-F238E27FC236}">
                <a16:creationId xmlns="" xmlns:a16="http://schemas.microsoft.com/office/drawing/2014/main" id="{9D503431-982D-5D35-88BF-09474F76D65D}"/>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068407D-A1C4-B842-0C34-B2DE8AD312D3}"/>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DA1AE7FB-DFC0-DCDA-47AD-6ED81A6427FA}"/>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7A4DFCBA-879E-D6C9-9F81-B4F922542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3" name="Footer Placeholder 2">
            <a:extLst>
              <a:ext uri="{FF2B5EF4-FFF2-40B4-BE49-F238E27FC236}">
                <a16:creationId xmlns="" xmlns:a16="http://schemas.microsoft.com/office/drawing/2014/main" id="{E158D7F8-0920-52BA-580D-07249122876C}"/>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9E6611EB-89A4-4C55-4032-4D0C418398DB}"/>
              </a:ext>
            </a:extLst>
          </p:cNvPr>
          <p:cNvSpPr>
            <a:spLocks noGrp="1"/>
          </p:cNvSpPr>
          <p:nvPr>
            <p:ph type="sldNum" sz="quarter" idx="11"/>
          </p:nvPr>
        </p:nvSpPr>
        <p:spPr/>
        <p:txBody>
          <a:bodyPr/>
          <a:lstStyle/>
          <a:p>
            <a:fld id="{351482A4-4FFD-47D8-BF86-9A404B001E56}" type="slidenum">
              <a:rPr lang="en-IN" smtClean="0"/>
              <a:pPr/>
              <a:t>‹#›</a:t>
            </a:fld>
            <a:endParaRPr lang="en-IN"/>
          </a:p>
        </p:txBody>
      </p:sp>
      <p:sp>
        <p:nvSpPr>
          <p:cNvPr id="12" name="Content Placeholder 11">
            <a:extLst>
              <a:ext uri="{FF2B5EF4-FFF2-40B4-BE49-F238E27FC236}">
                <a16:creationId xmlns=""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2F7EB7A-F5B6-E308-68EE-3065E2B039A6}"/>
              </a:ext>
            </a:extLst>
          </p:cNvPr>
          <p:cNvSpPr/>
          <p:nvPr/>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 xmlns:a16="http://schemas.microsoft.com/office/drawing/2014/main" id="{FED57607-56F6-9FD5-F0A8-DE0BCFE89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smtClean="0"/>
              <a:t>Click to edit Master title style</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29" name="Text Placeholder 2">
            <a:extLst>
              <a:ext uri="{FF2B5EF4-FFF2-40B4-BE49-F238E27FC236}">
                <a16:creationId xmlns=""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Content Placeholder 3">
            <a:extLst>
              <a:ext uri="{FF2B5EF4-FFF2-40B4-BE49-F238E27FC236}">
                <a16:creationId xmlns=""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4">
            <a:extLst>
              <a:ext uri="{FF2B5EF4-FFF2-40B4-BE49-F238E27FC236}">
                <a16:creationId xmlns=""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2" name="Content Placeholder 5">
            <a:extLst>
              <a:ext uri="{FF2B5EF4-FFF2-40B4-BE49-F238E27FC236}">
                <a16:creationId xmlns=""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38" name="Picture 37" descr="A group of flowers&#10;&#10;Description automatically generated with low confidence">
            <a:extLst>
              <a:ext uri="{FF2B5EF4-FFF2-40B4-BE49-F238E27FC236}">
                <a16:creationId xmlns="" xmlns:a16="http://schemas.microsoft.com/office/drawing/2014/main" id="{5B08C513-7071-2499-7E9D-CFD5A027C0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8546F5-5752-9595-980A-9978EC65B179}"/>
              </a:ext>
            </a:extLst>
          </p:cNvPr>
          <p:cNvSpPr/>
          <p:nvPr/>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 xmlns:a16="http://schemas.microsoft.com/office/drawing/2014/main" id="{788B1DFD-B7E9-D65B-0A47-8D442617B0D0}"/>
              </a:ext>
            </a:extLst>
          </p:cNvPr>
          <p:cNvCxnSpPr>
            <a:cxnSpLocks/>
          </p:cNvCxnSpPr>
          <p:nvPr/>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 xmlns:a16="http://schemas.microsoft.com/office/drawing/2014/main" id="{4190CCC3-E5E8-9E96-318B-F3F62E232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15" name="Text Placeholder 4">
            <a:extLst>
              <a:ext uri="{FF2B5EF4-FFF2-40B4-BE49-F238E27FC236}">
                <a16:creationId xmlns=""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a:extLst>
              <a:ext uri="{FF2B5EF4-FFF2-40B4-BE49-F238E27FC236}">
                <a16:creationId xmlns=""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 xmlns:a16="http://schemas.microsoft.com/office/drawing/2014/main" id="{E0606CB6-3E28-F128-51B5-3786D740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 xmlns:a16="http://schemas.microsoft.com/office/drawing/2014/main" id="{E64BBC1B-7DD9-DA00-15CC-B446DA472005}"/>
              </a:ext>
            </a:extLst>
          </p:cNvPr>
          <p:cNvSpPr/>
          <p:nvPr/>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 xmlns:a16="http://schemas.microsoft.com/office/drawing/2014/main" id="{C88A03B2-8C41-A023-CB90-5F79A1F01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 xmlns:a16="http://schemas.microsoft.com/office/drawing/2014/main" id="{9EA6110C-517A-C447-DB03-9A264F112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 xmlns:a16="http://schemas.microsoft.com/office/drawing/2014/main" id="{DC4249CD-2B45-A435-5B21-CFA704213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 xmlns:a16="http://schemas.microsoft.com/office/drawing/2014/main" id="{7A7568A0-F819-551E-4780-20A651246990}"/>
              </a:ext>
            </a:extLst>
          </p:cNvPr>
          <p:cNvSpPr/>
          <p:nvPr/>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5711D903-56F9-B09B-0443-A76786804823}"/>
              </a:ext>
            </a:extLst>
          </p:cNvPr>
          <p:cNvSpPr/>
          <p:nvPr/>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smtClean="0"/>
              <a:t>Click to edit Master title style</a:t>
            </a:r>
            <a:endParaRPr lang="en-US"/>
          </a:p>
        </p:txBody>
      </p:sp>
      <p:sp>
        <p:nvSpPr>
          <p:cNvPr id="19" name="Content Placeholder 2">
            <a:extLst>
              <a:ext uri="{FF2B5EF4-FFF2-40B4-BE49-F238E27FC236}">
                <a16:creationId xmlns=""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D362110-9E75-C1E6-F3D3-769A27CB658B}"/>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80E61109-4A99-6337-9E7D-6AE0370E2A33}"/>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 xmlns:a16="http://schemas.microsoft.com/office/drawing/2014/main" id="{13B4663F-72DF-CD37-DE9D-C35DFB37E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 xmlns:a16="http://schemas.microsoft.com/office/drawing/2014/main" id="{C119B248-9F11-0A11-E6AF-776D371E14A3}"/>
              </a:ext>
            </a:extLst>
          </p:cNvPr>
          <p:cNvSpPr>
            <a:spLocks noGrp="1"/>
          </p:cNvSpPr>
          <p:nvPr>
            <p:ph type="ftr" sz="quarter" idx="10"/>
          </p:nvPr>
        </p:nvSpPr>
        <p:spPr/>
        <p:txBody>
          <a:bodyPr/>
          <a:lstStyle/>
          <a:p>
            <a:endParaRPr lang="en-IN"/>
          </a:p>
        </p:txBody>
      </p:sp>
      <p:sp>
        <p:nvSpPr>
          <p:cNvPr id="8" name="Slide Number Placeholder 7">
            <a:extLst>
              <a:ext uri="{FF2B5EF4-FFF2-40B4-BE49-F238E27FC236}">
                <a16:creationId xmlns="" xmlns:a16="http://schemas.microsoft.com/office/drawing/2014/main" id="{85EFD48A-F270-E4EE-7C35-F4304F3DDF35}"/>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A7DEB86-4C56-EB31-FEEE-EC8AA99FB456}"/>
              </a:ext>
            </a:extLst>
          </p:cNvPr>
          <p:cNvSpPr/>
          <p:nvPr/>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F3C19EDA-96E7-C255-DFF9-F36A187EBACD}"/>
              </a:ext>
            </a:extLst>
          </p:cNvPr>
          <p:cNvSpPr/>
          <p:nvPr/>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 xmlns:a16="http://schemas.microsoft.com/office/drawing/2014/main" id="{FAD938FE-3B63-4832-B610-64346C069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smtClean="0"/>
              <a:t>Click to edit Master title style</a:t>
            </a:r>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AC6CA6E-C1AB-4B24-80C7-A4B12640BE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F5EFB41-7AD3-4519-95E7-416BFA1AECAB}"/>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 xmlns:a16="http://schemas.microsoft.com/office/drawing/2014/main" id="{F5AEF53B-C85C-47DB-ADE4-C1D9FA6829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D4FD38-14E5-4C36-B948-8BF3F794ED8C}"/>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E584E7EE-5B3B-427E-9807-020AEF8C7662}"/>
              </a:ext>
            </a:extLst>
          </p:cNvPr>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 xmlns:a16="http://schemas.microsoft.com/office/drawing/2014/main" id="{ABAD6905-AD97-1EAF-A4A3-D0BB13B12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 xmlns:a16="http://schemas.microsoft.com/office/drawing/2014/main" id="{63BCB4CA-03FB-81F4-F8A2-FA9C0DBDEB11}"/>
              </a:ext>
            </a:extLst>
          </p:cNvPr>
          <p:cNvSpPr/>
          <p:nvPr/>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 xmlns:a16="http://schemas.microsoft.com/office/drawing/2014/main" id="{138EDBF7-FA56-2BF9-ECFA-6C39FEE8F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smtClean="0"/>
              <a:t>Click to edit Master title style</a:t>
            </a:r>
            <a:endParaRPr lang="en-US" dirty="0"/>
          </a:p>
        </p:txBody>
      </p:sp>
      <p:sp>
        <p:nvSpPr>
          <p:cNvPr id="8" name="Footer Placeholder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a:lstStyle/>
          <a:p>
            <a:fld id="{351482A4-4FFD-47D8-BF86-9A404B001E56}" type="slidenum">
              <a:rPr lang="en-IN" smtClean="0"/>
              <a:pPr/>
              <a:t>‹#›</a:t>
            </a:fld>
            <a:endParaRPr lang="en-IN"/>
          </a:p>
        </p:txBody>
      </p:sp>
      <p:sp>
        <p:nvSpPr>
          <p:cNvPr id="32" name="Content Placeholder 5">
            <a:extLst>
              <a:ext uri="{FF2B5EF4-FFF2-40B4-BE49-F238E27FC236}">
                <a16:creationId xmlns=""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A picture containing flower, plant&#10;&#10;Description automatically generated">
            <a:extLst>
              <a:ext uri="{FF2B5EF4-FFF2-40B4-BE49-F238E27FC236}">
                <a16:creationId xmlns="" xmlns:a16="http://schemas.microsoft.com/office/drawing/2014/main" id="{0FE36A83-31CF-DF76-5708-55ED9FB70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BB4DE27-1913-8274-9943-46641EA0DAB7}"/>
              </a:ext>
            </a:extLst>
          </p:cNvPr>
          <p:cNvSpPr/>
          <p:nvPr/>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 xmlns:a16="http://schemas.microsoft.com/office/drawing/2014/main" id="{F901AB4A-AE17-BFA4-697C-75EC6407E147}"/>
              </a:ext>
            </a:extLst>
          </p:cNvPr>
          <p:cNvSpPr/>
          <p:nvPr/>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 xmlns:a16="http://schemas.microsoft.com/office/drawing/2014/main" id="{1C7F01FE-99A8-35BD-05A1-6D93A2578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 xmlns:a16="http://schemas.microsoft.com/office/drawing/2014/main" id="{E66660DF-FD7A-4340-E854-B4680A6B8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p:txBody>
      </p:sp>
      <p:sp>
        <p:nvSpPr>
          <p:cNvPr id="14" name="Footer Placeholder 13">
            <a:extLst>
              <a:ext uri="{FF2B5EF4-FFF2-40B4-BE49-F238E27FC236}">
                <a16:creationId xmlns="" xmlns:a16="http://schemas.microsoft.com/office/drawing/2014/main" id="{2F05D25C-B703-1868-603E-D468EF44D794}"/>
              </a:ext>
            </a:extLst>
          </p:cNvPr>
          <p:cNvSpPr>
            <a:spLocks noGrp="1"/>
          </p:cNvSpPr>
          <p:nvPr>
            <p:ph type="ftr" sz="quarter" idx="10"/>
          </p:nvPr>
        </p:nvSpPr>
        <p:spPr/>
        <p:txBody>
          <a:bodyPr/>
          <a:lstStyle/>
          <a:p>
            <a:endParaRPr lang="en-IN"/>
          </a:p>
        </p:txBody>
      </p:sp>
      <p:sp>
        <p:nvSpPr>
          <p:cNvPr id="15" name="Slide Number Placeholder 14">
            <a:extLst>
              <a:ext uri="{FF2B5EF4-FFF2-40B4-BE49-F238E27FC236}">
                <a16:creationId xmlns="" xmlns:a16="http://schemas.microsoft.com/office/drawing/2014/main" id="{D8FDB2CC-A975-BC07-042A-228D387E5165}"/>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8ADFA29-47E3-2E16-12B7-D8031DC04C0D}"/>
              </a:ext>
            </a:extLst>
          </p:cNvPr>
          <p:cNvSpPr/>
          <p:nvPr/>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 xmlns:a16="http://schemas.microsoft.com/office/drawing/2014/main" id="{D373DB44-C887-96AC-D32D-B7656F28F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 xmlns:a16="http://schemas.microsoft.com/office/drawing/2014/main" id="{6A080FF9-A96B-AA38-428D-5F2CF533D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 xmlns:a16="http://schemas.microsoft.com/office/drawing/2014/main" id="{25150280-02E2-686D-A130-65EBDA15EF13}"/>
              </a:ext>
            </a:extLst>
          </p:cNvPr>
          <p:cNvSpPr/>
          <p:nvPr/>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 xmlns:a16="http://schemas.microsoft.com/office/drawing/2014/main" id="{3DD4D68C-6665-333E-98E8-785116A05A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 xmlns:a16="http://schemas.microsoft.com/office/drawing/2014/main" id="{27E0939A-D971-0D79-9B6D-834913C959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a:lstStyle/>
          <a:p>
            <a:endParaRPr lang="en-IN"/>
          </a:p>
        </p:txBody>
      </p:sp>
      <p:sp>
        <p:nvSpPr>
          <p:cNvPr id="7" name="Slide Number Placeholder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a:lstStyle/>
          <a:p>
            <a:endParaRPr lang="en-IN"/>
          </a:p>
        </p:txBody>
      </p:sp>
      <p:sp>
        <p:nvSpPr>
          <p:cNvPr id="7" name="Slide Number Placeholder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F2F45E1C-47F6-0AF9-7468-BA613D681E1D}"/>
              </a:ext>
            </a:extLst>
          </p:cNvPr>
          <p:cNvSpPr/>
          <p:nvPr/>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 xmlns:a16="http://schemas.microsoft.com/office/drawing/2014/main" id="{AB9E0D8B-7031-366D-884B-EB3FABD78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 xmlns:a16="http://schemas.microsoft.com/office/drawing/2014/main" id="{1859314F-DCEF-A5A7-C5D9-F0D39AAC9FFA}"/>
              </a:ext>
            </a:extLst>
          </p:cNvPr>
          <p:cNvSpPr/>
          <p:nvPr/>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 xmlns:a16="http://schemas.microsoft.com/office/drawing/2014/main" id="{DAAE5EB8-5B6B-6FA6-E6E7-D2F58FDFB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 xmlns:a16="http://schemas.microsoft.com/office/drawing/2014/main" id="{BB1368FF-AA1B-4423-30B1-BE082E6F1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7" name="Text Placeholder 24">
            <a:extLst>
              <a:ext uri="{FF2B5EF4-FFF2-40B4-BE49-F238E27FC236}">
                <a16:creationId xmlns=""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2AC6E25B-7977-E725-B84F-07CA54BB4973}"/>
              </a:ext>
            </a:extLst>
          </p:cNvPr>
          <p:cNvSpPr/>
          <p:nvPr/>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0EE757CA-B891-A6E4-F7DB-FFB1DBFDA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 xmlns:a16="http://schemas.microsoft.com/office/drawing/2014/main" id="{115CA519-6BA6-FAC8-3545-2E7E3CBDE2A9}"/>
              </a:ext>
            </a:extLst>
          </p:cNvPr>
          <p:cNvSpPr>
            <a:spLocks noGrp="1"/>
          </p:cNvSpPr>
          <p:nvPr>
            <p:ph type="title"/>
          </p:nvPr>
        </p:nvSpPr>
        <p:spPr/>
        <p:txBody>
          <a:bodyPr/>
          <a:lstStyle>
            <a:lvl1pPr algn="ctr">
              <a:defRPr/>
            </a:lvl1pPr>
          </a:lstStyle>
          <a:p>
            <a:r>
              <a:rPr lang="en-US" smtClean="0"/>
              <a:t>Click to edit Master title style</a:t>
            </a:r>
            <a:endParaRPr lang="en-US" dirty="0"/>
          </a:p>
        </p:txBody>
      </p:sp>
      <p:sp>
        <p:nvSpPr>
          <p:cNvPr id="22" name="Picture Placeholder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20" name="Text Placeholder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21" name="Text Placeholder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1" name="Picture Placeholder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3" name="Text Placeholder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2" name="Text Placeholder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0" name="Picture Placeholder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5" name="Text Placeholder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4" name="Text Placeholder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29" name="Picture Placeholder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smtClean="0"/>
              <a:t>Click icon to add picture</a:t>
            </a:r>
            <a:endParaRPr lang="en-US" dirty="0"/>
          </a:p>
        </p:txBody>
      </p:sp>
      <p:sp>
        <p:nvSpPr>
          <p:cNvPr id="37" name="Text Placeholder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smtClean="0"/>
              <a:t>Click to edit Master text styles</a:t>
            </a:r>
          </a:p>
        </p:txBody>
      </p:sp>
      <p:sp>
        <p:nvSpPr>
          <p:cNvPr id="36" name="Text Placeholder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smtClean="0"/>
              <a:t>Click to edit Master text styles</a:t>
            </a:r>
          </a:p>
        </p:txBody>
      </p:sp>
      <p:sp>
        <p:nvSpPr>
          <p:cNvPr id="3" name="Footer Placeholder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2AC6E25B-7977-E725-B84F-07CA54BB4973}"/>
              </a:ext>
            </a:extLst>
          </p:cNvPr>
          <p:cNvSpPr/>
          <p:nvPr/>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 xmlns:a16="http://schemas.microsoft.com/office/drawing/2014/main" id="{0EE757CA-B891-A6E4-F7DB-FFB1DBFDA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 xmlns:a16="http://schemas.microsoft.com/office/drawing/2014/main" id="{115CA519-6BA6-FAC8-3545-2E7E3CBDE2A9}"/>
              </a:ext>
            </a:extLst>
          </p:cNvPr>
          <p:cNvSpPr>
            <a:spLocks noGrp="1"/>
          </p:cNvSpPr>
          <p:nvPr>
            <p:ph type="title"/>
          </p:nvPr>
        </p:nvSpPr>
        <p:spPr/>
        <p:txBody>
          <a:bodyPr/>
          <a:lstStyle>
            <a:lvl1pPr algn="ctr">
              <a:defRPr/>
            </a:lvl1pPr>
          </a:lstStyle>
          <a:p>
            <a:r>
              <a:rPr lang="en-US" smtClean="0"/>
              <a:t>Click to edit Master title style</a:t>
            </a:r>
            <a:endParaRPr lang="en-US" dirty="0"/>
          </a:p>
        </p:txBody>
      </p:sp>
      <p:sp>
        <p:nvSpPr>
          <p:cNvPr id="22" name="Picture Placeholder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0" name="Text Placeholder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21" name="Text Placeholder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46" name="Picture Placeholder 17">
            <a:extLst>
              <a:ext uri="{FF2B5EF4-FFF2-40B4-BE49-F238E27FC236}">
                <a16:creationId xmlns=""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45" name="Text Placeholder 19">
            <a:extLst>
              <a:ext uri="{FF2B5EF4-FFF2-40B4-BE49-F238E27FC236}">
                <a16:creationId xmlns=""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44" name="Text Placeholder 19">
            <a:extLst>
              <a:ext uri="{FF2B5EF4-FFF2-40B4-BE49-F238E27FC236}">
                <a16:creationId xmlns=""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1" name="Picture Placeholder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3" name="Text Placeholder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2" name="Text Placeholder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16" name="Picture Placeholder 17">
            <a:extLst>
              <a:ext uri="{FF2B5EF4-FFF2-40B4-BE49-F238E27FC236}">
                <a16:creationId xmlns=""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3" name="Text Placeholder 19">
            <a:extLst>
              <a:ext uri="{FF2B5EF4-FFF2-40B4-BE49-F238E27FC236}">
                <a16:creationId xmlns=""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18" name="Text Placeholder 19">
            <a:extLst>
              <a:ext uri="{FF2B5EF4-FFF2-40B4-BE49-F238E27FC236}">
                <a16:creationId xmlns=""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0" name="Picture Placeholder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5" name="Text Placeholder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4" name="Text Placeholder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14" name="Picture Placeholder 17">
            <a:extLst>
              <a:ext uri="{FF2B5EF4-FFF2-40B4-BE49-F238E27FC236}">
                <a16:creationId xmlns=""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27" name="Text Placeholder 19">
            <a:extLst>
              <a:ext uri="{FF2B5EF4-FFF2-40B4-BE49-F238E27FC236}">
                <a16:creationId xmlns=""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25" name="Text Placeholder 19">
            <a:extLst>
              <a:ext uri="{FF2B5EF4-FFF2-40B4-BE49-F238E27FC236}">
                <a16:creationId xmlns=""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29" name="Picture Placeholder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37" name="Text Placeholder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36" name="Text Placeholder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47" name="Picture Placeholder 17">
            <a:extLst>
              <a:ext uri="{FF2B5EF4-FFF2-40B4-BE49-F238E27FC236}">
                <a16:creationId xmlns=""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smtClean="0"/>
              <a:t>Click icon to add picture</a:t>
            </a:r>
            <a:endParaRPr lang="en-US" dirty="0"/>
          </a:p>
        </p:txBody>
      </p:sp>
      <p:sp>
        <p:nvSpPr>
          <p:cNvPr id="42" name="Text Placeholder 19">
            <a:extLst>
              <a:ext uri="{FF2B5EF4-FFF2-40B4-BE49-F238E27FC236}">
                <a16:creationId xmlns=""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smtClean="0"/>
              <a:t>Click to edit Master text styles</a:t>
            </a:r>
          </a:p>
        </p:txBody>
      </p:sp>
      <p:sp>
        <p:nvSpPr>
          <p:cNvPr id="41" name="Text Placeholder 19">
            <a:extLst>
              <a:ext uri="{FF2B5EF4-FFF2-40B4-BE49-F238E27FC236}">
                <a16:creationId xmlns=""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smtClean="0"/>
              <a:t>Click to edit Master text styles</a:t>
            </a:r>
          </a:p>
        </p:txBody>
      </p:sp>
      <p:sp>
        <p:nvSpPr>
          <p:cNvPr id="3" name="Footer Placeholder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endParaRPr lang="en-IN"/>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351482A4-4FFD-47D8-BF86-9A404B001E56}" type="slidenum">
              <a:rPr lang="en-IN" smtClean="0"/>
              <a:pPr/>
              <a:t>‹#›</a:t>
            </a:fld>
            <a:endParaRPr lang="en-IN"/>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Lst>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hargav-kalapala/keylogger-and-security.git"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1FBE5E-DA86-0E79-EBAA-36CF72D08DF9}"/>
              </a:ext>
            </a:extLst>
          </p:cNvPr>
          <p:cNvSpPr>
            <a:spLocks noGrp="1"/>
          </p:cNvSpPr>
          <p:nvPr>
            <p:ph type="ctrTitle"/>
          </p:nvPr>
        </p:nvSpPr>
        <p:spPr>
          <a:xfrm>
            <a:off x="2500604" y="503853"/>
            <a:ext cx="7352523" cy="3116424"/>
          </a:xfrm>
        </p:spPr>
        <p:txBody>
          <a:bodyPr>
            <a:noAutofit/>
          </a:bodyPr>
          <a:lstStyle/>
          <a:p>
            <a:pPr algn="ctr"/>
            <a:r>
              <a:rPr sz="5000" smtClean="0">
                <a:latin typeface="Algerian" pitchFamily="82" charset="0"/>
              </a:rPr>
              <a:t>FINAL PROJECT</a:t>
            </a:r>
            <a:r>
              <a:rPr lang="en-IN" sz="5000" dirty="0" smtClean="0"/>
              <a:t/>
            </a:r>
            <a:br>
              <a:rPr lang="en-IN" sz="5000" dirty="0" smtClean="0"/>
            </a:br>
            <a:endParaRPr lang="en-IN" sz="5000" b="1" dirty="0"/>
          </a:p>
        </p:txBody>
      </p:sp>
      <p:sp>
        <p:nvSpPr>
          <p:cNvPr id="3" name="Subtitle 2">
            <a:extLst>
              <a:ext uri="{FF2B5EF4-FFF2-40B4-BE49-F238E27FC236}">
                <a16:creationId xmlns="" xmlns:a16="http://schemas.microsoft.com/office/drawing/2014/main" id="{37C8D3A9-6361-C4EB-F0AF-BFCF7415F42B}"/>
              </a:ext>
            </a:extLst>
          </p:cNvPr>
          <p:cNvSpPr>
            <a:spLocks noGrp="1"/>
          </p:cNvSpPr>
          <p:nvPr>
            <p:ph type="subTitle" idx="1"/>
          </p:nvPr>
        </p:nvSpPr>
        <p:spPr>
          <a:xfrm>
            <a:off x="3842794" y="3608704"/>
            <a:ext cx="4490977" cy="447869"/>
          </a:xfrm>
        </p:spPr>
        <p:txBody>
          <a:bodyPr>
            <a:noAutofit/>
          </a:bodyPr>
          <a:lstStyle/>
          <a:p>
            <a:r>
              <a:rPr lang="en-IN" dirty="0" smtClean="0"/>
              <a:t>KALAPALA </a:t>
            </a:r>
            <a:r>
              <a:rPr lang="en-IN" dirty="0" smtClean="0"/>
              <a:t>BHARGAVA </a:t>
            </a:r>
            <a:r>
              <a:rPr lang="en-IN" dirty="0" smtClean="0"/>
              <a:t>RAM</a:t>
            </a:r>
            <a:endParaRPr lang="en-IN" dirty="0"/>
          </a:p>
        </p:txBody>
      </p:sp>
    </p:spTree>
    <p:extLst>
      <p:ext uri="{BB962C8B-B14F-4D97-AF65-F5344CB8AC3E}">
        <p14:creationId xmlns:p14="http://schemas.microsoft.com/office/powerpoint/2010/main" val="3452956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 xmlns:a16="http://schemas.microsoft.com/office/drawing/2014/main" id="{736CE791-87B2-B953-AA24-2B45275C8898}"/>
              </a:ext>
            </a:extLst>
          </p:cNvPr>
          <p:cNvGraphicFramePr>
            <a:graphicFrameLocks noGrp="1"/>
          </p:cNvGraphicFramePr>
          <p:nvPr>
            <p:ph idx="1"/>
            <p:extLst>
              <p:ext uri="{D42A27DB-BD31-4B8C-83A1-F6EECF244321}">
                <p14:modId xmlns:p14="http://schemas.microsoft.com/office/powerpoint/2010/main" val="757902816"/>
              </p:ext>
            </p:extLst>
          </p:nvPr>
        </p:nvGraphicFramePr>
        <p:xfrm>
          <a:off x="725346" y="128667"/>
          <a:ext cx="10741307" cy="6434179"/>
        </p:xfrm>
        <a:graphic>
          <a:graphicData uri="http://schemas.openxmlformats.org/drawingml/2006/table">
            <a:tbl>
              <a:tblPr firstRow="1" bandRow="1">
                <a:tableStyleId>{073A0DAA-6AF3-43AB-8588-CEC1D06C72B9}</a:tableStyleId>
              </a:tblPr>
              <a:tblGrid>
                <a:gridCol w="5185458">
                  <a:extLst>
                    <a:ext uri="{9D8B030D-6E8A-4147-A177-3AD203B41FA5}">
                      <a16:colId xmlns="" xmlns:a16="http://schemas.microsoft.com/office/drawing/2014/main" val="297375467"/>
                    </a:ext>
                  </a:extLst>
                </a:gridCol>
                <a:gridCol w="5555849">
                  <a:extLst>
                    <a:ext uri="{9D8B030D-6E8A-4147-A177-3AD203B41FA5}">
                      <a16:colId xmlns="" xmlns:a16="http://schemas.microsoft.com/office/drawing/2014/main" val="1583381450"/>
                    </a:ext>
                  </a:extLst>
                </a:gridCol>
              </a:tblGrid>
              <a:tr h="1017036">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 xmlns:a16="http://schemas.microsoft.com/office/drawing/2014/main" val="772557635"/>
                  </a:ext>
                </a:extLst>
              </a:tr>
              <a:tr h="784599">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 xmlns:a16="http://schemas.microsoft.com/office/drawing/2014/main" val="3919487092"/>
                  </a:ext>
                </a:extLst>
              </a:tr>
              <a:tr h="114006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 xmlns:a16="http://schemas.microsoft.com/office/drawing/2014/main" val="417440351"/>
                  </a:ext>
                </a:extLst>
              </a:tr>
              <a:tr h="97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 xmlns:a16="http://schemas.microsoft.com/office/drawing/2014/main" val="1344812249"/>
                  </a:ext>
                </a:extLst>
              </a:tr>
              <a:tr h="1576916">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 xmlns:a16="http://schemas.microsoft.com/office/drawing/2014/main" val="3461490367"/>
                  </a:ext>
                </a:extLst>
              </a:tr>
              <a:tr h="849612">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 xmlns:a16="http://schemas.microsoft.com/office/drawing/2014/main" val="3792739934"/>
                  </a:ext>
                </a:extLst>
              </a:tr>
            </a:tbl>
          </a:graphicData>
        </a:graphic>
      </p:graphicFrame>
    </p:spTree>
    <p:extLst>
      <p:ext uri="{BB962C8B-B14F-4D97-AF65-F5344CB8AC3E}">
        <p14:creationId xmlns:p14="http://schemas.microsoft.com/office/powerpoint/2010/main" val="347790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 xmlns:a16="http://schemas.microsoft.com/office/drawing/2014/main"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val="3913436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 xmlns:a16="http://schemas.microsoft.com/office/drawing/2014/main" id="{EE027C2E-0E71-42D8-19CD-A36823A10CA2}"/>
              </a:ext>
            </a:extLst>
          </p:cNvPr>
          <p:cNvSpPr>
            <a:spLocks noGrp="1"/>
          </p:cNvSpPr>
          <p:nvPr>
            <p:ph idx="1"/>
          </p:nvPr>
        </p:nvSpPr>
        <p:spPr/>
        <p:txBody>
          <a:bodyPr>
            <a:normAutofit fontScale="92500" lnSpcReduction="1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val="2985209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u="sng" dirty="0" smtClean="0"/>
              <a:t>PROJECT LINK</a:t>
            </a:r>
            <a:endParaRPr lang="en-US" sz="5000" b="1" u="sng" dirty="0"/>
          </a:p>
        </p:txBody>
      </p:sp>
      <p:sp>
        <p:nvSpPr>
          <p:cNvPr id="4" name="Content Placeholder 3"/>
          <p:cNvSpPr>
            <a:spLocks noGrp="1"/>
          </p:cNvSpPr>
          <p:nvPr>
            <p:ph idx="1"/>
          </p:nvPr>
        </p:nvSpPr>
        <p:spPr>
          <a:xfrm flipH="1" flipV="1">
            <a:off x="11088547" y="6261905"/>
            <a:ext cx="474561" cy="138896"/>
          </a:xfrm>
        </p:spPr>
        <p:txBody>
          <a:bodyPr>
            <a:normAutofit fontScale="25000" lnSpcReduction="20000"/>
          </a:bodyPr>
          <a:lstStyle/>
          <a:p>
            <a:endParaRPr lang="en-IN" dirty="0"/>
          </a:p>
        </p:txBody>
      </p:sp>
      <p:sp>
        <p:nvSpPr>
          <p:cNvPr id="5" name="Rectangle 4"/>
          <p:cNvSpPr/>
          <p:nvPr/>
        </p:nvSpPr>
        <p:spPr>
          <a:xfrm>
            <a:off x="509286" y="2615876"/>
            <a:ext cx="11516809" cy="584775"/>
          </a:xfrm>
          <a:prstGeom prst="rect">
            <a:avLst/>
          </a:prstGeom>
        </p:spPr>
        <p:txBody>
          <a:bodyPr wrap="square">
            <a:spAutoFit/>
          </a:bodyPr>
          <a:lstStyle/>
          <a:p>
            <a:r>
              <a:rPr lang="en-IN" sz="3200" dirty="0">
                <a:hlinkClick r:id="rId2"/>
              </a:rPr>
              <a:t>https://github.com/Bhargav-kalapala/keylogger-and-security.git</a:t>
            </a:r>
            <a:endParaRPr lang="en-IN"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 xmlns:a16="http://schemas.microsoft.com/office/drawing/2014/main" id="{1B1B3145-1080-173D-C5DB-8F89EE4B69EF}"/>
              </a:ext>
            </a:extLst>
          </p:cNvPr>
          <p:cNvSpPr>
            <a:spLocks noGrp="1"/>
          </p:cNvSpPr>
          <p:nvPr>
            <p:ph idx="1"/>
          </p:nvPr>
        </p:nvSpPr>
        <p:spPr/>
        <p:txBody>
          <a:bodyPr>
            <a:normAutofit fontScale="92500" lnSpcReduction="2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val="2369511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569580"/>
            <a:ext cx="10515600" cy="937549"/>
          </a:xfrm>
        </p:spPr>
        <p:txBody>
          <a:bodyPr>
            <a:normAutofit/>
          </a:bodyPr>
          <a:lstStyle/>
          <a:p>
            <a:pPr algn="ctr">
              <a:buNone/>
            </a:pPr>
            <a:r>
              <a:rPr lang="en-IN" sz="6000" dirty="0" smtClean="0">
                <a:latin typeface="Algerian" pitchFamily="82" charset="0"/>
              </a:rPr>
              <a:t>THANK YOU</a:t>
            </a:r>
            <a:endParaRPr lang="en-US" sz="6000"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pPr algn="l"/>
            <a:r>
              <a:rPr lang="en-US" u="sng" dirty="0"/>
              <a:t>PROJECT TITLE</a:t>
            </a:r>
            <a:r>
              <a:rPr lang="en-US" u="sng" dirty="0" smtClean="0"/>
              <a:t>:-</a:t>
            </a:r>
            <a:r>
              <a:rPr lang="en-US" u="sng" dirty="0"/>
              <a:t/>
            </a:r>
            <a:br>
              <a:rPr lang="en-US" u="sng" dirty="0"/>
            </a:br>
            <a:r>
              <a:rPr lang="en-US" b="1" u="sng" dirty="0" smtClean="0"/>
              <a:t>KEYLOGGER </a:t>
            </a:r>
            <a:r>
              <a:rPr lang="en-US" b="1" u="sng" dirty="0"/>
              <a:t>AND SECURITY</a:t>
            </a:r>
            <a:endParaRPr lang="en-IN" b="1" u="sng" dirty="0"/>
          </a:p>
        </p:txBody>
      </p:sp>
      <p:sp>
        <p:nvSpPr>
          <p:cNvPr id="3" name="Content Placeholder 2">
            <a:extLst>
              <a:ext uri="{FF2B5EF4-FFF2-40B4-BE49-F238E27FC236}">
                <a16:creationId xmlns=""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 xmlns:a16="http://schemas.microsoft.com/office/drawing/2014/main" id="{3FEEBBF8-E96F-7E90-A29B-F2AEC5F28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1894" y="3800670"/>
            <a:ext cx="3830155" cy="2503881"/>
          </a:xfrm>
          <a:prstGeom prst="rect">
            <a:avLst/>
          </a:prstGeom>
        </p:spPr>
      </p:pic>
    </p:spTree>
    <p:extLst>
      <p:ext uri="{BB962C8B-B14F-4D97-AF65-F5344CB8AC3E}">
        <p14:creationId xmlns:p14="http://schemas.microsoft.com/office/powerpoint/2010/main" val="2064205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A39E52-2A6E-C085-4EB5-F0570A84A6AD}"/>
              </a:ext>
            </a:extLst>
          </p:cNvPr>
          <p:cNvSpPr>
            <a:spLocks noGrp="1"/>
          </p:cNvSpPr>
          <p:nvPr>
            <p:ph type="title"/>
          </p:nvPr>
        </p:nvSpPr>
        <p:spPr>
          <a:xfrm>
            <a:off x="838200" y="380999"/>
            <a:ext cx="10690185" cy="1325880"/>
          </a:xfrm>
        </p:spPr>
        <p:txBody>
          <a:bodyPr>
            <a:normAutofit/>
          </a:bodyPr>
          <a:lstStyle/>
          <a:p>
            <a:r>
              <a:rPr lang="en-US" b="1" u="sng" dirty="0"/>
              <a:t>AGENDA</a:t>
            </a:r>
            <a:r>
              <a:rPr lang="en-US" sz="4000" b="1" u="sng" dirty="0"/>
              <a:t> </a:t>
            </a:r>
            <a:endParaRPr lang="en-IN" sz="4000" b="1" u="sng" dirty="0"/>
          </a:p>
        </p:txBody>
      </p:sp>
      <p:sp>
        <p:nvSpPr>
          <p:cNvPr id="3" name="Content Placeholder 2">
            <a:extLst>
              <a:ext uri="{FF2B5EF4-FFF2-40B4-BE49-F238E27FC236}">
                <a16:creationId xmlns=""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val="357126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21AD30-7337-C64C-7179-40A6EAE1D056}"/>
              </a:ext>
            </a:extLst>
          </p:cNvPr>
          <p:cNvSpPr>
            <a:spLocks noGrp="1"/>
          </p:cNvSpPr>
          <p:nvPr>
            <p:ph type="title"/>
          </p:nvPr>
        </p:nvSpPr>
        <p:spPr>
          <a:xfrm>
            <a:off x="486138" y="476146"/>
            <a:ext cx="10579968" cy="1306001"/>
          </a:xfrm>
        </p:spPr>
        <p:txBody>
          <a:bodyPr>
            <a:noAutofit/>
          </a:bodyPr>
          <a:lstStyle/>
          <a:p>
            <a:pPr algn="l"/>
            <a:r>
              <a:rPr lang="en-US" b="0" i="0" u="sng" strike="noStrike" cap="none" dirty="0">
                <a:solidFill>
                  <a:schemeClr val="dk1"/>
                </a:solidFill>
                <a:latin typeface="Calibri"/>
                <a:ea typeface="Calibri"/>
                <a:cs typeface="Calibri"/>
                <a:sym typeface="Calibri"/>
              </a:rPr>
              <a:t> </a:t>
            </a:r>
            <a:r>
              <a:rPr lang="en-US" b="1" i="0" u="sng" strike="noStrike" cap="none" dirty="0">
                <a:solidFill>
                  <a:schemeClr val="dk1"/>
                </a:solidFill>
                <a:latin typeface="+mj-lt"/>
                <a:ea typeface="Calibri"/>
                <a:cs typeface="Calibri"/>
                <a:sym typeface="Calibri"/>
              </a:rPr>
              <a:t>FUNCTIONALITY AND FEATURES:-</a:t>
            </a:r>
            <a:endParaRPr lang="en-IN" b="1" dirty="0">
              <a:latin typeface="+mj-lt"/>
            </a:endParaRPr>
          </a:p>
        </p:txBody>
      </p:sp>
      <p:pic>
        <p:nvPicPr>
          <p:cNvPr id="10" name="Google Shape;92;p7">
            <a:extLst>
              <a:ext uri="{FF2B5EF4-FFF2-40B4-BE49-F238E27FC236}">
                <a16:creationId xmlns=""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895146" y="1668703"/>
            <a:ext cx="695325" cy="695325"/>
          </a:xfrm>
          <a:prstGeom prst="rect">
            <a:avLst/>
          </a:prstGeom>
          <a:noFill/>
          <a:ln>
            <a:noFill/>
          </a:ln>
        </p:spPr>
      </p:pic>
      <p:pic>
        <p:nvPicPr>
          <p:cNvPr id="11" name="Google Shape;95;p7">
            <a:extLst>
              <a:ext uri="{FF2B5EF4-FFF2-40B4-BE49-F238E27FC236}">
                <a16:creationId xmlns="" xmlns:a16="http://schemas.microsoft.com/office/drawing/2014/main" id="{27C12CCA-364A-88DF-80C5-2F061C0B40B8}"/>
              </a:ext>
            </a:extLst>
          </p:cNvPr>
          <p:cNvPicPr preferRelativeResize="0"/>
          <p:nvPr/>
        </p:nvPicPr>
        <p:blipFill rotWithShape="1">
          <a:blip r:embed="rId3">
            <a:alphaModFix/>
          </a:blip>
          <a:srcRect/>
          <a:stretch/>
        </p:blipFill>
        <p:spPr>
          <a:xfrm>
            <a:off x="3664020" y="1610517"/>
            <a:ext cx="555427" cy="555427"/>
          </a:xfrm>
          <a:prstGeom prst="rect">
            <a:avLst/>
          </a:prstGeom>
          <a:noFill/>
          <a:ln>
            <a:noFill/>
          </a:ln>
        </p:spPr>
      </p:pic>
      <p:pic>
        <p:nvPicPr>
          <p:cNvPr id="12" name="Google Shape;98;p7">
            <a:extLst>
              <a:ext uri="{FF2B5EF4-FFF2-40B4-BE49-F238E27FC236}">
                <a16:creationId xmlns="" xmlns:a16="http://schemas.microsoft.com/office/drawing/2014/main" id="{E84358D5-03F9-2403-2925-F27975367C71}"/>
              </a:ext>
            </a:extLst>
          </p:cNvPr>
          <p:cNvPicPr preferRelativeResize="0"/>
          <p:nvPr/>
        </p:nvPicPr>
        <p:blipFill rotWithShape="1">
          <a:blip r:embed="rId4">
            <a:alphaModFix/>
          </a:blip>
          <a:srcRect/>
          <a:stretch/>
        </p:blipFill>
        <p:spPr>
          <a:xfrm>
            <a:off x="6624382" y="1626812"/>
            <a:ext cx="517199" cy="636943"/>
          </a:xfrm>
          <a:prstGeom prst="rect">
            <a:avLst/>
          </a:prstGeom>
          <a:noFill/>
          <a:ln>
            <a:noFill/>
          </a:ln>
        </p:spPr>
      </p:pic>
      <p:pic>
        <p:nvPicPr>
          <p:cNvPr id="13" name="Google Shape;101;p7">
            <a:extLst>
              <a:ext uri="{FF2B5EF4-FFF2-40B4-BE49-F238E27FC236}">
                <a16:creationId xmlns="" xmlns:a16="http://schemas.microsoft.com/office/drawing/2014/main" id="{85810463-0A5E-7DF7-9350-FC0298931582}"/>
              </a:ext>
            </a:extLst>
          </p:cNvPr>
          <p:cNvPicPr preferRelativeResize="0"/>
          <p:nvPr/>
        </p:nvPicPr>
        <p:blipFill rotWithShape="1">
          <a:blip r:embed="rId5">
            <a:alphaModFix/>
          </a:blip>
          <a:srcRect/>
          <a:stretch/>
        </p:blipFill>
        <p:spPr>
          <a:xfrm>
            <a:off x="9417793" y="1658240"/>
            <a:ext cx="555427" cy="555427"/>
          </a:xfrm>
          <a:prstGeom prst="rect">
            <a:avLst/>
          </a:prstGeom>
          <a:noFill/>
          <a:ln>
            <a:noFill/>
          </a:ln>
        </p:spPr>
      </p:pic>
      <p:sp>
        <p:nvSpPr>
          <p:cNvPr id="17" name="TextBox 16">
            <a:extLst>
              <a:ext uri="{FF2B5EF4-FFF2-40B4-BE49-F238E27FC236}">
                <a16:creationId xmlns="" xmlns:a16="http://schemas.microsoft.com/office/drawing/2014/main" id="{83FB6D48-6C31-F7FD-684C-7CE5757A0705}"/>
              </a:ext>
            </a:extLst>
          </p:cNvPr>
          <p:cNvSpPr txBox="1"/>
          <p:nvPr/>
        </p:nvSpPr>
        <p:spPr>
          <a:xfrm>
            <a:off x="487906" y="2528597"/>
            <a:ext cx="11250004" cy="5047536"/>
          </a:xfrm>
          <a:prstGeom prst="rect">
            <a:avLst/>
          </a:prstGeom>
          <a:noFill/>
        </p:spPr>
        <p:txBody>
          <a:bodyPr wrap="square">
            <a:spAutoFit/>
          </a:bodyPr>
          <a:lstStyle/>
          <a:p>
            <a:pPr marL="0" indent="0">
              <a:buNone/>
            </a:pPr>
            <a:r>
              <a:rPr lang="en-IN" sz="2000" b="1" u="sng" dirty="0" smtClean="0"/>
              <a:t>Screenshot</a:t>
            </a:r>
            <a:r>
              <a:rPr lang="en-IN" sz="2000" b="1" dirty="0" smtClean="0"/>
              <a:t>                   </a:t>
            </a:r>
            <a:r>
              <a:rPr lang="en-IN" sz="2000" b="1" u="sng" dirty="0" smtClean="0"/>
              <a:t>Clipboard</a:t>
            </a:r>
            <a:r>
              <a:rPr lang="en-IN" sz="2000" b="1" dirty="0" smtClean="0"/>
              <a:t>                    </a:t>
            </a:r>
            <a:r>
              <a:rPr lang="en-IN" sz="2000" b="1" u="sng" dirty="0" smtClean="0"/>
              <a:t>Network</a:t>
            </a:r>
            <a:r>
              <a:rPr lang="en-IN" sz="2000" b="1" dirty="0" smtClean="0"/>
              <a:t>                          </a:t>
            </a:r>
            <a:r>
              <a:rPr lang="en-IN" sz="2000" b="1" u="sng" dirty="0" smtClean="0"/>
              <a:t>Password</a:t>
            </a:r>
          </a:p>
          <a:p>
            <a:pPr marL="0" indent="0">
              <a:buNone/>
            </a:pPr>
            <a:r>
              <a:rPr lang="en-IN" sz="2000" b="1" u="sng" dirty="0" smtClean="0"/>
              <a:t>Capture:-</a:t>
            </a:r>
            <a:r>
              <a:rPr lang="en-IN" sz="2000" b="1" dirty="0" smtClean="0"/>
              <a:t>                       </a:t>
            </a:r>
            <a:r>
              <a:rPr lang="en-IN" sz="2000" b="1" u="sng" dirty="0" smtClean="0"/>
              <a:t>monitoring:-</a:t>
            </a:r>
            <a:r>
              <a:rPr lang="en-IN" sz="2000" b="1" dirty="0" smtClean="0"/>
              <a:t>               </a:t>
            </a:r>
            <a:r>
              <a:rPr lang="en-IN" sz="2000" b="1" u="sng" dirty="0" smtClean="0"/>
              <a:t>monitoring:-</a:t>
            </a:r>
            <a:r>
              <a:rPr lang="en-IN" sz="2000" b="1" dirty="0" smtClean="0"/>
              <a:t>                   </a:t>
            </a:r>
            <a:r>
              <a:rPr lang="en-IN" sz="2000" b="1" u="sng" dirty="0" smtClean="0"/>
              <a:t>protection:-</a:t>
            </a:r>
          </a:p>
          <a:p>
            <a:pPr marL="0" indent="0">
              <a:buNone/>
            </a:pPr>
            <a:endParaRPr lang="en-IN" sz="2000" b="1" dirty="0" smtClean="0"/>
          </a:p>
          <a:p>
            <a:pPr marL="0" indent="0">
              <a:buNone/>
            </a:pPr>
            <a:r>
              <a:rPr lang="en-IN" sz="1600" b="1" dirty="0" err="1" smtClean="0"/>
              <a:t>Keylogger</a:t>
            </a:r>
            <a:r>
              <a:rPr lang="en-IN" sz="1600" b="1" dirty="0" smtClean="0"/>
              <a:t> can take               It can track the content      It can monitor network           It protect the password</a:t>
            </a:r>
          </a:p>
          <a:p>
            <a:pPr marL="0" indent="0">
              <a:buNone/>
            </a:pPr>
            <a:r>
              <a:rPr lang="en-IN" sz="1600" b="1" dirty="0" smtClean="0"/>
              <a:t>Period as to provide             including copied                 traffic and detect the              or encryption to secure the</a:t>
            </a:r>
          </a:p>
          <a:p>
            <a:pPr marL="0" indent="0">
              <a:buNone/>
            </a:pPr>
            <a:r>
              <a:rPr lang="en-IN" sz="1600" b="1" dirty="0" smtClean="0"/>
              <a:t>Additional content                passwords and the             suspicious online                   the collection of the data</a:t>
            </a:r>
          </a:p>
          <a:p>
            <a:pPr marL="0" indent="0">
              <a:buNone/>
            </a:pPr>
            <a:r>
              <a:rPr lang="en-IN" sz="1600" b="1" dirty="0" smtClean="0"/>
              <a:t>About user                             sensitive information         activities                                  data</a:t>
            </a:r>
            <a:endParaRPr lang="en-IN" sz="1600"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992065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 xmlns:a16="http://schemas.microsoft.com/office/drawing/2014/main" id="{885254BF-3778-56C1-5B4B-4029B0890B1A}"/>
              </a:ext>
            </a:extLst>
          </p:cNvPr>
          <p:cNvSpPr>
            <a:spLocks noGrp="1"/>
          </p:cNvSpPr>
          <p:nvPr>
            <p:ph idx="1"/>
          </p:nvPr>
        </p:nvSpPr>
        <p:spPr>
          <a:xfrm>
            <a:off x="520861" y="2465407"/>
            <a:ext cx="10832939" cy="3711555"/>
          </a:xfrm>
        </p:spPr>
        <p:txBody>
          <a:bodyPr>
            <a:normAutofit fontScale="92500"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val="3030771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 xmlns:a16="http://schemas.microsoft.com/office/drawing/2014/main" id="{26A996B7-C241-466D-A352-448B61B34492}"/>
              </a:ext>
            </a:extLst>
          </p:cNvPr>
          <p:cNvSpPr>
            <a:spLocks noGrp="1"/>
          </p:cNvSpPr>
          <p:nvPr>
            <p:ph idx="1"/>
          </p:nvPr>
        </p:nvSpPr>
        <p:spPr/>
        <p:txBody>
          <a:bodyPr>
            <a:normAutofit fontScale="92500" lnSpcReduction="1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val="2090999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 xmlns:a16="http://schemas.microsoft.com/office/drawing/2014/main" id="{99ADF55B-4F24-0BDB-0E66-D42A034D1605}"/>
              </a:ext>
            </a:extLst>
          </p:cNvPr>
          <p:cNvSpPr>
            <a:spLocks noGrp="1"/>
          </p:cNvSpPr>
          <p:nvPr>
            <p:ph idx="1"/>
          </p:nvPr>
        </p:nvSpPr>
        <p:spPr>
          <a:xfrm>
            <a:off x="937548" y="1203767"/>
            <a:ext cx="10482946" cy="4745619"/>
          </a:xfrm>
        </p:spPr>
        <p:txBody>
          <a:bodyPr>
            <a:normAutofit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val="2859211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val="1590319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 xmlns:a16="http://schemas.microsoft.com/office/drawing/2014/main" id="{3F196607-DD90-C189-1BB1-BF962462F5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1722" y="2441948"/>
            <a:ext cx="3469221" cy="3741587"/>
          </a:xfrm>
        </p:spPr>
      </p:pic>
      <p:pic>
        <p:nvPicPr>
          <p:cNvPr id="7" name="Picture 6">
            <a:extLst>
              <a:ext uri="{FF2B5EF4-FFF2-40B4-BE49-F238E27FC236}">
                <a16:creationId xmlns="" xmlns:a16="http://schemas.microsoft.com/office/drawing/2014/main" id="{9507320A-DCF8-F5E9-7E76-FB6A5BA7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9616" y="2441948"/>
            <a:ext cx="4062714" cy="3769529"/>
          </a:xfrm>
          <a:prstGeom prst="rect">
            <a:avLst/>
          </a:prstGeom>
        </p:spPr>
      </p:pic>
    </p:spTree>
    <p:extLst>
      <p:ext uri="{BB962C8B-B14F-4D97-AF65-F5344CB8AC3E}">
        <p14:creationId xmlns:p14="http://schemas.microsoft.com/office/powerpoint/2010/main" val="1678635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loral flourish">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Floral flourish</Template>
  <TotalTime>350</TotalTime>
  <Words>998</Words>
  <Application>Microsoft Office PowerPoint</Application>
  <PresentationFormat>Custom</PresentationFormat>
  <Paragraphs>87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Floral flourish</vt:lpstr>
      <vt:lpstr>FINAL PROJECT </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PowerPoint Presentation</vt:lpstr>
      <vt:lpstr>APPLICATIONS :-</vt:lpstr>
      <vt:lpstr>RESULT /OUTPUT :-</vt:lpstr>
      <vt:lpstr>PROJECT LINK</vt:lpstr>
      <vt:lpstr>PROJECT OVERVIEW:-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KOLLURI GEETHIKA</dc:creator>
  <cp:lastModifiedBy>Mohan Sai</cp:lastModifiedBy>
  <cp:revision>11</cp:revision>
  <dcterms:created xsi:type="dcterms:W3CDTF">2024-06-10T10:34:10Z</dcterms:created>
  <dcterms:modified xsi:type="dcterms:W3CDTF">2024-06-21T16:02:01Z</dcterms:modified>
</cp:coreProperties>
</file>