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75" r:id="rId2"/>
    <p:sldId id="276" r:id="rId3"/>
    <p:sldId id="277" r:id="rId4"/>
    <p:sldId id="257" r:id="rId5"/>
    <p:sldId id="258" r:id="rId6"/>
    <p:sldId id="271" r:id="rId7"/>
    <p:sldId id="272" r:id="rId8"/>
    <p:sldId id="273" r:id="rId9"/>
    <p:sldId id="274" r:id="rId10"/>
    <p:sldId id="267" r:id="rId11"/>
  </p:sldIdLst>
  <p:sldSz cx="9144000" cy="5143500" type="screen16x9"/>
  <p:notesSz cx="6858000" cy="9144000"/>
  <p:embeddedFontLst>
    <p:embeddedFont>
      <p:font typeface="Montserrat ExtraBold" panose="020B0604020202020204" charset="0"/>
      <p:bold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615CF-F426-419B-9E96-976F947AC40F}">
  <a:tblStyle styleId="{310615CF-F426-419B-9E96-976F947AC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9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0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878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948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73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8" r:id="rId4"/>
    <p:sldLayoutId id="2147483659" r:id="rId5"/>
    <p:sldLayoutId id="2147483660" r:id="rId6"/>
    <p:sldLayoutId id="2147483663" r:id="rId7"/>
    <p:sldLayoutId id="2147483664" r:id="rId8"/>
    <p:sldLayoutId id="2147483665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"/>
            <a:ext cx="9144000" cy="5151120"/>
          </a:xfrm>
          <a:prstGeom prst="rect">
            <a:avLst/>
          </a:prstGeom>
        </p:spPr>
      </p:pic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83" y="2099269"/>
            <a:ext cx="5736833" cy="94496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11817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{310615CF-F426-419B-9E96-976F947AC40F}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960363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99709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962929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046556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8067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879698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6378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873152"/>
                  </a:ext>
                </a:extLst>
              </a:tr>
              <a:tr h="1028700">
                <a:tc rowSpan="2"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81975"/>
                  </a:ext>
                </a:extLst>
              </a:tr>
              <a:tr h="102870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7521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53961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38350"/>
            <a:ext cx="303835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664" y="1428750"/>
            <a:ext cx="6319736" cy="94140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Countdown timer python project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190751"/>
            <a:ext cx="7172100" cy="762000"/>
          </a:xfrm>
        </p:spPr>
        <p:txBody>
          <a:bodyPr/>
          <a:lstStyle/>
          <a:p>
            <a:pPr marL="155575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 simple python application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211455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7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333" y="3323832"/>
            <a:ext cx="2067000" cy="548400"/>
          </a:xfrm>
        </p:spPr>
        <p:txBody>
          <a:bodyPr/>
          <a:lstStyle/>
          <a:p>
            <a:r>
              <a:rPr lang="en-US" dirty="0" smtClean="0"/>
              <a:t>Y.BHARGAV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019800" y="3323832"/>
            <a:ext cx="2067000" cy="548400"/>
          </a:xfrm>
        </p:spPr>
        <p:txBody>
          <a:bodyPr/>
          <a:lstStyle/>
          <a:p>
            <a:r>
              <a:rPr lang="en-US" dirty="0" smtClean="0"/>
              <a:t>P.SIVAJI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u="sng" dirty="0" smtClean="0"/>
              <a:t>PRESENTED</a:t>
            </a:r>
            <a:r>
              <a:rPr lang="en-US" dirty="0" smtClean="0"/>
              <a:t> </a:t>
            </a:r>
            <a:r>
              <a:rPr lang="en-US" u="sng" dirty="0" smtClean="0"/>
              <a:t>BY</a:t>
            </a:r>
            <a:r>
              <a:rPr lang="en-US" dirty="0" smtClean="0"/>
              <a:t> :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533400" y="3333750"/>
            <a:ext cx="2067000" cy="548400"/>
          </a:xfrm>
        </p:spPr>
        <p:txBody>
          <a:bodyPr/>
          <a:lstStyle/>
          <a:p>
            <a:r>
              <a:rPr lang="en-US" sz="2000" dirty="0" smtClean="0"/>
              <a:t>V.ARAVINDH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62" y="1709491"/>
            <a:ext cx="1291275" cy="129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708896"/>
            <a:ext cx="1286367" cy="1292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20650"/>
            <a:ext cx="1286367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0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14400" y="666750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latin typeface="Times New Roman" pitchFamily="18" charset="0"/>
                <a:cs typeface="Times New Roman" pitchFamily="18" charset="0"/>
              </a:rPr>
            </a:br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1239950" y="829225"/>
            <a:ext cx="7904050" cy="361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7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7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Tools and technologies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Working Examples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code over view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7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emo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 rot="5400000" flipH="1" flipV="1">
            <a:off x="1714500" y="2381250"/>
            <a:ext cx="3733800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5575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count down</a:t>
            </a:r>
            <a:r>
              <a:rPr lang="en-US" sz="1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?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countdown timer is a tool that counts down from a specific time to zero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Commonly used in events, exams , sports ,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propertivity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tasks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5575" indent="0">
              <a:buClr>
                <a:schemeClr val="bg1"/>
              </a:buClr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Purpose of project ?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create a functional countdown timer using python.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Learn and apply basic python programming concept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Google Shape;172;p39"/>
          <p:cNvCxnSpPr/>
          <p:nvPr/>
        </p:nvCxnSpPr>
        <p:spPr>
          <a:xfrm>
            <a:off x="838200" y="971550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5575" indent="0">
              <a:buNone/>
            </a:pPr>
            <a:r>
              <a:rPr lang="en-US" sz="3200" b="1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55575" indent="0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Library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55575" indent="0">
              <a:buNone/>
            </a:pPr>
            <a:r>
              <a:rPr lang="en-US" sz="2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handling time-related functions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5575" indent="0">
              <a:buNone/>
            </a:pPr>
            <a:r>
              <a:rPr lang="en-US" sz="2400" b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creating a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Google Shape;172;p39"/>
          <p:cNvCxnSpPr/>
          <p:nvPr/>
        </p:nvCxnSpPr>
        <p:spPr>
          <a:xfrm>
            <a:off x="838200" y="971550"/>
            <a:ext cx="335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396617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Simple User Interface (optional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 interface using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(optional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Customizable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InputUsers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 set the timer for any duration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Audible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AlertsNotifies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user when time is up</a:t>
            </a:r>
          </a:p>
        </p:txBody>
      </p:sp>
    </p:spTree>
    <p:extLst>
      <p:ext uri="{BB962C8B-B14F-4D97-AF65-F5344CB8AC3E}">
        <p14:creationId xmlns:p14="http://schemas.microsoft.com/office/powerpoint/2010/main" val="32809897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5575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enter time in seconds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countdown starts, and updates the timer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23410089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152400" y="57150"/>
            <a:ext cx="5735700" cy="941400"/>
          </a:xfrm>
        </p:spPr>
        <p:txBody>
          <a:bodyPr/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82743"/>
            <a:ext cx="4648200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79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175</Words>
  <Application>Microsoft Office PowerPoint</Application>
  <PresentationFormat>On-screen Show (16:9)</PresentationFormat>
  <Paragraphs>37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Montserrat ExtraBold</vt:lpstr>
      <vt:lpstr>Montserrat</vt:lpstr>
      <vt:lpstr>Times New Roman</vt:lpstr>
      <vt:lpstr>Futuristic Background by Slidesgo</vt:lpstr>
      <vt:lpstr>PowerPoint Presentation</vt:lpstr>
      <vt:lpstr>Countdown timer python project </vt:lpstr>
      <vt:lpstr>Y.BHARGAV</vt:lpstr>
      <vt:lpstr>CONTENTS </vt:lpstr>
      <vt:lpstr>INTRODUCTION</vt:lpstr>
      <vt:lpstr>Tools And Technologies</vt:lpstr>
      <vt:lpstr>Features :</vt:lpstr>
      <vt:lpstr>Working Example :</vt:lpstr>
      <vt:lpstr>Python code over view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FAKE NEWS DETECTION USING  MACHINE LEARNING</dc:title>
  <dc:creator>lokesh.pallapu</dc:creator>
  <cp:lastModifiedBy>HOME</cp:lastModifiedBy>
  <cp:revision>36</cp:revision>
  <dcterms:modified xsi:type="dcterms:W3CDTF">2024-10-22T16:36:27Z</dcterms:modified>
</cp:coreProperties>
</file>