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TRAIN TICKET RESERVATION SYSTEM</a:t>
            </a:r>
            <a:endParaRPr lang="en-US" sz="4800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Red toy person in front of two lines of white figures"/>
          <p:cNvPicPr>
            <a:picLocks noChangeAspect="1"/>
          </p:cNvPicPr>
          <p:nvPr/>
        </p:nvPicPr>
        <p:blipFill rotWithShape="1">
          <a:blip r:embed="rId1"/>
          <a:srcRect l="29682" r="25775" b="-1"/>
          <a:stretch>
            <a:fillRect/>
          </a:stretch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37" name="Straight Connector 2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ANKIT RAWAT ( Database )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DURGA PHUKAN (Designer 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BHARGAV MANDADI ( Developer 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 panose="020F0502020204030204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VASU JAIN ( Designer 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 panose="020F0502020204030204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AMIT YADAV ( Tester 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960" y="1717040"/>
            <a:ext cx="884936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Wingdings" panose="05000000000000000000"/>
              <a:buChar char="Ø"/>
            </a:pPr>
            <a:r>
              <a:rPr lang="en-US" sz="2400" dirty="0"/>
              <a:t>THE AIM OF THIS PROJECT IS TO GENERATE A TRAIN TICKET AND PRINT THE TICKET TO A FILE.</a:t>
            </a:r>
            <a:endParaRPr lang="en-US" sz="2400">
              <a:cs typeface="Calibri" panose="020F0502020204030204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 dirty="0"/>
              <a:t>IT TAKES TRAIN NUMBER AND PASSENGER DETAILS AS INPUT.</a:t>
            </a:r>
            <a:endParaRPr lang="en-US" sz="2400">
              <a:cs typeface="Calibri" panose="020F0502020204030204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 dirty="0"/>
              <a:t>THE APPLICATION GENERATES A TRAIN TICKET WHICH CONTAINS THE TRAIN DETAILS AND PASSENGER DETAILS.</a:t>
            </a:r>
            <a:endParaRPr lang="en-US" sz="2400">
              <a:cs typeface="Calibri" panose="020F0502020204030204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 dirty="0"/>
              <a:t>THE GENERATED TICKET CONTAINS PNR NUMBER, TRAVEL DATE, TRAIN NUMBER, TRAIN NAME, SOURCE STATION AND ESTINATION STATION.</a:t>
            </a:r>
            <a:endParaRPr lang="en-US" sz="2400">
              <a:cs typeface="Calibri" panose="020F0502020204030204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 dirty="0"/>
              <a:t>AS FOR THE PASSENGER DETAILS IT CONTAINS THE PASSENGER’S NAME, AGE, GENDER AND THE TICKET FARE.</a:t>
            </a:r>
            <a:endParaRPr lang="en-US" sz="2400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6080" y="386080"/>
            <a:ext cx="870712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400" b="1" dirty="0"/>
              <a:t>ABOUT :</a:t>
            </a:r>
            <a:endParaRPr lang="en-US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94298"/>
            <a:ext cx="3759200" cy="759777"/>
          </a:xfrm>
        </p:spPr>
        <p:txBody>
          <a:bodyPr/>
          <a:lstStyle/>
          <a:p>
            <a:r>
              <a:rPr lang="en-US" b="1" dirty="0">
                <a:cs typeface="Calibri Light" panose="020F0302020204030204"/>
              </a:rPr>
              <a:t>Design Flow:</a:t>
            </a:r>
            <a:endParaRPr lang="en-US" b="1" dirty="0">
              <a:cs typeface="Calibri Light" panose="020F0302020204030204"/>
            </a:endParaRPr>
          </a:p>
        </p:txBody>
      </p:sp>
      <p:pic>
        <p:nvPicPr>
          <p:cNvPr id="4" name="Picture 4" descr="Ic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2463800"/>
            <a:ext cx="762000" cy="792480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95" y="2359342"/>
            <a:ext cx="969010" cy="1011555"/>
          </a:xfrm>
          <a:prstGeom prst="rect">
            <a:avLst/>
          </a:prstGeom>
        </p:spPr>
      </p:pic>
      <p:pic>
        <p:nvPicPr>
          <p:cNvPr id="6" name="Picture 6" descr="A picture containing icon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102" y="3752215"/>
            <a:ext cx="696595" cy="674370"/>
          </a:xfrm>
          <a:prstGeom prst="rect">
            <a:avLst/>
          </a:prstGeom>
        </p:spPr>
      </p:pic>
      <p:pic>
        <p:nvPicPr>
          <p:cNvPr id="7" name="Picture 7" descr="Logo, icon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357" y="5405438"/>
            <a:ext cx="680085" cy="700405"/>
          </a:xfrm>
          <a:prstGeom prst="rect">
            <a:avLst/>
          </a:prstGeom>
        </p:spPr>
      </p:pic>
      <p:pic>
        <p:nvPicPr>
          <p:cNvPr id="8" name="Picture 8" descr="Icon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2597" y="318"/>
            <a:ext cx="832485" cy="822325"/>
          </a:xfrm>
          <a:prstGeom prst="rect">
            <a:avLst/>
          </a:prstGeom>
        </p:spPr>
      </p:pic>
      <p:pic>
        <p:nvPicPr>
          <p:cNvPr id="10" name="Picture 10" descr="Icon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117" y="4795838"/>
            <a:ext cx="832485" cy="812165"/>
          </a:xfrm>
          <a:prstGeom prst="rect">
            <a:avLst/>
          </a:prstGeom>
        </p:spPr>
      </p:pic>
      <p:pic>
        <p:nvPicPr>
          <p:cNvPr id="11" name="Picture 11" descr="Logo&#10;&#10;Description automatically generate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077" y="2682558"/>
            <a:ext cx="1350645" cy="1360805"/>
          </a:xfrm>
          <a:prstGeom prst="rect">
            <a:avLst/>
          </a:prstGeom>
        </p:spPr>
      </p:pic>
      <p:pic>
        <p:nvPicPr>
          <p:cNvPr id="12" name="Picture 12" descr="Icon&#10;&#10;Description automatically generate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3077" y="853758"/>
            <a:ext cx="669925" cy="669925"/>
          </a:xfrm>
          <a:prstGeom prst="rect">
            <a:avLst/>
          </a:prstGeom>
        </p:spPr>
      </p:pic>
      <p:pic>
        <p:nvPicPr>
          <p:cNvPr id="13" name="Picture 13" descr="Icon&#10;&#10;Description automatically generate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5797" y="4358958"/>
            <a:ext cx="923925" cy="934085"/>
          </a:xfrm>
          <a:prstGeom prst="rect">
            <a:avLst/>
          </a:prstGeom>
        </p:spPr>
      </p:pic>
      <p:pic>
        <p:nvPicPr>
          <p:cNvPr id="14" name="Picture 14" descr="Icon&#10;&#10;Description automatically generate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7920" y="4658360"/>
            <a:ext cx="1239520" cy="1249680"/>
          </a:xfrm>
          <a:prstGeom prst="rect">
            <a:avLst/>
          </a:prstGeom>
        </p:spPr>
      </p:pic>
      <p:pic>
        <p:nvPicPr>
          <p:cNvPr id="16" name="Picture 16" descr="Icon&#10;&#10;Description automatically generated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140" y="4356100"/>
            <a:ext cx="899160" cy="848360"/>
          </a:xfrm>
          <a:prstGeom prst="rect">
            <a:avLst/>
          </a:prstGeom>
        </p:spPr>
      </p:pic>
      <p:pic>
        <p:nvPicPr>
          <p:cNvPr id="17" name="Picture 17" descr="Icon&#10;&#10;Description automatically generated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26420" y="1740218"/>
            <a:ext cx="726440" cy="776605"/>
          </a:xfrm>
          <a:prstGeom prst="rect">
            <a:avLst/>
          </a:prstGeom>
        </p:spPr>
      </p:pic>
      <p:pic>
        <p:nvPicPr>
          <p:cNvPr id="18" name="Picture 18" descr="Graphical user interface, icon&#10;&#10;Description automatically generate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2197" y="924878"/>
            <a:ext cx="832485" cy="842645"/>
          </a:xfrm>
          <a:prstGeom prst="rect">
            <a:avLst/>
          </a:prstGeom>
        </p:spPr>
      </p:pic>
      <p:pic>
        <p:nvPicPr>
          <p:cNvPr id="20" name="Picture 20" descr="Icon&#10;&#10;Description automatically generated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31397" y="741998"/>
            <a:ext cx="913765" cy="903605"/>
          </a:xfrm>
          <a:prstGeom prst="rect">
            <a:avLst/>
          </a:prstGeom>
        </p:spPr>
      </p:pic>
      <p:pic>
        <p:nvPicPr>
          <p:cNvPr id="21" name="Picture 14" descr="Icon&#10;&#10;Description automatically generate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2560" y="35560"/>
            <a:ext cx="1239520" cy="12496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800" y="3342640"/>
            <a:ext cx="619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cs typeface="Calibri" panose="020F0502020204030204"/>
              </a:rPr>
              <a:t>User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5840" y="1717039"/>
            <a:ext cx="96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 err="1">
                <a:cs typeface="Calibri" panose="020F0502020204030204"/>
              </a:rPr>
              <a:t>WebSite</a:t>
            </a:r>
            <a:endParaRPr lang="en-US" dirty="0" err="1">
              <a:cs typeface="Calibri" panose="020F0502020204030204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96315" y="1397635"/>
            <a:ext cx="1361440" cy="158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41675" y="1265555"/>
            <a:ext cx="146304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704715" y="4110355"/>
            <a:ext cx="2407920" cy="8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189355" y="2149475"/>
            <a:ext cx="1300480" cy="222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78395" y="391795"/>
            <a:ext cx="321056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812155" y="757555"/>
            <a:ext cx="92456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471035" y="3653155"/>
            <a:ext cx="89408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0955" y="2129155"/>
            <a:ext cx="57912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382395" y="3521075"/>
            <a:ext cx="3830320" cy="114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98715" y="625475"/>
            <a:ext cx="3362960" cy="154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88555" y="523875"/>
            <a:ext cx="323088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-900000">
            <a:off x="1870710" y="3912870"/>
            <a:ext cx="116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Stored In 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84395" y="5187315"/>
            <a:ext cx="362712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134475" y="4923154"/>
            <a:ext cx="188976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7" descr="Logo, icon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236" y="2194878"/>
            <a:ext cx="923925" cy="934085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7376795" y="828674"/>
            <a:ext cx="1412240" cy="144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671435" y="5603874"/>
            <a:ext cx="92456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771515" y="1610994"/>
            <a:ext cx="2956560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343274" y="5928994"/>
            <a:ext cx="35763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6340474" y="3531234"/>
            <a:ext cx="70104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1929745" y="260985"/>
            <a:ext cx="30480" cy="30988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1391900" y="271780"/>
            <a:ext cx="548640" cy="2032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280140" y="1125219"/>
            <a:ext cx="660400" cy="1016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310620" y="2029459"/>
            <a:ext cx="62992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6218555" y="3267073"/>
            <a:ext cx="5740400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8060000">
            <a:off x="1191895" y="3030855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First Time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1" name="TextBox 50"/>
          <p:cNvSpPr txBox="1"/>
          <p:nvPr/>
        </p:nvSpPr>
        <p:spPr>
          <a:xfrm rot="660000">
            <a:off x="4108450" y="2767330"/>
            <a:ext cx="883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Existed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942715" y="2982594"/>
            <a:ext cx="120904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343273" y="3399153"/>
            <a:ext cx="10160" cy="251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8540000">
            <a:off x="4153087" y="3986368"/>
            <a:ext cx="1209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Logged In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73640" y="3002280"/>
            <a:ext cx="1341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Updated In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6" name="TextBox 55"/>
          <p:cNvSpPr txBox="1"/>
          <p:nvPr/>
        </p:nvSpPr>
        <p:spPr>
          <a:xfrm rot="-1140000">
            <a:off x="5319395" y="4211955"/>
            <a:ext cx="1584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Show All Trains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40750" y="158750"/>
            <a:ext cx="1097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Add train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2825" y="4873625"/>
            <a:ext cx="1940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Clik on Book Ticket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9" name="TextBox 58"/>
          <p:cNvSpPr txBox="1"/>
          <p:nvPr/>
        </p:nvSpPr>
        <p:spPr>
          <a:xfrm rot="600000">
            <a:off x="9060180" y="708660"/>
            <a:ext cx="133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Delete train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0" name="TextBox 59"/>
          <p:cNvSpPr txBox="1"/>
          <p:nvPr/>
        </p:nvSpPr>
        <p:spPr>
          <a:xfrm rot="1440000">
            <a:off x="8938895" y="1257934"/>
            <a:ext cx="14020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Update train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1" name="TextBox 60"/>
          <p:cNvSpPr txBox="1"/>
          <p:nvPr/>
        </p:nvSpPr>
        <p:spPr>
          <a:xfrm rot="21060000">
            <a:off x="9097941" y="4609009"/>
            <a:ext cx="2011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Ticket Downloaded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426075" y="1631315"/>
            <a:ext cx="30480" cy="139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320000">
            <a:off x="6786245" y="1889124"/>
            <a:ext cx="934720" cy="379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cs typeface="Calibri" panose="020F0502020204030204"/>
              </a:rPr>
              <a:t>Logout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40480" y="5648960"/>
            <a:ext cx="863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Logout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SOFTWARE USED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65200" y="1899920"/>
          <a:ext cx="10192510" cy="430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255"/>
                <a:gridCol w="5096255"/>
              </a:tblGrid>
              <a:tr h="6115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IDE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ECLIPSE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6115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FRONT END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HTML, CSS, JAVASCRIPT, BOOTSTRAP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62262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DATABASE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MYSQL WORK BENCH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6115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TEXT EDITOR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VISUAL STUDIO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6115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BACKEND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JAVA, SPRING  BOOT AND REST API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62262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TESTING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SOAPUI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6115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BROWSER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GOOGLE CHROME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5760" y="287338"/>
            <a:ext cx="10556240" cy="73818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HTML CODE :</a:t>
            </a:r>
            <a:endParaRPr lang="en-US" dirty="0"/>
          </a:p>
        </p:txBody>
      </p:sp>
      <p:pic>
        <p:nvPicPr>
          <p:cNvPr id="4" name="Picture 4" descr="Text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638618" y="1255713"/>
            <a:ext cx="9181782" cy="483647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760" y="287338"/>
            <a:ext cx="11572240" cy="6873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USER LOGIN :</a:t>
            </a:r>
            <a:endParaRPr lang="en-US" b="1" dirty="0"/>
          </a:p>
        </p:txBody>
      </p:sp>
      <p:pic>
        <p:nvPicPr>
          <p:cNvPr id="5" name="Picture 5" descr="Graphical user interface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329565" y="1317943"/>
            <a:ext cx="5969635" cy="4977765"/>
          </a:xfrm>
        </p:spPr>
      </p:pic>
      <p:pic>
        <p:nvPicPr>
          <p:cNvPr id="6" name="Picture 6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64507"/>
            <a:ext cx="5791200" cy="4786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0880" y="287338"/>
            <a:ext cx="11501120" cy="91090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BOOK TICKET :</a:t>
            </a:r>
            <a:endParaRPr lang="en-US" dirty="0"/>
          </a:p>
        </p:txBody>
      </p:sp>
      <p:pic>
        <p:nvPicPr>
          <p:cNvPr id="5" name="Picture 5" descr="Graphical user interface, text, application, Word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4560" y="1285875"/>
            <a:ext cx="5913120" cy="4641850"/>
          </a:xfrm>
          <a:prstGeom prst="rect">
            <a:avLst/>
          </a:prstGeom>
        </p:spPr>
      </p:pic>
      <p:pic>
        <p:nvPicPr>
          <p:cNvPr id="3" name="Picture 2" descr="Screenshot (13)"/>
          <p:cNvPicPr>
            <a:picLocks noChangeAspect="1"/>
          </p:cNvPicPr>
          <p:nvPr/>
        </p:nvPicPr>
        <p:blipFill>
          <a:blip r:embed="rId2"/>
          <a:srcRect l="484" t="8824" r="1922" b="4556"/>
          <a:stretch>
            <a:fillRect/>
          </a:stretch>
        </p:blipFill>
        <p:spPr>
          <a:xfrm>
            <a:off x="400685" y="1286510"/>
            <a:ext cx="55060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12963" y="1078548"/>
            <a:ext cx="7945437" cy="28946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         </a:t>
            </a:r>
            <a:r>
              <a:rPr lang="en-US" b="1" dirty="0">
                <a:ea typeface="+mj-lt"/>
                <a:cs typeface="+mj-lt"/>
              </a:rPr>
              <a:t>THANK YOU</a:t>
            </a:r>
            <a:endParaRPr lang="en-US" b="1">
              <a:cs typeface="Calibri Light" panose="020F0302020204030204"/>
            </a:endParaRPr>
          </a:p>
          <a:p>
            <a:endParaRPr lang="en-US" dirty="0">
              <a:cs typeface="Calibri Light" panose="020F03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1021</Words>
  <Application>WPS Presentation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</vt:lpstr>
      <vt:lpstr>Wingdings</vt:lpstr>
      <vt:lpstr>Calibri Light</vt:lpstr>
      <vt:lpstr>Microsoft YaHei</vt:lpstr>
      <vt:lpstr>Arial Unicode MS</vt:lpstr>
      <vt:lpstr>Retrospect</vt:lpstr>
      <vt:lpstr>TRAIN TICKET RESERVATION SYSTEM</vt:lpstr>
      <vt:lpstr>PowerPoint 演示文稿</vt:lpstr>
      <vt:lpstr>Design Flow:</vt:lpstr>
      <vt:lpstr>SOFTWARE USED</vt:lpstr>
      <vt:lpstr>HTML CODE :</vt:lpstr>
      <vt:lpstr>USER LOGIN :</vt:lpstr>
      <vt:lpstr>BOOK TICKET :</vt:lpstr>
      <vt:lpstr>               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RACER</cp:lastModifiedBy>
  <cp:revision>557</cp:revision>
  <dcterms:created xsi:type="dcterms:W3CDTF">2022-01-21T05:25:00Z</dcterms:created>
  <dcterms:modified xsi:type="dcterms:W3CDTF">2022-01-27T07:56:56Z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3B3FB5380C154EFB91557380A54B36B1</vt:lpwstr>
  </property>
  <property fmtid="{D5CDD505-2E9C-101B-9397-08002B2CF9AE}" pid="3" name="KSOProductBuildVer">
    <vt:lpwstr>1033-11.2.0.10311</vt:lpwstr>
  </property>
</Properties>
</file>