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  <p:sldId id="268" r:id="rId14"/>
    <p:sldId id="269" r:id="rId15"/>
    <p:sldId id="270" r:id="rId16"/>
    <p:sldId id="271" r:id="rId17"/>
    <p:sldId id="272" r:id="rId18"/>
    <p:sldId id="276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2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31CA94-0A15-4F6D-895A-12CC9599F9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D138E5EC-91F8-4328-9746-8B4468BFDB1A}">
      <dgm:prSet custT="1"/>
      <dgm:spPr/>
      <dgm:t>
        <a:bodyPr/>
        <a:lstStyle/>
        <a:p>
          <a:r>
            <a:rPr lang="en-US" sz="3600" b="1" dirty="0">
              <a:solidFill>
                <a:srgbClr val="FFFF00"/>
              </a:solidFill>
            </a:rPr>
            <a:t>Scrum Framework</a:t>
          </a:r>
          <a:endParaRPr lang="en-IN" sz="3600" dirty="0">
            <a:solidFill>
              <a:srgbClr val="FFFF00"/>
            </a:solidFill>
          </a:endParaRPr>
        </a:p>
      </dgm:t>
    </dgm:pt>
    <dgm:pt modelId="{B550DF37-B5D9-4FF6-8BDE-6CD244B41B5C}" type="parTrans" cxnId="{627379FD-FF59-427A-A287-5BAB643B8C63}">
      <dgm:prSet/>
      <dgm:spPr/>
      <dgm:t>
        <a:bodyPr/>
        <a:lstStyle/>
        <a:p>
          <a:endParaRPr lang="en-IN"/>
        </a:p>
      </dgm:t>
    </dgm:pt>
    <dgm:pt modelId="{E69C7C44-AA56-462F-B2AA-7F53DF60CDB3}" type="sibTrans" cxnId="{627379FD-FF59-427A-A287-5BAB643B8C63}">
      <dgm:prSet/>
      <dgm:spPr/>
      <dgm:t>
        <a:bodyPr/>
        <a:lstStyle/>
        <a:p>
          <a:endParaRPr lang="en-IN"/>
        </a:p>
      </dgm:t>
    </dgm:pt>
    <dgm:pt modelId="{66B5BA7C-D7F3-4717-8EEA-54CF9D62313B}">
      <dgm:prSet/>
      <dgm:spPr/>
      <dgm:t>
        <a:bodyPr/>
        <a:lstStyle/>
        <a:p>
          <a:r>
            <a:rPr lang="en-US" b="1" dirty="0"/>
            <a:t>Scrum Roles:</a:t>
          </a:r>
          <a:endParaRPr lang="en-IN" dirty="0"/>
        </a:p>
      </dgm:t>
    </dgm:pt>
    <dgm:pt modelId="{8AE0254C-ACF2-4874-96A2-57460A76739C}" type="parTrans" cxnId="{E55FB429-E9C9-437F-BE60-9CBADDD1E93B}">
      <dgm:prSet/>
      <dgm:spPr/>
      <dgm:t>
        <a:bodyPr/>
        <a:lstStyle/>
        <a:p>
          <a:endParaRPr lang="en-IN"/>
        </a:p>
      </dgm:t>
    </dgm:pt>
    <dgm:pt modelId="{EC2F9DAF-F261-422F-8EDD-EB138C3631C1}" type="sibTrans" cxnId="{E55FB429-E9C9-437F-BE60-9CBADDD1E93B}">
      <dgm:prSet/>
      <dgm:spPr/>
      <dgm:t>
        <a:bodyPr/>
        <a:lstStyle/>
        <a:p>
          <a:endParaRPr lang="en-IN"/>
        </a:p>
      </dgm:t>
    </dgm:pt>
    <dgm:pt modelId="{C6D8A620-F1EC-40E0-A79B-941EF5C96611}">
      <dgm:prSet/>
      <dgm:spPr/>
      <dgm:t>
        <a:bodyPr/>
        <a:lstStyle/>
        <a:p>
          <a:r>
            <a:rPr lang="en-US" b="1"/>
            <a:t>Product Owner</a:t>
          </a:r>
          <a:r>
            <a:rPr lang="en-US"/>
            <a:t>: Owns the product backlog, prioritizes features based on business value.</a:t>
          </a:r>
          <a:endParaRPr lang="en-IN"/>
        </a:p>
      </dgm:t>
    </dgm:pt>
    <dgm:pt modelId="{5B42AC3D-C955-41F1-A842-9247DDFF522B}" type="parTrans" cxnId="{99DFFA92-BA04-4C9D-BFAE-8E753F205BCA}">
      <dgm:prSet/>
      <dgm:spPr/>
      <dgm:t>
        <a:bodyPr/>
        <a:lstStyle/>
        <a:p>
          <a:endParaRPr lang="en-IN"/>
        </a:p>
      </dgm:t>
    </dgm:pt>
    <dgm:pt modelId="{790AA163-ABE3-4380-B6EE-54A169A7358A}" type="sibTrans" cxnId="{99DFFA92-BA04-4C9D-BFAE-8E753F205BCA}">
      <dgm:prSet/>
      <dgm:spPr/>
      <dgm:t>
        <a:bodyPr/>
        <a:lstStyle/>
        <a:p>
          <a:endParaRPr lang="en-IN"/>
        </a:p>
      </dgm:t>
    </dgm:pt>
    <dgm:pt modelId="{7F76C76D-8BB4-4A1A-9412-02954932D332}">
      <dgm:prSet/>
      <dgm:spPr/>
      <dgm:t>
        <a:bodyPr/>
        <a:lstStyle/>
        <a:p>
          <a:r>
            <a:rPr lang="en-US" b="1"/>
            <a:t>Scrum Master</a:t>
          </a:r>
          <a:r>
            <a:rPr lang="en-US"/>
            <a:t>: Facilitates the Scrum process, removes blockers, ensures Scrum practices are followed.</a:t>
          </a:r>
          <a:endParaRPr lang="en-IN"/>
        </a:p>
      </dgm:t>
    </dgm:pt>
    <dgm:pt modelId="{A8A5C392-96F8-4EA9-92DA-0109DA1E37BB}" type="parTrans" cxnId="{200DEF92-6225-487A-AB5F-F447B7E1846C}">
      <dgm:prSet/>
      <dgm:spPr/>
      <dgm:t>
        <a:bodyPr/>
        <a:lstStyle/>
        <a:p>
          <a:endParaRPr lang="en-IN"/>
        </a:p>
      </dgm:t>
    </dgm:pt>
    <dgm:pt modelId="{73CF1742-7BD3-4A1D-81FB-21058C24F683}" type="sibTrans" cxnId="{200DEF92-6225-487A-AB5F-F447B7E1846C}">
      <dgm:prSet/>
      <dgm:spPr/>
      <dgm:t>
        <a:bodyPr/>
        <a:lstStyle/>
        <a:p>
          <a:endParaRPr lang="en-IN"/>
        </a:p>
      </dgm:t>
    </dgm:pt>
    <dgm:pt modelId="{DBC75227-A0EA-4359-A972-D9246C7C6C47}">
      <dgm:prSet/>
      <dgm:spPr/>
      <dgm:t>
        <a:bodyPr/>
        <a:lstStyle/>
        <a:p>
          <a:r>
            <a:rPr lang="en-US" b="1"/>
            <a:t>Development Team</a:t>
          </a:r>
          <a:r>
            <a:rPr lang="en-US"/>
            <a:t>: Cross-functional, self-organizing team responsible for delivering the product increment.</a:t>
          </a:r>
          <a:endParaRPr lang="en-IN"/>
        </a:p>
      </dgm:t>
    </dgm:pt>
    <dgm:pt modelId="{E2BBAFDF-EBF7-45F2-9FCE-AFBC2C7D39CB}" type="parTrans" cxnId="{3B822EFF-3953-443D-9783-A067BC882B37}">
      <dgm:prSet/>
      <dgm:spPr/>
      <dgm:t>
        <a:bodyPr/>
        <a:lstStyle/>
        <a:p>
          <a:endParaRPr lang="en-IN"/>
        </a:p>
      </dgm:t>
    </dgm:pt>
    <dgm:pt modelId="{281F2147-F40C-4B26-878E-803619D18F85}" type="sibTrans" cxnId="{3B822EFF-3953-443D-9783-A067BC882B37}">
      <dgm:prSet/>
      <dgm:spPr/>
      <dgm:t>
        <a:bodyPr/>
        <a:lstStyle/>
        <a:p>
          <a:endParaRPr lang="en-IN"/>
        </a:p>
      </dgm:t>
    </dgm:pt>
    <dgm:pt modelId="{B4E41910-FC36-40F8-AFBC-5B7BC2C454B4}" type="pres">
      <dgm:prSet presAssocID="{0331CA94-0A15-4F6D-895A-12CC9599F9B6}" presName="linear" presStyleCnt="0">
        <dgm:presLayoutVars>
          <dgm:animLvl val="lvl"/>
          <dgm:resizeHandles val="exact"/>
        </dgm:presLayoutVars>
      </dgm:prSet>
      <dgm:spPr/>
    </dgm:pt>
    <dgm:pt modelId="{1DFCB3D8-E471-4879-B14B-28241C80BC17}" type="pres">
      <dgm:prSet presAssocID="{D138E5EC-91F8-4328-9746-8B4468BFDB1A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0612A8B-39B8-4D09-8054-34ABC57D0CDC}" type="pres">
      <dgm:prSet presAssocID="{E69C7C44-AA56-462F-B2AA-7F53DF60CDB3}" presName="spacer" presStyleCnt="0"/>
      <dgm:spPr/>
    </dgm:pt>
    <dgm:pt modelId="{4F9BCB31-42CE-4028-A228-BDC13ADF804F}" type="pres">
      <dgm:prSet presAssocID="{66B5BA7C-D7F3-4717-8EEA-54CF9D62313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6C5920A-5791-4343-9048-0CB4FA3B13D1}" type="pres">
      <dgm:prSet presAssocID="{EC2F9DAF-F261-422F-8EDD-EB138C3631C1}" presName="spacer" presStyleCnt="0"/>
      <dgm:spPr/>
    </dgm:pt>
    <dgm:pt modelId="{39CFBD78-03F6-48A3-B920-306FA5BA0EAC}" type="pres">
      <dgm:prSet presAssocID="{C6D8A620-F1EC-40E0-A79B-941EF5C9661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BF00990-C7C1-4C72-B8D1-FE46D558C55E}" type="pres">
      <dgm:prSet presAssocID="{790AA163-ABE3-4380-B6EE-54A169A7358A}" presName="spacer" presStyleCnt="0"/>
      <dgm:spPr/>
    </dgm:pt>
    <dgm:pt modelId="{560798DB-339B-44DD-944F-71A2FADEEE94}" type="pres">
      <dgm:prSet presAssocID="{7F76C76D-8BB4-4A1A-9412-02954932D332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4D4013-CED4-4E29-A05A-B1DA95720B4B}" type="pres">
      <dgm:prSet presAssocID="{73CF1742-7BD3-4A1D-81FB-21058C24F683}" presName="spacer" presStyleCnt="0"/>
      <dgm:spPr/>
    </dgm:pt>
    <dgm:pt modelId="{FA99C4D7-3349-4F70-B9E8-2AF0D1E724A8}" type="pres">
      <dgm:prSet presAssocID="{DBC75227-A0EA-4359-A972-D9246C7C6C4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2F47F200-B792-4F96-A6F8-AFF705F5DA79}" type="presOf" srcId="{66B5BA7C-D7F3-4717-8EEA-54CF9D62313B}" destId="{4F9BCB31-42CE-4028-A228-BDC13ADF804F}" srcOrd="0" destOrd="0" presId="urn:microsoft.com/office/officeart/2005/8/layout/vList2"/>
    <dgm:cxn modelId="{E55FB429-E9C9-437F-BE60-9CBADDD1E93B}" srcId="{0331CA94-0A15-4F6D-895A-12CC9599F9B6}" destId="{66B5BA7C-D7F3-4717-8EEA-54CF9D62313B}" srcOrd="1" destOrd="0" parTransId="{8AE0254C-ACF2-4874-96A2-57460A76739C}" sibTransId="{EC2F9DAF-F261-422F-8EDD-EB138C3631C1}"/>
    <dgm:cxn modelId="{9604A33B-D696-41BF-A713-53325CB3B297}" type="presOf" srcId="{D138E5EC-91F8-4328-9746-8B4468BFDB1A}" destId="{1DFCB3D8-E471-4879-B14B-28241C80BC17}" srcOrd="0" destOrd="0" presId="urn:microsoft.com/office/officeart/2005/8/layout/vList2"/>
    <dgm:cxn modelId="{AFBBF340-6875-45E1-8EA5-AB1922201968}" type="presOf" srcId="{0331CA94-0A15-4F6D-895A-12CC9599F9B6}" destId="{B4E41910-FC36-40F8-AFBC-5B7BC2C454B4}" srcOrd="0" destOrd="0" presId="urn:microsoft.com/office/officeart/2005/8/layout/vList2"/>
    <dgm:cxn modelId="{2D7E9E45-D069-460D-B0AE-FE671506AC04}" type="presOf" srcId="{7F76C76D-8BB4-4A1A-9412-02954932D332}" destId="{560798DB-339B-44DD-944F-71A2FADEEE94}" srcOrd="0" destOrd="0" presId="urn:microsoft.com/office/officeart/2005/8/layout/vList2"/>
    <dgm:cxn modelId="{200DEF92-6225-487A-AB5F-F447B7E1846C}" srcId="{0331CA94-0A15-4F6D-895A-12CC9599F9B6}" destId="{7F76C76D-8BB4-4A1A-9412-02954932D332}" srcOrd="3" destOrd="0" parTransId="{A8A5C392-96F8-4EA9-92DA-0109DA1E37BB}" sibTransId="{73CF1742-7BD3-4A1D-81FB-21058C24F683}"/>
    <dgm:cxn modelId="{99DFFA92-BA04-4C9D-BFAE-8E753F205BCA}" srcId="{0331CA94-0A15-4F6D-895A-12CC9599F9B6}" destId="{C6D8A620-F1EC-40E0-A79B-941EF5C96611}" srcOrd="2" destOrd="0" parTransId="{5B42AC3D-C955-41F1-A842-9247DDFF522B}" sibTransId="{790AA163-ABE3-4380-B6EE-54A169A7358A}"/>
    <dgm:cxn modelId="{2A6C40A9-BD29-4D5C-846A-D0B652A85C51}" type="presOf" srcId="{C6D8A620-F1EC-40E0-A79B-941EF5C96611}" destId="{39CFBD78-03F6-48A3-B920-306FA5BA0EAC}" srcOrd="0" destOrd="0" presId="urn:microsoft.com/office/officeart/2005/8/layout/vList2"/>
    <dgm:cxn modelId="{23D3F7D5-61C2-4BF5-9FFA-153569DF8E01}" type="presOf" srcId="{DBC75227-A0EA-4359-A972-D9246C7C6C47}" destId="{FA99C4D7-3349-4F70-B9E8-2AF0D1E724A8}" srcOrd="0" destOrd="0" presId="urn:microsoft.com/office/officeart/2005/8/layout/vList2"/>
    <dgm:cxn modelId="{627379FD-FF59-427A-A287-5BAB643B8C63}" srcId="{0331CA94-0A15-4F6D-895A-12CC9599F9B6}" destId="{D138E5EC-91F8-4328-9746-8B4468BFDB1A}" srcOrd="0" destOrd="0" parTransId="{B550DF37-B5D9-4FF6-8BDE-6CD244B41B5C}" sibTransId="{E69C7C44-AA56-462F-B2AA-7F53DF60CDB3}"/>
    <dgm:cxn modelId="{3B822EFF-3953-443D-9783-A067BC882B37}" srcId="{0331CA94-0A15-4F6D-895A-12CC9599F9B6}" destId="{DBC75227-A0EA-4359-A972-D9246C7C6C47}" srcOrd="4" destOrd="0" parTransId="{E2BBAFDF-EBF7-45F2-9FCE-AFBC2C7D39CB}" sibTransId="{281F2147-F40C-4B26-878E-803619D18F85}"/>
    <dgm:cxn modelId="{3242EFA2-EC54-48FA-9CE9-BC4602CEEE58}" type="presParOf" srcId="{B4E41910-FC36-40F8-AFBC-5B7BC2C454B4}" destId="{1DFCB3D8-E471-4879-B14B-28241C80BC17}" srcOrd="0" destOrd="0" presId="urn:microsoft.com/office/officeart/2005/8/layout/vList2"/>
    <dgm:cxn modelId="{9D74C5D3-22D8-4F36-9D37-DE682BA97CB6}" type="presParOf" srcId="{B4E41910-FC36-40F8-AFBC-5B7BC2C454B4}" destId="{60612A8B-39B8-4D09-8054-34ABC57D0CDC}" srcOrd="1" destOrd="0" presId="urn:microsoft.com/office/officeart/2005/8/layout/vList2"/>
    <dgm:cxn modelId="{01256E09-6A82-4922-97A0-EE298B45E851}" type="presParOf" srcId="{B4E41910-FC36-40F8-AFBC-5B7BC2C454B4}" destId="{4F9BCB31-42CE-4028-A228-BDC13ADF804F}" srcOrd="2" destOrd="0" presId="urn:microsoft.com/office/officeart/2005/8/layout/vList2"/>
    <dgm:cxn modelId="{8AEE7CAE-C8B0-4A02-B732-6E068930F3D5}" type="presParOf" srcId="{B4E41910-FC36-40F8-AFBC-5B7BC2C454B4}" destId="{86C5920A-5791-4343-9048-0CB4FA3B13D1}" srcOrd="3" destOrd="0" presId="urn:microsoft.com/office/officeart/2005/8/layout/vList2"/>
    <dgm:cxn modelId="{E3BE689D-6475-473D-9172-8F7D825A7F05}" type="presParOf" srcId="{B4E41910-FC36-40F8-AFBC-5B7BC2C454B4}" destId="{39CFBD78-03F6-48A3-B920-306FA5BA0EAC}" srcOrd="4" destOrd="0" presId="urn:microsoft.com/office/officeart/2005/8/layout/vList2"/>
    <dgm:cxn modelId="{25AB8A65-CD1B-4168-AF9E-410D4905607C}" type="presParOf" srcId="{B4E41910-FC36-40F8-AFBC-5B7BC2C454B4}" destId="{ABF00990-C7C1-4C72-B8D1-FE46D558C55E}" srcOrd="5" destOrd="0" presId="urn:microsoft.com/office/officeart/2005/8/layout/vList2"/>
    <dgm:cxn modelId="{AAAEE1D4-885F-4927-A069-F9DA0EA796A1}" type="presParOf" srcId="{B4E41910-FC36-40F8-AFBC-5B7BC2C454B4}" destId="{560798DB-339B-44DD-944F-71A2FADEEE94}" srcOrd="6" destOrd="0" presId="urn:microsoft.com/office/officeart/2005/8/layout/vList2"/>
    <dgm:cxn modelId="{65D88F14-9D82-4DCA-95F6-E8A9C6666465}" type="presParOf" srcId="{B4E41910-FC36-40F8-AFBC-5B7BC2C454B4}" destId="{944D4013-CED4-4E29-A05A-B1DA95720B4B}" srcOrd="7" destOrd="0" presId="urn:microsoft.com/office/officeart/2005/8/layout/vList2"/>
    <dgm:cxn modelId="{D0CCB1BB-5E69-4246-8DBD-725AE13000E9}" type="presParOf" srcId="{B4E41910-FC36-40F8-AFBC-5B7BC2C454B4}" destId="{FA99C4D7-3349-4F70-B9E8-2AF0D1E724A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46C36139-575B-481C-8519-C58BCCC776FE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5E8DD3B-4470-4FDE-9A04-BC1764C77FA2}">
      <dgm:prSet/>
      <dgm:spPr/>
      <dgm:t>
        <a:bodyPr/>
        <a:lstStyle/>
        <a:p>
          <a:r>
            <a:rPr lang="en-US"/>
            <a:t>Key Takeaways:</a:t>
          </a:r>
        </a:p>
      </dgm:t>
    </dgm:pt>
    <dgm:pt modelId="{61015D79-F262-4487-8963-D786198BBBAD}" type="parTrans" cxnId="{7B1AE82B-B019-4B48-AA96-4CB04996897D}">
      <dgm:prSet/>
      <dgm:spPr/>
      <dgm:t>
        <a:bodyPr/>
        <a:lstStyle/>
        <a:p>
          <a:endParaRPr lang="en-US"/>
        </a:p>
      </dgm:t>
    </dgm:pt>
    <dgm:pt modelId="{7CB9F2E5-1581-4BE5-AF1D-6CD38A12FD4C}" type="sibTrans" cxnId="{7B1AE82B-B019-4B48-AA96-4CB04996897D}">
      <dgm:prSet/>
      <dgm:spPr/>
      <dgm:t>
        <a:bodyPr/>
        <a:lstStyle/>
        <a:p>
          <a:endParaRPr lang="en-US"/>
        </a:p>
      </dgm:t>
    </dgm:pt>
    <dgm:pt modelId="{03BDD647-F983-4739-95B1-E3A0515E9E50}">
      <dgm:prSet/>
      <dgm:spPr/>
      <dgm:t>
        <a:bodyPr/>
        <a:lstStyle/>
        <a:p>
          <a:r>
            <a:rPr lang="en-US"/>
            <a:t>• Agile is more than a methodology - it's a mindset</a:t>
          </a:r>
        </a:p>
      </dgm:t>
    </dgm:pt>
    <dgm:pt modelId="{DDAFF5EC-8CEE-4705-B38A-2C91136293F0}" type="parTrans" cxnId="{66AFFFE4-6F25-43C6-9D54-8CB1269B692C}">
      <dgm:prSet/>
      <dgm:spPr/>
      <dgm:t>
        <a:bodyPr/>
        <a:lstStyle/>
        <a:p>
          <a:endParaRPr lang="en-US"/>
        </a:p>
      </dgm:t>
    </dgm:pt>
    <dgm:pt modelId="{4C2D05A1-53A3-48FD-A864-F917BDEB2458}" type="sibTrans" cxnId="{66AFFFE4-6F25-43C6-9D54-8CB1269B692C}">
      <dgm:prSet/>
      <dgm:spPr/>
      <dgm:t>
        <a:bodyPr/>
        <a:lstStyle/>
        <a:p>
          <a:endParaRPr lang="en-US"/>
        </a:p>
      </dgm:t>
    </dgm:pt>
    <dgm:pt modelId="{DD333785-D757-4DFE-A5F5-BFC2B12A3CEA}">
      <dgm:prSet/>
      <dgm:spPr/>
      <dgm:t>
        <a:bodyPr/>
        <a:lstStyle/>
        <a:p>
          <a:r>
            <a:rPr lang="en-US"/>
            <a:t>• Focus on people, collaboration, and customer value</a:t>
          </a:r>
        </a:p>
      </dgm:t>
    </dgm:pt>
    <dgm:pt modelId="{DCDB857D-77BE-42B6-9EC3-BE50B285C2DF}" type="parTrans" cxnId="{9725D156-38D6-43D8-8105-DF5AE25EB662}">
      <dgm:prSet/>
      <dgm:spPr/>
      <dgm:t>
        <a:bodyPr/>
        <a:lstStyle/>
        <a:p>
          <a:endParaRPr lang="en-US"/>
        </a:p>
      </dgm:t>
    </dgm:pt>
    <dgm:pt modelId="{E280C2B9-F395-451A-B44D-0962F389202B}" type="sibTrans" cxnId="{9725D156-38D6-43D8-8105-DF5AE25EB662}">
      <dgm:prSet/>
      <dgm:spPr/>
      <dgm:t>
        <a:bodyPr/>
        <a:lstStyle/>
        <a:p>
          <a:endParaRPr lang="en-US"/>
        </a:p>
      </dgm:t>
    </dgm:pt>
    <dgm:pt modelId="{D7E8D822-F60B-438D-ADA2-6F2417F2CC35}">
      <dgm:prSet/>
      <dgm:spPr/>
      <dgm:t>
        <a:bodyPr/>
        <a:lstStyle/>
        <a:p>
          <a:r>
            <a:rPr lang="en-US"/>
            <a:t>• Embrace change and continuous improvement</a:t>
          </a:r>
        </a:p>
      </dgm:t>
    </dgm:pt>
    <dgm:pt modelId="{16BA4395-39CA-4BD7-A3FB-C3C79B41E56B}" type="parTrans" cxnId="{F088DD26-B761-4A94-B691-AE48609EF800}">
      <dgm:prSet/>
      <dgm:spPr/>
      <dgm:t>
        <a:bodyPr/>
        <a:lstStyle/>
        <a:p>
          <a:endParaRPr lang="en-US"/>
        </a:p>
      </dgm:t>
    </dgm:pt>
    <dgm:pt modelId="{62D1F23B-CA87-4B39-A9B8-9F4CD8802713}" type="sibTrans" cxnId="{F088DD26-B761-4A94-B691-AE48609EF800}">
      <dgm:prSet/>
      <dgm:spPr/>
      <dgm:t>
        <a:bodyPr/>
        <a:lstStyle/>
        <a:p>
          <a:endParaRPr lang="en-US"/>
        </a:p>
      </dgm:t>
    </dgm:pt>
    <dgm:pt modelId="{A3E9C5B0-89BA-455D-B935-C51C28C8C0F6}">
      <dgm:prSet/>
      <dgm:spPr/>
      <dgm:t>
        <a:bodyPr/>
        <a:lstStyle/>
        <a:p>
          <a:r>
            <a:rPr lang="en-US"/>
            <a:t>• Scrum provides a proven framework for implementing Agile</a:t>
          </a:r>
        </a:p>
      </dgm:t>
    </dgm:pt>
    <dgm:pt modelId="{47067E38-400B-4BC3-9B9E-063C8A017A9D}" type="parTrans" cxnId="{61923078-FB2B-453C-B7BA-AF698B768ADB}">
      <dgm:prSet/>
      <dgm:spPr/>
      <dgm:t>
        <a:bodyPr/>
        <a:lstStyle/>
        <a:p>
          <a:endParaRPr lang="en-US"/>
        </a:p>
      </dgm:t>
    </dgm:pt>
    <dgm:pt modelId="{D90DD736-41EE-40F3-BC6E-7D6FD291B78E}" type="sibTrans" cxnId="{61923078-FB2B-453C-B7BA-AF698B768ADB}">
      <dgm:prSet/>
      <dgm:spPr/>
      <dgm:t>
        <a:bodyPr/>
        <a:lstStyle/>
        <a:p>
          <a:endParaRPr lang="en-US"/>
        </a:p>
      </dgm:t>
    </dgm:pt>
    <dgm:pt modelId="{5AA40362-87EA-4236-A442-1490ACEA170F}">
      <dgm:prSet/>
      <dgm:spPr/>
      <dgm:t>
        <a:bodyPr/>
        <a:lstStyle/>
        <a:p>
          <a:r>
            <a:rPr lang="en-US"/>
            <a:t>• Effective estimation and planning enable predictable delivery</a:t>
          </a:r>
        </a:p>
      </dgm:t>
    </dgm:pt>
    <dgm:pt modelId="{D62CC8A7-70C7-4DCC-9B23-5790F0BCBC54}" type="parTrans" cxnId="{3B773389-B995-4575-A3FE-06C48804B1FF}">
      <dgm:prSet/>
      <dgm:spPr/>
      <dgm:t>
        <a:bodyPr/>
        <a:lstStyle/>
        <a:p>
          <a:endParaRPr lang="en-US"/>
        </a:p>
      </dgm:t>
    </dgm:pt>
    <dgm:pt modelId="{7A6167BF-4EDD-4A8C-92B6-E8EF85484F01}" type="sibTrans" cxnId="{3B773389-B995-4575-A3FE-06C48804B1FF}">
      <dgm:prSet/>
      <dgm:spPr/>
      <dgm:t>
        <a:bodyPr/>
        <a:lstStyle/>
        <a:p>
          <a:endParaRPr lang="en-US"/>
        </a:p>
      </dgm:t>
    </dgm:pt>
    <dgm:pt modelId="{0CA385B4-FB1F-4858-815B-32A9F6E502DC}">
      <dgm:prSet/>
      <dgm:spPr/>
      <dgm:t>
        <a:bodyPr/>
        <a:lstStyle/>
        <a:p>
          <a:r>
            <a:rPr lang="en-US"/>
            <a:t>• User stories keep the focus on customer value</a:t>
          </a:r>
        </a:p>
      </dgm:t>
    </dgm:pt>
    <dgm:pt modelId="{58FAAF7D-E7FB-4E3A-9E84-D5E1DFE3A746}" type="parTrans" cxnId="{A268C29A-7E72-418C-ACD9-451A353D8086}">
      <dgm:prSet/>
      <dgm:spPr/>
      <dgm:t>
        <a:bodyPr/>
        <a:lstStyle/>
        <a:p>
          <a:endParaRPr lang="en-US"/>
        </a:p>
      </dgm:t>
    </dgm:pt>
    <dgm:pt modelId="{03EF6FF4-B456-4452-B6B1-155296CE8B1A}" type="sibTrans" cxnId="{A268C29A-7E72-418C-ACD9-451A353D8086}">
      <dgm:prSet/>
      <dgm:spPr/>
      <dgm:t>
        <a:bodyPr/>
        <a:lstStyle/>
        <a:p>
          <a:endParaRPr lang="en-US"/>
        </a:p>
      </dgm:t>
    </dgm:pt>
    <dgm:pt modelId="{C3415A7E-FCB6-4D83-B4AC-73022A3A82B0}">
      <dgm:prSet/>
      <dgm:spPr/>
      <dgm:t>
        <a:bodyPr/>
        <a:lstStyle/>
        <a:p>
          <a:r>
            <a:rPr lang="en-US"/>
            <a:t>• Metrics and reporting provide transparency and enable improvement</a:t>
          </a:r>
        </a:p>
      </dgm:t>
    </dgm:pt>
    <dgm:pt modelId="{21462F9A-AC6C-4B9D-B1C2-4A3421BDA281}" type="parTrans" cxnId="{243D8541-AFA9-4062-B79D-0C956D60182D}">
      <dgm:prSet/>
      <dgm:spPr/>
      <dgm:t>
        <a:bodyPr/>
        <a:lstStyle/>
        <a:p>
          <a:endParaRPr lang="en-US"/>
        </a:p>
      </dgm:t>
    </dgm:pt>
    <dgm:pt modelId="{B2CA80B0-1ED1-4477-AC47-E54E57A93752}" type="sibTrans" cxnId="{243D8541-AFA9-4062-B79D-0C956D60182D}">
      <dgm:prSet/>
      <dgm:spPr/>
      <dgm:t>
        <a:bodyPr/>
        <a:lstStyle/>
        <a:p>
          <a:endParaRPr lang="en-US"/>
        </a:p>
      </dgm:t>
    </dgm:pt>
    <dgm:pt modelId="{791579D2-4AC8-48FA-A16F-12B16EB5F48E}">
      <dgm:prSet/>
      <dgm:spPr/>
      <dgm:t>
        <a:bodyPr/>
        <a:lstStyle/>
        <a:p>
          <a:r>
            <a:rPr lang="en-US"/>
            <a:t>Getting Started with Agile:</a:t>
          </a:r>
        </a:p>
      </dgm:t>
    </dgm:pt>
    <dgm:pt modelId="{6CFA71AF-6CB5-4388-89B2-959EF9A3DE04}" type="parTrans" cxnId="{1BE8FE88-154D-46A2-A3E7-53A4FC786C72}">
      <dgm:prSet/>
      <dgm:spPr/>
      <dgm:t>
        <a:bodyPr/>
        <a:lstStyle/>
        <a:p>
          <a:endParaRPr lang="en-US"/>
        </a:p>
      </dgm:t>
    </dgm:pt>
    <dgm:pt modelId="{FE05A50F-2533-4B0D-87AB-34E239F80577}" type="sibTrans" cxnId="{1BE8FE88-154D-46A2-A3E7-53A4FC786C72}">
      <dgm:prSet/>
      <dgm:spPr/>
      <dgm:t>
        <a:bodyPr/>
        <a:lstStyle/>
        <a:p>
          <a:endParaRPr lang="en-US"/>
        </a:p>
      </dgm:t>
    </dgm:pt>
    <dgm:pt modelId="{07D5D5D7-8CFB-4861-9D14-8C88E812DAD4}">
      <dgm:prSet/>
      <dgm:spPr/>
      <dgm:t>
        <a:bodyPr/>
        <a:lstStyle/>
        <a:p>
          <a:r>
            <a:rPr lang="en-US"/>
            <a:t>• Start with Scrum framework</a:t>
          </a:r>
        </a:p>
      </dgm:t>
    </dgm:pt>
    <dgm:pt modelId="{5826D17A-70B5-4D67-8C21-FD9CBFA795E6}" type="parTrans" cxnId="{448705DB-9351-4AC6-AE7D-F7BE334EF0DF}">
      <dgm:prSet/>
      <dgm:spPr/>
      <dgm:t>
        <a:bodyPr/>
        <a:lstStyle/>
        <a:p>
          <a:endParaRPr lang="en-US"/>
        </a:p>
      </dgm:t>
    </dgm:pt>
    <dgm:pt modelId="{0FCA69CF-0340-4AC2-9684-99946BC8EC1D}" type="sibTrans" cxnId="{448705DB-9351-4AC6-AE7D-F7BE334EF0DF}">
      <dgm:prSet/>
      <dgm:spPr/>
      <dgm:t>
        <a:bodyPr/>
        <a:lstStyle/>
        <a:p>
          <a:endParaRPr lang="en-US"/>
        </a:p>
      </dgm:t>
    </dgm:pt>
    <dgm:pt modelId="{D7EA2AD8-CF47-432A-AA53-CA7BD54DBAA9}">
      <dgm:prSet/>
      <dgm:spPr/>
      <dgm:t>
        <a:bodyPr/>
        <a:lstStyle/>
        <a:p>
          <a:r>
            <a:rPr lang="en-US"/>
            <a:t>• Train the team on Agile principles and practices</a:t>
          </a:r>
        </a:p>
      </dgm:t>
    </dgm:pt>
    <dgm:pt modelId="{D68535A2-821D-4831-897A-96B085151806}" type="parTrans" cxnId="{2F634E5D-659B-4569-984E-0FB046624FEA}">
      <dgm:prSet/>
      <dgm:spPr/>
      <dgm:t>
        <a:bodyPr/>
        <a:lstStyle/>
        <a:p>
          <a:endParaRPr lang="en-US"/>
        </a:p>
      </dgm:t>
    </dgm:pt>
    <dgm:pt modelId="{EBEBDCEC-C6DF-44F9-A42F-49AD7BC03FA0}" type="sibTrans" cxnId="{2F634E5D-659B-4569-984E-0FB046624FEA}">
      <dgm:prSet/>
      <dgm:spPr/>
      <dgm:t>
        <a:bodyPr/>
        <a:lstStyle/>
        <a:p>
          <a:endParaRPr lang="en-US"/>
        </a:p>
      </dgm:t>
    </dgm:pt>
    <dgm:pt modelId="{878F4035-0D2B-40BA-A3ED-C95BD1D17D1C}">
      <dgm:prSet/>
      <dgm:spPr/>
      <dgm:t>
        <a:bodyPr/>
        <a:lstStyle/>
        <a:p>
          <a:r>
            <a:rPr lang="en-US"/>
            <a:t>• Begin with short sprints (2 weeks)</a:t>
          </a:r>
        </a:p>
      </dgm:t>
    </dgm:pt>
    <dgm:pt modelId="{51B4DCFE-6322-4DB9-A105-73BE6273A48D}" type="parTrans" cxnId="{E20FEA97-E3DE-48FC-B4F0-1D2343B18F11}">
      <dgm:prSet/>
      <dgm:spPr/>
      <dgm:t>
        <a:bodyPr/>
        <a:lstStyle/>
        <a:p>
          <a:endParaRPr lang="en-US"/>
        </a:p>
      </dgm:t>
    </dgm:pt>
    <dgm:pt modelId="{A01A50CA-7632-432F-A537-BE47A19101BF}" type="sibTrans" cxnId="{E20FEA97-E3DE-48FC-B4F0-1D2343B18F11}">
      <dgm:prSet/>
      <dgm:spPr/>
      <dgm:t>
        <a:bodyPr/>
        <a:lstStyle/>
        <a:p>
          <a:endParaRPr lang="en-US"/>
        </a:p>
      </dgm:t>
    </dgm:pt>
    <dgm:pt modelId="{9665E83F-ECB3-4EEE-84E4-3E6617E6835E}">
      <dgm:prSet/>
      <dgm:spPr/>
      <dgm:t>
        <a:bodyPr/>
        <a:lstStyle/>
        <a:p>
          <a:r>
            <a:rPr lang="en-US"/>
            <a:t>• Focus on delivering working software</a:t>
          </a:r>
        </a:p>
      </dgm:t>
    </dgm:pt>
    <dgm:pt modelId="{0CCE6013-F11F-4C87-9C44-473FC83AD9ED}" type="parTrans" cxnId="{67368BCA-7CAF-4811-8563-9B3224E46415}">
      <dgm:prSet/>
      <dgm:spPr/>
      <dgm:t>
        <a:bodyPr/>
        <a:lstStyle/>
        <a:p>
          <a:endParaRPr lang="en-US"/>
        </a:p>
      </dgm:t>
    </dgm:pt>
    <dgm:pt modelId="{8F3EA78B-402E-402B-9E5E-A92FD9899B99}" type="sibTrans" cxnId="{67368BCA-7CAF-4811-8563-9B3224E46415}">
      <dgm:prSet/>
      <dgm:spPr/>
      <dgm:t>
        <a:bodyPr/>
        <a:lstStyle/>
        <a:p>
          <a:endParaRPr lang="en-US"/>
        </a:p>
      </dgm:t>
    </dgm:pt>
    <dgm:pt modelId="{61D15308-F341-44FF-887D-BEAF30EA6C5D}">
      <dgm:prSet/>
      <dgm:spPr/>
      <dgm:t>
        <a:bodyPr/>
        <a:lstStyle/>
        <a:p>
          <a:r>
            <a:rPr lang="en-US"/>
            <a:t>• Continuously inspect and adapt your process</a:t>
          </a:r>
        </a:p>
      </dgm:t>
    </dgm:pt>
    <dgm:pt modelId="{D024D33D-7C96-482A-8019-9DF0897D9508}" type="parTrans" cxnId="{57A5C091-3A89-4BC1-94D9-0ED2374A2B2D}">
      <dgm:prSet/>
      <dgm:spPr/>
      <dgm:t>
        <a:bodyPr/>
        <a:lstStyle/>
        <a:p>
          <a:endParaRPr lang="en-US"/>
        </a:p>
      </dgm:t>
    </dgm:pt>
    <dgm:pt modelId="{EFCC790F-F073-442D-A735-30916D0C256C}" type="sibTrans" cxnId="{57A5C091-3A89-4BC1-94D9-0ED2374A2B2D}">
      <dgm:prSet/>
      <dgm:spPr/>
      <dgm:t>
        <a:bodyPr/>
        <a:lstStyle/>
        <a:p>
          <a:endParaRPr lang="en-US"/>
        </a:p>
      </dgm:t>
    </dgm:pt>
    <dgm:pt modelId="{FBAA006C-4EF9-4ED3-9ED7-642CA7508091}">
      <dgm:prSet/>
      <dgm:spPr/>
      <dgm:t>
        <a:bodyPr/>
        <a:lstStyle/>
        <a:p>
          <a:r>
            <a:rPr lang="en-US"/>
            <a:t>Remember: Agile is a journey of continuous improvement, </a:t>
          </a:r>
        </a:p>
      </dgm:t>
    </dgm:pt>
    <dgm:pt modelId="{E361CEF6-F1A1-4C9C-824C-07FE40367FC5}" type="parTrans" cxnId="{35C3401B-A944-4C53-B694-ED2089FE6606}">
      <dgm:prSet/>
      <dgm:spPr/>
      <dgm:t>
        <a:bodyPr/>
        <a:lstStyle/>
        <a:p>
          <a:endParaRPr lang="en-US"/>
        </a:p>
      </dgm:t>
    </dgm:pt>
    <dgm:pt modelId="{65F07A6A-C528-4EAD-AA68-DFF079883525}" type="sibTrans" cxnId="{35C3401B-A944-4C53-B694-ED2089FE6606}">
      <dgm:prSet/>
      <dgm:spPr/>
      <dgm:t>
        <a:bodyPr/>
        <a:lstStyle/>
        <a:p>
          <a:endParaRPr lang="en-US"/>
        </a:p>
      </dgm:t>
    </dgm:pt>
    <dgm:pt modelId="{42DF3CC2-08AB-46AE-A4B3-9BED0B362522}">
      <dgm:prSet/>
      <dgm:spPr/>
      <dgm:t>
        <a:bodyPr/>
        <a:lstStyle/>
        <a:p>
          <a:r>
            <a:rPr lang="en-US"/>
            <a:t>not a destination!</a:t>
          </a:r>
        </a:p>
      </dgm:t>
    </dgm:pt>
    <dgm:pt modelId="{A3641C8A-1EC2-409C-A6DA-D48EF1004D53}" type="parTrans" cxnId="{E6E4A91F-8957-456E-8408-EA58B50B4C94}">
      <dgm:prSet/>
      <dgm:spPr/>
      <dgm:t>
        <a:bodyPr/>
        <a:lstStyle/>
        <a:p>
          <a:endParaRPr lang="en-US"/>
        </a:p>
      </dgm:t>
    </dgm:pt>
    <dgm:pt modelId="{22A45253-ADA6-4EB0-981B-9C7BB13B2ABB}" type="sibTrans" cxnId="{E6E4A91F-8957-456E-8408-EA58B50B4C94}">
      <dgm:prSet/>
      <dgm:spPr/>
      <dgm:t>
        <a:bodyPr/>
        <a:lstStyle/>
        <a:p>
          <a:endParaRPr lang="en-US"/>
        </a:p>
      </dgm:t>
    </dgm:pt>
    <dgm:pt modelId="{58A4D5FF-97DA-4B68-975C-64B545761ADF}" type="pres">
      <dgm:prSet presAssocID="{46C36139-575B-481C-8519-C58BCCC776FE}" presName="diagram" presStyleCnt="0">
        <dgm:presLayoutVars>
          <dgm:dir/>
          <dgm:resizeHandles val="exact"/>
        </dgm:presLayoutVars>
      </dgm:prSet>
      <dgm:spPr/>
    </dgm:pt>
    <dgm:pt modelId="{366BFE66-0D18-49E3-9407-DFF423C86D8A}" type="pres">
      <dgm:prSet presAssocID="{B5E8DD3B-4470-4FDE-9A04-BC1764C77FA2}" presName="node" presStyleLbl="node1" presStyleIdx="0" presStyleCnt="16">
        <dgm:presLayoutVars>
          <dgm:bulletEnabled val="1"/>
        </dgm:presLayoutVars>
      </dgm:prSet>
      <dgm:spPr/>
    </dgm:pt>
    <dgm:pt modelId="{92E49BEC-8670-4ABD-98C8-5A87BD732285}" type="pres">
      <dgm:prSet presAssocID="{7CB9F2E5-1581-4BE5-AF1D-6CD38A12FD4C}" presName="sibTrans" presStyleCnt="0"/>
      <dgm:spPr/>
    </dgm:pt>
    <dgm:pt modelId="{11B0D741-0409-4D67-8D4B-92CFB9A2A5DD}" type="pres">
      <dgm:prSet presAssocID="{03BDD647-F983-4739-95B1-E3A0515E9E50}" presName="node" presStyleLbl="node1" presStyleIdx="1" presStyleCnt="16">
        <dgm:presLayoutVars>
          <dgm:bulletEnabled val="1"/>
        </dgm:presLayoutVars>
      </dgm:prSet>
      <dgm:spPr/>
    </dgm:pt>
    <dgm:pt modelId="{54138D6D-1E7A-415B-86CF-AF7132CFF7ED}" type="pres">
      <dgm:prSet presAssocID="{4C2D05A1-53A3-48FD-A864-F917BDEB2458}" presName="sibTrans" presStyleCnt="0"/>
      <dgm:spPr/>
    </dgm:pt>
    <dgm:pt modelId="{B90197B7-54FF-47BD-9FCF-F393E1A09E7F}" type="pres">
      <dgm:prSet presAssocID="{DD333785-D757-4DFE-A5F5-BFC2B12A3CEA}" presName="node" presStyleLbl="node1" presStyleIdx="2" presStyleCnt="16">
        <dgm:presLayoutVars>
          <dgm:bulletEnabled val="1"/>
        </dgm:presLayoutVars>
      </dgm:prSet>
      <dgm:spPr/>
    </dgm:pt>
    <dgm:pt modelId="{1BDB24F1-7308-4107-B131-2FDA6EB04901}" type="pres">
      <dgm:prSet presAssocID="{E280C2B9-F395-451A-B44D-0962F389202B}" presName="sibTrans" presStyleCnt="0"/>
      <dgm:spPr/>
    </dgm:pt>
    <dgm:pt modelId="{65137FAE-A1AD-4DE2-B9B5-693756D2B965}" type="pres">
      <dgm:prSet presAssocID="{D7E8D822-F60B-438D-ADA2-6F2417F2CC35}" presName="node" presStyleLbl="node1" presStyleIdx="3" presStyleCnt="16">
        <dgm:presLayoutVars>
          <dgm:bulletEnabled val="1"/>
        </dgm:presLayoutVars>
      </dgm:prSet>
      <dgm:spPr/>
    </dgm:pt>
    <dgm:pt modelId="{609E5D6C-442E-489C-9535-BE95F1C6597C}" type="pres">
      <dgm:prSet presAssocID="{62D1F23B-CA87-4B39-A9B8-9F4CD8802713}" presName="sibTrans" presStyleCnt="0"/>
      <dgm:spPr/>
    </dgm:pt>
    <dgm:pt modelId="{3AD4F57C-A0A2-45F8-8AFF-D6C87085553D}" type="pres">
      <dgm:prSet presAssocID="{A3E9C5B0-89BA-455D-B935-C51C28C8C0F6}" presName="node" presStyleLbl="node1" presStyleIdx="4" presStyleCnt="16">
        <dgm:presLayoutVars>
          <dgm:bulletEnabled val="1"/>
        </dgm:presLayoutVars>
      </dgm:prSet>
      <dgm:spPr/>
    </dgm:pt>
    <dgm:pt modelId="{90A07733-E312-4C5F-BC5D-2ECBD9B84CA7}" type="pres">
      <dgm:prSet presAssocID="{D90DD736-41EE-40F3-BC6E-7D6FD291B78E}" presName="sibTrans" presStyleCnt="0"/>
      <dgm:spPr/>
    </dgm:pt>
    <dgm:pt modelId="{B9A65047-1A86-46DC-8C20-96A5FD09A3C6}" type="pres">
      <dgm:prSet presAssocID="{5AA40362-87EA-4236-A442-1490ACEA170F}" presName="node" presStyleLbl="node1" presStyleIdx="5" presStyleCnt="16">
        <dgm:presLayoutVars>
          <dgm:bulletEnabled val="1"/>
        </dgm:presLayoutVars>
      </dgm:prSet>
      <dgm:spPr/>
    </dgm:pt>
    <dgm:pt modelId="{6815CA04-0AA6-480B-8633-5225EDBE675A}" type="pres">
      <dgm:prSet presAssocID="{7A6167BF-4EDD-4A8C-92B6-E8EF85484F01}" presName="sibTrans" presStyleCnt="0"/>
      <dgm:spPr/>
    </dgm:pt>
    <dgm:pt modelId="{640A53D6-A57D-4ADF-8A59-FF0EFBF7EF97}" type="pres">
      <dgm:prSet presAssocID="{0CA385B4-FB1F-4858-815B-32A9F6E502DC}" presName="node" presStyleLbl="node1" presStyleIdx="6" presStyleCnt="16">
        <dgm:presLayoutVars>
          <dgm:bulletEnabled val="1"/>
        </dgm:presLayoutVars>
      </dgm:prSet>
      <dgm:spPr/>
    </dgm:pt>
    <dgm:pt modelId="{9FC12ADB-F1DB-41B1-B120-91FEAE6F77E8}" type="pres">
      <dgm:prSet presAssocID="{03EF6FF4-B456-4452-B6B1-155296CE8B1A}" presName="sibTrans" presStyleCnt="0"/>
      <dgm:spPr/>
    </dgm:pt>
    <dgm:pt modelId="{9508D2E9-7925-4323-87F9-D915177EA953}" type="pres">
      <dgm:prSet presAssocID="{C3415A7E-FCB6-4D83-B4AC-73022A3A82B0}" presName="node" presStyleLbl="node1" presStyleIdx="7" presStyleCnt="16">
        <dgm:presLayoutVars>
          <dgm:bulletEnabled val="1"/>
        </dgm:presLayoutVars>
      </dgm:prSet>
      <dgm:spPr/>
    </dgm:pt>
    <dgm:pt modelId="{5FEAA350-D9C3-4BBC-B484-351E8F9A01F0}" type="pres">
      <dgm:prSet presAssocID="{B2CA80B0-1ED1-4477-AC47-E54E57A93752}" presName="sibTrans" presStyleCnt="0"/>
      <dgm:spPr/>
    </dgm:pt>
    <dgm:pt modelId="{C2F0C742-3577-44DF-A37F-2B3DA2D08060}" type="pres">
      <dgm:prSet presAssocID="{791579D2-4AC8-48FA-A16F-12B16EB5F48E}" presName="node" presStyleLbl="node1" presStyleIdx="8" presStyleCnt="16">
        <dgm:presLayoutVars>
          <dgm:bulletEnabled val="1"/>
        </dgm:presLayoutVars>
      </dgm:prSet>
      <dgm:spPr/>
    </dgm:pt>
    <dgm:pt modelId="{72CD32D2-9B67-4CC1-9A45-4DA9DDBA63A5}" type="pres">
      <dgm:prSet presAssocID="{FE05A50F-2533-4B0D-87AB-34E239F80577}" presName="sibTrans" presStyleCnt="0"/>
      <dgm:spPr/>
    </dgm:pt>
    <dgm:pt modelId="{A4DE689A-DD70-4BB3-A48D-668BD073D140}" type="pres">
      <dgm:prSet presAssocID="{07D5D5D7-8CFB-4861-9D14-8C88E812DAD4}" presName="node" presStyleLbl="node1" presStyleIdx="9" presStyleCnt="16">
        <dgm:presLayoutVars>
          <dgm:bulletEnabled val="1"/>
        </dgm:presLayoutVars>
      </dgm:prSet>
      <dgm:spPr/>
    </dgm:pt>
    <dgm:pt modelId="{F82BC224-C78A-48AC-B923-F88628EA1CCA}" type="pres">
      <dgm:prSet presAssocID="{0FCA69CF-0340-4AC2-9684-99946BC8EC1D}" presName="sibTrans" presStyleCnt="0"/>
      <dgm:spPr/>
    </dgm:pt>
    <dgm:pt modelId="{459498D6-4380-424C-AA7B-0A47A92B63E2}" type="pres">
      <dgm:prSet presAssocID="{D7EA2AD8-CF47-432A-AA53-CA7BD54DBAA9}" presName="node" presStyleLbl="node1" presStyleIdx="10" presStyleCnt="16">
        <dgm:presLayoutVars>
          <dgm:bulletEnabled val="1"/>
        </dgm:presLayoutVars>
      </dgm:prSet>
      <dgm:spPr/>
    </dgm:pt>
    <dgm:pt modelId="{49795F5A-6DAE-4DC4-BF9D-346C6CE8992D}" type="pres">
      <dgm:prSet presAssocID="{EBEBDCEC-C6DF-44F9-A42F-49AD7BC03FA0}" presName="sibTrans" presStyleCnt="0"/>
      <dgm:spPr/>
    </dgm:pt>
    <dgm:pt modelId="{ECA62122-B51F-4858-A4EB-817AE3D33B22}" type="pres">
      <dgm:prSet presAssocID="{878F4035-0D2B-40BA-A3ED-C95BD1D17D1C}" presName="node" presStyleLbl="node1" presStyleIdx="11" presStyleCnt="16">
        <dgm:presLayoutVars>
          <dgm:bulletEnabled val="1"/>
        </dgm:presLayoutVars>
      </dgm:prSet>
      <dgm:spPr/>
    </dgm:pt>
    <dgm:pt modelId="{15AA10D7-F3F8-40B0-8D15-008400DC52E0}" type="pres">
      <dgm:prSet presAssocID="{A01A50CA-7632-432F-A537-BE47A19101BF}" presName="sibTrans" presStyleCnt="0"/>
      <dgm:spPr/>
    </dgm:pt>
    <dgm:pt modelId="{DE88691A-3A8E-4FA4-A4E9-33921A7170A7}" type="pres">
      <dgm:prSet presAssocID="{9665E83F-ECB3-4EEE-84E4-3E6617E6835E}" presName="node" presStyleLbl="node1" presStyleIdx="12" presStyleCnt="16">
        <dgm:presLayoutVars>
          <dgm:bulletEnabled val="1"/>
        </dgm:presLayoutVars>
      </dgm:prSet>
      <dgm:spPr/>
    </dgm:pt>
    <dgm:pt modelId="{900F19A9-3F86-45CB-9877-83DF5744DA4D}" type="pres">
      <dgm:prSet presAssocID="{8F3EA78B-402E-402B-9E5E-A92FD9899B99}" presName="sibTrans" presStyleCnt="0"/>
      <dgm:spPr/>
    </dgm:pt>
    <dgm:pt modelId="{B8991E49-2A8D-4D1A-839A-7B7B5CB5184E}" type="pres">
      <dgm:prSet presAssocID="{61D15308-F341-44FF-887D-BEAF30EA6C5D}" presName="node" presStyleLbl="node1" presStyleIdx="13" presStyleCnt="16">
        <dgm:presLayoutVars>
          <dgm:bulletEnabled val="1"/>
        </dgm:presLayoutVars>
      </dgm:prSet>
      <dgm:spPr/>
    </dgm:pt>
    <dgm:pt modelId="{51392F7D-E3F2-4DF6-B7B4-1014C46DB751}" type="pres">
      <dgm:prSet presAssocID="{EFCC790F-F073-442D-A735-30916D0C256C}" presName="sibTrans" presStyleCnt="0"/>
      <dgm:spPr/>
    </dgm:pt>
    <dgm:pt modelId="{187911E7-CD88-434B-A4E6-9185A012F856}" type="pres">
      <dgm:prSet presAssocID="{FBAA006C-4EF9-4ED3-9ED7-642CA7508091}" presName="node" presStyleLbl="node1" presStyleIdx="14" presStyleCnt="16">
        <dgm:presLayoutVars>
          <dgm:bulletEnabled val="1"/>
        </dgm:presLayoutVars>
      </dgm:prSet>
      <dgm:spPr/>
    </dgm:pt>
    <dgm:pt modelId="{9F3C8EAE-71BA-440D-859D-9013CB359A68}" type="pres">
      <dgm:prSet presAssocID="{65F07A6A-C528-4EAD-AA68-DFF079883525}" presName="sibTrans" presStyleCnt="0"/>
      <dgm:spPr/>
    </dgm:pt>
    <dgm:pt modelId="{5BF810FA-5C59-405E-88C7-336B2A099DD3}" type="pres">
      <dgm:prSet presAssocID="{42DF3CC2-08AB-46AE-A4B3-9BED0B362522}" presName="node" presStyleLbl="node1" presStyleIdx="15" presStyleCnt="16">
        <dgm:presLayoutVars>
          <dgm:bulletEnabled val="1"/>
        </dgm:presLayoutVars>
      </dgm:prSet>
      <dgm:spPr/>
    </dgm:pt>
  </dgm:ptLst>
  <dgm:cxnLst>
    <dgm:cxn modelId="{C9B8640B-201B-4491-881C-FDA8617EC4AC}" type="presOf" srcId="{61D15308-F341-44FF-887D-BEAF30EA6C5D}" destId="{B8991E49-2A8D-4D1A-839A-7B7B5CB5184E}" srcOrd="0" destOrd="0" presId="urn:microsoft.com/office/officeart/2005/8/layout/default"/>
    <dgm:cxn modelId="{FA35480B-FD5B-46C4-BE80-019679ADE8CF}" type="presOf" srcId="{C3415A7E-FCB6-4D83-B4AC-73022A3A82B0}" destId="{9508D2E9-7925-4323-87F9-D915177EA953}" srcOrd="0" destOrd="0" presId="urn:microsoft.com/office/officeart/2005/8/layout/default"/>
    <dgm:cxn modelId="{F5CDE112-A608-4454-8308-1C6EE2EE5DC5}" type="presOf" srcId="{D7E8D822-F60B-438D-ADA2-6F2417F2CC35}" destId="{65137FAE-A1AD-4DE2-B9B5-693756D2B965}" srcOrd="0" destOrd="0" presId="urn:microsoft.com/office/officeart/2005/8/layout/default"/>
    <dgm:cxn modelId="{D2722B19-5FAC-4B3B-AD4A-683A7369E89F}" type="presOf" srcId="{B5E8DD3B-4470-4FDE-9A04-BC1764C77FA2}" destId="{366BFE66-0D18-49E3-9407-DFF423C86D8A}" srcOrd="0" destOrd="0" presId="urn:microsoft.com/office/officeart/2005/8/layout/default"/>
    <dgm:cxn modelId="{94503C1A-8242-4003-B65D-A5E6F109B18D}" type="presOf" srcId="{A3E9C5B0-89BA-455D-B935-C51C28C8C0F6}" destId="{3AD4F57C-A0A2-45F8-8AFF-D6C87085553D}" srcOrd="0" destOrd="0" presId="urn:microsoft.com/office/officeart/2005/8/layout/default"/>
    <dgm:cxn modelId="{35C3401B-A944-4C53-B694-ED2089FE6606}" srcId="{46C36139-575B-481C-8519-C58BCCC776FE}" destId="{FBAA006C-4EF9-4ED3-9ED7-642CA7508091}" srcOrd="14" destOrd="0" parTransId="{E361CEF6-F1A1-4C9C-824C-07FE40367FC5}" sibTransId="{65F07A6A-C528-4EAD-AA68-DFF079883525}"/>
    <dgm:cxn modelId="{E6E4A91F-8957-456E-8408-EA58B50B4C94}" srcId="{46C36139-575B-481C-8519-C58BCCC776FE}" destId="{42DF3CC2-08AB-46AE-A4B3-9BED0B362522}" srcOrd="15" destOrd="0" parTransId="{A3641C8A-1EC2-409C-A6DA-D48EF1004D53}" sibTransId="{22A45253-ADA6-4EB0-981B-9C7BB13B2ABB}"/>
    <dgm:cxn modelId="{F088DD26-B761-4A94-B691-AE48609EF800}" srcId="{46C36139-575B-481C-8519-C58BCCC776FE}" destId="{D7E8D822-F60B-438D-ADA2-6F2417F2CC35}" srcOrd="3" destOrd="0" parTransId="{16BA4395-39CA-4BD7-A3FB-C3C79B41E56B}" sibTransId="{62D1F23B-CA87-4B39-A9B8-9F4CD8802713}"/>
    <dgm:cxn modelId="{7B1AE82B-B019-4B48-AA96-4CB04996897D}" srcId="{46C36139-575B-481C-8519-C58BCCC776FE}" destId="{B5E8DD3B-4470-4FDE-9A04-BC1764C77FA2}" srcOrd="0" destOrd="0" parTransId="{61015D79-F262-4487-8963-D786198BBBAD}" sibTransId="{7CB9F2E5-1581-4BE5-AF1D-6CD38A12FD4C}"/>
    <dgm:cxn modelId="{2F634E5D-659B-4569-984E-0FB046624FEA}" srcId="{46C36139-575B-481C-8519-C58BCCC776FE}" destId="{D7EA2AD8-CF47-432A-AA53-CA7BD54DBAA9}" srcOrd="10" destOrd="0" parTransId="{D68535A2-821D-4831-897A-96B085151806}" sibTransId="{EBEBDCEC-C6DF-44F9-A42F-49AD7BC03FA0}"/>
    <dgm:cxn modelId="{4D0E5B60-6F4D-4197-B23E-C11541C17F65}" type="presOf" srcId="{9665E83F-ECB3-4EEE-84E4-3E6617E6835E}" destId="{DE88691A-3A8E-4FA4-A4E9-33921A7170A7}" srcOrd="0" destOrd="0" presId="urn:microsoft.com/office/officeart/2005/8/layout/default"/>
    <dgm:cxn modelId="{10C34E61-CB48-459D-BBAE-E091E15EA5C6}" type="presOf" srcId="{791579D2-4AC8-48FA-A16F-12B16EB5F48E}" destId="{C2F0C742-3577-44DF-A37F-2B3DA2D08060}" srcOrd="0" destOrd="0" presId="urn:microsoft.com/office/officeart/2005/8/layout/default"/>
    <dgm:cxn modelId="{243D8541-AFA9-4062-B79D-0C956D60182D}" srcId="{46C36139-575B-481C-8519-C58BCCC776FE}" destId="{C3415A7E-FCB6-4D83-B4AC-73022A3A82B0}" srcOrd="7" destOrd="0" parTransId="{21462F9A-AC6C-4B9D-B1C2-4A3421BDA281}" sibTransId="{B2CA80B0-1ED1-4477-AC47-E54E57A93752}"/>
    <dgm:cxn modelId="{67ACE96E-989D-4A70-8F13-5B3E5AA1943C}" type="presOf" srcId="{FBAA006C-4EF9-4ED3-9ED7-642CA7508091}" destId="{187911E7-CD88-434B-A4E6-9185A012F856}" srcOrd="0" destOrd="0" presId="urn:microsoft.com/office/officeart/2005/8/layout/default"/>
    <dgm:cxn modelId="{9725D156-38D6-43D8-8105-DF5AE25EB662}" srcId="{46C36139-575B-481C-8519-C58BCCC776FE}" destId="{DD333785-D757-4DFE-A5F5-BFC2B12A3CEA}" srcOrd="2" destOrd="0" parTransId="{DCDB857D-77BE-42B6-9EC3-BE50B285C2DF}" sibTransId="{E280C2B9-F395-451A-B44D-0962F389202B}"/>
    <dgm:cxn modelId="{61923078-FB2B-453C-B7BA-AF698B768ADB}" srcId="{46C36139-575B-481C-8519-C58BCCC776FE}" destId="{A3E9C5B0-89BA-455D-B935-C51C28C8C0F6}" srcOrd="4" destOrd="0" parTransId="{47067E38-400B-4BC3-9B9E-063C8A017A9D}" sibTransId="{D90DD736-41EE-40F3-BC6E-7D6FD291B78E}"/>
    <dgm:cxn modelId="{F7706C58-63E8-4F8B-9065-7406B838F8D7}" type="presOf" srcId="{878F4035-0D2B-40BA-A3ED-C95BD1D17D1C}" destId="{ECA62122-B51F-4858-A4EB-817AE3D33B22}" srcOrd="0" destOrd="0" presId="urn:microsoft.com/office/officeart/2005/8/layout/default"/>
    <dgm:cxn modelId="{B049D35A-D94B-445E-ADD0-98DDC5393B6F}" type="presOf" srcId="{D7EA2AD8-CF47-432A-AA53-CA7BD54DBAA9}" destId="{459498D6-4380-424C-AA7B-0A47A92B63E2}" srcOrd="0" destOrd="0" presId="urn:microsoft.com/office/officeart/2005/8/layout/default"/>
    <dgm:cxn modelId="{575D9188-A6F7-4A7D-9732-7340AF912BAD}" type="presOf" srcId="{46C36139-575B-481C-8519-C58BCCC776FE}" destId="{58A4D5FF-97DA-4B68-975C-64B545761ADF}" srcOrd="0" destOrd="0" presId="urn:microsoft.com/office/officeart/2005/8/layout/default"/>
    <dgm:cxn modelId="{1BE8FE88-154D-46A2-A3E7-53A4FC786C72}" srcId="{46C36139-575B-481C-8519-C58BCCC776FE}" destId="{791579D2-4AC8-48FA-A16F-12B16EB5F48E}" srcOrd="8" destOrd="0" parTransId="{6CFA71AF-6CB5-4388-89B2-959EF9A3DE04}" sibTransId="{FE05A50F-2533-4B0D-87AB-34E239F80577}"/>
    <dgm:cxn modelId="{3B773389-B995-4575-A3FE-06C48804B1FF}" srcId="{46C36139-575B-481C-8519-C58BCCC776FE}" destId="{5AA40362-87EA-4236-A442-1490ACEA170F}" srcOrd="5" destOrd="0" parTransId="{D62CC8A7-70C7-4DCC-9B23-5790F0BCBC54}" sibTransId="{7A6167BF-4EDD-4A8C-92B6-E8EF85484F01}"/>
    <dgm:cxn modelId="{57A5C091-3A89-4BC1-94D9-0ED2374A2B2D}" srcId="{46C36139-575B-481C-8519-C58BCCC776FE}" destId="{61D15308-F341-44FF-887D-BEAF30EA6C5D}" srcOrd="13" destOrd="0" parTransId="{D024D33D-7C96-482A-8019-9DF0897D9508}" sibTransId="{EFCC790F-F073-442D-A735-30916D0C256C}"/>
    <dgm:cxn modelId="{E20FEA97-E3DE-48FC-B4F0-1D2343B18F11}" srcId="{46C36139-575B-481C-8519-C58BCCC776FE}" destId="{878F4035-0D2B-40BA-A3ED-C95BD1D17D1C}" srcOrd="11" destOrd="0" parTransId="{51B4DCFE-6322-4DB9-A105-73BE6273A48D}" sibTransId="{A01A50CA-7632-432F-A537-BE47A19101BF}"/>
    <dgm:cxn modelId="{A268C29A-7E72-418C-ACD9-451A353D8086}" srcId="{46C36139-575B-481C-8519-C58BCCC776FE}" destId="{0CA385B4-FB1F-4858-815B-32A9F6E502DC}" srcOrd="6" destOrd="0" parTransId="{58FAAF7D-E7FB-4E3A-9E84-D5E1DFE3A746}" sibTransId="{03EF6FF4-B456-4452-B6B1-155296CE8B1A}"/>
    <dgm:cxn modelId="{42470C9E-081A-46D3-B7CA-94FF5D8DDA30}" type="presOf" srcId="{07D5D5D7-8CFB-4861-9D14-8C88E812DAD4}" destId="{A4DE689A-DD70-4BB3-A48D-668BD073D140}" srcOrd="0" destOrd="0" presId="urn:microsoft.com/office/officeart/2005/8/layout/default"/>
    <dgm:cxn modelId="{439122A8-7D58-470D-9582-C3C0AC0B3E21}" type="presOf" srcId="{03BDD647-F983-4739-95B1-E3A0515E9E50}" destId="{11B0D741-0409-4D67-8D4B-92CFB9A2A5DD}" srcOrd="0" destOrd="0" presId="urn:microsoft.com/office/officeart/2005/8/layout/default"/>
    <dgm:cxn modelId="{BF926BA9-6358-4F49-89DE-9F69E74A8C5D}" type="presOf" srcId="{DD333785-D757-4DFE-A5F5-BFC2B12A3CEA}" destId="{B90197B7-54FF-47BD-9FCF-F393E1A09E7F}" srcOrd="0" destOrd="0" presId="urn:microsoft.com/office/officeart/2005/8/layout/default"/>
    <dgm:cxn modelId="{9834A1A9-64C9-4899-ABA0-D14359977F76}" type="presOf" srcId="{5AA40362-87EA-4236-A442-1490ACEA170F}" destId="{B9A65047-1A86-46DC-8C20-96A5FD09A3C6}" srcOrd="0" destOrd="0" presId="urn:microsoft.com/office/officeart/2005/8/layout/default"/>
    <dgm:cxn modelId="{0218A1B4-9280-4771-BB42-2941456F5C80}" type="presOf" srcId="{0CA385B4-FB1F-4858-815B-32A9F6E502DC}" destId="{640A53D6-A57D-4ADF-8A59-FF0EFBF7EF97}" srcOrd="0" destOrd="0" presId="urn:microsoft.com/office/officeart/2005/8/layout/default"/>
    <dgm:cxn modelId="{ACB2EABD-8B0D-4F50-9C61-C36EA93FF6EB}" type="presOf" srcId="{42DF3CC2-08AB-46AE-A4B3-9BED0B362522}" destId="{5BF810FA-5C59-405E-88C7-336B2A099DD3}" srcOrd="0" destOrd="0" presId="urn:microsoft.com/office/officeart/2005/8/layout/default"/>
    <dgm:cxn modelId="{67368BCA-7CAF-4811-8563-9B3224E46415}" srcId="{46C36139-575B-481C-8519-C58BCCC776FE}" destId="{9665E83F-ECB3-4EEE-84E4-3E6617E6835E}" srcOrd="12" destOrd="0" parTransId="{0CCE6013-F11F-4C87-9C44-473FC83AD9ED}" sibTransId="{8F3EA78B-402E-402B-9E5E-A92FD9899B99}"/>
    <dgm:cxn modelId="{448705DB-9351-4AC6-AE7D-F7BE334EF0DF}" srcId="{46C36139-575B-481C-8519-C58BCCC776FE}" destId="{07D5D5D7-8CFB-4861-9D14-8C88E812DAD4}" srcOrd="9" destOrd="0" parTransId="{5826D17A-70B5-4D67-8C21-FD9CBFA795E6}" sibTransId="{0FCA69CF-0340-4AC2-9684-99946BC8EC1D}"/>
    <dgm:cxn modelId="{66AFFFE4-6F25-43C6-9D54-8CB1269B692C}" srcId="{46C36139-575B-481C-8519-C58BCCC776FE}" destId="{03BDD647-F983-4739-95B1-E3A0515E9E50}" srcOrd="1" destOrd="0" parTransId="{DDAFF5EC-8CEE-4705-B38A-2C91136293F0}" sibTransId="{4C2D05A1-53A3-48FD-A864-F917BDEB2458}"/>
    <dgm:cxn modelId="{CA71AC58-7312-478A-B6C1-4A942955BFF4}" type="presParOf" srcId="{58A4D5FF-97DA-4B68-975C-64B545761ADF}" destId="{366BFE66-0D18-49E3-9407-DFF423C86D8A}" srcOrd="0" destOrd="0" presId="urn:microsoft.com/office/officeart/2005/8/layout/default"/>
    <dgm:cxn modelId="{7202EEF7-476B-4D2B-806C-1DBF04BE557B}" type="presParOf" srcId="{58A4D5FF-97DA-4B68-975C-64B545761ADF}" destId="{92E49BEC-8670-4ABD-98C8-5A87BD732285}" srcOrd="1" destOrd="0" presId="urn:microsoft.com/office/officeart/2005/8/layout/default"/>
    <dgm:cxn modelId="{35D145E6-8A36-4974-AC40-570B8180CC30}" type="presParOf" srcId="{58A4D5FF-97DA-4B68-975C-64B545761ADF}" destId="{11B0D741-0409-4D67-8D4B-92CFB9A2A5DD}" srcOrd="2" destOrd="0" presId="urn:microsoft.com/office/officeart/2005/8/layout/default"/>
    <dgm:cxn modelId="{50F5DCE0-CFB3-490D-99BB-731A13B24082}" type="presParOf" srcId="{58A4D5FF-97DA-4B68-975C-64B545761ADF}" destId="{54138D6D-1E7A-415B-86CF-AF7132CFF7ED}" srcOrd="3" destOrd="0" presId="urn:microsoft.com/office/officeart/2005/8/layout/default"/>
    <dgm:cxn modelId="{6CDADD11-FE34-4469-B39F-D7561C324B60}" type="presParOf" srcId="{58A4D5FF-97DA-4B68-975C-64B545761ADF}" destId="{B90197B7-54FF-47BD-9FCF-F393E1A09E7F}" srcOrd="4" destOrd="0" presId="urn:microsoft.com/office/officeart/2005/8/layout/default"/>
    <dgm:cxn modelId="{E3E635D5-40AC-4BD8-9844-9E9453583157}" type="presParOf" srcId="{58A4D5FF-97DA-4B68-975C-64B545761ADF}" destId="{1BDB24F1-7308-4107-B131-2FDA6EB04901}" srcOrd="5" destOrd="0" presId="urn:microsoft.com/office/officeart/2005/8/layout/default"/>
    <dgm:cxn modelId="{526C4048-BC28-41B3-856F-68F288FCF18B}" type="presParOf" srcId="{58A4D5FF-97DA-4B68-975C-64B545761ADF}" destId="{65137FAE-A1AD-4DE2-B9B5-693756D2B965}" srcOrd="6" destOrd="0" presId="urn:microsoft.com/office/officeart/2005/8/layout/default"/>
    <dgm:cxn modelId="{63AB72F3-A3D2-4C66-8255-D1630B38D043}" type="presParOf" srcId="{58A4D5FF-97DA-4B68-975C-64B545761ADF}" destId="{609E5D6C-442E-489C-9535-BE95F1C6597C}" srcOrd="7" destOrd="0" presId="urn:microsoft.com/office/officeart/2005/8/layout/default"/>
    <dgm:cxn modelId="{26EF7300-F8D5-45F4-80F2-91717495509E}" type="presParOf" srcId="{58A4D5FF-97DA-4B68-975C-64B545761ADF}" destId="{3AD4F57C-A0A2-45F8-8AFF-D6C87085553D}" srcOrd="8" destOrd="0" presId="urn:microsoft.com/office/officeart/2005/8/layout/default"/>
    <dgm:cxn modelId="{0C515ED9-546D-48E4-9DE6-BBF08AA7BFFD}" type="presParOf" srcId="{58A4D5FF-97DA-4B68-975C-64B545761ADF}" destId="{90A07733-E312-4C5F-BC5D-2ECBD9B84CA7}" srcOrd="9" destOrd="0" presId="urn:microsoft.com/office/officeart/2005/8/layout/default"/>
    <dgm:cxn modelId="{640F9237-6DE2-49A7-A36C-BD1EEEA982D1}" type="presParOf" srcId="{58A4D5FF-97DA-4B68-975C-64B545761ADF}" destId="{B9A65047-1A86-46DC-8C20-96A5FD09A3C6}" srcOrd="10" destOrd="0" presId="urn:microsoft.com/office/officeart/2005/8/layout/default"/>
    <dgm:cxn modelId="{1A5CBD60-E6D1-4068-B5EF-17E74730B070}" type="presParOf" srcId="{58A4D5FF-97DA-4B68-975C-64B545761ADF}" destId="{6815CA04-0AA6-480B-8633-5225EDBE675A}" srcOrd="11" destOrd="0" presId="urn:microsoft.com/office/officeart/2005/8/layout/default"/>
    <dgm:cxn modelId="{8770CCB3-420E-4260-9535-C42337719736}" type="presParOf" srcId="{58A4D5FF-97DA-4B68-975C-64B545761ADF}" destId="{640A53D6-A57D-4ADF-8A59-FF0EFBF7EF97}" srcOrd="12" destOrd="0" presId="urn:microsoft.com/office/officeart/2005/8/layout/default"/>
    <dgm:cxn modelId="{FFD76354-D660-4918-934F-3EAC5C575640}" type="presParOf" srcId="{58A4D5FF-97DA-4B68-975C-64B545761ADF}" destId="{9FC12ADB-F1DB-41B1-B120-91FEAE6F77E8}" srcOrd="13" destOrd="0" presId="urn:microsoft.com/office/officeart/2005/8/layout/default"/>
    <dgm:cxn modelId="{8E306C33-B519-459F-81D0-065AC9B55331}" type="presParOf" srcId="{58A4D5FF-97DA-4B68-975C-64B545761ADF}" destId="{9508D2E9-7925-4323-87F9-D915177EA953}" srcOrd="14" destOrd="0" presId="urn:microsoft.com/office/officeart/2005/8/layout/default"/>
    <dgm:cxn modelId="{AA298109-AA24-4C4B-9898-09FA04FF48BB}" type="presParOf" srcId="{58A4D5FF-97DA-4B68-975C-64B545761ADF}" destId="{5FEAA350-D9C3-4BBC-B484-351E8F9A01F0}" srcOrd="15" destOrd="0" presId="urn:microsoft.com/office/officeart/2005/8/layout/default"/>
    <dgm:cxn modelId="{6F0DAC61-D0B3-4D9B-BC6B-C43BE127D2F0}" type="presParOf" srcId="{58A4D5FF-97DA-4B68-975C-64B545761ADF}" destId="{C2F0C742-3577-44DF-A37F-2B3DA2D08060}" srcOrd="16" destOrd="0" presId="urn:microsoft.com/office/officeart/2005/8/layout/default"/>
    <dgm:cxn modelId="{378E6DE1-8009-4583-B44E-3BC36577ECBF}" type="presParOf" srcId="{58A4D5FF-97DA-4B68-975C-64B545761ADF}" destId="{72CD32D2-9B67-4CC1-9A45-4DA9DDBA63A5}" srcOrd="17" destOrd="0" presId="urn:microsoft.com/office/officeart/2005/8/layout/default"/>
    <dgm:cxn modelId="{8AA16F00-220D-461C-82E8-1B516A17CA8C}" type="presParOf" srcId="{58A4D5FF-97DA-4B68-975C-64B545761ADF}" destId="{A4DE689A-DD70-4BB3-A48D-668BD073D140}" srcOrd="18" destOrd="0" presId="urn:microsoft.com/office/officeart/2005/8/layout/default"/>
    <dgm:cxn modelId="{FD8DF6F6-80F0-492A-B60E-4A95B8584F3C}" type="presParOf" srcId="{58A4D5FF-97DA-4B68-975C-64B545761ADF}" destId="{F82BC224-C78A-48AC-B923-F88628EA1CCA}" srcOrd="19" destOrd="0" presId="urn:microsoft.com/office/officeart/2005/8/layout/default"/>
    <dgm:cxn modelId="{25465369-F09B-48B9-8AC6-865818CE7CD5}" type="presParOf" srcId="{58A4D5FF-97DA-4B68-975C-64B545761ADF}" destId="{459498D6-4380-424C-AA7B-0A47A92B63E2}" srcOrd="20" destOrd="0" presId="urn:microsoft.com/office/officeart/2005/8/layout/default"/>
    <dgm:cxn modelId="{5133FC51-763F-4D5D-9D39-787588A3593C}" type="presParOf" srcId="{58A4D5FF-97DA-4B68-975C-64B545761ADF}" destId="{49795F5A-6DAE-4DC4-BF9D-346C6CE8992D}" srcOrd="21" destOrd="0" presId="urn:microsoft.com/office/officeart/2005/8/layout/default"/>
    <dgm:cxn modelId="{257DA6A1-9D7C-490C-9536-DEC4B0A9A334}" type="presParOf" srcId="{58A4D5FF-97DA-4B68-975C-64B545761ADF}" destId="{ECA62122-B51F-4858-A4EB-817AE3D33B22}" srcOrd="22" destOrd="0" presId="urn:microsoft.com/office/officeart/2005/8/layout/default"/>
    <dgm:cxn modelId="{9C7ED0CE-73C8-412F-871E-D5C85F296196}" type="presParOf" srcId="{58A4D5FF-97DA-4B68-975C-64B545761ADF}" destId="{15AA10D7-F3F8-40B0-8D15-008400DC52E0}" srcOrd="23" destOrd="0" presId="urn:microsoft.com/office/officeart/2005/8/layout/default"/>
    <dgm:cxn modelId="{3B0C59EF-63AD-4CBC-9794-D68CE966C095}" type="presParOf" srcId="{58A4D5FF-97DA-4B68-975C-64B545761ADF}" destId="{DE88691A-3A8E-4FA4-A4E9-33921A7170A7}" srcOrd="24" destOrd="0" presId="urn:microsoft.com/office/officeart/2005/8/layout/default"/>
    <dgm:cxn modelId="{E6274605-1846-476F-B490-B478BDA8ADB5}" type="presParOf" srcId="{58A4D5FF-97DA-4B68-975C-64B545761ADF}" destId="{900F19A9-3F86-45CB-9877-83DF5744DA4D}" srcOrd="25" destOrd="0" presId="urn:microsoft.com/office/officeart/2005/8/layout/default"/>
    <dgm:cxn modelId="{CBA59D17-AB65-4CA3-9BE3-503A73F1418D}" type="presParOf" srcId="{58A4D5FF-97DA-4B68-975C-64B545761ADF}" destId="{B8991E49-2A8D-4D1A-839A-7B7B5CB5184E}" srcOrd="26" destOrd="0" presId="urn:microsoft.com/office/officeart/2005/8/layout/default"/>
    <dgm:cxn modelId="{1E65645F-E769-45B0-B7AF-D9D59769BAA8}" type="presParOf" srcId="{58A4D5FF-97DA-4B68-975C-64B545761ADF}" destId="{51392F7D-E3F2-4DF6-B7B4-1014C46DB751}" srcOrd="27" destOrd="0" presId="urn:microsoft.com/office/officeart/2005/8/layout/default"/>
    <dgm:cxn modelId="{3BA9E4CB-9E65-4CC7-98CC-C3911FA344BF}" type="presParOf" srcId="{58A4D5FF-97DA-4B68-975C-64B545761ADF}" destId="{187911E7-CD88-434B-A4E6-9185A012F856}" srcOrd="28" destOrd="0" presId="urn:microsoft.com/office/officeart/2005/8/layout/default"/>
    <dgm:cxn modelId="{97968F7A-AB37-4F18-B6D1-80374C32F1BE}" type="presParOf" srcId="{58A4D5FF-97DA-4B68-975C-64B545761ADF}" destId="{9F3C8EAE-71BA-440D-859D-9013CB359A68}" srcOrd="29" destOrd="0" presId="urn:microsoft.com/office/officeart/2005/8/layout/default"/>
    <dgm:cxn modelId="{4B6825F6-7577-446F-B700-A9548095E7C5}" type="presParOf" srcId="{58A4D5FF-97DA-4B68-975C-64B545761ADF}" destId="{5BF810FA-5C59-405E-88C7-336B2A099DD3}" srcOrd="3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BD9510-1C07-4DFA-8DAD-C217BE48E76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9397A0D-DD2B-407B-A2DE-58DF60A6E9C7}">
      <dgm:prSet custT="1"/>
      <dgm:spPr/>
      <dgm:t>
        <a:bodyPr/>
        <a:lstStyle/>
        <a:p>
          <a:r>
            <a:rPr lang="en-US" sz="3200" b="1" dirty="0">
              <a:solidFill>
                <a:srgbClr val="FFFF00"/>
              </a:solidFill>
            </a:rPr>
            <a:t>Scrum Ceremonies:</a:t>
          </a:r>
          <a:endParaRPr lang="en-IN" sz="3200" dirty="0">
            <a:solidFill>
              <a:srgbClr val="FFFF00"/>
            </a:solidFill>
          </a:endParaRPr>
        </a:p>
      </dgm:t>
    </dgm:pt>
    <dgm:pt modelId="{6878B55E-83E5-424C-82F3-71BB1CD31577}" type="parTrans" cxnId="{BD26881E-BE31-4180-8B1D-3272076032D2}">
      <dgm:prSet/>
      <dgm:spPr/>
      <dgm:t>
        <a:bodyPr/>
        <a:lstStyle/>
        <a:p>
          <a:endParaRPr lang="en-IN"/>
        </a:p>
      </dgm:t>
    </dgm:pt>
    <dgm:pt modelId="{8DE0BB79-7F8C-4D29-81EE-CBB342314662}" type="sibTrans" cxnId="{BD26881E-BE31-4180-8B1D-3272076032D2}">
      <dgm:prSet/>
      <dgm:spPr/>
      <dgm:t>
        <a:bodyPr/>
        <a:lstStyle/>
        <a:p>
          <a:endParaRPr lang="en-IN"/>
        </a:p>
      </dgm:t>
    </dgm:pt>
    <dgm:pt modelId="{1EA359C9-2375-42B9-9813-C9973B9A1834}">
      <dgm:prSet custT="1"/>
      <dgm:spPr/>
      <dgm:t>
        <a:bodyPr/>
        <a:lstStyle/>
        <a:p>
          <a:r>
            <a:rPr lang="en-US" sz="2400" b="1" dirty="0"/>
            <a:t>Sprint Planning</a:t>
          </a:r>
          <a:r>
            <a:rPr lang="en-US" sz="2400" dirty="0"/>
            <a:t>: Define the work to be done in the upcoming sprint.</a:t>
          </a:r>
          <a:endParaRPr lang="en-IN" sz="2400" dirty="0"/>
        </a:p>
      </dgm:t>
    </dgm:pt>
    <dgm:pt modelId="{DFBB141B-7EAD-4109-9DD2-445C8C4B3128}" type="parTrans" cxnId="{5AED1492-925D-4804-8ECA-2478A475E60C}">
      <dgm:prSet/>
      <dgm:spPr/>
      <dgm:t>
        <a:bodyPr/>
        <a:lstStyle/>
        <a:p>
          <a:endParaRPr lang="en-IN"/>
        </a:p>
      </dgm:t>
    </dgm:pt>
    <dgm:pt modelId="{4865C6BE-AC6F-4E8A-9EB5-A653743B3160}" type="sibTrans" cxnId="{5AED1492-925D-4804-8ECA-2478A475E60C}">
      <dgm:prSet/>
      <dgm:spPr/>
      <dgm:t>
        <a:bodyPr/>
        <a:lstStyle/>
        <a:p>
          <a:endParaRPr lang="en-IN"/>
        </a:p>
      </dgm:t>
    </dgm:pt>
    <dgm:pt modelId="{16E7764C-3829-4BF8-9DE0-3329F608C7C2}">
      <dgm:prSet custT="1"/>
      <dgm:spPr/>
      <dgm:t>
        <a:bodyPr/>
        <a:lstStyle/>
        <a:p>
          <a:r>
            <a:rPr lang="en-US" sz="2000" b="1" dirty="0"/>
            <a:t>Daily Stand-up (Daily Scrum)</a:t>
          </a:r>
          <a:r>
            <a:rPr lang="en-US" sz="2000" dirty="0"/>
            <a:t>: Short meeting (15 mins) to inspect progress and plan the next 24 hours.</a:t>
          </a:r>
          <a:endParaRPr lang="en-IN" sz="2000" dirty="0"/>
        </a:p>
      </dgm:t>
    </dgm:pt>
    <dgm:pt modelId="{D5FBB71B-C8C9-40DB-8006-2ACCEB17AEEE}" type="parTrans" cxnId="{7327F4F8-92EC-4C92-A03C-9902BF84AA26}">
      <dgm:prSet/>
      <dgm:spPr/>
      <dgm:t>
        <a:bodyPr/>
        <a:lstStyle/>
        <a:p>
          <a:endParaRPr lang="en-IN"/>
        </a:p>
      </dgm:t>
    </dgm:pt>
    <dgm:pt modelId="{EC96C457-40AD-45EC-B463-F0EC7D22A3CA}" type="sibTrans" cxnId="{7327F4F8-92EC-4C92-A03C-9902BF84AA26}">
      <dgm:prSet/>
      <dgm:spPr/>
      <dgm:t>
        <a:bodyPr/>
        <a:lstStyle/>
        <a:p>
          <a:endParaRPr lang="en-IN"/>
        </a:p>
      </dgm:t>
    </dgm:pt>
    <dgm:pt modelId="{3575431E-F2A8-47B3-B418-509EF06A9021}">
      <dgm:prSet/>
      <dgm:spPr/>
      <dgm:t>
        <a:bodyPr/>
        <a:lstStyle/>
        <a:p>
          <a:r>
            <a:rPr lang="en-US" b="1"/>
            <a:t>Sprint Review</a:t>
          </a:r>
          <a:r>
            <a:rPr lang="en-US"/>
            <a:t>: Held at the end of the sprint to inspect the increment and adapt the product backlog.</a:t>
          </a:r>
          <a:endParaRPr lang="en-IN"/>
        </a:p>
      </dgm:t>
    </dgm:pt>
    <dgm:pt modelId="{4C93279E-0B0D-452D-99F9-276E28104FF5}" type="parTrans" cxnId="{88307E6F-00A1-43E0-9F48-3672E2C4202C}">
      <dgm:prSet/>
      <dgm:spPr/>
      <dgm:t>
        <a:bodyPr/>
        <a:lstStyle/>
        <a:p>
          <a:endParaRPr lang="en-IN"/>
        </a:p>
      </dgm:t>
    </dgm:pt>
    <dgm:pt modelId="{D39466A8-CF47-4A9D-B073-1012F1180583}" type="sibTrans" cxnId="{88307E6F-00A1-43E0-9F48-3672E2C4202C}">
      <dgm:prSet/>
      <dgm:spPr/>
      <dgm:t>
        <a:bodyPr/>
        <a:lstStyle/>
        <a:p>
          <a:endParaRPr lang="en-IN"/>
        </a:p>
      </dgm:t>
    </dgm:pt>
    <dgm:pt modelId="{DCC58848-1215-48EC-A545-2C72E27B8C59}">
      <dgm:prSet/>
      <dgm:spPr/>
      <dgm:t>
        <a:bodyPr/>
        <a:lstStyle/>
        <a:p>
          <a:r>
            <a:rPr lang="en-US" b="1"/>
            <a:t>Sprint Retrospective</a:t>
          </a:r>
          <a:r>
            <a:rPr lang="en-US"/>
            <a:t>: Reflect on the sprint process and identify improvements.</a:t>
          </a:r>
          <a:endParaRPr lang="en-IN"/>
        </a:p>
      </dgm:t>
    </dgm:pt>
    <dgm:pt modelId="{5655AC53-93C6-4956-B505-9F8094F347AD}" type="parTrans" cxnId="{9E79836F-C5EC-4392-A40D-9D8E04DFBD38}">
      <dgm:prSet/>
      <dgm:spPr/>
      <dgm:t>
        <a:bodyPr/>
        <a:lstStyle/>
        <a:p>
          <a:endParaRPr lang="en-IN"/>
        </a:p>
      </dgm:t>
    </dgm:pt>
    <dgm:pt modelId="{8E9E25CA-12C0-4E67-98F3-5FC588CCC5DD}" type="sibTrans" cxnId="{9E79836F-C5EC-4392-A40D-9D8E04DFBD38}">
      <dgm:prSet/>
      <dgm:spPr/>
      <dgm:t>
        <a:bodyPr/>
        <a:lstStyle/>
        <a:p>
          <a:endParaRPr lang="en-IN"/>
        </a:p>
      </dgm:t>
    </dgm:pt>
    <dgm:pt modelId="{9C7A9FC2-48BA-492C-9E58-710A9522230F}" type="pres">
      <dgm:prSet presAssocID="{B2BD9510-1C07-4DFA-8DAD-C217BE48E762}" presName="linear" presStyleCnt="0">
        <dgm:presLayoutVars>
          <dgm:animLvl val="lvl"/>
          <dgm:resizeHandles val="exact"/>
        </dgm:presLayoutVars>
      </dgm:prSet>
      <dgm:spPr/>
    </dgm:pt>
    <dgm:pt modelId="{E2A28DA9-7789-4E0D-B95E-50736DC79E7E}" type="pres">
      <dgm:prSet presAssocID="{99397A0D-DD2B-407B-A2DE-58DF60A6E9C7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FADC8E74-832E-4DF9-B23A-73F41143E498}" type="pres">
      <dgm:prSet presAssocID="{8DE0BB79-7F8C-4D29-81EE-CBB342314662}" presName="spacer" presStyleCnt="0"/>
      <dgm:spPr/>
    </dgm:pt>
    <dgm:pt modelId="{C383C3DB-CFD1-416E-8EFC-A2E7CA83CF21}" type="pres">
      <dgm:prSet presAssocID="{1EA359C9-2375-42B9-9813-C9973B9A183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13B71CA-0AFB-4E39-831A-2C5532F35A67}" type="pres">
      <dgm:prSet presAssocID="{4865C6BE-AC6F-4E8A-9EB5-A653743B3160}" presName="spacer" presStyleCnt="0"/>
      <dgm:spPr/>
    </dgm:pt>
    <dgm:pt modelId="{54A6DA2A-98E9-4EAF-ABE1-9139147A4570}" type="pres">
      <dgm:prSet presAssocID="{16E7764C-3829-4BF8-9DE0-3329F608C7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64A290DB-6A5F-431B-B158-EA54A77E98F2}" type="pres">
      <dgm:prSet presAssocID="{EC96C457-40AD-45EC-B463-F0EC7D22A3CA}" presName="spacer" presStyleCnt="0"/>
      <dgm:spPr/>
    </dgm:pt>
    <dgm:pt modelId="{ABD24518-0505-4701-A18C-6D64D134C652}" type="pres">
      <dgm:prSet presAssocID="{3575431E-F2A8-47B3-B418-509EF06A9021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4C8462F-17D5-4D86-9BC7-94EA885CB111}" type="pres">
      <dgm:prSet presAssocID="{D39466A8-CF47-4A9D-B073-1012F1180583}" presName="spacer" presStyleCnt="0"/>
      <dgm:spPr/>
    </dgm:pt>
    <dgm:pt modelId="{000B4906-84B7-4AEA-A70E-A2D532D58C1A}" type="pres">
      <dgm:prSet presAssocID="{DCC58848-1215-48EC-A545-2C72E27B8C5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BD26881E-BE31-4180-8B1D-3272076032D2}" srcId="{B2BD9510-1C07-4DFA-8DAD-C217BE48E762}" destId="{99397A0D-DD2B-407B-A2DE-58DF60A6E9C7}" srcOrd="0" destOrd="0" parTransId="{6878B55E-83E5-424C-82F3-71BB1CD31577}" sibTransId="{8DE0BB79-7F8C-4D29-81EE-CBB342314662}"/>
    <dgm:cxn modelId="{7CD85E69-0582-4377-A401-81ADAAF450DC}" type="presOf" srcId="{99397A0D-DD2B-407B-A2DE-58DF60A6E9C7}" destId="{E2A28DA9-7789-4E0D-B95E-50736DC79E7E}" srcOrd="0" destOrd="0" presId="urn:microsoft.com/office/officeart/2005/8/layout/vList2"/>
    <dgm:cxn modelId="{F1A1FA69-9816-43BC-9635-0DBDE2A159D9}" type="presOf" srcId="{DCC58848-1215-48EC-A545-2C72E27B8C59}" destId="{000B4906-84B7-4AEA-A70E-A2D532D58C1A}" srcOrd="0" destOrd="0" presId="urn:microsoft.com/office/officeart/2005/8/layout/vList2"/>
    <dgm:cxn modelId="{88307E6F-00A1-43E0-9F48-3672E2C4202C}" srcId="{B2BD9510-1C07-4DFA-8DAD-C217BE48E762}" destId="{3575431E-F2A8-47B3-B418-509EF06A9021}" srcOrd="3" destOrd="0" parTransId="{4C93279E-0B0D-452D-99F9-276E28104FF5}" sibTransId="{D39466A8-CF47-4A9D-B073-1012F1180583}"/>
    <dgm:cxn modelId="{9E79836F-C5EC-4392-A40D-9D8E04DFBD38}" srcId="{B2BD9510-1C07-4DFA-8DAD-C217BE48E762}" destId="{DCC58848-1215-48EC-A545-2C72E27B8C59}" srcOrd="4" destOrd="0" parTransId="{5655AC53-93C6-4956-B505-9F8094F347AD}" sibTransId="{8E9E25CA-12C0-4E67-98F3-5FC588CCC5DD}"/>
    <dgm:cxn modelId="{B0BE4856-1C43-4E2E-B9A9-B1353AA730EE}" type="presOf" srcId="{B2BD9510-1C07-4DFA-8DAD-C217BE48E762}" destId="{9C7A9FC2-48BA-492C-9E58-710A9522230F}" srcOrd="0" destOrd="0" presId="urn:microsoft.com/office/officeart/2005/8/layout/vList2"/>
    <dgm:cxn modelId="{5AED1492-925D-4804-8ECA-2478A475E60C}" srcId="{B2BD9510-1C07-4DFA-8DAD-C217BE48E762}" destId="{1EA359C9-2375-42B9-9813-C9973B9A1834}" srcOrd="1" destOrd="0" parTransId="{DFBB141B-7EAD-4109-9DD2-445C8C4B3128}" sibTransId="{4865C6BE-AC6F-4E8A-9EB5-A653743B3160}"/>
    <dgm:cxn modelId="{9AD85FA6-F485-4DF9-9573-4D8ED6CC8270}" type="presOf" srcId="{3575431E-F2A8-47B3-B418-509EF06A9021}" destId="{ABD24518-0505-4701-A18C-6D64D134C652}" srcOrd="0" destOrd="0" presId="urn:microsoft.com/office/officeart/2005/8/layout/vList2"/>
    <dgm:cxn modelId="{E52549B2-1CE4-44C1-A5DD-9E0CEE312664}" type="presOf" srcId="{16E7764C-3829-4BF8-9DE0-3329F608C7C2}" destId="{54A6DA2A-98E9-4EAF-ABE1-9139147A4570}" srcOrd="0" destOrd="0" presId="urn:microsoft.com/office/officeart/2005/8/layout/vList2"/>
    <dgm:cxn modelId="{69A3E5F5-72A3-400B-ACB3-50775A3BEE3F}" type="presOf" srcId="{1EA359C9-2375-42B9-9813-C9973B9A1834}" destId="{C383C3DB-CFD1-416E-8EFC-A2E7CA83CF21}" srcOrd="0" destOrd="0" presId="urn:microsoft.com/office/officeart/2005/8/layout/vList2"/>
    <dgm:cxn modelId="{7327F4F8-92EC-4C92-A03C-9902BF84AA26}" srcId="{B2BD9510-1C07-4DFA-8DAD-C217BE48E762}" destId="{16E7764C-3829-4BF8-9DE0-3329F608C7C2}" srcOrd="2" destOrd="0" parTransId="{D5FBB71B-C8C9-40DB-8006-2ACCEB17AEEE}" sibTransId="{EC96C457-40AD-45EC-B463-F0EC7D22A3CA}"/>
    <dgm:cxn modelId="{C4EF279F-A0FF-4942-BA4C-9A73D4B5E526}" type="presParOf" srcId="{9C7A9FC2-48BA-492C-9E58-710A9522230F}" destId="{E2A28DA9-7789-4E0D-B95E-50736DC79E7E}" srcOrd="0" destOrd="0" presId="urn:microsoft.com/office/officeart/2005/8/layout/vList2"/>
    <dgm:cxn modelId="{9157C56A-24DF-4FFC-8AF2-8C4AA7C2D099}" type="presParOf" srcId="{9C7A9FC2-48BA-492C-9E58-710A9522230F}" destId="{FADC8E74-832E-4DF9-B23A-73F41143E498}" srcOrd="1" destOrd="0" presId="urn:microsoft.com/office/officeart/2005/8/layout/vList2"/>
    <dgm:cxn modelId="{8772182B-EB54-45B2-A4B2-146B34FA497B}" type="presParOf" srcId="{9C7A9FC2-48BA-492C-9E58-710A9522230F}" destId="{C383C3DB-CFD1-416E-8EFC-A2E7CA83CF21}" srcOrd="2" destOrd="0" presId="urn:microsoft.com/office/officeart/2005/8/layout/vList2"/>
    <dgm:cxn modelId="{0588AECE-07DA-4828-88C9-2580FC01AD5A}" type="presParOf" srcId="{9C7A9FC2-48BA-492C-9E58-710A9522230F}" destId="{813B71CA-0AFB-4E39-831A-2C5532F35A67}" srcOrd="3" destOrd="0" presId="urn:microsoft.com/office/officeart/2005/8/layout/vList2"/>
    <dgm:cxn modelId="{5337FCF9-C502-48C5-B1CD-CD21E7486E84}" type="presParOf" srcId="{9C7A9FC2-48BA-492C-9E58-710A9522230F}" destId="{54A6DA2A-98E9-4EAF-ABE1-9139147A4570}" srcOrd="4" destOrd="0" presId="urn:microsoft.com/office/officeart/2005/8/layout/vList2"/>
    <dgm:cxn modelId="{611069B5-9F78-42B7-A200-E9C6E9E7C0B5}" type="presParOf" srcId="{9C7A9FC2-48BA-492C-9E58-710A9522230F}" destId="{64A290DB-6A5F-431B-B158-EA54A77E98F2}" srcOrd="5" destOrd="0" presId="urn:microsoft.com/office/officeart/2005/8/layout/vList2"/>
    <dgm:cxn modelId="{7C50B807-09D6-4588-866E-30E5A997CA30}" type="presParOf" srcId="{9C7A9FC2-48BA-492C-9E58-710A9522230F}" destId="{ABD24518-0505-4701-A18C-6D64D134C652}" srcOrd="6" destOrd="0" presId="urn:microsoft.com/office/officeart/2005/8/layout/vList2"/>
    <dgm:cxn modelId="{40186B26-0740-4330-BEBF-5C573E2E85A7}" type="presParOf" srcId="{9C7A9FC2-48BA-492C-9E58-710A9522230F}" destId="{F4C8462F-17D5-4D86-9BC7-94EA885CB111}" srcOrd="7" destOrd="0" presId="urn:microsoft.com/office/officeart/2005/8/layout/vList2"/>
    <dgm:cxn modelId="{8FA8D6AB-F991-40DF-B01A-906764C1BDBF}" type="presParOf" srcId="{9C7A9FC2-48BA-492C-9E58-710A9522230F}" destId="{000B4906-84B7-4AEA-A70E-A2D532D58C1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45254C-28DE-45FE-B24F-773772253E49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6304A230-2CEF-4A53-A95D-8F260E399B90}">
      <dgm:prSet/>
      <dgm:spPr/>
      <dgm:t>
        <a:bodyPr/>
        <a:lstStyle/>
        <a:p>
          <a:r>
            <a:rPr lang="en-US" b="1"/>
            <a:t>Scrum Artifacts:</a:t>
          </a:r>
          <a:endParaRPr lang="en-IN"/>
        </a:p>
      </dgm:t>
    </dgm:pt>
    <dgm:pt modelId="{5BA056F8-609E-436D-A74A-193422DBBA69}" type="parTrans" cxnId="{F09C5B17-1611-46EF-984E-7E53DB474B57}">
      <dgm:prSet/>
      <dgm:spPr/>
      <dgm:t>
        <a:bodyPr/>
        <a:lstStyle/>
        <a:p>
          <a:endParaRPr lang="en-IN"/>
        </a:p>
      </dgm:t>
    </dgm:pt>
    <dgm:pt modelId="{4C5885B1-3CC3-412D-BB43-966049C18C8C}" type="sibTrans" cxnId="{F09C5B17-1611-46EF-984E-7E53DB474B57}">
      <dgm:prSet/>
      <dgm:spPr/>
      <dgm:t>
        <a:bodyPr/>
        <a:lstStyle/>
        <a:p>
          <a:endParaRPr lang="en-IN"/>
        </a:p>
      </dgm:t>
    </dgm:pt>
    <dgm:pt modelId="{70B455EE-9950-4682-8627-CD1BBE663567}">
      <dgm:prSet/>
      <dgm:spPr/>
      <dgm:t>
        <a:bodyPr/>
        <a:lstStyle/>
        <a:p>
          <a:r>
            <a:rPr lang="en-US" b="1" dirty="0"/>
            <a:t>Product Backlog</a:t>
          </a:r>
          <a:r>
            <a:rPr lang="en-US" dirty="0"/>
            <a:t>: Ordered list of features, enhancements, and fixes.</a:t>
          </a:r>
          <a:endParaRPr lang="en-IN" dirty="0"/>
        </a:p>
      </dgm:t>
    </dgm:pt>
    <dgm:pt modelId="{8395D73E-8655-4A96-8A37-C96C2BAA32EF}" type="parTrans" cxnId="{C657E5EC-3D61-42B6-8F94-4598E1C62D66}">
      <dgm:prSet/>
      <dgm:spPr/>
      <dgm:t>
        <a:bodyPr/>
        <a:lstStyle/>
        <a:p>
          <a:endParaRPr lang="en-IN"/>
        </a:p>
      </dgm:t>
    </dgm:pt>
    <dgm:pt modelId="{188A4F93-BDAB-4475-A4BF-689EAF47E2E7}" type="sibTrans" cxnId="{C657E5EC-3D61-42B6-8F94-4598E1C62D66}">
      <dgm:prSet/>
      <dgm:spPr/>
      <dgm:t>
        <a:bodyPr/>
        <a:lstStyle/>
        <a:p>
          <a:endParaRPr lang="en-IN"/>
        </a:p>
      </dgm:t>
    </dgm:pt>
    <dgm:pt modelId="{91696008-F03B-48C7-8097-33C2ABC343FD}">
      <dgm:prSet/>
      <dgm:spPr/>
      <dgm:t>
        <a:bodyPr/>
        <a:lstStyle/>
        <a:p>
          <a:r>
            <a:rPr lang="en-US" b="1"/>
            <a:t>Sprint Backlog</a:t>
          </a:r>
          <a:r>
            <a:rPr lang="en-US"/>
            <a:t>: Subset of Product Backlog selected for the current Sprint.</a:t>
          </a:r>
          <a:endParaRPr lang="en-IN"/>
        </a:p>
      </dgm:t>
    </dgm:pt>
    <dgm:pt modelId="{24077463-954F-4777-9BD8-81D1156D4167}" type="parTrans" cxnId="{4504F294-2492-40B3-803D-9AA17C755F5C}">
      <dgm:prSet/>
      <dgm:spPr/>
      <dgm:t>
        <a:bodyPr/>
        <a:lstStyle/>
        <a:p>
          <a:endParaRPr lang="en-IN"/>
        </a:p>
      </dgm:t>
    </dgm:pt>
    <dgm:pt modelId="{C138C796-1584-43C6-B456-FE022DC3E376}" type="sibTrans" cxnId="{4504F294-2492-40B3-803D-9AA17C755F5C}">
      <dgm:prSet/>
      <dgm:spPr/>
      <dgm:t>
        <a:bodyPr/>
        <a:lstStyle/>
        <a:p>
          <a:endParaRPr lang="en-IN"/>
        </a:p>
      </dgm:t>
    </dgm:pt>
    <dgm:pt modelId="{C97CAC94-4F7D-4F93-B15B-E68F37874203}">
      <dgm:prSet/>
      <dgm:spPr/>
      <dgm:t>
        <a:bodyPr/>
        <a:lstStyle/>
        <a:p>
          <a:r>
            <a:rPr lang="en-US" b="1"/>
            <a:t>Increment</a:t>
          </a:r>
          <a:r>
            <a:rPr lang="en-US"/>
            <a:t>: The sum of all completed Product Backlog items at the end of a Sprint.</a:t>
          </a:r>
          <a:endParaRPr lang="en-IN"/>
        </a:p>
      </dgm:t>
    </dgm:pt>
    <dgm:pt modelId="{59BEA568-8AD0-45EF-9510-434EE3EADE58}" type="parTrans" cxnId="{B3E77749-E3A4-4632-A117-D71FC08BB319}">
      <dgm:prSet/>
      <dgm:spPr/>
      <dgm:t>
        <a:bodyPr/>
        <a:lstStyle/>
        <a:p>
          <a:endParaRPr lang="en-IN"/>
        </a:p>
      </dgm:t>
    </dgm:pt>
    <dgm:pt modelId="{0EE9D259-8233-4416-B567-E207E72CACB1}" type="sibTrans" cxnId="{B3E77749-E3A4-4632-A117-D71FC08BB319}">
      <dgm:prSet/>
      <dgm:spPr/>
      <dgm:t>
        <a:bodyPr/>
        <a:lstStyle/>
        <a:p>
          <a:endParaRPr lang="en-IN"/>
        </a:p>
      </dgm:t>
    </dgm:pt>
    <dgm:pt modelId="{F0536635-98CF-4DFB-9EC6-B759DE1D08E8}" type="pres">
      <dgm:prSet presAssocID="{4145254C-28DE-45FE-B24F-773772253E49}" presName="linear" presStyleCnt="0">
        <dgm:presLayoutVars>
          <dgm:animLvl val="lvl"/>
          <dgm:resizeHandles val="exact"/>
        </dgm:presLayoutVars>
      </dgm:prSet>
      <dgm:spPr/>
    </dgm:pt>
    <dgm:pt modelId="{5086B37B-AF62-429C-B699-C8338E5D2518}" type="pres">
      <dgm:prSet presAssocID="{6304A230-2CEF-4A53-A95D-8F260E399B9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6747D45-291D-4AE8-954A-37E93ABE6DFF}" type="pres">
      <dgm:prSet presAssocID="{4C5885B1-3CC3-412D-BB43-966049C18C8C}" presName="spacer" presStyleCnt="0"/>
      <dgm:spPr/>
    </dgm:pt>
    <dgm:pt modelId="{4473779B-2351-434D-94EA-58B58804792D}" type="pres">
      <dgm:prSet presAssocID="{70B455EE-9950-4682-8627-CD1BBE66356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0577F7E-DCD5-44C4-A276-AA438B0C38AB}" type="pres">
      <dgm:prSet presAssocID="{188A4F93-BDAB-4475-A4BF-689EAF47E2E7}" presName="spacer" presStyleCnt="0"/>
      <dgm:spPr/>
    </dgm:pt>
    <dgm:pt modelId="{52F20F82-26C6-41FA-BBAD-55F2978BACB7}" type="pres">
      <dgm:prSet presAssocID="{91696008-F03B-48C7-8097-33C2ABC343F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7A40B22-B0EE-4161-9516-8F878BA42BF4}" type="pres">
      <dgm:prSet presAssocID="{C138C796-1584-43C6-B456-FE022DC3E376}" presName="spacer" presStyleCnt="0"/>
      <dgm:spPr/>
    </dgm:pt>
    <dgm:pt modelId="{BE7B2282-5A18-4DFF-B8C7-864D2C29ED8B}" type="pres">
      <dgm:prSet presAssocID="{C97CAC94-4F7D-4F93-B15B-E68F37874203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09C5B17-1611-46EF-984E-7E53DB474B57}" srcId="{4145254C-28DE-45FE-B24F-773772253E49}" destId="{6304A230-2CEF-4A53-A95D-8F260E399B90}" srcOrd="0" destOrd="0" parTransId="{5BA056F8-609E-436D-A74A-193422DBBA69}" sibTransId="{4C5885B1-3CC3-412D-BB43-966049C18C8C}"/>
    <dgm:cxn modelId="{FAE3C22F-9477-4479-A6F4-64EFA1A90008}" type="presOf" srcId="{70B455EE-9950-4682-8627-CD1BBE663567}" destId="{4473779B-2351-434D-94EA-58B58804792D}" srcOrd="0" destOrd="0" presId="urn:microsoft.com/office/officeart/2005/8/layout/vList2"/>
    <dgm:cxn modelId="{4501A83B-F5B8-49FB-9AE7-1023B3C0F5AB}" type="presOf" srcId="{C97CAC94-4F7D-4F93-B15B-E68F37874203}" destId="{BE7B2282-5A18-4DFF-B8C7-864D2C29ED8B}" srcOrd="0" destOrd="0" presId="urn:microsoft.com/office/officeart/2005/8/layout/vList2"/>
    <dgm:cxn modelId="{B3E77749-E3A4-4632-A117-D71FC08BB319}" srcId="{4145254C-28DE-45FE-B24F-773772253E49}" destId="{C97CAC94-4F7D-4F93-B15B-E68F37874203}" srcOrd="3" destOrd="0" parTransId="{59BEA568-8AD0-45EF-9510-434EE3EADE58}" sibTransId="{0EE9D259-8233-4416-B567-E207E72CACB1}"/>
    <dgm:cxn modelId="{FC0D6D6E-C150-4DE7-AC36-F466B9CD8491}" type="presOf" srcId="{91696008-F03B-48C7-8097-33C2ABC343FD}" destId="{52F20F82-26C6-41FA-BBAD-55F2978BACB7}" srcOrd="0" destOrd="0" presId="urn:microsoft.com/office/officeart/2005/8/layout/vList2"/>
    <dgm:cxn modelId="{18658B56-CE59-4B5E-97B5-44BD1C6D0F44}" type="presOf" srcId="{6304A230-2CEF-4A53-A95D-8F260E399B90}" destId="{5086B37B-AF62-429C-B699-C8338E5D2518}" srcOrd="0" destOrd="0" presId="urn:microsoft.com/office/officeart/2005/8/layout/vList2"/>
    <dgm:cxn modelId="{4504F294-2492-40B3-803D-9AA17C755F5C}" srcId="{4145254C-28DE-45FE-B24F-773772253E49}" destId="{91696008-F03B-48C7-8097-33C2ABC343FD}" srcOrd="2" destOrd="0" parTransId="{24077463-954F-4777-9BD8-81D1156D4167}" sibTransId="{C138C796-1584-43C6-B456-FE022DC3E376}"/>
    <dgm:cxn modelId="{A3C6D6EC-163C-405C-AC9A-6C41B373EE28}" type="presOf" srcId="{4145254C-28DE-45FE-B24F-773772253E49}" destId="{F0536635-98CF-4DFB-9EC6-B759DE1D08E8}" srcOrd="0" destOrd="0" presId="urn:microsoft.com/office/officeart/2005/8/layout/vList2"/>
    <dgm:cxn modelId="{C657E5EC-3D61-42B6-8F94-4598E1C62D66}" srcId="{4145254C-28DE-45FE-B24F-773772253E49}" destId="{70B455EE-9950-4682-8627-CD1BBE663567}" srcOrd="1" destOrd="0" parTransId="{8395D73E-8655-4A96-8A37-C96C2BAA32EF}" sibTransId="{188A4F93-BDAB-4475-A4BF-689EAF47E2E7}"/>
    <dgm:cxn modelId="{AFA73310-B8B8-45F0-BB16-C33EF657AC5E}" type="presParOf" srcId="{F0536635-98CF-4DFB-9EC6-B759DE1D08E8}" destId="{5086B37B-AF62-429C-B699-C8338E5D2518}" srcOrd="0" destOrd="0" presId="urn:microsoft.com/office/officeart/2005/8/layout/vList2"/>
    <dgm:cxn modelId="{875BDA8B-8CEF-4440-8712-5FD57E00C33D}" type="presParOf" srcId="{F0536635-98CF-4DFB-9EC6-B759DE1D08E8}" destId="{C6747D45-291D-4AE8-954A-37E93ABE6DFF}" srcOrd="1" destOrd="0" presId="urn:microsoft.com/office/officeart/2005/8/layout/vList2"/>
    <dgm:cxn modelId="{DE6D3081-2596-4CB6-8541-A25C3323A9AE}" type="presParOf" srcId="{F0536635-98CF-4DFB-9EC6-B759DE1D08E8}" destId="{4473779B-2351-434D-94EA-58B58804792D}" srcOrd="2" destOrd="0" presId="urn:microsoft.com/office/officeart/2005/8/layout/vList2"/>
    <dgm:cxn modelId="{869E0E6F-6234-44C1-9659-93B9916931DF}" type="presParOf" srcId="{F0536635-98CF-4DFB-9EC6-B759DE1D08E8}" destId="{B0577F7E-DCD5-44C4-A276-AA438B0C38AB}" srcOrd="3" destOrd="0" presId="urn:microsoft.com/office/officeart/2005/8/layout/vList2"/>
    <dgm:cxn modelId="{8E8B0D51-C05A-44B2-A961-3115F02A534B}" type="presParOf" srcId="{F0536635-98CF-4DFB-9EC6-B759DE1D08E8}" destId="{52F20F82-26C6-41FA-BBAD-55F2978BACB7}" srcOrd="4" destOrd="0" presId="urn:microsoft.com/office/officeart/2005/8/layout/vList2"/>
    <dgm:cxn modelId="{602DC05A-154D-4626-A312-9BF91F360420}" type="presParOf" srcId="{F0536635-98CF-4DFB-9EC6-B759DE1D08E8}" destId="{47A40B22-B0EE-4161-9516-8F878BA42BF4}" srcOrd="5" destOrd="0" presId="urn:microsoft.com/office/officeart/2005/8/layout/vList2"/>
    <dgm:cxn modelId="{4219611B-A27B-49F2-A2FC-0BF62D59D4C2}" type="presParOf" srcId="{F0536635-98CF-4DFB-9EC6-B759DE1D08E8}" destId="{BE7B2282-5A18-4DFF-B8C7-864D2C29ED8B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B080E6D-46F2-45C1-97E7-F7C4E198A0A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265D9B6-CB38-4706-A220-811E44A77F7C}">
      <dgm:prSet/>
      <dgm:spPr/>
      <dgm:t>
        <a:bodyPr/>
        <a:lstStyle/>
        <a:p>
          <a:r>
            <a:rPr lang="en-US" b="1"/>
            <a:t>Agile Estimation and Planning</a:t>
          </a:r>
          <a:endParaRPr lang="en-IN"/>
        </a:p>
      </dgm:t>
    </dgm:pt>
    <dgm:pt modelId="{CF61DEB5-00E0-4240-8B25-6E2BA5C88152}" type="parTrans" cxnId="{694B4280-CD42-4865-BAC7-CA11231E89CD}">
      <dgm:prSet/>
      <dgm:spPr/>
      <dgm:t>
        <a:bodyPr/>
        <a:lstStyle/>
        <a:p>
          <a:endParaRPr lang="en-IN"/>
        </a:p>
      </dgm:t>
    </dgm:pt>
    <dgm:pt modelId="{C226D311-1F94-42D2-864D-5F054026A925}" type="sibTrans" cxnId="{694B4280-CD42-4865-BAC7-CA11231E89CD}">
      <dgm:prSet/>
      <dgm:spPr/>
      <dgm:t>
        <a:bodyPr/>
        <a:lstStyle/>
        <a:p>
          <a:endParaRPr lang="en-IN"/>
        </a:p>
      </dgm:t>
    </dgm:pt>
    <dgm:pt modelId="{002CB237-5D92-4F9A-93D2-E4F74207C689}">
      <dgm:prSet/>
      <dgm:spPr/>
      <dgm:t>
        <a:bodyPr/>
        <a:lstStyle/>
        <a:p>
          <a:r>
            <a:rPr lang="en-US" b="1"/>
            <a:t>Estimation Techniques:</a:t>
          </a:r>
          <a:endParaRPr lang="en-IN"/>
        </a:p>
      </dgm:t>
    </dgm:pt>
    <dgm:pt modelId="{359D7316-93F6-4BE6-9BE1-1A83414C8ECC}" type="parTrans" cxnId="{F8EDBC79-880D-4A41-A511-9E645ED374A5}">
      <dgm:prSet/>
      <dgm:spPr/>
      <dgm:t>
        <a:bodyPr/>
        <a:lstStyle/>
        <a:p>
          <a:endParaRPr lang="en-IN"/>
        </a:p>
      </dgm:t>
    </dgm:pt>
    <dgm:pt modelId="{69A53A59-B7E2-4887-BF9B-357BF546C369}" type="sibTrans" cxnId="{F8EDBC79-880D-4A41-A511-9E645ED374A5}">
      <dgm:prSet/>
      <dgm:spPr/>
      <dgm:t>
        <a:bodyPr/>
        <a:lstStyle/>
        <a:p>
          <a:endParaRPr lang="en-IN"/>
        </a:p>
      </dgm:t>
    </dgm:pt>
    <dgm:pt modelId="{435F4B25-FACC-4EAD-9E3A-852318B5CE7B}">
      <dgm:prSet/>
      <dgm:spPr/>
      <dgm:t>
        <a:bodyPr/>
        <a:lstStyle/>
        <a:p>
          <a:r>
            <a:rPr lang="en-US" b="1"/>
            <a:t>Story Points</a:t>
          </a:r>
          <a:r>
            <a:rPr lang="en-US"/>
            <a:t>: Abstract units representing effort, complexity, and risk.</a:t>
          </a:r>
          <a:endParaRPr lang="en-IN"/>
        </a:p>
      </dgm:t>
    </dgm:pt>
    <dgm:pt modelId="{5A316678-320F-4BAF-A0DB-91ACC4ACB901}" type="parTrans" cxnId="{28CC655F-9642-4962-8FD4-86DB1FC9F03E}">
      <dgm:prSet/>
      <dgm:spPr/>
      <dgm:t>
        <a:bodyPr/>
        <a:lstStyle/>
        <a:p>
          <a:endParaRPr lang="en-IN"/>
        </a:p>
      </dgm:t>
    </dgm:pt>
    <dgm:pt modelId="{0E440023-5A5A-44B8-8345-E41DB6B8CBBC}" type="sibTrans" cxnId="{28CC655F-9642-4962-8FD4-86DB1FC9F03E}">
      <dgm:prSet/>
      <dgm:spPr/>
      <dgm:t>
        <a:bodyPr/>
        <a:lstStyle/>
        <a:p>
          <a:endParaRPr lang="en-IN"/>
        </a:p>
      </dgm:t>
    </dgm:pt>
    <dgm:pt modelId="{8F7C4D18-3A3B-452B-A932-292D3F3D7B38}">
      <dgm:prSet/>
      <dgm:spPr/>
      <dgm:t>
        <a:bodyPr/>
        <a:lstStyle/>
        <a:p>
          <a:r>
            <a:rPr lang="en-US" b="1"/>
            <a:t>Planning Poker</a:t>
          </a:r>
          <a:r>
            <a:rPr lang="en-US"/>
            <a:t>: Team estimation technique using cards with Fibonacci series values (1, 2, 3, 5, 8, etc.).</a:t>
          </a:r>
          <a:endParaRPr lang="en-IN"/>
        </a:p>
      </dgm:t>
    </dgm:pt>
    <dgm:pt modelId="{F186FA66-9B25-4A5A-B898-7B5C6B1116D8}" type="parTrans" cxnId="{5AA3327F-206B-46DF-BD43-97B98D6845C3}">
      <dgm:prSet/>
      <dgm:spPr/>
      <dgm:t>
        <a:bodyPr/>
        <a:lstStyle/>
        <a:p>
          <a:endParaRPr lang="en-IN"/>
        </a:p>
      </dgm:t>
    </dgm:pt>
    <dgm:pt modelId="{9D53358A-8011-40CF-8A41-9E0216D4B47C}" type="sibTrans" cxnId="{5AA3327F-206B-46DF-BD43-97B98D6845C3}">
      <dgm:prSet/>
      <dgm:spPr/>
      <dgm:t>
        <a:bodyPr/>
        <a:lstStyle/>
        <a:p>
          <a:endParaRPr lang="en-IN"/>
        </a:p>
      </dgm:t>
    </dgm:pt>
    <dgm:pt modelId="{952514CD-F665-42C8-AA54-E7CF12C2AA1D}" type="pres">
      <dgm:prSet presAssocID="{9B080E6D-46F2-45C1-97E7-F7C4E198A0AF}" presName="linear" presStyleCnt="0">
        <dgm:presLayoutVars>
          <dgm:animLvl val="lvl"/>
          <dgm:resizeHandles val="exact"/>
        </dgm:presLayoutVars>
      </dgm:prSet>
      <dgm:spPr/>
    </dgm:pt>
    <dgm:pt modelId="{CB2E7EEE-55AC-4A7E-B7FF-8124827DF568}" type="pres">
      <dgm:prSet presAssocID="{F265D9B6-CB38-4706-A220-811E44A77F7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4ABC4477-16F2-4A99-A613-7FBB4915BA3E}" type="pres">
      <dgm:prSet presAssocID="{C226D311-1F94-42D2-864D-5F054026A925}" presName="spacer" presStyleCnt="0"/>
      <dgm:spPr/>
    </dgm:pt>
    <dgm:pt modelId="{B4CAA12A-B7AF-46E1-97D4-9E045ACD49A7}" type="pres">
      <dgm:prSet presAssocID="{002CB237-5D92-4F9A-93D2-E4F74207C68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D69FCCBF-207F-4292-BC19-1931C49BD035}" type="pres">
      <dgm:prSet presAssocID="{69A53A59-B7E2-4887-BF9B-357BF546C369}" presName="spacer" presStyleCnt="0"/>
      <dgm:spPr/>
    </dgm:pt>
    <dgm:pt modelId="{54685643-F60D-4142-B39A-196E604AD8FB}" type="pres">
      <dgm:prSet presAssocID="{435F4B25-FACC-4EAD-9E3A-852318B5CE7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2B544909-1913-438B-B16E-DE4E1AFCD358}" type="pres">
      <dgm:prSet presAssocID="{0E440023-5A5A-44B8-8345-E41DB6B8CBBC}" presName="spacer" presStyleCnt="0"/>
      <dgm:spPr/>
    </dgm:pt>
    <dgm:pt modelId="{37612C2C-C37F-467E-9F47-83D315B35136}" type="pres">
      <dgm:prSet presAssocID="{8F7C4D18-3A3B-452B-A932-292D3F3D7B38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8CC655F-9642-4962-8FD4-86DB1FC9F03E}" srcId="{9B080E6D-46F2-45C1-97E7-F7C4E198A0AF}" destId="{435F4B25-FACC-4EAD-9E3A-852318B5CE7B}" srcOrd="2" destOrd="0" parTransId="{5A316678-320F-4BAF-A0DB-91ACC4ACB901}" sibTransId="{0E440023-5A5A-44B8-8345-E41DB6B8CBBC}"/>
    <dgm:cxn modelId="{F8EDBC79-880D-4A41-A511-9E645ED374A5}" srcId="{9B080E6D-46F2-45C1-97E7-F7C4E198A0AF}" destId="{002CB237-5D92-4F9A-93D2-E4F74207C689}" srcOrd="1" destOrd="0" parTransId="{359D7316-93F6-4BE6-9BE1-1A83414C8ECC}" sibTransId="{69A53A59-B7E2-4887-BF9B-357BF546C369}"/>
    <dgm:cxn modelId="{6565F07E-64B7-4339-AA51-4A70C5F59418}" type="presOf" srcId="{8F7C4D18-3A3B-452B-A932-292D3F3D7B38}" destId="{37612C2C-C37F-467E-9F47-83D315B35136}" srcOrd="0" destOrd="0" presId="urn:microsoft.com/office/officeart/2005/8/layout/vList2"/>
    <dgm:cxn modelId="{5AA3327F-206B-46DF-BD43-97B98D6845C3}" srcId="{9B080E6D-46F2-45C1-97E7-F7C4E198A0AF}" destId="{8F7C4D18-3A3B-452B-A932-292D3F3D7B38}" srcOrd="3" destOrd="0" parTransId="{F186FA66-9B25-4A5A-B898-7B5C6B1116D8}" sibTransId="{9D53358A-8011-40CF-8A41-9E0216D4B47C}"/>
    <dgm:cxn modelId="{694B4280-CD42-4865-BAC7-CA11231E89CD}" srcId="{9B080E6D-46F2-45C1-97E7-F7C4E198A0AF}" destId="{F265D9B6-CB38-4706-A220-811E44A77F7C}" srcOrd="0" destOrd="0" parTransId="{CF61DEB5-00E0-4240-8B25-6E2BA5C88152}" sibTransId="{C226D311-1F94-42D2-864D-5F054026A925}"/>
    <dgm:cxn modelId="{774B4497-7B6F-49CE-BEDF-15C23F8BDBEE}" type="presOf" srcId="{F265D9B6-CB38-4706-A220-811E44A77F7C}" destId="{CB2E7EEE-55AC-4A7E-B7FF-8124827DF568}" srcOrd="0" destOrd="0" presId="urn:microsoft.com/office/officeart/2005/8/layout/vList2"/>
    <dgm:cxn modelId="{1C4D7DA6-E155-4AAD-A030-2ECE76E2B791}" type="presOf" srcId="{435F4B25-FACC-4EAD-9E3A-852318B5CE7B}" destId="{54685643-F60D-4142-B39A-196E604AD8FB}" srcOrd="0" destOrd="0" presId="urn:microsoft.com/office/officeart/2005/8/layout/vList2"/>
    <dgm:cxn modelId="{805FCEB1-E11C-4E84-BD1F-268854A40667}" type="presOf" srcId="{9B080E6D-46F2-45C1-97E7-F7C4E198A0AF}" destId="{952514CD-F665-42C8-AA54-E7CF12C2AA1D}" srcOrd="0" destOrd="0" presId="urn:microsoft.com/office/officeart/2005/8/layout/vList2"/>
    <dgm:cxn modelId="{5BAFE6E2-271D-4F5D-8A6B-A245EF71A8F4}" type="presOf" srcId="{002CB237-5D92-4F9A-93D2-E4F74207C689}" destId="{B4CAA12A-B7AF-46E1-97D4-9E045ACD49A7}" srcOrd="0" destOrd="0" presId="urn:microsoft.com/office/officeart/2005/8/layout/vList2"/>
    <dgm:cxn modelId="{4CED2478-5390-453B-AE49-DA497936CE1A}" type="presParOf" srcId="{952514CD-F665-42C8-AA54-E7CF12C2AA1D}" destId="{CB2E7EEE-55AC-4A7E-B7FF-8124827DF568}" srcOrd="0" destOrd="0" presId="urn:microsoft.com/office/officeart/2005/8/layout/vList2"/>
    <dgm:cxn modelId="{3025C835-4959-4F42-8AFF-560F582F05C7}" type="presParOf" srcId="{952514CD-F665-42C8-AA54-E7CF12C2AA1D}" destId="{4ABC4477-16F2-4A99-A613-7FBB4915BA3E}" srcOrd="1" destOrd="0" presId="urn:microsoft.com/office/officeart/2005/8/layout/vList2"/>
    <dgm:cxn modelId="{B18036F6-DD9B-4A71-929E-0D98E41A4DA9}" type="presParOf" srcId="{952514CD-F665-42C8-AA54-E7CF12C2AA1D}" destId="{B4CAA12A-B7AF-46E1-97D4-9E045ACD49A7}" srcOrd="2" destOrd="0" presId="urn:microsoft.com/office/officeart/2005/8/layout/vList2"/>
    <dgm:cxn modelId="{0D7E7996-8764-4009-84B3-8EED2B1B4799}" type="presParOf" srcId="{952514CD-F665-42C8-AA54-E7CF12C2AA1D}" destId="{D69FCCBF-207F-4292-BC19-1931C49BD035}" srcOrd="3" destOrd="0" presId="urn:microsoft.com/office/officeart/2005/8/layout/vList2"/>
    <dgm:cxn modelId="{19991985-CAAC-4510-9286-3EE28EADC5D3}" type="presParOf" srcId="{952514CD-F665-42C8-AA54-E7CF12C2AA1D}" destId="{54685643-F60D-4142-B39A-196E604AD8FB}" srcOrd="4" destOrd="0" presId="urn:microsoft.com/office/officeart/2005/8/layout/vList2"/>
    <dgm:cxn modelId="{967AE422-BAE6-443F-8ACF-B3AD66C9723B}" type="presParOf" srcId="{952514CD-F665-42C8-AA54-E7CF12C2AA1D}" destId="{2B544909-1913-438B-B16E-DE4E1AFCD358}" srcOrd="5" destOrd="0" presId="urn:microsoft.com/office/officeart/2005/8/layout/vList2"/>
    <dgm:cxn modelId="{FF2AC631-C049-47B9-9CF3-3A0DE2137806}" type="presParOf" srcId="{952514CD-F665-42C8-AA54-E7CF12C2AA1D}" destId="{37612C2C-C37F-467E-9F47-83D315B3513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C5D613-D7ED-4739-9A29-2100933F809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41715592-37C9-4A95-83C6-999BE998FD85}">
      <dgm:prSet/>
      <dgm:spPr/>
      <dgm:t>
        <a:bodyPr/>
        <a:lstStyle/>
        <a:p>
          <a:r>
            <a:rPr lang="en-US" b="1"/>
            <a:t>Planning Techniques:</a:t>
          </a:r>
          <a:endParaRPr lang="en-IN"/>
        </a:p>
      </dgm:t>
    </dgm:pt>
    <dgm:pt modelId="{97AADA57-C2AE-40B1-AC16-20D8BBF4533C}" type="parTrans" cxnId="{7B14D602-8D6F-4F2C-82C1-20BE94F7D562}">
      <dgm:prSet/>
      <dgm:spPr/>
      <dgm:t>
        <a:bodyPr/>
        <a:lstStyle/>
        <a:p>
          <a:endParaRPr lang="en-IN"/>
        </a:p>
      </dgm:t>
    </dgm:pt>
    <dgm:pt modelId="{ED0CA45E-B753-444C-A239-76D8F7702916}" type="sibTrans" cxnId="{7B14D602-8D6F-4F2C-82C1-20BE94F7D562}">
      <dgm:prSet/>
      <dgm:spPr/>
      <dgm:t>
        <a:bodyPr/>
        <a:lstStyle/>
        <a:p>
          <a:endParaRPr lang="en-IN"/>
        </a:p>
      </dgm:t>
    </dgm:pt>
    <dgm:pt modelId="{3B8639D1-425E-4CB4-9CD5-C30D900C0D93}">
      <dgm:prSet/>
      <dgm:spPr/>
      <dgm:t>
        <a:bodyPr/>
        <a:lstStyle/>
        <a:p>
          <a:r>
            <a:rPr lang="en-US" b="1"/>
            <a:t>Release Planning</a:t>
          </a:r>
          <a:r>
            <a:rPr lang="en-US"/>
            <a:t>: Long-term planning to determine what can be delivered and when.</a:t>
          </a:r>
          <a:endParaRPr lang="en-IN"/>
        </a:p>
      </dgm:t>
    </dgm:pt>
    <dgm:pt modelId="{7028B6AD-2858-4E83-BD72-F4291F2AF6A5}" type="parTrans" cxnId="{28C93DF3-B78A-4BEE-A676-398F0B5A0B0F}">
      <dgm:prSet/>
      <dgm:spPr/>
      <dgm:t>
        <a:bodyPr/>
        <a:lstStyle/>
        <a:p>
          <a:endParaRPr lang="en-IN"/>
        </a:p>
      </dgm:t>
    </dgm:pt>
    <dgm:pt modelId="{59DDAEEE-B34D-4B26-803B-0D40D5FD2B8F}" type="sibTrans" cxnId="{28C93DF3-B78A-4BEE-A676-398F0B5A0B0F}">
      <dgm:prSet/>
      <dgm:spPr/>
      <dgm:t>
        <a:bodyPr/>
        <a:lstStyle/>
        <a:p>
          <a:endParaRPr lang="en-IN"/>
        </a:p>
      </dgm:t>
    </dgm:pt>
    <dgm:pt modelId="{D71EAEE8-3155-4212-A93D-047497A362E2}">
      <dgm:prSet/>
      <dgm:spPr/>
      <dgm:t>
        <a:bodyPr/>
        <a:lstStyle/>
        <a:p>
          <a:r>
            <a:rPr lang="en-US" b="1"/>
            <a:t>Iteration (Sprint) Planning</a:t>
          </a:r>
          <a:r>
            <a:rPr lang="en-US"/>
            <a:t>: Define goals and tasks for the upcoming sprint.</a:t>
          </a:r>
          <a:endParaRPr lang="en-IN"/>
        </a:p>
      </dgm:t>
    </dgm:pt>
    <dgm:pt modelId="{C3BDECFB-AA41-477A-975D-B2B4EE78BBBF}" type="parTrans" cxnId="{443A6C05-D6BA-4EDD-85EB-C8CF2EDDF026}">
      <dgm:prSet/>
      <dgm:spPr/>
      <dgm:t>
        <a:bodyPr/>
        <a:lstStyle/>
        <a:p>
          <a:endParaRPr lang="en-IN"/>
        </a:p>
      </dgm:t>
    </dgm:pt>
    <dgm:pt modelId="{279D26F0-CE6F-44C2-85B3-F350A8F460A8}" type="sibTrans" cxnId="{443A6C05-D6BA-4EDD-85EB-C8CF2EDDF026}">
      <dgm:prSet/>
      <dgm:spPr/>
      <dgm:t>
        <a:bodyPr/>
        <a:lstStyle/>
        <a:p>
          <a:endParaRPr lang="en-IN"/>
        </a:p>
      </dgm:t>
    </dgm:pt>
    <dgm:pt modelId="{FE73CAE7-F9E9-41E5-9831-98F95EDBD9B9}" type="pres">
      <dgm:prSet presAssocID="{5BC5D613-D7ED-4739-9A29-2100933F8097}" presName="linear" presStyleCnt="0">
        <dgm:presLayoutVars>
          <dgm:animLvl val="lvl"/>
          <dgm:resizeHandles val="exact"/>
        </dgm:presLayoutVars>
      </dgm:prSet>
      <dgm:spPr/>
    </dgm:pt>
    <dgm:pt modelId="{6574DCB3-9C2C-4478-A124-9C18BC53AF4A}" type="pres">
      <dgm:prSet presAssocID="{41715592-37C9-4A95-83C6-999BE998FD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15DE060F-7560-437A-8BC0-23C474E3CB2D}" type="pres">
      <dgm:prSet presAssocID="{ED0CA45E-B753-444C-A239-76D8F7702916}" presName="spacer" presStyleCnt="0"/>
      <dgm:spPr/>
    </dgm:pt>
    <dgm:pt modelId="{24137E44-8793-46E2-9CB1-B9795698EBF5}" type="pres">
      <dgm:prSet presAssocID="{3B8639D1-425E-4CB4-9CD5-C30D900C0D9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439E327-0EDC-417B-AC5A-42B0D54F36ED}" type="pres">
      <dgm:prSet presAssocID="{59DDAEEE-B34D-4B26-803B-0D40D5FD2B8F}" presName="spacer" presStyleCnt="0"/>
      <dgm:spPr/>
    </dgm:pt>
    <dgm:pt modelId="{E0177B3E-F751-4B1A-A892-B3412DA83C1F}" type="pres">
      <dgm:prSet presAssocID="{D71EAEE8-3155-4212-A93D-047497A362E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7B14D602-8D6F-4F2C-82C1-20BE94F7D562}" srcId="{5BC5D613-D7ED-4739-9A29-2100933F8097}" destId="{41715592-37C9-4A95-83C6-999BE998FD85}" srcOrd="0" destOrd="0" parTransId="{97AADA57-C2AE-40B1-AC16-20D8BBF4533C}" sibTransId="{ED0CA45E-B753-444C-A239-76D8F7702916}"/>
    <dgm:cxn modelId="{443A6C05-D6BA-4EDD-85EB-C8CF2EDDF026}" srcId="{5BC5D613-D7ED-4739-9A29-2100933F8097}" destId="{D71EAEE8-3155-4212-A93D-047497A362E2}" srcOrd="2" destOrd="0" parTransId="{C3BDECFB-AA41-477A-975D-B2B4EE78BBBF}" sibTransId="{279D26F0-CE6F-44C2-85B3-F350A8F460A8}"/>
    <dgm:cxn modelId="{406F2017-203D-4DD5-ABBA-885CA4B73442}" type="presOf" srcId="{41715592-37C9-4A95-83C6-999BE998FD85}" destId="{6574DCB3-9C2C-4478-A124-9C18BC53AF4A}" srcOrd="0" destOrd="0" presId="urn:microsoft.com/office/officeart/2005/8/layout/vList2"/>
    <dgm:cxn modelId="{DE28EE7C-55B9-471F-8C4C-79C18A9554B8}" type="presOf" srcId="{5BC5D613-D7ED-4739-9A29-2100933F8097}" destId="{FE73CAE7-F9E9-41E5-9831-98F95EDBD9B9}" srcOrd="0" destOrd="0" presId="urn:microsoft.com/office/officeart/2005/8/layout/vList2"/>
    <dgm:cxn modelId="{837422AA-790C-4877-9904-8463E4BE5B83}" type="presOf" srcId="{3B8639D1-425E-4CB4-9CD5-C30D900C0D93}" destId="{24137E44-8793-46E2-9CB1-B9795698EBF5}" srcOrd="0" destOrd="0" presId="urn:microsoft.com/office/officeart/2005/8/layout/vList2"/>
    <dgm:cxn modelId="{C434DFC9-EFE1-4105-9EFB-8BF9B93809D0}" type="presOf" srcId="{D71EAEE8-3155-4212-A93D-047497A362E2}" destId="{E0177B3E-F751-4B1A-A892-B3412DA83C1F}" srcOrd="0" destOrd="0" presId="urn:microsoft.com/office/officeart/2005/8/layout/vList2"/>
    <dgm:cxn modelId="{28C93DF3-B78A-4BEE-A676-398F0B5A0B0F}" srcId="{5BC5D613-D7ED-4739-9A29-2100933F8097}" destId="{3B8639D1-425E-4CB4-9CD5-C30D900C0D93}" srcOrd="1" destOrd="0" parTransId="{7028B6AD-2858-4E83-BD72-F4291F2AF6A5}" sibTransId="{59DDAEEE-B34D-4B26-803B-0D40D5FD2B8F}"/>
    <dgm:cxn modelId="{FD3CB5D4-8750-4603-A7F5-F45287120AE4}" type="presParOf" srcId="{FE73CAE7-F9E9-41E5-9831-98F95EDBD9B9}" destId="{6574DCB3-9C2C-4478-A124-9C18BC53AF4A}" srcOrd="0" destOrd="0" presId="urn:microsoft.com/office/officeart/2005/8/layout/vList2"/>
    <dgm:cxn modelId="{3C13CCE2-4240-499A-8E8F-7010FF125BA5}" type="presParOf" srcId="{FE73CAE7-F9E9-41E5-9831-98F95EDBD9B9}" destId="{15DE060F-7560-437A-8BC0-23C474E3CB2D}" srcOrd="1" destOrd="0" presId="urn:microsoft.com/office/officeart/2005/8/layout/vList2"/>
    <dgm:cxn modelId="{9099DCF3-81B8-4A89-81BC-A4FBF8BA2175}" type="presParOf" srcId="{FE73CAE7-F9E9-41E5-9831-98F95EDBD9B9}" destId="{24137E44-8793-46E2-9CB1-B9795698EBF5}" srcOrd="2" destOrd="0" presId="urn:microsoft.com/office/officeart/2005/8/layout/vList2"/>
    <dgm:cxn modelId="{8FB4A846-4B2A-4F6A-925B-F665D4873041}" type="presParOf" srcId="{FE73CAE7-F9E9-41E5-9831-98F95EDBD9B9}" destId="{B439E327-0EDC-417B-AC5A-42B0D54F36ED}" srcOrd="3" destOrd="0" presId="urn:microsoft.com/office/officeart/2005/8/layout/vList2"/>
    <dgm:cxn modelId="{26C9D2E8-208F-4356-B220-A2576995C968}" type="presParOf" srcId="{FE73CAE7-F9E9-41E5-9831-98F95EDBD9B9}" destId="{E0177B3E-F751-4B1A-A892-B3412DA83C1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BB6BB1-FAAD-4B4A-9042-A65E2FE2C5E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F241665A-927D-4939-894D-954F6743785C}">
      <dgm:prSet/>
      <dgm:spPr/>
      <dgm:t>
        <a:bodyPr/>
        <a:lstStyle/>
        <a:p>
          <a:r>
            <a:rPr lang="en-US" b="1"/>
            <a:t>Best Practices:</a:t>
          </a:r>
          <a:endParaRPr lang="en-IN"/>
        </a:p>
      </dgm:t>
    </dgm:pt>
    <dgm:pt modelId="{102272E3-9E9F-461F-9E96-E2C1CF25B77A}" type="parTrans" cxnId="{BDC9DF27-5F22-4E54-BE99-6765C3BC689E}">
      <dgm:prSet/>
      <dgm:spPr/>
      <dgm:t>
        <a:bodyPr/>
        <a:lstStyle/>
        <a:p>
          <a:endParaRPr lang="en-IN"/>
        </a:p>
      </dgm:t>
    </dgm:pt>
    <dgm:pt modelId="{F87478A8-BA57-4F8D-9BB9-7EF61E4091A0}" type="sibTrans" cxnId="{BDC9DF27-5F22-4E54-BE99-6765C3BC689E}">
      <dgm:prSet/>
      <dgm:spPr/>
      <dgm:t>
        <a:bodyPr/>
        <a:lstStyle/>
        <a:p>
          <a:endParaRPr lang="en-IN"/>
        </a:p>
      </dgm:t>
    </dgm:pt>
    <dgm:pt modelId="{E5FA2BCE-8650-4F00-9DD4-A75A23EEC82E}">
      <dgm:prSet/>
      <dgm:spPr/>
      <dgm:t>
        <a:bodyPr/>
        <a:lstStyle/>
        <a:p>
          <a:r>
            <a:rPr lang="en-US"/>
            <a:t>Use team consensus for estimation.</a:t>
          </a:r>
          <a:endParaRPr lang="en-IN"/>
        </a:p>
      </dgm:t>
    </dgm:pt>
    <dgm:pt modelId="{8096F604-1E91-43BB-B3E3-36A8E37EED52}" type="parTrans" cxnId="{1E2CAC0F-96D5-4FDF-9205-52F53564001C}">
      <dgm:prSet/>
      <dgm:spPr/>
      <dgm:t>
        <a:bodyPr/>
        <a:lstStyle/>
        <a:p>
          <a:endParaRPr lang="en-IN"/>
        </a:p>
      </dgm:t>
    </dgm:pt>
    <dgm:pt modelId="{213A6C6A-39B0-4CDE-B935-A336EC1D1271}" type="sibTrans" cxnId="{1E2CAC0F-96D5-4FDF-9205-52F53564001C}">
      <dgm:prSet/>
      <dgm:spPr/>
      <dgm:t>
        <a:bodyPr/>
        <a:lstStyle/>
        <a:p>
          <a:endParaRPr lang="en-IN"/>
        </a:p>
      </dgm:t>
    </dgm:pt>
    <dgm:pt modelId="{7CB170FF-D870-4CA3-AA1A-A2492B030D21}">
      <dgm:prSet/>
      <dgm:spPr/>
      <dgm:t>
        <a:bodyPr/>
        <a:lstStyle/>
        <a:p>
          <a:r>
            <a:rPr lang="en-US"/>
            <a:t>Regularly refine the backlog to ensure accuracy.</a:t>
          </a:r>
          <a:endParaRPr lang="en-IN"/>
        </a:p>
      </dgm:t>
    </dgm:pt>
    <dgm:pt modelId="{D2DD6AC1-A21A-4C5D-9DDC-001EEE65ADBC}" type="parTrans" cxnId="{78998FF7-60D1-4B28-B212-DC49BF0C68D3}">
      <dgm:prSet/>
      <dgm:spPr/>
      <dgm:t>
        <a:bodyPr/>
        <a:lstStyle/>
        <a:p>
          <a:endParaRPr lang="en-IN"/>
        </a:p>
      </dgm:t>
    </dgm:pt>
    <dgm:pt modelId="{D16A92BC-4F9C-4D90-BD6F-76C3CBF00A91}" type="sibTrans" cxnId="{78998FF7-60D1-4B28-B212-DC49BF0C68D3}">
      <dgm:prSet/>
      <dgm:spPr/>
      <dgm:t>
        <a:bodyPr/>
        <a:lstStyle/>
        <a:p>
          <a:endParaRPr lang="en-IN"/>
        </a:p>
      </dgm:t>
    </dgm:pt>
    <dgm:pt modelId="{27636820-6C91-45C1-B265-F65948F943AC}" type="pres">
      <dgm:prSet presAssocID="{CFBB6BB1-FAAD-4B4A-9042-A65E2FE2C5E7}" presName="linear" presStyleCnt="0">
        <dgm:presLayoutVars>
          <dgm:animLvl val="lvl"/>
          <dgm:resizeHandles val="exact"/>
        </dgm:presLayoutVars>
      </dgm:prSet>
      <dgm:spPr/>
    </dgm:pt>
    <dgm:pt modelId="{43EDAC16-F7EA-46A2-8982-23D336573A80}" type="pres">
      <dgm:prSet presAssocID="{F241665A-927D-4939-894D-954F6743785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B1D4620-6CA4-4011-A28A-2361DAD90BA5}" type="pres">
      <dgm:prSet presAssocID="{F87478A8-BA57-4F8D-9BB9-7EF61E4091A0}" presName="spacer" presStyleCnt="0"/>
      <dgm:spPr/>
    </dgm:pt>
    <dgm:pt modelId="{4908D33A-0960-4487-9256-1AABFC42003F}" type="pres">
      <dgm:prSet presAssocID="{E5FA2BCE-8650-4F00-9DD4-A75A23EEC8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EBA6BA8D-ADD8-4D1E-BD71-FA97B52DC9A7}" type="pres">
      <dgm:prSet presAssocID="{213A6C6A-39B0-4CDE-B935-A336EC1D1271}" presName="spacer" presStyleCnt="0"/>
      <dgm:spPr/>
    </dgm:pt>
    <dgm:pt modelId="{D15AD170-4F69-4F82-9B16-B61C4515B327}" type="pres">
      <dgm:prSet presAssocID="{7CB170FF-D870-4CA3-AA1A-A2492B030D21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1E2CAC0F-96D5-4FDF-9205-52F53564001C}" srcId="{CFBB6BB1-FAAD-4B4A-9042-A65E2FE2C5E7}" destId="{E5FA2BCE-8650-4F00-9DD4-A75A23EEC82E}" srcOrd="1" destOrd="0" parTransId="{8096F604-1E91-43BB-B3E3-36A8E37EED52}" sibTransId="{213A6C6A-39B0-4CDE-B935-A336EC1D1271}"/>
    <dgm:cxn modelId="{BDC9DF27-5F22-4E54-BE99-6765C3BC689E}" srcId="{CFBB6BB1-FAAD-4B4A-9042-A65E2FE2C5E7}" destId="{F241665A-927D-4939-894D-954F6743785C}" srcOrd="0" destOrd="0" parTransId="{102272E3-9E9F-461F-9E96-E2C1CF25B77A}" sibTransId="{F87478A8-BA57-4F8D-9BB9-7EF61E4091A0}"/>
    <dgm:cxn modelId="{E4425F2D-B563-4C8F-879A-B605AB8C0CE4}" type="presOf" srcId="{F241665A-927D-4939-894D-954F6743785C}" destId="{43EDAC16-F7EA-46A2-8982-23D336573A80}" srcOrd="0" destOrd="0" presId="urn:microsoft.com/office/officeart/2005/8/layout/vList2"/>
    <dgm:cxn modelId="{D227AD67-BEAC-49CD-AED9-B5ADADEA6FAF}" type="presOf" srcId="{CFBB6BB1-FAAD-4B4A-9042-A65E2FE2C5E7}" destId="{27636820-6C91-45C1-B265-F65948F943AC}" srcOrd="0" destOrd="0" presId="urn:microsoft.com/office/officeart/2005/8/layout/vList2"/>
    <dgm:cxn modelId="{4BB09B7F-C9C4-4173-B970-F96CBF24AF3B}" type="presOf" srcId="{E5FA2BCE-8650-4F00-9DD4-A75A23EEC82E}" destId="{4908D33A-0960-4487-9256-1AABFC42003F}" srcOrd="0" destOrd="0" presId="urn:microsoft.com/office/officeart/2005/8/layout/vList2"/>
    <dgm:cxn modelId="{9A89A9B7-653B-4DAA-B0AD-00D3B3BFEC92}" type="presOf" srcId="{7CB170FF-D870-4CA3-AA1A-A2492B030D21}" destId="{D15AD170-4F69-4F82-9B16-B61C4515B327}" srcOrd="0" destOrd="0" presId="urn:microsoft.com/office/officeart/2005/8/layout/vList2"/>
    <dgm:cxn modelId="{78998FF7-60D1-4B28-B212-DC49BF0C68D3}" srcId="{CFBB6BB1-FAAD-4B4A-9042-A65E2FE2C5E7}" destId="{7CB170FF-D870-4CA3-AA1A-A2492B030D21}" srcOrd="2" destOrd="0" parTransId="{D2DD6AC1-A21A-4C5D-9DDC-001EEE65ADBC}" sibTransId="{D16A92BC-4F9C-4D90-BD6F-76C3CBF00A91}"/>
    <dgm:cxn modelId="{55A9D1B7-4CA1-4909-97A7-4BD82476779F}" type="presParOf" srcId="{27636820-6C91-45C1-B265-F65948F943AC}" destId="{43EDAC16-F7EA-46A2-8982-23D336573A80}" srcOrd="0" destOrd="0" presId="urn:microsoft.com/office/officeart/2005/8/layout/vList2"/>
    <dgm:cxn modelId="{CE25591D-E1AD-4D8D-8786-31EB1E788A41}" type="presParOf" srcId="{27636820-6C91-45C1-B265-F65948F943AC}" destId="{CB1D4620-6CA4-4011-A28A-2361DAD90BA5}" srcOrd="1" destOrd="0" presId="urn:microsoft.com/office/officeart/2005/8/layout/vList2"/>
    <dgm:cxn modelId="{D1AE7FAE-E8A5-4757-8A36-B25D834CF214}" type="presParOf" srcId="{27636820-6C91-45C1-B265-F65948F943AC}" destId="{4908D33A-0960-4487-9256-1AABFC42003F}" srcOrd="2" destOrd="0" presId="urn:microsoft.com/office/officeart/2005/8/layout/vList2"/>
    <dgm:cxn modelId="{33956EA4-2EC8-4CBE-96E1-B074BFB0D3AB}" type="presParOf" srcId="{27636820-6C91-45C1-B265-F65948F943AC}" destId="{EBA6BA8D-ADD8-4D1E-BD71-FA97B52DC9A7}" srcOrd="3" destOrd="0" presId="urn:microsoft.com/office/officeart/2005/8/layout/vList2"/>
    <dgm:cxn modelId="{C8D932D4-69D2-412D-8876-90948A9B7C3C}" type="presParOf" srcId="{27636820-6C91-45C1-B265-F65948F943AC}" destId="{D15AD170-4F69-4F82-9B16-B61C4515B327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306A27E-2170-417A-86C8-A435B5CB00A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9A6F20CD-FBB1-426E-BD1D-3B1C2B577675}">
      <dgm:prSet/>
      <dgm:spPr/>
      <dgm:t>
        <a:bodyPr/>
        <a:lstStyle/>
        <a:p>
          <a:r>
            <a:rPr lang="en-US" b="1"/>
            <a:t>Agile User Stories</a:t>
          </a:r>
          <a:endParaRPr lang="en-IN"/>
        </a:p>
      </dgm:t>
    </dgm:pt>
    <dgm:pt modelId="{0F84049A-F0B6-4C92-98FF-3365AA3FB75D}" type="parTrans" cxnId="{64618563-BD59-4F5D-825B-E01036AFB9D9}">
      <dgm:prSet/>
      <dgm:spPr/>
      <dgm:t>
        <a:bodyPr/>
        <a:lstStyle/>
        <a:p>
          <a:endParaRPr lang="en-IN"/>
        </a:p>
      </dgm:t>
    </dgm:pt>
    <dgm:pt modelId="{8D33E4F0-3980-467B-9319-D1D7D65953D6}" type="sibTrans" cxnId="{64618563-BD59-4F5D-825B-E01036AFB9D9}">
      <dgm:prSet/>
      <dgm:spPr/>
      <dgm:t>
        <a:bodyPr/>
        <a:lstStyle/>
        <a:p>
          <a:endParaRPr lang="en-IN"/>
        </a:p>
      </dgm:t>
    </dgm:pt>
    <dgm:pt modelId="{77C1044A-F98C-4A4C-8BAC-19A70F4541D6}">
      <dgm:prSet/>
      <dgm:spPr/>
      <dgm:t>
        <a:bodyPr/>
        <a:lstStyle/>
        <a:p>
          <a:r>
            <a:rPr lang="en-US" b="1"/>
            <a:t>Writing Effective User Stories:</a:t>
          </a:r>
          <a:r>
            <a:rPr lang="en-US"/>
            <a:t> Format: </a:t>
          </a:r>
          <a:r>
            <a:rPr lang="en-US" i="1"/>
            <a:t>As a [role], I want [feature] so that [benefit].</a:t>
          </a:r>
          <a:r>
            <a:rPr lang="en-US"/>
            <a:t> Example: </a:t>
          </a:r>
          <a:r>
            <a:rPr lang="en-US" i="1"/>
            <a:t>As a shopper, I want to filter products by price so that I can find affordable options.</a:t>
          </a:r>
          <a:endParaRPr lang="en-IN"/>
        </a:p>
      </dgm:t>
    </dgm:pt>
    <dgm:pt modelId="{AD8BCD0E-9180-459B-A83A-3CB823B27C74}" type="parTrans" cxnId="{D3980B6A-3485-458A-AD99-EA58B84DD0E5}">
      <dgm:prSet/>
      <dgm:spPr/>
      <dgm:t>
        <a:bodyPr/>
        <a:lstStyle/>
        <a:p>
          <a:endParaRPr lang="en-IN"/>
        </a:p>
      </dgm:t>
    </dgm:pt>
    <dgm:pt modelId="{E537A9F1-0F66-4DD5-8525-9C9F03DEED47}" type="sibTrans" cxnId="{D3980B6A-3485-458A-AD99-EA58B84DD0E5}">
      <dgm:prSet/>
      <dgm:spPr/>
      <dgm:t>
        <a:bodyPr/>
        <a:lstStyle/>
        <a:p>
          <a:endParaRPr lang="en-IN"/>
        </a:p>
      </dgm:t>
    </dgm:pt>
    <dgm:pt modelId="{610974C1-6E1B-44AE-88AB-E1C56746E118}">
      <dgm:prSet/>
      <dgm:spPr/>
      <dgm:t>
        <a:bodyPr/>
        <a:lstStyle/>
        <a:p>
          <a:r>
            <a:rPr lang="en-US" b="1"/>
            <a:t>Acceptance Criteria:</a:t>
          </a:r>
          <a:r>
            <a:rPr lang="en-US"/>
            <a:t> Conditions that must be met for a story to be accepted as complete.</a:t>
          </a:r>
          <a:endParaRPr lang="en-IN"/>
        </a:p>
      </dgm:t>
    </dgm:pt>
    <dgm:pt modelId="{C7215B1E-D3DD-4AF7-A97B-D9B31319F36E}" type="parTrans" cxnId="{0536F516-3EF2-4858-80EA-ACCE6DF5EEF6}">
      <dgm:prSet/>
      <dgm:spPr/>
      <dgm:t>
        <a:bodyPr/>
        <a:lstStyle/>
        <a:p>
          <a:endParaRPr lang="en-IN"/>
        </a:p>
      </dgm:t>
    </dgm:pt>
    <dgm:pt modelId="{C1227A78-E105-488D-AB69-B0352957A0C4}" type="sibTrans" cxnId="{0536F516-3EF2-4858-80EA-ACCE6DF5EEF6}">
      <dgm:prSet/>
      <dgm:spPr/>
      <dgm:t>
        <a:bodyPr/>
        <a:lstStyle/>
        <a:p>
          <a:endParaRPr lang="en-IN"/>
        </a:p>
      </dgm:t>
    </dgm:pt>
    <dgm:pt modelId="{CE50AF98-F494-4244-970F-F2D0D20B8CCF}">
      <dgm:prSet/>
      <dgm:spPr/>
      <dgm:t>
        <a:bodyPr/>
        <a:lstStyle/>
        <a:p>
          <a:r>
            <a:rPr lang="en-US"/>
            <a:t>Given [some context], When [an action is carried out], Then [a particular outcome should occur]</a:t>
          </a:r>
          <a:endParaRPr lang="en-IN"/>
        </a:p>
      </dgm:t>
    </dgm:pt>
    <dgm:pt modelId="{E7771018-51F4-4B18-B8E4-3A86E780B978}" type="parTrans" cxnId="{B5ABC5FF-D78F-4297-B654-C5EABAFBEB09}">
      <dgm:prSet/>
      <dgm:spPr/>
      <dgm:t>
        <a:bodyPr/>
        <a:lstStyle/>
        <a:p>
          <a:endParaRPr lang="en-IN"/>
        </a:p>
      </dgm:t>
    </dgm:pt>
    <dgm:pt modelId="{010E28D2-67CB-46DE-8823-A2A855E107D9}" type="sibTrans" cxnId="{B5ABC5FF-D78F-4297-B654-C5EABAFBEB09}">
      <dgm:prSet/>
      <dgm:spPr/>
      <dgm:t>
        <a:bodyPr/>
        <a:lstStyle/>
        <a:p>
          <a:endParaRPr lang="en-IN"/>
        </a:p>
      </dgm:t>
    </dgm:pt>
    <dgm:pt modelId="{790444EA-EA62-44EE-BC59-071AA373493C}" type="pres">
      <dgm:prSet presAssocID="{B306A27E-2170-417A-86C8-A435B5CB00A7}" presName="linear" presStyleCnt="0">
        <dgm:presLayoutVars>
          <dgm:animLvl val="lvl"/>
          <dgm:resizeHandles val="exact"/>
        </dgm:presLayoutVars>
      </dgm:prSet>
      <dgm:spPr/>
    </dgm:pt>
    <dgm:pt modelId="{8F3102D0-2A3D-48F4-8232-5257EAF18B19}" type="pres">
      <dgm:prSet presAssocID="{9A6F20CD-FBB1-426E-BD1D-3B1C2B57767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1720F2-F93C-4904-94D5-8D5D82BBA499}" type="pres">
      <dgm:prSet presAssocID="{8D33E4F0-3980-467B-9319-D1D7D65953D6}" presName="spacer" presStyleCnt="0"/>
      <dgm:spPr/>
    </dgm:pt>
    <dgm:pt modelId="{44FC789B-78DA-44B9-8C50-B3E98ECD0B9F}" type="pres">
      <dgm:prSet presAssocID="{77C1044A-F98C-4A4C-8BAC-19A70F4541D6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33D595A-7DB2-4CF3-AF70-773ABDC44611}" type="pres">
      <dgm:prSet presAssocID="{E537A9F1-0F66-4DD5-8525-9C9F03DEED47}" presName="spacer" presStyleCnt="0"/>
      <dgm:spPr/>
    </dgm:pt>
    <dgm:pt modelId="{76FDC192-1F43-4D29-AA1C-B337B73C7C8E}" type="pres">
      <dgm:prSet presAssocID="{610974C1-6E1B-44AE-88AB-E1C56746E118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52EF77C0-C4B2-406B-9308-672CF9A27C79}" type="pres">
      <dgm:prSet presAssocID="{C1227A78-E105-488D-AB69-B0352957A0C4}" presName="spacer" presStyleCnt="0"/>
      <dgm:spPr/>
    </dgm:pt>
    <dgm:pt modelId="{4C7C18F4-362E-4A74-A3D2-DDB25459D216}" type="pres">
      <dgm:prSet presAssocID="{CE50AF98-F494-4244-970F-F2D0D20B8CCF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0536F516-3EF2-4858-80EA-ACCE6DF5EEF6}" srcId="{B306A27E-2170-417A-86C8-A435B5CB00A7}" destId="{610974C1-6E1B-44AE-88AB-E1C56746E118}" srcOrd="2" destOrd="0" parTransId="{C7215B1E-D3DD-4AF7-A97B-D9B31319F36E}" sibTransId="{C1227A78-E105-488D-AB69-B0352957A0C4}"/>
    <dgm:cxn modelId="{64618563-BD59-4F5D-825B-E01036AFB9D9}" srcId="{B306A27E-2170-417A-86C8-A435B5CB00A7}" destId="{9A6F20CD-FBB1-426E-BD1D-3B1C2B577675}" srcOrd="0" destOrd="0" parTransId="{0F84049A-F0B6-4C92-98FF-3365AA3FB75D}" sibTransId="{8D33E4F0-3980-467B-9319-D1D7D65953D6}"/>
    <dgm:cxn modelId="{D3980B6A-3485-458A-AD99-EA58B84DD0E5}" srcId="{B306A27E-2170-417A-86C8-A435B5CB00A7}" destId="{77C1044A-F98C-4A4C-8BAC-19A70F4541D6}" srcOrd="1" destOrd="0" parTransId="{AD8BCD0E-9180-459B-A83A-3CB823B27C74}" sibTransId="{E537A9F1-0F66-4DD5-8525-9C9F03DEED47}"/>
    <dgm:cxn modelId="{863E794A-31C8-4481-A214-335DFF93C39B}" type="presOf" srcId="{CE50AF98-F494-4244-970F-F2D0D20B8CCF}" destId="{4C7C18F4-362E-4A74-A3D2-DDB25459D216}" srcOrd="0" destOrd="0" presId="urn:microsoft.com/office/officeart/2005/8/layout/vList2"/>
    <dgm:cxn modelId="{E0DF9C70-990A-44C6-971D-A7ABDB428624}" type="presOf" srcId="{B306A27E-2170-417A-86C8-A435B5CB00A7}" destId="{790444EA-EA62-44EE-BC59-071AA373493C}" srcOrd="0" destOrd="0" presId="urn:microsoft.com/office/officeart/2005/8/layout/vList2"/>
    <dgm:cxn modelId="{57871B74-DAAB-43B2-A19F-0FE5849D317A}" type="presOf" srcId="{9A6F20CD-FBB1-426E-BD1D-3B1C2B577675}" destId="{8F3102D0-2A3D-48F4-8232-5257EAF18B19}" srcOrd="0" destOrd="0" presId="urn:microsoft.com/office/officeart/2005/8/layout/vList2"/>
    <dgm:cxn modelId="{C80D6F95-1B09-4B95-B3F2-4BC036C74311}" type="presOf" srcId="{610974C1-6E1B-44AE-88AB-E1C56746E118}" destId="{76FDC192-1F43-4D29-AA1C-B337B73C7C8E}" srcOrd="0" destOrd="0" presId="urn:microsoft.com/office/officeart/2005/8/layout/vList2"/>
    <dgm:cxn modelId="{FF1D5EA7-CB2C-4BF3-9F3E-E6A873F22A15}" type="presOf" srcId="{77C1044A-F98C-4A4C-8BAC-19A70F4541D6}" destId="{44FC789B-78DA-44B9-8C50-B3E98ECD0B9F}" srcOrd="0" destOrd="0" presId="urn:microsoft.com/office/officeart/2005/8/layout/vList2"/>
    <dgm:cxn modelId="{B5ABC5FF-D78F-4297-B654-C5EABAFBEB09}" srcId="{B306A27E-2170-417A-86C8-A435B5CB00A7}" destId="{CE50AF98-F494-4244-970F-F2D0D20B8CCF}" srcOrd="3" destOrd="0" parTransId="{E7771018-51F4-4B18-B8E4-3A86E780B978}" sibTransId="{010E28D2-67CB-46DE-8823-A2A855E107D9}"/>
    <dgm:cxn modelId="{8AB93095-1019-4F0A-8135-A70DCE5F26B5}" type="presParOf" srcId="{790444EA-EA62-44EE-BC59-071AA373493C}" destId="{8F3102D0-2A3D-48F4-8232-5257EAF18B19}" srcOrd="0" destOrd="0" presId="urn:microsoft.com/office/officeart/2005/8/layout/vList2"/>
    <dgm:cxn modelId="{40AC1C1F-60CD-4A17-ACAC-F623BDF18A84}" type="presParOf" srcId="{790444EA-EA62-44EE-BC59-071AA373493C}" destId="{DD1720F2-F93C-4904-94D5-8D5D82BBA499}" srcOrd="1" destOrd="0" presId="urn:microsoft.com/office/officeart/2005/8/layout/vList2"/>
    <dgm:cxn modelId="{AB9A47ED-F970-4E44-A4CB-43D109FF872E}" type="presParOf" srcId="{790444EA-EA62-44EE-BC59-071AA373493C}" destId="{44FC789B-78DA-44B9-8C50-B3E98ECD0B9F}" srcOrd="2" destOrd="0" presId="urn:microsoft.com/office/officeart/2005/8/layout/vList2"/>
    <dgm:cxn modelId="{B45D96FE-DF57-4ACC-9C0A-F27D6F47C689}" type="presParOf" srcId="{790444EA-EA62-44EE-BC59-071AA373493C}" destId="{933D595A-7DB2-4CF3-AF70-773ABDC44611}" srcOrd="3" destOrd="0" presId="urn:microsoft.com/office/officeart/2005/8/layout/vList2"/>
    <dgm:cxn modelId="{1A8203A8-C96A-4312-ADA0-3BD31750628E}" type="presParOf" srcId="{790444EA-EA62-44EE-BC59-071AA373493C}" destId="{76FDC192-1F43-4D29-AA1C-B337B73C7C8E}" srcOrd="4" destOrd="0" presId="urn:microsoft.com/office/officeart/2005/8/layout/vList2"/>
    <dgm:cxn modelId="{F524F806-7C24-4E04-8CDA-678C1F2DB1DD}" type="presParOf" srcId="{790444EA-EA62-44EE-BC59-071AA373493C}" destId="{52EF77C0-C4B2-406B-9308-672CF9A27C79}" srcOrd="5" destOrd="0" presId="urn:microsoft.com/office/officeart/2005/8/layout/vList2"/>
    <dgm:cxn modelId="{2EF42824-3AB7-4A60-BFAA-CF03019F5242}" type="presParOf" srcId="{790444EA-EA62-44EE-BC59-071AA373493C}" destId="{4C7C18F4-362E-4A74-A3D2-DDB25459D216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8E255D1B-BD45-4B6F-881A-870BC96106B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DD4F237-235B-4B00-8762-40BF2B5B522F}">
      <dgm:prSet/>
      <dgm:spPr/>
      <dgm:t>
        <a:bodyPr/>
        <a:lstStyle/>
        <a:p>
          <a:r>
            <a:rPr lang="en-US" b="1"/>
            <a:t>Agile Metrics and Reporting</a:t>
          </a:r>
          <a:endParaRPr lang="en-IN"/>
        </a:p>
      </dgm:t>
    </dgm:pt>
    <dgm:pt modelId="{0F5691EE-C8A6-4AD1-A4D6-B444B784BF7A}" type="parTrans" cxnId="{C8E0CD02-5AC5-4DF7-A267-0F68E2F728B7}">
      <dgm:prSet/>
      <dgm:spPr/>
      <dgm:t>
        <a:bodyPr/>
        <a:lstStyle/>
        <a:p>
          <a:endParaRPr lang="en-IN"/>
        </a:p>
      </dgm:t>
    </dgm:pt>
    <dgm:pt modelId="{8D89B85F-95F0-4341-AC68-D922F2529E9F}" type="sibTrans" cxnId="{C8E0CD02-5AC5-4DF7-A267-0F68E2F728B7}">
      <dgm:prSet/>
      <dgm:spPr/>
      <dgm:t>
        <a:bodyPr/>
        <a:lstStyle/>
        <a:p>
          <a:endParaRPr lang="en-IN"/>
        </a:p>
      </dgm:t>
    </dgm:pt>
    <dgm:pt modelId="{C13E0C10-CDCA-4C0A-BC07-9C7218682B06}">
      <dgm:prSet/>
      <dgm:spPr/>
      <dgm:t>
        <a:bodyPr/>
        <a:lstStyle/>
        <a:p>
          <a:r>
            <a:rPr lang="en-US" b="1"/>
            <a:t>Key Metrics:</a:t>
          </a:r>
          <a:endParaRPr lang="en-IN"/>
        </a:p>
      </dgm:t>
    </dgm:pt>
    <dgm:pt modelId="{7D180B62-BD77-487D-8F1B-D8596B445612}" type="parTrans" cxnId="{9E8D7886-D3C2-41EC-ADC2-F17DAB685591}">
      <dgm:prSet/>
      <dgm:spPr/>
      <dgm:t>
        <a:bodyPr/>
        <a:lstStyle/>
        <a:p>
          <a:endParaRPr lang="en-IN"/>
        </a:p>
      </dgm:t>
    </dgm:pt>
    <dgm:pt modelId="{9BC1DE59-64FC-46B1-A5D7-C2420B3E4B0D}" type="sibTrans" cxnId="{9E8D7886-D3C2-41EC-ADC2-F17DAB685591}">
      <dgm:prSet/>
      <dgm:spPr/>
      <dgm:t>
        <a:bodyPr/>
        <a:lstStyle/>
        <a:p>
          <a:endParaRPr lang="en-IN"/>
        </a:p>
      </dgm:t>
    </dgm:pt>
    <dgm:pt modelId="{FF3F7352-8C5C-4AA9-A5C5-75D0ED6CE585}">
      <dgm:prSet/>
      <dgm:spPr/>
      <dgm:t>
        <a:bodyPr/>
        <a:lstStyle/>
        <a:p>
          <a:r>
            <a:rPr lang="en-US" b="1"/>
            <a:t>Velocity</a:t>
          </a:r>
          <a:r>
            <a:rPr lang="en-US"/>
            <a:t>: Average amount of work completed in a sprint (measured in story points).</a:t>
          </a:r>
          <a:endParaRPr lang="en-IN"/>
        </a:p>
      </dgm:t>
    </dgm:pt>
    <dgm:pt modelId="{E423D92B-B0D2-4665-B597-43A3311D28EE}" type="parTrans" cxnId="{8BE962BC-E2E3-43A4-9259-93EFC308908C}">
      <dgm:prSet/>
      <dgm:spPr/>
      <dgm:t>
        <a:bodyPr/>
        <a:lstStyle/>
        <a:p>
          <a:endParaRPr lang="en-IN"/>
        </a:p>
      </dgm:t>
    </dgm:pt>
    <dgm:pt modelId="{220122BF-1DCD-4638-A870-2017A673B476}" type="sibTrans" cxnId="{8BE962BC-E2E3-43A4-9259-93EFC308908C}">
      <dgm:prSet/>
      <dgm:spPr/>
      <dgm:t>
        <a:bodyPr/>
        <a:lstStyle/>
        <a:p>
          <a:endParaRPr lang="en-IN"/>
        </a:p>
      </dgm:t>
    </dgm:pt>
    <dgm:pt modelId="{6CFC7910-DAC7-4682-80B0-8F28E88A358C}">
      <dgm:prSet/>
      <dgm:spPr/>
      <dgm:t>
        <a:bodyPr/>
        <a:lstStyle/>
        <a:p>
          <a:r>
            <a:rPr lang="en-US" b="1"/>
            <a:t>Burndown Chart</a:t>
          </a:r>
          <a:r>
            <a:rPr lang="en-US"/>
            <a:t>: Graph showing work remaining over time in a sprint.</a:t>
          </a:r>
          <a:endParaRPr lang="en-IN"/>
        </a:p>
      </dgm:t>
    </dgm:pt>
    <dgm:pt modelId="{3A7F0F76-A685-439B-8007-911A622226AB}" type="parTrans" cxnId="{36DD5E01-91F6-4B2D-AD7C-01AE76481628}">
      <dgm:prSet/>
      <dgm:spPr/>
      <dgm:t>
        <a:bodyPr/>
        <a:lstStyle/>
        <a:p>
          <a:endParaRPr lang="en-IN"/>
        </a:p>
      </dgm:t>
    </dgm:pt>
    <dgm:pt modelId="{7321ADE9-BA47-4DDC-BC20-4F3C67323ED3}" type="sibTrans" cxnId="{36DD5E01-91F6-4B2D-AD7C-01AE76481628}">
      <dgm:prSet/>
      <dgm:spPr/>
      <dgm:t>
        <a:bodyPr/>
        <a:lstStyle/>
        <a:p>
          <a:endParaRPr lang="en-IN"/>
        </a:p>
      </dgm:t>
    </dgm:pt>
    <dgm:pt modelId="{ED6E28F5-CCA1-4899-9A6A-96B3391D8D75}">
      <dgm:prSet/>
      <dgm:spPr/>
      <dgm:t>
        <a:bodyPr/>
        <a:lstStyle/>
        <a:p>
          <a:r>
            <a:rPr lang="en-US" b="1"/>
            <a:t>Burnup Chart</a:t>
          </a:r>
          <a:r>
            <a:rPr lang="en-US"/>
            <a:t>: Shows work completed over time against total scope.</a:t>
          </a:r>
          <a:endParaRPr lang="en-IN"/>
        </a:p>
      </dgm:t>
    </dgm:pt>
    <dgm:pt modelId="{CB150BA5-BBD1-4A19-B9FD-0961D1BBED74}" type="parTrans" cxnId="{F693B58B-6FBB-4BB3-9285-704AD983EF01}">
      <dgm:prSet/>
      <dgm:spPr/>
      <dgm:t>
        <a:bodyPr/>
        <a:lstStyle/>
        <a:p>
          <a:endParaRPr lang="en-IN"/>
        </a:p>
      </dgm:t>
    </dgm:pt>
    <dgm:pt modelId="{F3565E0A-9D8D-4842-BF4D-8D93B749261D}" type="sibTrans" cxnId="{F693B58B-6FBB-4BB3-9285-704AD983EF01}">
      <dgm:prSet/>
      <dgm:spPr/>
      <dgm:t>
        <a:bodyPr/>
        <a:lstStyle/>
        <a:p>
          <a:endParaRPr lang="en-IN"/>
        </a:p>
      </dgm:t>
    </dgm:pt>
    <dgm:pt modelId="{A10F9736-CAD7-4EBA-8F5A-ABE02B08BAB4}">
      <dgm:prSet/>
      <dgm:spPr/>
      <dgm:t>
        <a:bodyPr/>
        <a:lstStyle/>
        <a:p>
          <a:r>
            <a:rPr lang="en-US" b="1"/>
            <a:t>Cycle Time</a:t>
          </a:r>
          <a:r>
            <a:rPr lang="en-US"/>
            <a:t>: Time from work start to completion.</a:t>
          </a:r>
          <a:endParaRPr lang="en-IN"/>
        </a:p>
      </dgm:t>
    </dgm:pt>
    <dgm:pt modelId="{0FA2AD8D-EDB6-4CBD-8C1E-37ADCF5F2510}" type="parTrans" cxnId="{172A079D-690C-4288-ABCC-F3F7F812132A}">
      <dgm:prSet/>
      <dgm:spPr/>
      <dgm:t>
        <a:bodyPr/>
        <a:lstStyle/>
        <a:p>
          <a:endParaRPr lang="en-IN"/>
        </a:p>
      </dgm:t>
    </dgm:pt>
    <dgm:pt modelId="{A80EBC90-D5CD-4035-9623-19937DE6F56B}" type="sibTrans" cxnId="{172A079D-690C-4288-ABCC-F3F7F812132A}">
      <dgm:prSet/>
      <dgm:spPr/>
      <dgm:t>
        <a:bodyPr/>
        <a:lstStyle/>
        <a:p>
          <a:endParaRPr lang="en-IN"/>
        </a:p>
      </dgm:t>
    </dgm:pt>
    <dgm:pt modelId="{57C20497-3776-4F00-B51F-F98F5B210FF3}">
      <dgm:prSet/>
      <dgm:spPr/>
      <dgm:t>
        <a:bodyPr/>
        <a:lstStyle/>
        <a:p>
          <a:r>
            <a:rPr lang="en-US" b="1"/>
            <a:t>Lead Time</a:t>
          </a:r>
          <a:r>
            <a:rPr lang="en-US"/>
            <a:t>: Time from request to delivery.</a:t>
          </a:r>
          <a:endParaRPr lang="en-IN"/>
        </a:p>
      </dgm:t>
    </dgm:pt>
    <dgm:pt modelId="{A5535BF6-D90B-45C4-A12C-9522D7FE21E9}" type="parTrans" cxnId="{C4CE3D28-001E-42A4-9883-F2F4D48B30AC}">
      <dgm:prSet/>
      <dgm:spPr/>
      <dgm:t>
        <a:bodyPr/>
        <a:lstStyle/>
        <a:p>
          <a:endParaRPr lang="en-IN"/>
        </a:p>
      </dgm:t>
    </dgm:pt>
    <dgm:pt modelId="{2EEE991D-F847-4D54-8124-5895E0AE25C5}" type="sibTrans" cxnId="{C4CE3D28-001E-42A4-9883-F2F4D48B30AC}">
      <dgm:prSet/>
      <dgm:spPr/>
      <dgm:t>
        <a:bodyPr/>
        <a:lstStyle/>
        <a:p>
          <a:endParaRPr lang="en-IN"/>
        </a:p>
      </dgm:t>
    </dgm:pt>
    <dgm:pt modelId="{3B2E7ECB-2EF3-4851-8724-8CD4981AFB19}" type="pres">
      <dgm:prSet presAssocID="{8E255D1B-BD45-4B6F-881A-870BC96106BD}" presName="linear" presStyleCnt="0">
        <dgm:presLayoutVars>
          <dgm:animLvl val="lvl"/>
          <dgm:resizeHandles val="exact"/>
        </dgm:presLayoutVars>
      </dgm:prSet>
      <dgm:spPr/>
    </dgm:pt>
    <dgm:pt modelId="{DF66595A-B438-45BF-A0D6-2AB225EDC27F}" type="pres">
      <dgm:prSet presAssocID="{ADD4F237-235B-4B00-8762-40BF2B5B522F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1C71400E-E868-4104-86AB-5E1028F7D887}" type="pres">
      <dgm:prSet presAssocID="{8D89B85F-95F0-4341-AC68-D922F2529E9F}" presName="spacer" presStyleCnt="0"/>
      <dgm:spPr/>
    </dgm:pt>
    <dgm:pt modelId="{0FEF2398-CBD0-4494-8787-885CADA396E1}" type="pres">
      <dgm:prSet presAssocID="{C13E0C10-CDCA-4C0A-BC07-9C7218682B06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41D2E695-73A9-4CEB-B54B-44998F8B1C45}" type="pres">
      <dgm:prSet presAssocID="{9BC1DE59-64FC-46B1-A5D7-C2420B3E4B0D}" presName="spacer" presStyleCnt="0"/>
      <dgm:spPr/>
    </dgm:pt>
    <dgm:pt modelId="{8656892E-7548-4182-9C8C-E817CA051268}" type="pres">
      <dgm:prSet presAssocID="{FF3F7352-8C5C-4AA9-A5C5-75D0ED6CE585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67F72410-FE33-462D-BF4B-B1D6554CF47C}" type="pres">
      <dgm:prSet presAssocID="{220122BF-1DCD-4638-A870-2017A673B476}" presName="spacer" presStyleCnt="0"/>
      <dgm:spPr/>
    </dgm:pt>
    <dgm:pt modelId="{D9F7DAA6-96B0-416D-90AA-16EBAAA29D93}" type="pres">
      <dgm:prSet presAssocID="{6CFC7910-DAC7-4682-80B0-8F28E88A358C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80256485-EDFB-4AE9-BCF1-FE0237C7B579}" type="pres">
      <dgm:prSet presAssocID="{7321ADE9-BA47-4DDC-BC20-4F3C67323ED3}" presName="spacer" presStyleCnt="0"/>
      <dgm:spPr/>
    </dgm:pt>
    <dgm:pt modelId="{A587BC30-A9A0-40CB-A72D-603D163A5B36}" type="pres">
      <dgm:prSet presAssocID="{ED6E28F5-CCA1-4899-9A6A-96B3391D8D75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3C17434F-5C3C-4776-90C7-80A5DAFDE97C}" type="pres">
      <dgm:prSet presAssocID="{F3565E0A-9D8D-4842-BF4D-8D93B749261D}" presName="spacer" presStyleCnt="0"/>
      <dgm:spPr/>
    </dgm:pt>
    <dgm:pt modelId="{8ABE734A-C2DF-4D5C-9239-11D4CC569538}" type="pres">
      <dgm:prSet presAssocID="{A10F9736-CAD7-4EBA-8F5A-ABE02B08BAB4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6C7EF40B-DFAF-44D8-91CB-C3662C353EDE}" type="pres">
      <dgm:prSet presAssocID="{A80EBC90-D5CD-4035-9623-19937DE6F56B}" presName="spacer" presStyleCnt="0"/>
      <dgm:spPr/>
    </dgm:pt>
    <dgm:pt modelId="{F5682BCF-C840-41EB-9BF5-551F43FC4E02}" type="pres">
      <dgm:prSet presAssocID="{57C20497-3776-4F00-B51F-F98F5B210FF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36DD5E01-91F6-4B2D-AD7C-01AE76481628}" srcId="{8E255D1B-BD45-4B6F-881A-870BC96106BD}" destId="{6CFC7910-DAC7-4682-80B0-8F28E88A358C}" srcOrd="3" destOrd="0" parTransId="{3A7F0F76-A685-439B-8007-911A622226AB}" sibTransId="{7321ADE9-BA47-4DDC-BC20-4F3C67323ED3}"/>
    <dgm:cxn modelId="{C8E0CD02-5AC5-4DF7-A267-0F68E2F728B7}" srcId="{8E255D1B-BD45-4B6F-881A-870BC96106BD}" destId="{ADD4F237-235B-4B00-8762-40BF2B5B522F}" srcOrd="0" destOrd="0" parTransId="{0F5691EE-C8A6-4AD1-A4D6-B444B784BF7A}" sibTransId="{8D89B85F-95F0-4341-AC68-D922F2529E9F}"/>
    <dgm:cxn modelId="{DFFA9219-E391-4D5B-9C82-6523090F3C3C}" type="presOf" srcId="{ED6E28F5-CCA1-4899-9A6A-96B3391D8D75}" destId="{A587BC30-A9A0-40CB-A72D-603D163A5B36}" srcOrd="0" destOrd="0" presId="urn:microsoft.com/office/officeart/2005/8/layout/vList2"/>
    <dgm:cxn modelId="{C4CE3D28-001E-42A4-9883-F2F4D48B30AC}" srcId="{8E255D1B-BD45-4B6F-881A-870BC96106BD}" destId="{57C20497-3776-4F00-B51F-F98F5B210FF3}" srcOrd="6" destOrd="0" parTransId="{A5535BF6-D90B-45C4-A12C-9522D7FE21E9}" sibTransId="{2EEE991D-F847-4D54-8124-5895E0AE25C5}"/>
    <dgm:cxn modelId="{8EE7993E-8A5C-48BC-AA3D-8C7873FA1019}" type="presOf" srcId="{8E255D1B-BD45-4B6F-881A-870BC96106BD}" destId="{3B2E7ECB-2EF3-4851-8724-8CD4981AFB19}" srcOrd="0" destOrd="0" presId="urn:microsoft.com/office/officeart/2005/8/layout/vList2"/>
    <dgm:cxn modelId="{72B5DF48-2729-431C-B404-F0FDB30F6A6E}" type="presOf" srcId="{C13E0C10-CDCA-4C0A-BC07-9C7218682B06}" destId="{0FEF2398-CBD0-4494-8787-885CADA396E1}" srcOrd="0" destOrd="0" presId="urn:microsoft.com/office/officeart/2005/8/layout/vList2"/>
    <dgm:cxn modelId="{C1693949-EDB1-4D00-89CF-8905229560CE}" type="presOf" srcId="{ADD4F237-235B-4B00-8762-40BF2B5B522F}" destId="{DF66595A-B438-45BF-A0D6-2AB225EDC27F}" srcOrd="0" destOrd="0" presId="urn:microsoft.com/office/officeart/2005/8/layout/vList2"/>
    <dgm:cxn modelId="{40EBD24F-69DD-4F43-BA8C-6862B21AD125}" type="presOf" srcId="{FF3F7352-8C5C-4AA9-A5C5-75D0ED6CE585}" destId="{8656892E-7548-4182-9C8C-E817CA051268}" srcOrd="0" destOrd="0" presId="urn:microsoft.com/office/officeart/2005/8/layout/vList2"/>
    <dgm:cxn modelId="{08E30281-B23C-4475-BC67-83236D1667BE}" type="presOf" srcId="{57C20497-3776-4F00-B51F-F98F5B210FF3}" destId="{F5682BCF-C840-41EB-9BF5-551F43FC4E02}" srcOrd="0" destOrd="0" presId="urn:microsoft.com/office/officeart/2005/8/layout/vList2"/>
    <dgm:cxn modelId="{9E8D7886-D3C2-41EC-ADC2-F17DAB685591}" srcId="{8E255D1B-BD45-4B6F-881A-870BC96106BD}" destId="{C13E0C10-CDCA-4C0A-BC07-9C7218682B06}" srcOrd="1" destOrd="0" parTransId="{7D180B62-BD77-487D-8F1B-D8596B445612}" sibTransId="{9BC1DE59-64FC-46B1-A5D7-C2420B3E4B0D}"/>
    <dgm:cxn modelId="{F693B58B-6FBB-4BB3-9285-704AD983EF01}" srcId="{8E255D1B-BD45-4B6F-881A-870BC96106BD}" destId="{ED6E28F5-CCA1-4899-9A6A-96B3391D8D75}" srcOrd="4" destOrd="0" parTransId="{CB150BA5-BBD1-4A19-B9FD-0961D1BBED74}" sibTransId="{F3565E0A-9D8D-4842-BF4D-8D93B749261D}"/>
    <dgm:cxn modelId="{12C1539B-DCAD-4F43-B767-BC06C5111BBD}" type="presOf" srcId="{6CFC7910-DAC7-4682-80B0-8F28E88A358C}" destId="{D9F7DAA6-96B0-416D-90AA-16EBAAA29D93}" srcOrd="0" destOrd="0" presId="urn:microsoft.com/office/officeart/2005/8/layout/vList2"/>
    <dgm:cxn modelId="{172A079D-690C-4288-ABCC-F3F7F812132A}" srcId="{8E255D1B-BD45-4B6F-881A-870BC96106BD}" destId="{A10F9736-CAD7-4EBA-8F5A-ABE02B08BAB4}" srcOrd="5" destOrd="0" parTransId="{0FA2AD8D-EDB6-4CBD-8C1E-37ADCF5F2510}" sibTransId="{A80EBC90-D5CD-4035-9623-19937DE6F56B}"/>
    <dgm:cxn modelId="{8BE962BC-E2E3-43A4-9259-93EFC308908C}" srcId="{8E255D1B-BD45-4B6F-881A-870BC96106BD}" destId="{FF3F7352-8C5C-4AA9-A5C5-75D0ED6CE585}" srcOrd="2" destOrd="0" parTransId="{E423D92B-B0D2-4665-B597-43A3311D28EE}" sibTransId="{220122BF-1DCD-4638-A870-2017A673B476}"/>
    <dgm:cxn modelId="{8CAEC5E5-F03E-4C0B-AA6F-E9EDB0A94736}" type="presOf" srcId="{A10F9736-CAD7-4EBA-8F5A-ABE02B08BAB4}" destId="{8ABE734A-C2DF-4D5C-9239-11D4CC569538}" srcOrd="0" destOrd="0" presId="urn:microsoft.com/office/officeart/2005/8/layout/vList2"/>
    <dgm:cxn modelId="{3C80D1F8-631E-42D8-A8B6-03F017829AE4}" type="presParOf" srcId="{3B2E7ECB-2EF3-4851-8724-8CD4981AFB19}" destId="{DF66595A-B438-45BF-A0D6-2AB225EDC27F}" srcOrd="0" destOrd="0" presId="urn:microsoft.com/office/officeart/2005/8/layout/vList2"/>
    <dgm:cxn modelId="{7D626047-4B02-4898-9F77-4E9DC1B9E27C}" type="presParOf" srcId="{3B2E7ECB-2EF3-4851-8724-8CD4981AFB19}" destId="{1C71400E-E868-4104-86AB-5E1028F7D887}" srcOrd="1" destOrd="0" presId="urn:microsoft.com/office/officeart/2005/8/layout/vList2"/>
    <dgm:cxn modelId="{E7E73C2E-528B-463E-99C3-A6334C0D63F9}" type="presParOf" srcId="{3B2E7ECB-2EF3-4851-8724-8CD4981AFB19}" destId="{0FEF2398-CBD0-4494-8787-885CADA396E1}" srcOrd="2" destOrd="0" presId="urn:microsoft.com/office/officeart/2005/8/layout/vList2"/>
    <dgm:cxn modelId="{7FA6EF6F-482D-405D-8EF7-87279E1BFE83}" type="presParOf" srcId="{3B2E7ECB-2EF3-4851-8724-8CD4981AFB19}" destId="{41D2E695-73A9-4CEB-B54B-44998F8B1C45}" srcOrd="3" destOrd="0" presId="urn:microsoft.com/office/officeart/2005/8/layout/vList2"/>
    <dgm:cxn modelId="{B65C9A4F-DFE7-4B76-8263-2117901620EE}" type="presParOf" srcId="{3B2E7ECB-2EF3-4851-8724-8CD4981AFB19}" destId="{8656892E-7548-4182-9C8C-E817CA051268}" srcOrd="4" destOrd="0" presId="urn:microsoft.com/office/officeart/2005/8/layout/vList2"/>
    <dgm:cxn modelId="{81CE1AAD-92AD-45E1-87A5-2E4052B2DE65}" type="presParOf" srcId="{3B2E7ECB-2EF3-4851-8724-8CD4981AFB19}" destId="{67F72410-FE33-462D-BF4B-B1D6554CF47C}" srcOrd="5" destOrd="0" presId="urn:microsoft.com/office/officeart/2005/8/layout/vList2"/>
    <dgm:cxn modelId="{521014EB-3A88-4A50-AF2A-476F38BED5E1}" type="presParOf" srcId="{3B2E7ECB-2EF3-4851-8724-8CD4981AFB19}" destId="{D9F7DAA6-96B0-416D-90AA-16EBAAA29D93}" srcOrd="6" destOrd="0" presId="urn:microsoft.com/office/officeart/2005/8/layout/vList2"/>
    <dgm:cxn modelId="{85BFC5D2-B3A4-4516-B4FF-9B06926A07ED}" type="presParOf" srcId="{3B2E7ECB-2EF3-4851-8724-8CD4981AFB19}" destId="{80256485-EDFB-4AE9-BCF1-FE0237C7B579}" srcOrd="7" destOrd="0" presId="urn:microsoft.com/office/officeart/2005/8/layout/vList2"/>
    <dgm:cxn modelId="{04A4FED6-C68C-4D83-A819-C4C1AFE1969F}" type="presParOf" srcId="{3B2E7ECB-2EF3-4851-8724-8CD4981AFB19}" destId="{A587BC30-A9A0-40CB-A72D-603D163A5B36}" srcOrd="8" destOrd="0" presId="urn:microsoft.com/office/officeart/2005/8/layout/vList2"/>
    <dgm:cxn modelId="{E9603FB9-C0CB-46C5-BBD2-908B47640463}" type="presParOf" srcId="{3B2E7ECB-2EF3-4851-8724-8CD4981AFB19}" destId="{3C17434F-5C3C-4776-90C7-80A5DAFDE97C}" srcOrd="9" destOrd="0" presId="urn:microsoft.com/office/officeart/2005/8/layout/vList2"/>
    <dgm:cxn modelId="{C4277886-2D84-4680-A2B5-82E86B4BDC75}" type="presParOf" srcId="{3B2E7ECB-2EF3-4851-8724-8CD4981AFB19}" destId="{8ABE734A-C2DF-4D5C-9239-11D4CC569538}" srcOrd="10" destOrd="0" presId="urn:microsoft.com/office/officeart/2005/8/layout/vList2"/>
    <dgm:cxn modelId="{A5784194-7E38-463C-A41F-9C71D26EA37D}" type="presParOf" srcId="{3B2E7ECB-2EF3-4851-8724-8CD4981AFB19}" destId="{6C7EF40B-DFAF-44D8-91CB-C3662C353EDE}" srcOrd="11" destOrd="0" presId="urn:microsoft.com/office/officeart/2005/8/layout/vList2"/>
    <dgm:cxn modelId="{DDE4FBEC-ADC2-48F9-AD20-D1F03D2F863E}" type="presParOf" srcId="{3B2E7ECB-2EF3-4851-8724-8CD4981AFB19}" destId="{F5682BCF-C840-41EB-9BF5-551F43FC4E02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4370231-D394-4397-9B89-BBCB5FF16CD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114C3308-CD2C-4EA2-9090-75CEC63C5E86}">
      <dgm:prSet/>
      <dgm:spPr/>
      <dgm:t>
        <a:bodyPr/>
        <a:lstStyle/>
        <a:p>
          <a:r>
            <a:rPr lang="en-US" b="1"/>
            <a:t>Reporting Progress:</a:t>
          </a:r>
          <a:endParaRPr lang="en-IN"/>
        </a:p>
      </dgm:t>
    </dgm:pt>
    <dgm:pt modelId="{51F60136-E801-4F30-A6FF-A2EE5483FCCC}" type="parTrans" cxnId="{61FA7842-E396-400E-8E14-E2E12BB96C0C}">
      <dgm:prSet/>
      <dgm:spPr/>
      <dgm:t>
        <a:bodyPr/>
        <a:lstStyle/>
        <a:p>
          <a:endParaRPr lang="en-IN"/>
        </a:p>
      </dgm:t>
    </dgm:pt>
    <dgm:pt modelId="{AD740B2E-C7BD-4917-ADA8-78E3A2821D5A}" type="sibTrans" cxnId="{61FA7842-E396-400E-8E14-E2E12BB96C0C}">
      <dgm:prSet/>
      <dgm:spPr/>
      <dgm:t>
        <a:bodyPr/>
        <a:lstStyle/>
        <a:p>
          <a:endParaRPr lang="en-IN"/>
        </a:p>
      </dgm:t>
    </dgm:pt>
    <dgm:pt modelId="{97BBAAED-1DDF-4720-908B-ABF16A37CDD1}">
      <dgm:prSet/>
      <dgm:spPr/>
      <dgm:t>
        <a:bodyPr/>
        <a:lstStyle/>
        <a:p>
          <a:r>
            <a:rPr lang="en-US"/>
            <a:t>Daily Stand-ups for ongoing progress</a:t>
          </a:r>
          <a:endParaRPr lang="en-IN"/>
        </a:p>
      </dgm:t>
    </dgm:pt>
    <dgm:pt modelId="{B2248B2B-44A7-4C8A-852C-BC264CEE1DDA}" type="parTrans" cxnId="{F0396C00-84F2-4388-87FC-88703CED17B2}">
      <dgm:prSet/>
      <dgm:spPr/>
      <dgm:t>
        <a:bodyPr/>
        <a:lstStyle/>
        <a:p>
          <a:endParaRPr lang="en-IN"/>
        </a:p>
      </dgm:t>
    </dgm:pt>
    <dgm:pt modelId="{DE91990C-0057-4055-B0A1-56C66A6BBA3C}" type="sibTrans" cxnId="{F0396C00-84F2-4388-87FC-88703CED17B2}">
      <dgm:prSet/>
      <dgm:spPr/>
      <dgm:t>
        <a:bodyPr/>
        <a:lstStyle/>
        <a:p>
          <a:endParaRPr lang="en-IN"/>
        </a:p>
      </dgm:t>
    </dgm:pt>
    <dgm:pt modelId="{B6C22C76-9B58-4F52-ACBB-069BA74DCC73}">
      <dgm:prSet/>
      <dgm:spPr/>
      <dgm:t>
        <a:bodyPr/>
        <a:lstStyle/>
        <a:p>
          <a:r>
            <a:rPr lang="en-US"/>
            <a:t>Sprint Reviews for demonstrating progress</a:t>
          </a:r>
          <a:endParaRPr lang="en-IN"/>
        </a:p>
      </dgm:t>
    </dgm:pt>
    <dgm:pt modelId="{A8BAE2E9-7943-44C3-95D9-421F57BC4094}" type="parTrans" cxnId="{0B3F4FE1-092E-4BF5-810C-478E11416CCB}">
      <dgm:prSet/>
      <dgm:spPr/>
      <dgm:t>
        <a:bodyPr/>
        <a:lstStyle/>
        <a:p>
          <a:endParaRPr lang="en-IN"/>
        </a:p>
      </dgm:t>
    </dgm:pt>
    <dgm:pt modelId="{9AA97C29-170C-436E-993E-01D55B1AF42E}" type="sibTrans" cxnId="{0B3F4FE1-092E-4BF5-810C-478E11416CCB}">
      <dgm:prSet/>
      <dgm:spPr/>
      <dgm:t>
        <a:bodyPr/>
        <a:lstStyle/>
        <a:p>
          <a:endParaRPr lang="en-IN"/>
        </a:p>
      </dgm:t>
    </dgm:pt>
    <dgm:pt modelId="{FE05879C-4165-43E2-B1BC-854D61D325B9}">
      <dgm:prSet/>
      <dgm:spPr/>
      <dgm:t>
        <a:bodyPr/>
        <a:lstStyle/>
        <a:p>
          <a:r>
            <a:rPr lang="en-US"/>
            <a:t>Retrospectives for process improvements</a:t>
          </a:r>
          <a:endParaRPr lang="en-IN"/>
        </a:p>
      </dgm:t>
    </dgm:pt>
    <dgm:pt modelId="{184ED6B0-BBEE-491B-A2BA-F0BD82D6FACF}" type="parTrans" cxnId="{D16291C3-D148-42D4-88D6-B70A6F5B594A}">
      <dgm:prSet/>
      <dgm:spPr/>
      <dgm:t>
        <a:bodyPr/>
        <a:lstStyle/>
        <a:p>
          <a:endParaRPr lang="en-IN"/>
        </a:p>
      </dgm:t>
    </dgm:pt>
    <dgm:pt modelId="{994751C1-FD7B-4071-972C-6005F72EAC3D}" type="sibTrans" cxnId="{D16291C3-D148-42D4-88D6-B70A6F5B594A}">
      <dgm:prSet/>
      <dgm:spPr/>
      <dgm:t>
        <a:bodyPr/>
        <a:lstStyle/>
        <a:p>
          <a:endParaRPr lang="en-IN"/>
        </a:p>
      </dgm:t>
    </dgm:pt>
    <dgm:pt modelId="{DD4C42F4-BF05-4697-B1D8-1064A31961C2}">
      <dgm:prSet/>
      <dgm:spPr/>
      <dgm:t>
        <a:bodyPr/>
        <a:lstStyle/>
        <a:p>
          <a:r>
            <a:rPr lang="en-US"/>
            <a:t>Charts and dashboards for stakeholder transparency</a:t>
          </a:r>
          <a:endParaRPr lang="en-IN"/>
        </a:p>
      </dgm:t>
    </dgm:pt>
    <dgm:pt modelId="{D92315B2-FD05-49F7-91EE-8117881162B1}" type="parTrans" cxnId="{7EEB19CA-8A1F-44A1-B2FF-EEA843051161}">
      <dgm:prSet/>
      <dgm:spPr/>
      <dgm:t>
        <a:bodyPr/>
        <a:lstStyle/>
        <a:p>
          <a:endParaRPr lang="en-IN"/>
        </a:p>
      </dgm:t>
    </dgm:pt>
    <dgm:pt modelId="{5158B8B4-192B-4A65-ADE4-556A9CBE3E18}" type="sibTrans" cxnId="{7EEB19CA-8A1F-44A1-B2FF-EEA843051161}">
      <dgm:prSet/>
      <dgm:spPr/>
      <dgm:t>
        <a:bodyPr/>
        <a:lstStyle/>
        <a:p>
          <a:endParaRPr lang="en-IN"/>
        </a:p>
      </dgm:t>
    </dgm:pt>
    <dgm:pt modelId="{A51E302B-3C5B-45D4-A45C-D9449D1D376D}" type="pres">
      <dgm:prSet presAssocID="{B4370231-D394-4397-9B89-BBCB5FF16CD6}" presName="linear" presStyleCnt="0">
        <dgm:presLayoutVars>
          <dgm:animLvl val="lvl"/>
          <dgm:resizeHandles val="exact"/>
        </dgm:presLayoutVars>
      </dgm:prSet>
      <dgm:spPr/>
    </dgm:pt>
    <dgm:pt modelId="{E49FE477-509F-4D84-B81B-54B2D018CD24}" type="pres">
      <dgm:prSet presAssocID="{114C3308-CD2C-4EA2-9090-75CEC63C5E86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1805218-A9D8-4BB5-8BF0-D8D612A28A22}" type="pres">
      <dgm:prSet presAssocID="{AD740B2E-C7BD-4917-ADA8-78E3A2821D5A}" presName="spacer" presStyleCnt="0"/>
      <dgm:spPr/>
    </dgm:pt>
    <dgm:pt modelId="{06E25F38-BE0A-4697-9A09-667284BD418E}" type="pres">
      <dgm:prSet presAssocID="{97BBAAED-1DDF-4720-908B-ABF16A37CDD1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8CB6F59D-7483-4C1B-98E6-7B316D3F42D8}" type="pres">
      <dgm:prSet presAssocID="{DE91990C-0057-4055-B0A1-56C66A6BBA3C}" presName="spacer" presStyleCnt="0"/>
      <dgm:spPr/>
    </dgm:pt>
    <dgm:pt modelId="{47BCDF78-269D-45B5-8F99-ACBE20EE09FC}" type="pres">
      <dgm:prSet presAssocID="{B6C22C76-9B58-4F52-ACBB-069BA74DCC73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389B884-ABF7-4730-8D22-E112AB2135E0}" type="pres">
      <dgm:prSet presAssocID="{9AA97C29-170C-436E-993E-01D55B1AF42E}" presName="spacer" presStyleCnt="0"/>
      <dgm:spPr/>
    </dgm:pt>
    <dgm:pt modelId="{3BA31462-E213-4F41-A768-F88259671779}" type="pres">
      <dgm:prSet presAssocID="{FE05879C-4165-43E2-B1BC-854D61D325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0436811-58F4-4ABA-A87B-B081C625C9C7}" type="pres">
      <dgm:prSet presAssocID="{994751C1-FD7B-4071-972C-6005F72EAC3D}" presName="spacer" presStyleCnt="0"/>
      <dgm:spPr/>
    </dgm:pt>
    <dgm:pt modelId="{72FDC280-AA45-41B4-A08F-B8FBB27513EA}" type="pres">
      <dgm:prSet presAssocID="{DD4C42F4-BF05-4697-B1D8-1064A31961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F0396C00-84F2-4388-87FC-88703CED17B2}" srcId="{B4370231-D394-4397-9B89-BBCB5FF16CD6}" destId="{97BBAAED-1DDF-4720-908B-ABF16A37CDD1}" srcOrd="1" destOrd="0" parTransId="{B2248B2B-44A7-4C8A-852C-BC264CEE1DDA}" sibTransId="{DE91990C-0057-4055-B0A1-56C66A6BBA3C}"/>
    <dgm:cxn modelId="{61FA7842-E396-400E-8E14-E2E12BB96C0C}" srcId="{B4370231-D394-4397-9B89-BBCB5FF16CD6}" destId="{114C3308-CD2C-4EA2-9090-75CEC63C5E86}" srcOrd="0" destOrd="0" parTransId="{51F60136-E801-4F30-A6FF-A2EE5483FCCC}" sibTransId="{AD740B2E-C7BD-4917-ADA8-78E3A2821D5A}"/>
    <dgm:cxn modelId="{39FA6559-52E5-48CC-A747-08D9E1E16151}" type="presOf" srcId="{B6C22C76-9B58-4F52-ACBB-069BA74DCC73}" destId="{47BCDF78-269D-45B5-8F99-ACBE20EE09FC}" srcOrd="0" destOrd="0" presId="urn:microsoft.com/office/officeart/2005/8/layout/vList2"/>
    <dgm:cxn modelId="{D230D45A-2D0D-4AE6-8248-94744DFA732A}" type="presOf" srcId="{B4370231-D394-4397-9B89-BBCB5FF16CD6}" destId="{A51E302B-3C5B-45D4-A45C-D9449D1D376D}" srcOrd="0" destOrd="0" presId="urn:microsoft.com/office/officeart/2005/8/layout/vList2"/>
    <dgm:cxn modelId="{F43E6799-DA52-4C13-B335-6703EA262D17}" type="presOf" srcId="{97BBAAED-1DDF-4720-908B-ABF16A37CDD1}" destId="{06E25F38-BE0A-4697-9A09-667284BD418E}" srcOrd="0" destOrd="0" presId="urn:microsoft.com/office/officeart/2005/8/layout/vList2"/>
    <dgm:cxn modelId="{F332A0BA-5A5D-49E5-8D30-705C49FBD74B}" type="presOf" srcId="{FE05879C-4165-43E2-B1BC-854D61D325B9}" destId="{3BA31462-E213-4F41-A768-F88259671779}" srcOrd="0" destOrd="0" presId="urn:microsoft.com/office/officeart/2005/8/layout/vList2"/>
    <dgm:cxn modelId="{D16291C3-D148-42D4-88D6-B70A6F5B594A}" srcId="{B4370231-D394-4397-9B89-BBCB5FF16CD6}" destId="{FE05879C-4165-43E2-B1BC-854D61D325B9}" srcOrd="3" destOrd="0" parTransId="{184ED6B0-BBEE-491B-A2BA-F0BD82D6FACF}" sibTransId="{994751C1-FD7B-4071-972C-6005F72EAC3D}"/>
    <dgm:cxn modelId="{7EEB19CA-8A1F-44A1-B2FF-EEA843051161}" srcId="{B4370231-D394-4397-9B89-BBCB5FF16CD6}" destId="{DD4C42F4-BF05-4697-B1D8-1064A31961C2}" srcOrd="4" destOrd="0" parTransId="{D92315B2-FD05-49F7-91EE-8117881162B1}" sibTransId="{5158B8B4-192B-4A65-ADE4-556A9CBE3E18}"/>
    <dgm:cxn modelId="{D73EA9D3-52D3-4BC1-9C6B-5BF895F5E948}" type="presOf" srcId="{DD4C42F4-BF05-4697-B1D8-1064A31961C2}" destId="{72FDC280-AA45-41B4-A08F-B8FBB27513EA}" srcOrd="0" destOrd="0" presId="urn:microsoft.com/office/officeart/2005/8/layout/vList2"/>
    <dgm:cxn modelId="{FCBE9ED4-88C6-491F-8C3E-CBC805E5061E}" type="presOf" srcId="{114C3308-CD2C-4EA2-9090-75CEC63C5E86}" destId="{E49FE477-509F-4D84-B81B-54B2D018CD24}" srcOrd="0" destOrd="0" presId="urn:microsoft.com/office/officeart/2005/8/layout/vList2"/>
    <dgm:cxn modelId="{0B3F4FE1-092E-4BF5-810C-478E11416CCB}" srcId="{B4370231-D394-4397-9B89-BBCB5FF16CD6}" destId="{B6C22C76-9B58-4F52-ACBB-069BA74DCC73}" srcOrd="2" destOrd="0" parTransId="{A8BAE2E9-7943-44C3-95D9-421F57BC4094}" sibTransId="{9AA97C29-170C-436E-993E-01D55B1AF42E}"/>
    <dgm:cxn modelId="{98B6DE7F-7D59-46B8-BB7A-54A732A626FA}" type="presParOf" srcId="{A51E302B-3C5B-45D4-A45C-D9449D1D376D}" destId="{E49FE477-509F-4D84-B81B-54B2D018CD24}" srcOrd="0" destOrd="0" presId="urn:microsoft.com/office/officeart/2005/8/layout/vList2"/>
    <dgm:cxn modelId="{C0C2AF69-7CCA-4B9E-9631-90A1C1F06F87}" type="presParOf" srcId="{A51E302B-3C5B-45D4-A45C-D9449D1D376D}" destId="{11805218-A9D8-4BB5-8BF0-D8D612A28A22}" srcOrd="1" destOrd="0" presId="urn:microsoft.com/office/officeart/2005/8/layout/vList2"/>
    <dgm:cxn modelId="{8868DF3E-DBFD-4220-8A64-D5164F4D3C0F}" type="presParOf" srcId="{A51E302B-3C5B-45D4-A45C-D9449D1D376D}" destId="{06E25F38-BE0A-4697-9A09-667284BD418E}" srcOrd="2" destOrd="0" presId="urn:microsoft.com/office/officeart/2005/8/layout/vList2"/>
    <dgm:cxn modelId="{48650CD9-3A65-497D-B123-0586035B6FBB}" type="presParOf" srcId="{A51E302B-3C5B-45D4-A45C-D9449D1D376D}" destId="{8CB6F59D-7483-4C1B-98E6-7B316D3F42D8}" srcOrd="3" destOrd="0" presId="urn:microsoft.com/office/officeart/2005/8/layout/vList2"/>
    <dgm:cxn modelId="{26E970E2-1939-42E7-AE4F-34C9BF2AEF9C}" type="presParOf" srcId="{A51E302B-3C5B-45D4-A45C-D9449D1D376D}" destId="{47BCDF78-269D-45B5-8F99-ACBE20EE09FC}" srcOrd="4" destOrd="0" presId="urn:microsoft.com/office/officeart/2005/8/layout/vList2"/>
    <dgm:cxn modelId="{5BFC5D03-4453-4A90-95A9-CD7B05BF4F3D}" type="presParOf" srcId="{A51E302B-3C5B-45D4-A45C-D9449D1D376D}" destId="{5389B884-ABF7-4730-8D22-E112AB2135E0}" srcOrd="5" destOrd="0" presId="urn:microsoft.com/office/officeart/2005/8/layout/vList2"/>
    <dgm:cxn modelId="{D404EA1A-CE78-4F09-8DF1-37010F10E82C}" type="presParOf" srcId="{A51E302B-3C5B-45D4-A45C-D9449D1D376D}" destId="{3BA31462-E213-4F41-A768-F88259671779}" srcOrd="6" destOrd="0" presId="urn:microsoft.com/office/officeart/2005/8/layout/vList2"/>
    <dgm:cxn modelId="{5C5CD814-A5C7-4EF0-B77E-10F1506B6B4D}" type="presParOf" srcId="{A51E302B-3C5B-45D4-A45C-D9449D1D376D}" destId="{60436811-58F4-4ABA-A87B-B081C625C9C7}" srcOrd="7" destOrd="0" presId="urn:microsoft.com/office/officeart/2005/8/layout/vList2"/>
    <dgm:cxn modelId="{BAFCD90C-4375-47DF-B006-8B7E7655ED10}" type="presParOf" srcId="{A51E302B-3C5B-45D4-A45C-D9449D1D376D}" destId="{72FDC280-AA45-41B4-A08F-B8FBB27513E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CB3D8-E471-4879-B14B-28241C80BC17}">
      <dsp:nvSpPr>
        <dsp:cNvPr id="0" name=""/>
        <dsp:cNvSpPr/>
      </dsp:nvSpPr>
      <dsp:spPr>
        <a:xfrm>
          <a:off x="0" y="108864"/>
          <a:ext cx="11212284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b="1" kern="1200" dirty="0">
              <a:solidFill>
                <a:srgbClr val="FFFF00"/>
              </a:solidFill>
            </a:rPr>
            <a:t>Scrum Framework</a:t>
          </a:r>
          <a:endParaRPr lang="en-IN" sz="3600" kern="1200" dirty="0">
            <a:solidFill>
              <a:srgbClr val="FFFF00"/>
            </a:solidFill>
          </a:endParaRPr>
        </a:p>
      </dsp:txBody>
      <dsp:txXfrm>
        <a:off x="50257" y="159121"/>
        <a:ext cx="11111770" cy="929012"/>
      </dsp:txXfrm>
    </dsp:sp>
    <dsp:sp modelId="{4F9BCB31-42CE-4028-A228-BDC13ADF804F}">
      <dsp:nvSpPr>
        <dsp:cNvPr id="0" name=""/>
        <dsp:cNvSpPr/>
      </dsp:nvSpPr>
      <dsp:spPr>
        <a:xfrm>
          <a:off x="0" y="1213271"/>
          <a:ext cx="11212284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 dirty="0"/>
            <a:t>Scrum Roles:</a:t>
          </a:r>
          <a:endParaRPr lang="en-IN" sz="2600" kern="1200" dirty="0"/>
        </a:p>
      </dsp:txBody>
      <dsp:txXfrm>
        <a:off x="50257" y="1263528"/>
        <a:ext cx="11111770" cy="929012"/>
      </dsp:txXfrm>
    </dsp:sp>
    <dsp:sp modelId="{39CFBD78-03F6-48A3-B920-306FA5BA0EAC}">
      <dsp:nvSpPr>
        <dsp:cNvPr id="0" name=""/>
        <dsp:cNvSpPr/>
      </dsp:nvSpPr>
      <dsp:spPr>
        <a:xfrm>
          <a:off x="0" y="2317678"/>
          <a:ext cx="11212284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Product Owner</a:t>
          </a:r>
          <a:r>
            <a:rPr lang="en-US" sz="2600" kern="1200"/>
            <a:t>: Owns the product backlog, prioritizes features based on business value.</a:t>
          </a:r>
          <a:endParaRPr lang="en-IN" sz="2600" kern="1200"/>
        </a:p>
      </dsp:txBody>
      <dsp:txXfrm>
        <a:off x="50257" y="2367935"/>
        <a:ext cx="11111770" cy="929012"/>
      </dsp:txXfrm>
    </dsp:sp>
    <dsp:sp modelId="{560798DB-339B-44DD-944F-71A2FADEEE94}">
      <dsp:nvSpPr>
        <dsp:cNvPr id="0" name=""/>
        <dsp:cNvSpPr/>
      </dsp:nvSpPr>
      <dsp:spPr>
        <a:xfrm>
          <a:off x="0" y="3422085"/>
          <a:ext cx="11212284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Scrum Master</a:t>
          </a:r>
          <a:r>
            <a:rPr lang="en-US" sz="2600" kern="1200"/>
            <a:t>: Facilitates the Scrum process, removes blockers, ensures Scrum practices are followed.</a:t>
          </a:r>
          <a:endParaRPr lang="en-IN" sz="2600" kern="1200"/>
        </a:p>
      </dsp:txBody>
      <dsp:txXfrm>
        <a:off x="50257" y="3472342"/>
        <a:ext cx="11111770" cy="929012"/>
      </dsp:txXfrm>
    </dsp:sp>
    <dsp:sp modelId="{FA99C4D7-3349-4F70-B9E8-2AF0D1E724A8}">
      <dsp:nvSpPr>
        <dsp:cNvPr id="0" name=""/>
        <dsp:cNvSpPr/>
      </dsp:nvSpPr>
      <dsp:spPr>
        <a:xfrm>
          <a:off x="0" y="4526492"/>
          <a:ext cx="11212284" cy="10295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kern="1200"/>
            <a:t>Development Team</a:t>
          </a:r>
          <a:r>
            <a:rPr lang="en-US" sz="2600" kern="1200"/>
            <a:t>: Cross-functional, self-organizing team responsible for delivering the product increment.</a:t>
          </a:r>
          <a:endParaRPr lang="en-IN" sz="2600" kern="1200"/>
        </a:p>
      </dsp:txBody>
      <dsp:txXfrm>
        <a:off x="50257" y="4576749"/>
        <a:ext cx="11111770" cy="929012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6BFE66-0D18-49E3-9407-DFF423C86D8A}">
      <dsp:nvSpPr>
        <dsp:cNvPr id="0" name=""/>
        <dsp:cNvSpPr/>
      </dsp:nvSpPr>
      <dsp:spPr>
        <a:xfrm>
          <a:off x="2035" y="712796"/>
          <a:ext cx="1615201" cy="969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Key Takeaways:</a:t>
          </a:r>
        </a:p>
      </dsp:txBody>
      <dsp:txXfrm>
        <a:off x="2035" y="712796"/>
        <a:ext cx="1615201" cy="969121"/>
      </dsp:txXfrm>
    </dsp:sp>
    <dsp:sp modelId="{11B0D741-0409-4D67-8D4B-92CFB9A2A5DD}">
      <dsp:nvSpPr>
        <dsp:cNvPr id="0" name=""/>
        <dsp:cNvSpPr/>
      </dsp:nvSpPr>
      <dsp:spPr>
        <a:xfrm>
          <a:off x="1778758" y="712796"/>
          <a:ext cx="1615201" cy="9691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Agile is more than a methodology - it's a mindset</a:t>
          </a:r>
        </a:p>
      </dsp:txBody>
      <dsp:txXfrm>
        <a:off x="1778758" y="712796"/>
        <a:ext cx="1615201" cy="969121"/>
      </dsp:txXfrm>
    </dsp:sp>
    <dsp:sp modelId="{B90197B7-54FF-47BD-9FCF-F393E1A09E7F}">
      <dsp:nvSpPr>
        <dsp:cNvPr id="0" name=""/>
        <dsp:cNvSpPr/>
      </dsp:nvSpPr>
      <dsp:spPr>
        <a:xfrm>
          <a:off x="3555480" y="712796"/>
          <a:ext cx="1615201" cy="969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Focus on people, collaboration, and customer value</a:t>
          </a:r>
        </a:p>
      </dsp:txBody>
      <dsp:txXfrm>
        <a:off x="3555480" y="712796"/>
        <a:ext cx="1615201" cy="969121"/>
      </dsp:txXfrm>
    </dsp:sp>
    <dsp:sp modelId="{65137FAE-A1AD-4DE2-B9B5-693756D2B965}">
      <dsp:nvSpPr>
        <dsp:cNvPr id="0" name=""/>
        <dsp:cNvSpPr/>
      </dsp:nvSpPr>
      <dsp:spPr>
        <a:xfrm>
          <a:off x="5332202" y="712796"/>
          <a:ext cx="1615201" cy="9691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Embrace change and continuous improvement</a:t>
          </a:r>
        </a:p>
      </dsp:txBody>
      <dsp:txXfrm>
        <a:off x="5332202" y="712796"/>
        <a:ext cx="1615201" cy="969121"/>
      </dsp:txXfrm>
    </dsp:sp>
    <dsp:sp modelId="{3AD4F57C-A0A2-45F8-8AFF-D6C87085553D}">
      <dsp:nvSpPr>
        <dsp:cNvPr id="0" name=""/>
        <dsp:cNvSpPr/>
      </dsp:nvSpPr>
      <dsp:spPr>
        <a:xfrm>
          <a:off x="2035" y="1843437"/>
          <a:ext cx="1615201" cy="9691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Scrum provides a proven framework for implementing Agile</a:t>
          </a:r>
        </a:p>
      </dsp:txBody>
      <dsp:txXfrm>
        <a:off x="2035" y="1843437"/>
        <a:ext cx="1615201" cy="969121"/>
      </dsp:txXfrm>
    </dsp:sp>
    <dsp:sp modelId="{B9A65047-1A86-46DC-8C20-96A5FD09A3C6}">
      <dsp:nvSpPr>
        <dsp:cNvPr id="0" name=""/>
        <dsp:cNvSpPr/>
      </dsp:nvSpPr>
      <dsp:spPr>
        <a:xfrm>
          <a:off x="1778758" y="1843437"/>
          <a:ext cx="1615201" cy="969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Effective estimation and planning enable predictable delivery</a:t>
          </a:r>
        </a:p>
      </dsp:txBody>
      <dsp:txXfrm>
        <a:off x="1778758" y="1843437"/>
        <a:ext cx="1615201" cy="969121"/>
      </dsp:txXfrm>
    </dsp:sp>
    <dsp:sp modelId="{640A53D6-A57D-4ADF-8A59-FF0EFBF7EF97}">
      <dsp:nvSpPr>
        <dsp:cNvPr id="0" name=""/>
        <dsp:cNvSpPr/>
      </dsp:nvSpPr>
      <dsp:spPr>
        <a:xfrm>
          <a:off x="3555480" y="1843437"/>
          <a:ext cx="1615201" cy="9691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User stories keep the focus on customer value</a:t>
          </a:r>
        </a:p>
      </dsp:txBody>
      <dsp:txXfrm>
        <a:off x="3555480" y="1843437"/>
        <a:ext cx="1615201" cy="969121"/>
      </dsp:txXfrm>
    </dsp:sp>
    <dsp:sp modelId="{9508D2E9-7925-4323-87F9-D915177EA953}">
      <dsp:nvSpPr>
        <dsp:cNvPr id="0" name=""/>
        <dsp:cNvSpPr/>
      </dsp:nvSpPr>
      <dsp:spPr>
        <a:xfrm>
          <a:off x="5332202" y="1843437"/>
          <a:ext cx="1615201" cy="969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Metrics and reporting provide transparency and enable improvement</a:t>
          </a:r>
        </a:p>
      </dsp:txBody>
      <dsp:txXfrm>
        <a:off x="5332202" y="1843437"/>
        <a:ext cx="1615201" cy="969121"/>
      </dsp:txXfrm>
    </dsp:sp>
    <dsp:sp modelId="{C2F0C742-3577-44DF-A37F-2B3DA2D08060}">
      <dsp:nvSpPr>
        <dsp:cNvPr id="0" name=""/>
        <dsp:cNvSpPr/>
      </dsp:nvSpPr>
      <dsp:spPr>
        <a:xfrm>
          <a:off x="2035" y="2974079"/>
          <a:ext cx="1615201" cy="9691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Getting Started with Agile:</a:t>
          </a:r>
        </a:p>
      </dsp:txBody>
      <dsp:txXfrm>
        <a:off x="2035" y="2974079"/>
        <a:ext cx="1615201" cy="969121"/>
      </dsp:txXfrm>
    </dsp:sp>
    <dsp:sp modelId="{A4DE689A-DD70-4BB3-A48D-668BD073D140}">
      <dsp:nvSpPr>
        <dsp:cNvPr id="0" name=""/>
        <dsp:cNvSpPr/>
      </dsp:nvSpPr>
      <dsp:spPr>
        <a:xfrm>
          <a:off x="1778758" y="2974079"/>
          <a:ext cx="1615201" cy="9691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Start with Scrum framework</a:t>
          </a:r>
        </a:p>
      </dsp:txBody>
      <dsp:txXfrm>
        <a:off x="1778758" y="2974079"/>
        <a:ext cx="1615201" cy="969121"/>
      </dsp:txXfrm>
    </dsp:sp>
    <dsp:sp modelId="{459498D6-4380-424C-AA7B-0A47A92B63E2}">
      <dsp:nvSpPr>
        <dsp:cNvPr id="0" name=""/>
        <dsp:cNvSpPr/>
      </dsp:nvSpPr>
      <dsp:spPr>
        <a:xfrm>
          <a:off x="3555480" y="2974079"/>
          <a:ext cx="1615201" cy="969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Train the team on Agile principles and practices</a:t>
          </a:r>
        </a:p>
      </dsp:txBody>
      <dsp:txXfrm>
        <a:off x="3555480" y="2974079"/>
        <a:ext cx="1615201" cy="969121"/>
      </dsp:txXfrm>
    </dsp:sp>
    <dsp:sp modelId="{ECA62122-B51F-4858-A4EB-817AE3D33B22}">
      <dsp:nvSpPr>
        <dsp:cNvPr id="0" name=""/>
        <dsp:cNvSpPr/>
      </dsp:nvSpPr>
      <dsp:spPr>
        <a:xfrm>
          <a:off x="5332202" y="2974079"/>
          <a:ext cx="1615201" cy="96912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Begin with short sprints (2 weeks)</a:t>
          </a:r>
        </a:p>
      </dsp:txBody>
      <dsp:txXfrm>
        <a:off x="5332202" y="2974079"/>
        <a:ext cx="1615201" cy="969121"/>
      </dsp:txXfrm>
    </dsp:sp>
    <dsp:sp modelId="{DE88691A-3A8E-4FA4-A4E9-33921A7170A7}">
      <dsp:nvSpPr>
        <dsp:cNvPr id="0" name=""/>
        <dsp:cNvSpPr/>
      </dsp:nvSpPr>
      <dsp:spPr>
        <a:xfrm>
          <a:off x="2035" y="4104720"/>
          <a:ext cx="1615201" cy="96912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Focus on delivering working software</a:t>
          </a:r>
        </a:p>
      </dsp:txBody>
      <dsp:txXfrm>
        <a:off x="2035" y="4104720"/>
        <a:ext cx="1615201" cy="969121"/>
      </dsp:txXfrm>
    </dsp:sp>
    <dsp:sp modelId="{B8991E49-2A8D-4D1A-839A-7B7B5CB5184E}">
      <dsp:nvSpPr>
        <dsp:cNvPr id="0" name=""/>
        <dsp:cNvSpPr/>
      </dsp:nvSpPr>
      <dsp:spPr>
        <a:xfrm>
          <a:off x="1778758" y="4104720"/>
          <a:ext cx="1615201" cy="96912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Continuously inspect and adapt your process</a:t>
          </a:r>
        </a:p>
      </dsp:txBody>
      <dsp:txXfrm>
        <a:off x="1778758" y="4104720"/>
        <a:ext cx="1615201" cy="969121"/>
      </dsp:txXfrm>
    </dsp:sp>
    <dsp:sp modelId="{187911E7-CD88-434B-A4E6-9185A012F856}">
      <dsp:nvSpPr>
        <dsp:cNvPr id="0" name=""/>
        <dsp:cNvSpPr/>
      </dsp:nvSpPr>
      <dsp:spPr>
        <a:xfrm>
          <a:off x="3555480" y="4104720"/>
          <a:ext cx="1615201" cy="96912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Remember: Agile is a journey of continuous improvement, </a:t>
          </a:r>
        </a:p>
      </dsp:txBody>
      <dsp:txXfrm>
        <a:off x="3555480" y="4104720"/>
        <a:ext cx="1615201" cy="969121"/>
      </dsp:txXfrm>
    </dsp:sp>
    <dsp:sp modelId="{5BF810FA-5C59-405E-88C7-336B2A099DD3}">
      <dsp:nvSpPr>
        <dsp:cNvPr id="0" name=""/>
        <dsp:cNvSpPr/>
      </dsp:nvSpPr>
      <dsp:spPr>
        <a:xfrm>
          <a:off x="5332202" y="4104720"/>
          <a:ext cx="1615201" cy="96912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not a destination!</a:t>
          </a:r>
        </a:p>
      </dsp:txBody>
      <dsp:txXfrm>
        <a:off x="5332202" y="4104720"/>
        <a:ext cx="1615201" cy="96912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A28DA9-7789-4E0D-B95E-50736DC79E7E}">
      <dsp:nvSpPr>
        <dsp:cNvPr id="0" name=""/>
        <dsp:cNvSpPr/>
      </dsp:nvSpPr>
      <dsp:spPr>
        <a:xfrm>
          <a:off x="0" y="34554"/>
          <a:ext cx="11157857" cy="99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>
              <a:solidFill>
                <a:srgbClr val="FFFF00"/>
              </a:solidFill>
            </a:rPr>
            <a:t>Scrum Ceremonies:</a:t>
          </a:r>
          <a:endParaRPr lang="en-IN" sz="3200" kern="1200" dirty="0">
            <a:solidFill>
              <a:srgbClr val="FFFF00"/>
            </a:solidFill>
          </a:endParaRPr>
        </a:p>
      </dsp:txBody>
      <dsp:txXfrm>
        <a:off x="48776" y="83330"/>
        <a:ext cx="11060305" cy="901632"/>
      </dsp:txXfrm>
    </dsp:sp>
    <dsp:sp modelId="{C383C3DB-CFD1-416E-8EFC-A2E7CA83CF21}">
      <dsp:nvSpPr>
        <dsp:cNvPr id="0" name=""/>
        <dsp:cNvSpPr/>
      </dsp:nvSpPr>
      <dsp:spPr>
        <a:xfrm>
          <a:off x="0" y="1105739"/>
          <a:ext cx="11157857" cy="99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/>
            <a:t>Sprint Planning</a:t>
          </a:r>
          <a:r>
            <a:rPr lang="en-US" sz="2400" kern="1200" dirty="0"/>
            <a:t>: Define the work to be done in the upcoming sprint.</a:t>
          </a:r>
          <a:endParaRPr lang="en-IN" sz="2400" kern="1200" dirty="0"/>
        </a:p>
      </dsp:txBody>
      <dsp:txXfrm>
        <a:off x="48776" y="1154515"/>
        <a:ext cx="11060305" cy="901632"/>
      </dsp:txXfrm>
    </dsp:sp>
    <dsp:sp modelId="{54A6DA2A-98E9-4EAF-ABE1-9139147A4570}">
      <dsp:nvSpPr>
        <dsp:cNvPr id="0" name=""/>
        <dsp:cNvSpPr/>
      </dsp:nvSpPr>
      <dsp:spPr>
        <a:xfrm>
          <a:off x="0" y="2176923"/>
          <a:ext cx="11157857" cy="99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Daily Stand-up (Daily Scrum)</a:t>
          </a:r>
          <a:r>
            <a:rPr lang="en-US" sz="2000" kern="1200" dirty="0"/>
            <a:t>: Short meeting (15 mins) to inspect progress and plan the next 24 hours.</a:t>
          </a:r>
          <a:endParaRPr lang="en-IN" sz="2000" kern="1200" dirty="0"/>
        </a:p>
      </dsp:txBody>
      <dsp:txXfrm>
        <a:off x="48776" y="2225699"/>
        <a:ext cx="11060305" cy="901632"/>
      </dsp:txXfrm>
    </dsp:sp>
    <dsp:sp modelId="{ABD24518-0505-4701-A18C-6D64D134C652}">
      <dsp:nvSpPr>
        <dsp:cNvPr id="0" name=""/>
        <dsp:cNvSpPr/>
      </dsp:nvSpPr>
      <dsp:spPr>
        <a:xfrm>
          <a:off x="0" y="3248108"/>
          <a:ext cx="11157857" cy="99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Sprint Review</a:t>
          </a:r>
          <a:r>
            <a:rPr lang="en-US" sz="2500" kern="1200"/>
            <a:t>: Held at the end of the sprint to inspect the increment and adapt the product backlog.</a:t>
          </a:r>
          <a:endParaRPr lang="en-IN" sz="2500" kern="1200"/>
        </a:p>
      </dsp:txBody>
      <dsp:txXfrm>
        <a:off x="48776" y="3296884"/>
        <a:ext cx="11060305" cy="901632"/>
      </dsp:txXfrm>
    </dsp:sp>
    <dsp:sp modelId="{000B4906-84B7-4AEA-A70E-A2D532D58C1A}">
      <dsp:nvSpPr>
        <dsp:cNvPr id="0" name=""/>
        <dsp:cNvSpPr/>
      </dsp:nvSpPr>
      <dsp:spPr>
        <a:xfrm>
          <a:off x="0" y="4319292"/>
          <a:ext cx="11157857" cy="99918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Sprint Retrospective</a:t>
          </a:r>
          <a:r>
            <a:rPr lang="en-US" sz="2500" kern="1200"/>
            <a:t>: Reflect on the sprint process and identify improvements.</a:t>
          </a:r>
          <a:endParaRPr lang="en-IN" sz="2500" kern="1200"/>
        </a:p>
      </dsp:txBody>
      <dsp:txXfrm>
        <a:off x="48776" y="4368068"/>
        <a:ext cx="11060305" cy="9016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86B37B-AF62-429C-B699-C8338E5D2518}">
      <dsp:nvSpPr>
        <dsp:cNvPr id="0" name=""/>
        <dsp:cNvSpPr/>
      </dsp:nvSpPr>
      <dsp:spPr>
        <a:xfrm>
          <a:off x="0" y="23727"/>
          <a:ext cx="11680371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Scrum Artifacts:</a:t>
          </a:r>
          <a:endParaRPr lang="en-IN" sz="3000" kern="1200"/>
        </a:p>
      </dsp:txBody>
      <dsp:txXfrm>
        <a:off x="58471" y="82198"/>
        <a:ext cx="11563429" cy="1080845"/>
      </dsp:txXfrm>
    </dsp:sp>
    <dsp:sp modelId="{4473779B-2351-434D-94EA-58B58804792D}">
      <dsp:nvSpPr>
        <dsp:cNvPr id="0" name=""/>
        <dsp:cNvSpPr/>
      </dsp:nvSpPr>
      <dsp:spPr>
        <a:xfrm>
          <a:off x="0" y="1307915"/>
          <a:ext cx="11680371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 dirty="0"/>
            <a:t>Product Backlog</a:t>
          </a:r>
          <a:r>
            <a:rPr lang="en-US" sz="3000" kern="1200" dirty="0"/>
            <a:t>: Ordered list of features, enhancements, and fixes.</a:t>
          </a:r>
          <a:endParaRPr lang="en-IN" sz="3000" kern="1200" dirty="0"/>
        </a:p>
      </dsp:txBody>
      <dsp:txXfrm>
        <a:off x="58471" y="1366386"/>
        <a:ext cx="11563429" cy="1080845"/>
      </dsp:txXfrm>
    </dsp:sp>
    <dsp:sp modelId="{52F20F82-26C6-41FA-BBAD-55F2978BACB7}">
      <dsp:nvSpPr>
        <dsp:cNvPr id="0" name=""/>
        <dsp:cNvSpPr/>
      </dsp:nvSpPr>
      <dsp:spPr>
        <a:xfrm>
          <a:off x="0" y="2592102"/>
          <a:ext cx="11680371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Sprint Backlog</a:t>
          </a:r>
          <a:r>
            <a:rPr lang="en-US" sz="3000" kern="1200"/>
            <a:t>: Subset of Product Backlog selected for the current Sprint.</a:t>
          </a:r>
          <a:endParaRPr lang="en-IN" sz="3000" kern="1200"/>
        </a:p>
      </dsp:txBody>
      <dsp:txXfrm>
        <a:off x="58471" y="2650573"/>
        <a:ext cx="11563429" cy="1080845"/>
      </dsp:txXfrm>
    </dsp:sp>
    <dsp:sp modelId="{BE7B2282-5A18-4DFF-B8C7-864D2C29ED8B}">
      <dsp:nvSpPr>
        <dsp:cNvPr id="0" name=""/>
        <dsp:cNvSpPr/>
      </dsp:nvSpPr>
      <dsp:spPr>
        <a:xfrm>
          <a:off x="0" y="3876290"/>
          <a:ext cx="11680371" cy="119778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Increment</a:t>
          </a:r>
          <a:r>
            <a:rPr lang="en-US" sz="3000" kern="1200"/>
            <a:t>: The sum of all completed Product Backlog items at the end of a Sprint.</a:t>
          </a:r>
          <a:endParaRPr lang="en-IN" sz="3000" kern="1200"/>
        </a:p>
      </dsp:txBody>
      <dsp:txXfrm>
        <a:off x="58471" y="3934761"/>
        <a:ext cx="11563429" cy="10808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2E7EEE-55AC-4A7E-B7FF-8124827DF568}">
      <dsp:nvSpPr>
        <dsp:cNvPr id="0" name=""/>
        <dsp:cNvSpPr/>
      </dsp:nvSpPr>
      <dsp:spPr>
        <a:xfrm>
          <a:off x="0" y="22322"/>
          <a:ext cx="11310256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Agile Estimation and Planning</a:t>
          </a:r>
          <a:endParaRPr lang="en-IN" sz="2900" kern="1200"/>
        </a:p>
      </dsp:txBody>
      <dsp:txXfrm>
        <a:off x="56522" y="78844"/>
        <a:ext cx="11197212" cy="1044817"/>
      </dsp:txXfrm>
    </dsp:sp>
    <dsp:sp modelId="{B4CAA12A-B7AF-46E1-97D4-9E045ACD49A7}">
      <dsp:nvSpPr>
        <dsp:cNvPr id="0" name=""/>
        <dsp:cNvSpPr/>
      </dsp:nvSpPr>
      <dsp:spPr>
        <a:xfrm>
          <a:off x="0" y="1263703"/>
          <a:ext cx="11310256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Estimation Techniques:</a:t>
          </a:r>
          <a:endParaRPr lang="en-IN" sz="2900" kern="1200"/>
        </a:p>
      </dsp:txBody>
      <dsp:txXfrm>
        <a:off x="56522" y="1320225"/>
        <a:ext cx="11197212" cy="1044817"/>
      </dsp:txXfrm>
    </dsp:sp>
    <dsp:sp modelId="{54685643-F60D-4142-B39A-196E604AD8FB}">
      <dsp:nvSpPr>
        <dsp:cNvPr id="0" name=""/>
        <dsp:cNvSpPr/>
      </dsp:nvSpPr>
      <dsp:spPr>
        <a:xfrm>
          <a:off x="0" y="2505084"/>
          <a:ext cx="11310256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Story Points</a:t>
          </a:r>
          <a:r>
            <a:rPr lang="en-US" sz="2900" kern="1200"/>
            <a:t>: Abstract units representing effort, complexity, and risk.</a:t>
          </a:r>
          <a:endParaRPr lang="en-IN" sz="2900" kern="1200"/>
        </a:p>
      </dsp:txBody>
      <dsp:txXfrm>
        <a:off x="56522" y="2561606"/>
        <a:ext cx="11197212" cy="1044817"/>
      </dsp:txXfrm>
    </dsp:sp>
    <dsp:sp modelId="{37612C2C-C37F-467E-9F47-83D315B35136}">
      <dsp:nvSpPr>
        <dsp:cNvPr id="0" name=""/>
        <dsp:cNvSpPr/>
      </dsp:nvSpPr>
      <dsp:spPr>
        <a:xfrm>
          <a:off x="0" y="3746465"/>
          <a:ext cx="11310256" cy="115786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/>
            <a:t>Planning Poker</a:t>
          </a:r>
          <a:r>
            <a:rPr lang="en-US" sz="2900" kern="1200"/>
            <a:t>: Team estimation technique using cards with Fibonacci series values (1, 2, 3, 5, 8, etc.).</a:t>
          </a:r>
          <a:endParaRPr lang="en-IN" sz="2900" kern="1200"/>
        </a:p>
      </dsp:txBody>
      <dsp:txXfrm>
        <a:off x="56522" y="3802987"/>
        <a:ext cx="11197212" cy="10448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74DCB3-9C2C-4478-A124-9C18BC53AF4A}">
      <dsp:nvSpPr>
        <dsp:cNvPr id="0" name=""/>
        <dsp:cNvSpPr/>
      </dsp:nvSpPr>
      <dsp:spPr>
        <a:xfrm>
          <a:off x="0" y="23328"/>
          <a:ext cx="10657113" cy="1317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Planning Techniques:</a:t>
          </a:r>
          <a:endParaRPr lang="en-IN" sz="3300" kern="1200"/>
        </a:p>
      </dsp:txBody>
      <dsp:txXfrm>
        <a:off x="64318" y="87646"/>
        <a:ext cx="10528477" cy="1188930"/>
      </dsp:txXfrm>
    </dsp:sp>
    <dsp:sp modelId="{24137E44-8793-46E2-9CB1-B9795698EBF5}">
      <dsp:nvSpPr>
        <dsp:cNvPr id="0" name=""/>
        <dsp:cNvSpPr/>
      </dsp:nvSpPr>
      <dsp:spPr>
        <a:xfrm>
          <a:off x="0" y="1435934"/>
          <a:ext cx="10657113" cy="1317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Release Planning</a:t>
          </a:r>
          <a:r>
            <a:rPr lang="en-US" sz="3300" kern="1200"/>
            <a:t>: Long-term planning to determine what can be delivered and when.</a:t>
          </a:r>
          <a:endParaRPr lang="en-IN" sz="3300" kern="1200"/>
        </a:p>
      </dsp:txBody>
      <dsp:txXfrm>
        <a:off x="64318" y="1500252"/>
        <a:ext cx="10528477" cy="1188930"/>
      </dsp:txXfrm>
    </dsp:sp>
    <dsp:sp modelId="{E0177B3E-F751-4B1A-A892-B3412DA83C1F}">
      <dsp:nvSpPr>
        <dsp:cNvPr id="0" name=""/>
        <dsp:cNvSpPr/>
      </dsp:nvSpPr>
      <dsp:spPr>
        <a:xfrm>
          <a:off x="0" y="2848541"/>
          <a:ext cx="10657113" cy="131756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5730" tIns="125730" rIns="125730" bIns="125730" numCol="1" spcCol="1270" anchor="ctr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kern="1200"/>
            <a:t>Iteration (Sprint) Planning</a:t>
          </a:r>
          <a:r>
            <a:rPr lang="en-US" sz="3300" kern="1200"/>
            <a:t>: Define goals and tasks for the upcoming sprint.</a:t>
          </a:r>
          <a:endParaRPr lang="en-IN" sz="3300" kern="1200"/>
        </a:p>
      </dsp:txBody>
      <dsp:txXfrm>
        <a:off x="64318" y="2912859"/>
        <a:ext cx="10528477" cy="118893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EDAC16-F7EA-46A2-8982-23D336573A80}">
      <dsp:nvSpPr>
        <dsp:cNvPr id="0" name=""/>
        <dsp:cNvSpPr/>
      </dsp:nvSpPr>
      <dsp:spPr>
        <a:xfrm>
          <a:off x="0" y="28701"/>
          <a:ext cx="10254342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Best Practices:</a:t>
          </a:r>
          <a:endParaRPr lang="en-IN" sz="3000" kern="1200"/>
        </a:p>
      </dsp:txBody>
      <dsp:txXfrm>
        <a:off x="35982" y="64683"/>
        <a:ext cx="10182378" cy="665135"/>
      </dsp:txXfrm>
    </dsp:sp>
    <dsp:sp modelId="{4908D33A-0960-4487-9256-1AABFC42003F}">
      <dsp:nvSpPr>
        <dsp:cNvPr id="0" name=""/>
        <dsp:cNvSpPr/>
      </dsp:nvSpPr>
      <dsp:spPr>
        <a:xfrm>
          <a:off x="0" y="852201"/>
          <a:ext cx="10254342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Use team consensus for estimation.</a:t>
          </a:r>
          <a:endParaRPr lang="en-IN" sz="3000" kern="1200"/>
        </a:p>
      </dsp:txBody>
      <dsp:txXfrm>
        <a:off x="35982" y="888183"/>
        <a:ext cx="10182378" cy="665135"/>
      </dsp:txXfrm>
    </dsp:sp>
    <dsp:sp modelId="{D15AD170-4F69-4F82-9B16-B61C4515B327}">
      <dsp:nvSpPr>
        <dsp:cNvPr id="0" name=""/>
        <dsp:cNvSpPr/>
      </dsp:nvSpPr>
      <dsp:spPr>
        <a:xfrm>
          <a:off x="0" y="1675701"/>
          <a:ext cx="10254342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Regularly refine the backlog to ensure accuracy.</a:t>
          </a:r>
          <a:endParaRPr lang="en-IN" sz="3000" kern="1200"/>
        </a:p>
      </dsp:txBody>
      <dsp:txXfrm>
        <a:off x="35982" y="1711683"/>
        <a:ext cx="10182378" cy="6651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3102D0-2A3D-48F4-8232-5257EAF18B19}">
      <dsp:nvSpPr>
        <dsp:cNvPr id="0" name=""/>
        <dsp:cNvSpPr/>
      </dsp:nvSpPr>
      <dsp:spPr>
        <a:xfrm>
          <a:off x="0" y="284125"/>
          <a:ext cx="10951029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Agile User Stories</a:t>
          </a:r>
          <a:endParaRPr lang="en-IN" sz="2100" kern="1200"/>
        </a:p>
      </dsp:txBody>
      <dsp:txXfrm>
        <a:off x="40930" y="325055"/>
        <a:ext cx="10869169" cy="756591"/>
      </dsp:txXfrm>
    </dsp:sp>
    <dsp:sp modelId="{44FC789B-78DA-44B9-8C50-B3E98ECD0B9F}">
      <dsp:nvSpPr>
        <dsp:cNvPr id="0" name=""/>
        <dsp:cNvSpPr/>
      </dsp:nvSpPr>
      <dsp:spPr>
        <a:xfrm>
          <a:off x="0" y="1183056"/>
          <a:ext cx="10951029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Writing Effective User Stories:</a:t>
          </a:r>
          <a:r>
            <a:rPr lang="en-US" sz="2100" kern="1200"/>
            <a:t> Format: </a:t>
          </a:r>
          <a:r>
            <a:rPr lang="en-US" sz="2100" i="1" kern="1200"/>
            <a:t>As a [role], I want [feature] so that [benefit].</a:t>
          </a:r>
          <a:r>
            <a:rPr lang="en-US" sz="2100" kern="1200"/>
            <a:t> Example: </a:t>
          </a:r>
          <a:r>
            <a:rPr lang="en-US" sz="2100" i="1" kern="1200"/>
            <a:t>As a shopper, I want to filter products by price so that I can find affordable options.</a:t>
          </a:r>
          <a:endParaRPr lang="en-IN" sz="2100" kern="1200"/>
        </a:p>
      </dsp:txBody>
      <dsp:txXfrm>
        <a:off x="40930" y="1223986"/>
        <a:ext cx="10869169" cy="756591"/>
      </dsp:txXfrm>
    </dsp:sp>
    <dsp:sp modelId="{76FDC192-1F43-4D29-AA1C-B337B73C7C8E}">
      <dsp:nvSpPr>
        <dsp:cNvPr id="0" name=""/>
        <dsp:cNvSpPr/>
      </dsp:nvSpPr>
      <dsp:spPr>
        <a:xfrm>
          <a:off x="0" y="2081988"/>
          <a:ext cx="10951029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1" kern="1200"/>
            <a:t>Acceptance Criteria:</a:t>
          </a:r>
          <a:r>
            <a:rPr lang="en-US" sz="2100" kern="1200"/>
            <a:t> Conditions that must be met for a story to be accepted as complete.</a:t>
          </a:r>
          <a:endParaRPr lang="en-IN" sz="2100" kern="1200"/>
        </a:p>
      </dsp:txBody>
      <dsp:txXfrm>
        <a:off x="40930" y="2122918"/>
        <a:ext cx="10869169" cy="756591"/>
      </dsp:txXfrm>
    </dsp:sp>
    <dsp:sp modelId="{4C7C18F4-362E-4A74-A3D2-DDB25459D216}">
      <dsp:nvSpPr>
        <dsp:cNvPr id="0" name=""/>
        <dsp:cNvSpPr/>
      </dsp:nvSpPr>
      <dsp:spPr>
        <a:xfrm>
          <a:off x="0" y="2980919"/>
          <a:ext cx="10951029" cy="83845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Given [some context], When [an action is carried out], Then [a particular outcome should occur]</a:t>
          </a:r>
          <a:endParaRPr lang="en-IN" sz="2100" kern="1200"/>
        </a:p>
      </dsp:txBody>
      <dsp:txXfrm>
        <a:off x="40930" y="3021849"/>
        <a:ext cx="10869169" cy="75659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66595A-B438-45BF-A0D6-2AB225EDC27F}">
      <dsp:nvSpPr>
        <dsp:cNvPr id="0" name=""/>
        <dsp:cNvSpPr/>
      </dsp:nvSpPr>
      <dsp:spPr>
        <a:xfrm>
          <a:off x="0" y="70613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Agile Metrics and Reporting</a:t>
          </a:r>
          <a:endParaRPr lang="en-IN" sz="2300" kern="1200"/>
        </a:p>
      </dsp:txBody>
      <dsp:txXfrm>
        <a:off x="27586" y="733725"/>
        <a:ext cx="10732571" cy="509938"/>
      </dsp:txXfrm>
    </dsp:sp>
    <dsp:sp modelId="{0FEF2398-CBD0-4494-8787-885CADA396E1}">
      <dsp:nvSpPr>
        <dsp:cNvPr id="0" name=""/>
        <dsp:cNvSpPr/>
      </dsp:nvSpPr>
      <dsp:spPr>
        <a:xfrm>
          <a:off x="0" y="133748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Key Metrics:</a:t>
          </a:r>
          <a:endParaRPr lang="en-IN" sz="2300" kern="1200"/>
        </a:p>
      </dsp:txBody>
      <dsp:txXfrm>
        <a:off x="27586" y="1365075"/>
        <a:ext cx="10732571" cy="509938"/>
      </dsp:txXfrm>
    </dsp:sp>
    <dsp:sp modelId="{8656892E-7548-4182-9C8C-E817CA051268}">
      <dsp:nvSpPr>
        <dsp:cNvPr id="0" name=""/>
        <dsp:cNvSpPr/>
      </dsp:nvSpPr>
      <dsp:spPr>
        <a:xfrm>
          <a:off x="0" y="196883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Velocity</a:t>
          </a:r>
          <a:r>
            <a:rPr lang="en-US" sz="2300" kern="1200"/>
            <a:t>: Average amount of work completed in a sprint (measured in story points).</a:t>
          </a:r>
          <a:endParaRPr lang="en-IN" sz="2300" kern="1200"/>
        </a:p>
      </dsp:txBody>
      <dsp:txXfrm>
        <a:off x="27586" y="1996425"/>
        <a:ext cx="10732571" cy="509938"/>
      </dsp:txXfrm>
    </dsp:sp>
    <dsp:sp modelId="{D9F7DAA6-96B0-416D-90AA-16EBAAA29D93}">
      <dsp:nvSpPr>
        <dsp:cNvPr id="0" name=""/>
        <dsp:cNvSpPr/>
      </dsp:nvSpPr>
      <dsp:spPr>
        <a:xfrm>
          <a:off x="0" y="260018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Burndown Chart</a:t>
          </a:r>
          <a:r>
            <a:rPr lang="en-US" sz="2300" kern="1200"/>
            <a:t>: Graph showing work remaining over time in a sprint.</a:t>
          </a:r>
          <a:endParaRPr lang="en-IN" sz="2300" kern="1200"/>
        </a:p>
      </dsp:txBody>
      <dsp:txXfrm>
        <a:off x="27586" y="2627775"/>
        <a:ext cx="10732571" cy="509938"/>
      </dsp:txXfrm>
    </dsp:sp>
    <dsp:sp modelId="{A587BC30-A9A0-40CB-A72D-603D163A5B36}">
      <dsp:nvSpPr>
        <dsp:cNvPr id="0" name=""/>
        <dsp:cNvSpPr/>
      </dsp:nvSpPr>
      <dsp:spPr>
        <a:xfrm>
          <a:off x="0" y="323153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Burnup Chart</a:t>
          </a:r>
          <a:r>
            <a:rPr lang="en-US" sz="2300" kern="1200"/>
            <a:t>: Shows work completed over time against total scope.</a:t>
          </a:r>
          <a:endParaRPr lang="en-IN" sz="2300" kern="1200"/>
        </a:p>
      </dsp:txBody>
      <dsp:txXfrm>
        <a:off x="27586" y="3259125"/>
        <a:ext cx="10732571" cy="509938"/>
      </dsp:txXfrm>
    </dsp:sp>
    <dsp:sp modelId="{8ABE734A-C2DF-4D5C-9239-11D4CC569538}">
      <dsp:nvSpPr>
        <dsp:cNvPr id="0" name=""/>
        <dsp:cNvSpPr/>
      </dsp:nvSpPr>
      <dsp:spPr>
        <a:xfrm>
          <a:off x="0" y="386288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Cycle Time</a:t>
          </a:r>
          <a:r>
            <a:rPr lang="en-US" sz="2300" kern="1200"/>
            <a:t>: Time from work start to completion.</a:t>
          </a:r>
          <a:endParaRPr lang="en-IN" sz="2300" kern="1200"/>
        </a:p>
      </dsp:txBody>
      <dsp:txXfrm>
        <a:off x="27586" y="3890475"/>
        <a:ext cx="10732571" cy="509938"/>
      </dsp:txXfrm>
    </dsp:sp>
    <dsp:sp modelId="{F5682BCF-C840-41EB-9BF5-551F43FC4E02}">
      <dsp:nvSpPr>
        <dsp:cNvPr id="0" name=""/>
        <dsp:cNvSpPr/>
      </dsp:nvSpPr>
      <dsp:spPr>
        <a:xfrm>
          <a:off x="0" y="4494239"/>
          <a:ext cx="10787743" cy="5651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kern="1200"/>
            <a:t>Lead Time</a:t>
          </a:r>
          <a:r>
            <a:rPr lang="en-US" sz="2300" kern="1200"/>
            <a:t>: Time from request to delivery.</a:t>
          </a:r>
          <a:endParaRPr lang="en-IN" sz="2300" kern="1200"/>
        </a:p>
      </dsp:txBody>
      <dsp:txXfrm>
        <a:off x="27586" y="4521825"/>
        <a:ext cx="10732571" cy="509938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9FE477-509F-4D84-B81B-54B2D018CD24}">
      <dsp:nvSpPr>
        <dsp:cNvPr id="0" name=""/>
        <dsp:cNvSpPr/>
      </dsp:nvSpPr>
      <dsp:spPr>
        <a:xfrm>
          <a:off x="0" y="36198"/>
          <a:ext cx="11146971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1" kern="1200"/>
            <a:t>Reporting Progress:</a:t>
          </a:r>
          <a:endParaRPr lang="en-IN" sz="3000" kern="1200"/>
        </a:p>
      </dsp:txBody>
      <dsp:txXfrm>
        <a:off x="35982" y="72180"/>
        <a:ext cx="11075007" cy="665135"/>
      </dsp:txXfrm>
    </dsp:sp>
    <dsp:sp modelId="{06E25F38-BE0A-4697-9A09-667284BD418E}">
      <dsp:nvSpPr>
        <dsp:cNvPr id="0" name=""/>
        <dsp:cNvSpPr/>
      </dsp:nvSpPr>
      <dsp:spPr>
        <a:xfrm>
          <a:off x="0" y="859698"/>
          <a:ext cx="11146971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Daily Stand-ups for ongoing progress</a:t>
          </a:r>
          <a:endParaRPr lang="en-IN" sz="3000" kern="1200"/>
        </a:p>
      </dsp:txBody>
      <dsp:txXfrm>
        <a:off x="35982" y="895680"/>
        <a:ext cx="11075007" cy="665135"/>
      </dsp:txXfrm>
    </dsp:sp>
    <dsp:sp modelId="{47BCDF78-269D-45B5-8F99-ACBE20EE09FC}">
      <dsp:nvSpPr>
        <dsp:cNvPr id="0" name=""/>
        <dsp:cNvSpPr/>
      </dsp:nvSpPr>
      <dsp:spPr>
        <a:xfrm>
          <a:off x="0" y="1683198"/>
          <a:ext cx="11146971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Sprint Reviews for demonstrating progress</a:t>
          </a:r>
          <a:endParaRPr lang="en-IN" sz="3000" kern="1200"/>
        </a:p>
      </dsp:txBody>
      <dsp:txXfrm>
        <a:off x="35982" y="1719180"/>
        <a:ext cx="11075007" cy="665135"/>
      </dsp:txXfrm>
    </dsp:sp>
    <dsp:sp modelId="{3BA31462-E213-4F41-A768-F88259671779}">
      <dsp:nvSpPr>
        <dsp:cNvPr id="0" name=""/>
        <dsp:cNvSpPr/>
      </dsp:nvSpPr>
      <dsp:spPr>
        <a:xfrm>
          <a:off x="0" y="2506698"/>
          <a:ext cx="11146971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Retrospectives for process improvements</a:t>
          </a:r>
          <a:endParaRPr lang="en-IN" sz="3000" kern="1200"/>
        </a:p>
      </dsp:txBody>
      <dsp:txXfrm>
        <a:off x="35982" y="2542680"/>
        <a:ext cx="11075007" cy="665135"/>
      </dsp:txXfrm>
    </dsp:sp>
    <dsp:sp modelId="{72FDC280-AA45-41B4-A08F-B8FBB27513EA}">
      <dsp:nvSpPr>
        <dsp:cNvPr id="0" name=""/>
        <dsp:cNvSpPr/>
      </dsp:nvSpPr>
      <dsp:spPr>
        <a:xfrm>
          <a:off x="0" y="3330198"/>
          <a:ext cx="11146971" cy="7370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Charts and dashboards for stakeholder transparency</a:t>
          </a:r>
          <a:endParaRPr lang="en-IN" sz="3000" kern="1200"/>
        </a:p>
      </dsp:txBody>
      <dsp:txXfrm>
        <a:off x="35982" y="3366180"/>
        <a:ext cx="11075007" cy="6651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A017B-20C5-4156-0502-E53095E988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00E9DE-EF4D-FACE-803F-984BB337A6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8FABEB-E74E-E5CC-59D4-B2FD1A152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FF8E1-3C99-F66C-BC4C-888ACFE8F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12684-F82A-0D6C-809F-6C684C4D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3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E7998-3EB7-C422-A03D-B3C7AA297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4FD500-6F52-9E9E-2270-3EC7E5EDB0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DFFAE-EC62-80F6-519B-561E0883E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1EA59-F60D-17C6-0E39-BE0EBF727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7B713-AF2B-6584-0B37-F37BB4FCB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87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9E5ABF-B559-F350-FEA8-A69BFD1042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45040-2E50-1609-A22B-A5A3CD0F9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47D603-8385-133A-1BBE-A815980BB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85711-F044-B6AE-93D9-0CC36DCF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222E1-F43D-C34B-E952-A9285C2AA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699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E6522-CFB6-A76F-B64B-5D75091C9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9BB9-A10F-87B2-F3D6-AE625D72B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F1DD70-90F0-C7C3-06D6-F5E256AF9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0415F-9C0B-A682-8BAC-ABF5D74FD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B66CF8-4E0F-EE54-E6C2-2185892B4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95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6127E-D0D7-9DED-6F6F-435340913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D16D8F-B976-F4C7-EA06-5D16693BF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924C2-9874-F978-7C52-3619A2F70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5169D-5345-5B0B-B3E7-ECD157471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5DA84-F99B-5467-E544-FC7FDD9D4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7938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E9A91-7953-3EAC-FFD7-1A26F5DDB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F8FAF7-7D72-78BD-B163-320EBC4A6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DD75DF-E0C7-9267-AEC7-F4327DBA7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14587E-D6AF-5D87-2B18-9D2F8F47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381B85-42F0-49F0-AF30-304D0A05C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111B5F-0CCE-522B-5262-75B53ECF4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104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3CF28-8EC9-46F0-1872-834C9A952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4E5702-9DC7-D72A-2AC3-4D1D99850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B51C51-4A9D-EA30-E2CD-08AFB9BA6C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B542A5-76B1-471B-0B41-3F8B08FC45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A06E52-061E-FD3C-8F64-51EB54CDE1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90C65A-399A-C208-682A-83C806F4F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17EE6B-5EE8-EB00-C351-EA511FF0F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BAE0CE-9DF6-01CD-49C8-9F34B4965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990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8BF10-971D-8ACC-41D3-6CDF59BC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BF5505-F02D-DEEF-BD23-17FE5472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720A25-3055-F10A-74F7-F57C0AFB3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5F1D64-A0AD-721C-3230-EA34F5C2D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4601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06BCE3-D3CE-D079-308A-CC3C48BB2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B537EC-D9B5-BEC0-42A0-2D4C351A4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038BBA-B92E-FDE0-8EF4-B6ED59898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5453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530E3C-04A9-D01F-F549-B086510F2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911D-D224-EC28-C696-EF04BB160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B3DA6-DC32-A99D-7EA0-5CEA453778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D378CB-A3AC-1B4A-28D7-8357F479B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9BFE3-0994-788D-D490-C4AA65A0C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F5C44D-EE02-CE11-8C7B-69762712C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293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C1BA1-6DA4-A936-36A4-D4F396212D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8EDE6C-7AA8-F542-3B34-BED7EBF88B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7EAE18-2843-B216-2101-850F7883EA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F8AF3D-A4F5-D02D-FEC2-FE23B0D02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683AC4-F273-9859-6E6B-CA45CC939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19D8D-4F64-7F93-5E51-F96673D2C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8919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2B4103-72BD-5326-C1E6-F39BA520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DA10-1818-B9A1-DECE-FA224979C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11C57F-7939-8A88-AA66-CF6DCB68E8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2C8C1-DFEA-436A-81B1-C0D710CBA54A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FAC997-908C-4B9A-E233-AC7B60AACE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9F611-AB0B-AC1F-D624-517E91669C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426B20-38FC-4EBB-91D3-33906B012C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96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B0DED0-C55A-89F9-7FC6-DF8525D55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2" y="640080"/>
            <a:ext cx="6251110" cy="3566160"/>
          </a:xfrm>
        </p:spPr>
        <p:txBody>
          <a:bodyPr anchor="b">
            <a:normAutofit/>
          </a:bodyPr>
          <a:lstStyle/>
          <a:p>
            <a:pPr algn="l"/>
            <a:r>
              <a:rPr lang="en-IN" sz="5400" b="1" dirty="0"/>
              <a:t>Introduction to Agile</a:t>
            </a:r>
            <a:br>
              <a:rPr lang="en-IN" sz="5400" b="1" dirty="0"/>
            </a:b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AC8EA-FFA1-C2D6-9A63-8F5ED38B9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97760" y="4636008"/>
            <a:ext cx="6251111" cy="1572768"/>
          </a:xfrm>
        </p:spPr>
        <p:txBody>
          <a:bodyPr>
            <a:normAutofit/>
          </a:bodyPr>
          <a:lstStyle/>
          <a:p>
            <a:pPr algn="l"/>
            <a:endParaRPr lang="en-IN" dirty="0"/>
          </a:p>
        </p:txBody>
      </p:sp>
      <p:pic>
        <p:nvPicPr>
          <p:cNvPr id="5" name="Picture 4" descr="Scribbles on a notebook">
            <a:extLst>
              <a:ext uri="{FF2B5EF4-FFF2-40B4-BE49-F238E27FC236}">
                <a16:creationId xmlns:a16="http://schemas.microsoft.com/office/drawing/2014/main" id="{ECDEF0DC-6C20-5B8A-739F-700C3316B7D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334" r="32146" b="-1"/>
          <a:stretch>
            <a:fillRect/>
          </a:stretch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128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1CD44-652A-B827-061F-06BB5F927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6BBF4FD-7931-C867-6C4E-06DD8973407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32879621"/>
              </p:ext>
            </p:extLst>
          </p:nvPr>
        </p:nvGraphicFramePr>
        <p:xfrm>
          <a:off x="517071" y="928025"/>
          <a:ext cx="11157857" cy="53530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97099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7F326-A867-BE86-E5AD-4561969F01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014D503F-73E6-6A92-1F4A-683DCEB81E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1444519"/>
              </p:ext>
            </p:extLst>
          </p:nvPr>
        </p:nvGraphicFramePr>
        <p:xfrm>
          <a:off x="391886" y="921995"/>
          <a:ext cx="11680371" cy="5097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664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09406-6857-FDE0-FEB6-128F33562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931ECEE-CFC8-1402-C683-FC8AED335EF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7432712"/>
              </p:ext>
            </p:extLst>
          </p:nvPr>
        </p:nvGraphicFramePr>
        <p:xfrm>
          <a:off x="620485" y="690380"/>
          <a:ext cx="11310257" cy="49266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33154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8E640-D180-402A-DEE6-E3104E529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7EFB93F-7F33-CB22-9EEC-0E5D034D179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73873143"/>
              </p:ext>
            </p:extLst>
          </p:nvPr>
        </p:nvGraphicFramePr>
        <p:xfrm>
          <a:off x="598714" y="502307"/>
          <a:ext cx="10657113" cy="41894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13800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56B739-26C0-D0EC-5487-B6CA408B6E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24F342B-57B4-5666-49B1-1B0DB090BC26}"/>
              </a:ext>
            </a:extLst>
          </p:cNvPr>
          <p:cNvGraphicFramePr/>
          <p:nvPr/>
        </p:nvGraphicFramePr>
        <p:xfrm>
          <a:off x="838201" y="866391"/>
          <a:ext cx="10254342" cy="2441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29036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24E98-1625-D968-0EFB-E19E11464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867216FB-4BDF-5723-26B9-C516B84B1684}"/>
              </a:ext>
            </a:extLst>
          </p:cNvPr>
          <p:cNvGraphicFramePr/>
          <p:nvPr/>
        </p:nvGraphicFramePr>
        <p:xfrm>
          <a:off x="478971" y="391609"/>
          <a:ext cx="10951029" cy="410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380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CC6D9-50EE-8541-A782-9D118B8AB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870E530-7B6C-9596-8FBD-F05A4F371799}"/>
              </a:ext>
            </a:extLst>
          </p:cNvPr>
          <p:cNvGraphicFramePr/>
          <p:nvPr/>
        </p:nvGraphicFramePr>
        <p:xfrm>
          <a:off x="391885" y="386753"/>
          <a:ext cx="10787743" cy="5765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215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EF39C9-470E-CC50-A66C-3C568BDD9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246A5A8-C668-340C-3DDB-C6F94B03FBFA}"/>
              </a:ext>
            </a:extLst>
          </p:cNvPr>
          <p:cNvGraphicFramePr/>
          <p:nvPr/>
        </p:nvGraphicFramePr>
        <p:xfrm>
          <a:off x="522514" y="915964"/>
          <a:ext cx="11146971" cy="41034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72161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IN" sz="4000" b="1"/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ABB6D9-411D-0851-AE2C-BCCD99077F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115872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7D3A0E-484E-4A2D-73E5-17A0F2C24456}"/>
              </a:ext>
            </a:extLst>
          </p:cNvPr>
          <p:cNvSpPr txBox="1"/>
          <p:nvPr/>
        </p:nvSpPr>
        <p:spPr>
          <a:xfrm>
            <a:off x="957943" y="479362"/>
            <a:ext cx="107550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/>
              <a:t>Overview of Agile Principles and Values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F0682B-8637-41C8-9F94-337B9B4BD29D}"/>
              </a:ext>
            </a:extLst>
          </p:cNvPr>
          <p:cNvSpPr txBox="1"/>
          <p:nvPr/>
        </p:nvSpPr>
        <p:spPr>
          <a:xfrm>
            <a:off x="391886" y="1609636"/>
            <a:ext cx="11321143" cy="2208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None/>
            </a:pPr>
            <a:r>
              <a:rPr lang="en-US" sz="2400" dirty="0"/>
              <a:t>Agile is a mindset that promotes adaptive planning, evolutionary development, early delivery, and continuous improvement. It encourages flexible responses to change and emphasizes collaboration and customer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37818187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4608C-4F5B-E392-1D09-73D628168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38C7DFF-7916-BEDC-D530-049F9EECF591}"/>
              </a:ext>
            </a:extLst>
          </p:cNvPr>
          <p:cNvSpPr txBox="1"/>
          <p:nvPr/>
        </p:nvSpPr>
        <p:spPr>
          <a:xfrm>
            <a:off x="816428" y="937736"/>
            <a:ext cx="10907486" cy="4871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sz="3200" b="1" dirty="0"/>
              <a:t>Key Characteristics:</a:t>
            </a:r>
            <a:endParaRPr lang="en-US" sz="3200" dirty="0"/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Iterative and incremental development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Customer collaboration over contract negotiation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Emphasis on individuals and interactions</a:t>
            </a:r>
          </a:p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dirty="0"/>
              <a:t>Continuous feedback and adaptation</a:t>
            </a:r>
          </a:p>
        </p:txBody>
      </p:sp>
    </p:spTree>
    <p:extLst>
      <p:ext uri="{BB962C8B-B14F-4D97-AF65-F5344CB8AC3E}">
        <p14:creationId xmlns:p14="http://schemas.microsoft.com/office/powerpoint/2010/main" val="991042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5103D-13E0-F35E-3E40-D190AE0C8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A57E1C-21A9-0560-D428-6E7DA69347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7831137"/>
              </p:ext>
            </p:extLst>
          </p:nvPr>
        </p:nvGraphicFramePr>
        <p:xfrm>
          <a:off x="707571" y="1517173"/>
          <a:ext cx="10515600" cy="3693354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830606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1442345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478989436"/>
                    </a:ext>
                  </a:extLst>
                </a:gridCol>
              </a:tblGrid>
              <a:tr h="52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Aspect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Waterfall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Agile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173549613"/>
                  </a:ext>
                </a:extLst>
              </a:tr>
              <a:tr h="52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Approach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Sequential, phase-based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Iterative and incremental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692634972"/>
                  </a:ext>
                </a:extLst>
              </a:tr>
              <a:tr h="52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Flexibility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Rigid, hard to change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Highly adaptable to changes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579436223"/>
                  </a:ext>
                </a:extLst>
              </a:tr>
              <a:tr h="9133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Delivery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/>
                        <a:t>End of the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/>
                        <a:t>Frequent, at the end of each sprint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3390999113"/>
                  </a:ext>
                </a:extLst>
              </a:tr>
              <a:tr h="913307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2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400" dirty="0"/>
                        <a:t>Minimal after requirements phase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400" dirty="0"/>
                        <a:t>Continuous throughout the project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gradFill>
                      <a:gsLst>
                        <a:gs pos="0">
                          <a:schemeClr val="accent1">
                            <a:lumMod val="5000"/>
                            <a:lumOff val="95000"/>
                          </a:schemeClr>
                        </a:gs>
                        <a:gs pos="74000">
                          <a:schemeClr val="accent1">
                            <a:lumMod val="45000"/>
                            <a:lumOff val="55000"/>
                          </a:schemeClr>
                        </a:gs>
                        <a:gs pos="83000">
                          <a:schemeClr val="accent1">
                            <a:lumMod val="45000"/>
                            <a:lumOff val="55000"/>
                          </a:schemeClr>
                        </a:gs>
                        <a:gs pos="100000">
                          <a:schemeClr val="accent1">
                            <a:lumMod val="30000"/>
                            <a:lumOff val="70000"/>
                          </a:schemeClr>
                        </a:gs>
                      </a:gsLst>
                      <a:lin ang="5400000" scaled="1"/>
                    </a:gradFill>
                  </a:tcPr>
                </a:tc>
                <a:extLst>
                  <a:ext uri="{0D108BD9-81ED-4DB2-BD59-A6C34878D82A}">
                    <a16:rowId xmlns:a16="http://schemas.microsoft.com/office/drawing/2014/main" val="260679759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FA9F2AAD-9FCA-3CDE-2825-F61FCE6DD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11903"/>
            <a:ext cx="867591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Comparison with Traditional Waterfall Methodology: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996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BD787-F9B1-5BE3-96AD-7E88C3D3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193C034-99F8-441A-9C7C-8546693765E8}"/>
              </a:ext>
            </a:extLst>
          </p:cNvPr>
          <p:cNvSpPr txBox="1"/>
          <p:nvPr/>
        </p:nvSpPr>
        <p:spPr>
          <a:xfrm>
            <a:off x="587828" y="359621"/>
            <a:ext cx="6096000" cy="646331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>
              <a:buNone/>
            </a:pPr>
            <a:r>
              <a:rPr lang="en-IN" sz="3600" b="1" dirty="0"/>
              <a:t>Agile Manifesto</a:t>
            </a:r>
          </a:p>
        </p:txBody>
      </p:sp>
      <p:sp useBgFill="1">
        <p:nvSpPr>
          <p:cNvPr id="5" name="TextBox 4">
            <a:extLst>
              <a:ext uri="{FF2B5EF4-FFF2-40B4-BE49-F238E27FC236}">
                <a16:creationId xmlns:a16="http://schemas.microsoft.com/office/drawing/2014/main" id="{27EF4816-6664-15C0-4A48-6A29EB1007D3}"/>
              </a:ext>
            </a:extLst>
          </p:cNvPr>
          <p:cNvSpPr txBox="1"/>
          <p:nvPr/>
        </p:nvSpPr>
        <p:spPr>
          <a:xfrm>
            <a:off x="1045028" y="1325188"/>
            <a:ext cx="9938657" cy="45633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sz="2400" b="1" dirty="0">
                <a:solidFill>
                  <a:srgbClr val="0070C0"/>
                </a:solidFill>
              </a:rPr>
              <a:t>The Four Core Values:</a:t>
            </a:r>
            <a:endParaRPr lang="en-US" sz="2400" dirty="0">
              <a:solidFill>
                <a:srgbClr val="0070C0"/>
              </a:solidFill>
            </a:endParaRP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b="1" dirty="0"/>
              <a:t>Individuals and interactions</a:t>
            </a:r>
            <a:r>
              <a:rPr lang="en-US" sz="2400" dirty="0"/>
              <a:t> over processes and tools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b="1" dirty="0"/>
              <a:t>Working software</a:t>
            </a:r>
            <a:r>
              <a:rPr lang="en-US" sz="2400" dirty="0"/>
              <a:t> over comprehensive documentation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b="1" dirty="0"/>
              <a:t>Customer collaboration</a:t>
            </a:r>
            <a:r>
              <a:rPr lang="en-US" sz="2400" dirty="0"/>
              <a:t> over contract negotiation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b="1" dirty="0"/>
              <a:t>Responding to change</a:t>
            </a:r>
            <a:r>
              <a:rPr lang="en-US" sz="2400" dirty="0"/>
              <a:t> over following a plan</a:t>
            </a:r>
          </a:p>
        </p:txBody>
      </p:sp>
    </p:spTree>
    <p:extLst>
      <p:ext uri="{BB962C8B-B14F-4D97-AF65-F5344CB8AC3E}">
        <p14:creationId xmlns:p14="http://schemas.microsoft.com/office/powerpoint/2010/main" val="3713281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DA8FB-DDAF-950C-C017-21F331A22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6A300B8-9FC3-DBD4-71BE-A0F04F3A7F74}"/>
              </a:ext>
            </a:extLst>
          </p:cNvPr>
          <p:cNvSpPr txBox="1"/>
          <p:nvPr/>
        </p:nvSpPr>
        <p:spPr>
          <a:xfrm>
            <a:off x="631372" y="435820"/>
            <a:ext cx="6096000" cy="52322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2800" b="1" dirty="0"/>
              <a:t>The Twelve Principles: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D2C234-DE4F-5DE3-DB31-50765470BD38}"/>
              </a:ext>
            </a:extLst>
          </p:cNvPr>
          <p:cNvSpPr txBox="1"/>
          <p:nvPr/>
        </p:nvSpPr>
        <p:spPr>
          <a:xfrm>
            <a:off x="772887" y="1142723"/>
            <a:ext cx="10940142" cy="548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Satisfy the customer through early and continuous delivery of valuable software.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Welcome changing requirements, even late in development.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Deliver working software frequently.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Business people and developers must work together daily.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Build projects around motivated individuals.</a:t>
            </a:r>
          </a:p>
          <a:p>
            <a:pPr>
              <a:lnSpc>
                <a:spcPct val="250000"/>
              </a:lnSpc>
              <a:buFont typeface="+mj-lt"/>
              <a:buAutoNum type="arabicPeriod"/>
            </a:pPr>
            <a:r>
              <a:rPr lang="en-US" sz="2400" dirty="0"/>
              <a:t>Convey information through face-to-face conversation.</a:t>
            </a:r>
          </a:p>
        </p:txBody>
      </p:sp>
    </p:spTree>
    <p:extLst>
      <p:ext uri="{BB962C8B-B14F-4D97-AF65-F5344CB8AC3E}">
        <p14:creationId xmlns:p14="http://schemas.microsoft.com/office/powerpoint/2010/main" val="14858039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BC525-BC2D-0C3A-9DB2-FC9B26BD0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0757B99-4DA3-9803-8D7C-53C6D2240C26}"/>
              </a:ext>
            </a:extLst>
          </p:cNvPr>
          <p:cNvSpPr txBox="1"/>
          <p:nvPr/>
        </p:nvSpPr>
        <p:spPr>
          <a:xfrm>
            <a:off x="511630" y="81709"/>
            <a:ext cx="11593284" cy="54866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Working software is the primary measure of progress.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Maintain a constant pace indefinitely.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Continuous attention to technical excellence and good design.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Simplicity—the art of maximizing the amount of work not done—is essential.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Best architectures, requirements, and designs emerge from self-organizing teams.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 startAt="7"/>
            </a:pPr>
            <a:r>
              <a:rPr lang="en-US" sz="2400" dirty="0"/>
              <a:t>Regularly reflect and adjust behavior for effectiveness.</a:t>
            </a:r>
          </a:p>
        </p:txBody>
      </p:sp>
    </p:spTree>
    <p:extLst>
      <p:ext uri="{BB962C8B-B14F-4D97-AF65-F5344CB8AC3E}">
        <p14:creationId xmlns:p14="http://schemas.microsoft.com/office/powerpoint/2010/main" val="3194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B72E3-D3F6-8E4A-08FB-ED916337FC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85D2FE-67C9-366F-B3B1-72BFEDD2B77F}"/>
              </a:ext>
            </a:extLst>
          </p:cNvPr>
          <p:cNvSpPr txBox="1"/>
          <p:nvPr/>
        </p:nvSpPr>
        <p:spPr>
          <a:xfrm>
            <a:off x="805542" y="1182078"/>
            <a:ext cx="10885715" cy="31541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50000"/>
              </a:lnSpc>
              <a:buNone/>
            </a:pPr>
            <a:r>
              <a:rPr lang="en-US" sz="2800" b="1" dirty="0"/>
              <a:t>Application in Practice:</a:t>
            </a:r>
            <a:r>
              <a:rPr lang="en-US" sz="2800" dirty="0"/>
              <a:t> These values and principles shape the way Agile teams work, promoting collaboration, responsiveness, and customer-centric delivery.</a:t>
            </a:r>
          </a:p>
        </p:txBody>
      </p:sp>
    </p:spTree>
    <p:extLst>
      <p:ext uri="{BB962C8B-B14F-4D97-AF65-F5344CB8AC3E}">
        <p14:creationId xmlns:p14="http://schemas.microsoft.com/office/powerpoint/2010/main" val="3393565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D4975-502A-FC7F-C300-689F8DBB0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7B54757A-66CC-CE9D-6124-A23C2B966E2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90976"/>
              </p:ext>
            </p:extLst>
          </p:nvPr>
        </p:nvGraphicFramePr>
        <p:xfrm>
          <a:off x="489857" y="337181"/>
          <a:ext cx="11212285" cy="566488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327564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833</Words>
  <Application>Microsoft Office PowerPoint</Application>
  <PresentationFormat>Widescreen</PresentationFormat>
  <Paragraphs>100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Introduction to Agile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RENI VARGHESE</dc:creator>
  <cp:lastModifiedBy>RENI VARGHESE</cp:lastModifiedBy>
  <cp:revision>1</cp:revision>
  <dcterms:created xsi:type="dcterms:W3CDTF">2025-07-09T15:57:40Z</dcterms:created>
  <dcterms:modified xsi:type="dcterms:W3CDTF">2025-07-09T16:26:37Z</dcterms:modified>
</cp:coreProperties>
</file>