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0" units="1/cm"/>
          <inkml:channelProperty channel="Y" name="resolution" value="0" units="1/cm"/>
          <inkml:channelProperty channel="F" name="resolution" value="0" units="1/dev"/>
        </inkml:channelProperties>
      </inkml:inkSource>
      <inkml:timestamp xml:id="ts0" timeString="2023-10-04T09:38:28"/>
    </inkml:context>
    <inkml:brush xml:id="br0">
      <inkml:brushProperty name="width" value="0.0529" units="cm"/>
      <inkml:brushProperty name="height" value="0.0529" units="cm"/>
      <inkml:brushProperty name="color" value="#333333"/>
      <inkml:brushProperty name="fitToCurve" value="1"/>
    </inkml:brush>
  </inkml:definitions>
  <inkml:trace contextRef="#ctx0" brushRef="#br0">1 134 1023,'136'-134'-626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0" units="1/cm"/>
          <inkml:channelProperty channel="Y" name="resolution" value="0" units="1/cm"/>
          <inkml:channelProperty channel="F" name="resolution" value="0" units="1/dev"/>
        </inkml:channelProperties>
      </inkml:inkSource>
      <inkml:timestamp xml:id="ts0" timeString="2023-10-04T09:38:28"/>
    </inkml:context>
    <inkml:brush xml:id="br0">
      <inkml:brushProperty name="width" value="0.0529" units="cm"/>
      <inkml:brushProperty name="height" value="0.0529" units="cm"/>
      <inkml:brushProperty name="color" value="#333333"/>
      <inkml:brushProperty name="fitToCurve" value="1"/>
    </inkml:brush>
  </inkml:definitions>
  <inkml:trace contextRef="#ctx0" brushRef="#br0">0 256 257,'32'-128'397,"1"0"-579,-98 128-290</inkml:trace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0" units="1/cm"/>
          <inkml:channelProperty channel="Y" name="resolution" value="0" units="1/cm"/>
          <inkml:channelProperty channel="F" name="resolution" value="0" units="1/dev"/>
        </inkml:channelProperties>
      </inkml:inkSource>
      <inkml:timestamp xml:id="ts0" timeString="2023-10-04T09:38:28"/>
    </inkml:context>
    <inkml:brush xml:id="br0">
      <inkml:brushProperty name="width" value="0.0529" units="cm"/>
      <inkml:brushProperty name="height" value="0.0529" units="cm"/>
      <inkml:brushProperty name="color" value="#333333"/>
      <inkml:brushProperty name="fitToCurve" value="1"/>
    </inkml:brush>
  </inkml:definitions>
  <inkml:trace contextRef="#ctx0" brushRef="#br0">481 7 409,'90'136'614,"-30"-91"-734,0-136-215,-240 1 257,30 90 311,29 90-198,1-44-123,60 89-103,0-225 203,60 225-73,30 1-13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10/7/2023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9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8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7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8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9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483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1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3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65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15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019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342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2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67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2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等线 Light" charset="0"/>
          <a:cs typeface="Calibri Light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6" Type="http://schemas.openxmlformats.org/officeDocument/2006/relationships/customXml" Target="../ink/ink4.xml" /><Relationship Id="rId5" Type="http://schemas.openxmlformats.org/officeDocument/2006/relationships/customXml" Target="../ink/ink3.xml" /><Relationship Id="rId4" Type="http://schemas.openxmlformats.org/officeDocument/2006/relationships/customXml" Target="../ink/ink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clr" r:id="rId3">
            <p14:nvContentPartPr>
              <p14:cNvPr id="9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6330235" y="2277499"/>
              <a:ext cx="49764" cy="48925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4">
            <p14:nvContentPartPr>
              <p14:cNvPr id="10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2402036" y="2505667"/>
              <a:ext cx="34752" cy="107345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5">
            <p14:nvContentPartPr>
              <p14:cNvPr id="11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4779285" y="2478148"/>
              <a:ext cx="42145" cy="109577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6">
            <p14:nvContentPartPr>
              <p14:cNvPr id="12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5092112" y="2916459"/>
              <a:ext cx="237787" cy="178916"/>
            </p14:xfrm>
          </p:contentPart>
        </mc:Choice>
        <mc:Fallback xmlns=""/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76776B-B535-ABF5-D987-C7F020ED8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58342"/>
              </p:ext>
            </p:extLst>
          </p:nvPr>
        </p:nvGraphicFramePr>
        <p:xfrm>
          <a:off x="217714" y="680357"/>
          <a:ext cx="8781144" cy="374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048">
                  <a:extLst>
                    <a:ext uri="{9D8B030D-6E8A-4147-A177-3AD203B41FA5}">
                      <a16:colId xmlns:a16="http://schemas.microsoft.com/office/drawing/2014/main" val="3375243494"/>
                    </a:ext>
                  </a:extLst>
                </a:gridCol>
                <a:gridCol w="2927048">
                  <a:extLst>
                    <a:ext uri="{9D8B030D-6E8A-4147-A177-3AD203B41FA5}">
                      <a16:colId xmlns:a16="http://schemas.microsoft.com/office/drawing/2014/main" val="1819266315"/>
                    </a:ext>
                  </a:extLst>
                </a:gridCol>
                <a:gridCol w="2927048">
                  <a:extLst>
                    <a:ext uri="{9D8B030D-6E8A-4147-A177-3AD203B41FA5}">
                      <a16:colId xmlns:a16="http://schemas.microsoft.com/office/drawing/2014/main" val="898022966"/>
                    </a:ext>
                  </a:extLst>
                </a:gridCol>
              </a:tblGrid>
              <a:tr h="17355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46019"/>
                  </a:ext>
                </a:extLst>
              </a:tr>
              <a:tr h="1005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44887"/>
                  </a:ext>
                </a:extLst>
              </a:tr>
              <a:tr h="1005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15803"/>
                  </a:ext>
                </a:extLst>
              </a:tr>
            </a:tbl>
          </a:graphicData>
        </a:graphic>
      </p:graphicFrame>
      <p:sp>
        <p:nvSpPr>
          <p:cNvPr id="4" name="文本框">
            <a:extLst>
              <a:ext uri="{FF2B5EF4-FFF2-40B4-BE49-F238E27FC236}">
                <a16:creationId xmlns:a16="http://schemas.microsoft.com/office/drawing/2014/main" id="{22EE1A5A-CF95-733B-9771-BC5473C703DA}"/>
              </a:ext>
            </a:extLst>
          </p:cNvPr>
          <p:cNvSpPr txBox="1">
            <a:spLocks/>
          </p:cNvSpPr>
          <p:nvPr/>
        </p:nvSpPr>
        <p:spPr>
          <a:xfrm>
            <a:off x="316882" y="1851755"/>
            <a:ext cx="5815587" cy="2308324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 TITLE:7214/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Assessment of marginal workers in </a:t>
            </a:r>
            <a:r>
              <a:rPr lang="en-US" altLang="zh-CN" sz="1800" b="1" i="1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tamilnadu.a</a:t>
            </a: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socioeconomic analysis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---------------------------------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</a:t>
            </a:r>
            <a:r>
              <a:rPr lang="en-US" altLang="zh-CN" sz="1800" b="1" i="1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vedullapalli</a:t>
            </a: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</a:t>
            </a:r>
            <a:r>
              <a:rPr lang="en-US" altLang="zh-CN" b="1" i="1" dirty="0" err="1">
                <a:cs typeface="Lucida Sans" charset="0"/>
              </a:rPr>
              <a:t>bhargava</a:t>
            </a:r>
            <a:r>
              <a:rPr lang="en-US" altLang="zh-CN" b="1" i="1" dirty="0">
                <a:cs typeface="Lucida Sans" charset="0"/>
              </a:rPr>
              <a:t> </a:t>
            </a:r>
            <a:r>
              <a:rPr lang="en-US" altLang="zh-CN" b="1" i="1" dirty="0" err="1">
                <a:cs typeface="Lucida Sans" charset="0"/>
              </a:rPr>
              <a:t>sai</a:t>
            </a:r>
            <a:endParaRPr lang="en-US" altLang="zh-CN" b="1" i="1" dirty="0"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(team </a:t>
            </a:r>
            <a:r>
              <a:rPr lang="en-US" altLang="zh-CN" b="1" i="1" dirty="0">
                <a:cs typeface="Lucida Sans" charset="0"/>
              </a:rPr>
              <a:t>member</a:t>
            </a: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                                    </a:t>
            </a:r>
            <a:endParaRPr lang="zh-CN" altLang="en-US" sz="1800" b="1" i="1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Introduction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This project involves defining objectives, designing the analysis approach, and selecting appropriate visualization techniques.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By following these steps, we can ensure a clear and effective project plan.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objective is to provide actionable insights from the data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Defining Objectives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Clearly define the goals and objectives of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the specific questions or problems that need to be addressed.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Ensure that the objectives are measurable and achievable.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Designing the Analysis Approach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Determine the data sources and collection methods required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the appropriate data analysis techniques, such as statistical analysis or machine learning algorithms.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any limitations or constraints that may affect the analysis approach.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Selecting Appropriate Visualization Techniques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Choose the appropriate visualization techniques to present the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the type of data and the objectives of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Select visuals that effectively communicate the insights and support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Importance of Defining Objectives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Defining objectives provides a clear direction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helps prioritize the analysis and focus on the most relevant aspects.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Objectives serve as benchmarks to measure the success of the project.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3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Benefits of Designing the Analysis Approach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Designing the analysis approach ensures a systematic and structured approach to data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helps identify the necessary resources and tools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 well-designed approach increases the accuracy and reliability of the results.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Advantages of Selecting Appropriate Visualization Techniques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Appropriate visualization techniques enhance understanding and interpretation of the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Visuals make complex information more accessible and engaging.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facilitates effective communication of insights to stakeholders.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Remember to use appropriate visuals, such as relevant images or graphs, to support your presentation.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</TotalTime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Project Includes Defining Objectives, Designing The Analysis Approach, Selecting Appropriate Vi</dc:title>
  <dc:subject>This Project Includes Defining Objectives, Designing The Analysis Approach, Selecting Appropriate Vi</dc:subject>
  <dc:creator>SlideMake.com</dc:creator>
  <cp:lastModifiedBy>Narendra Naidu</cp:lastModifiedBy>
  <cp:revision>3</cp:revision>
  <dcterms:created xsi:type="dcterms:W3CDTF">2023-10-04T03:50:04Z</dcterms:created>
  <dcterms:modified xsi:type="dcterms:W3CDTF">2023-10-07T08:06:59Z</dcterms:modified>
</cp:coreProperties>
</file>