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0" r:id="rId3"/>
    <p:sldId id="258" r:id="rId4"/>
    <p:sldId id="266" r:id="rId5"/>
    <p:sldId id="267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 varScale="1">
        <p:scale>
          <a:sx n="109" d="100"/>
          <a:sy n="109" d="100"/>
        </p:scale>
        <p:origin x="534" y="102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5925-1F73-40BA-85C9-D3AC61ACF64E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B77D-D561-4A25-8C29-51CAB36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9/26/2025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7E187E-6082-49C3-B795-CC4321FE39F8}"/>
              </a:ext>
            </a:extLst>
          </p:cNvPr>
          <p:cNvSpPr/>
          <p:nvPr userDrawn="1"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24451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5" name="Name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 dirty="0"/>
          </a:p>
        </p:txBody>
      </p:sp>
      <p:sp>
        <p:nvSpPr>
          <p:cNvPr id="16" name="Email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Email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99CE02-8616-40B2-85FF-B06E192752A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3DF8E0-6324-45B7-8B0A-24383EF1B915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r>
              <a:rPr lang="en-US" sz="1000" noProof="1">
                <a:latin typeface="+mn-lt"/>
              </a:rPr>
              <a:t>Jens Martensson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E718F-2F10-41F1-8E9F-18DD53EF065F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3" r:id="rId4"/>
    <p:sldLayoutId id="2147483656" r:id="rId5"/>
    <p:sldLayoutId id="2147483660" r:id="rId6"/>
    <p:sldLayoutId id="2147483661" r:id="rId7"/>
    <p:sldLayoutId id="2147483664" r:id="rId8"/>
    <p:sldLayoutId id="2147483650" r:id="rId9"/>
    <p:sldLayoutId id="2147483652" r:id="rId10"/>
    <p:sldLayoutId id="2147483654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4352" y="1962149"/>
            <a:ext cx="4387648" cy="1547813"/>
          </a:xfrm>
        </p:spPr>
        <p:txBody>
          <a:bodyPr/>
          <a:lstStyle/>
          <a:p>
            <a:r>
              <a:rPr lang="en-US" dirty="0"/>
              <a:t>Attendance System Using AWS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 : Bhargav Bhalodiya</a:t>
            </a:r>
          </a:p>
          <a:p>
            <a:r>
              <a:rPr lang="en-US" noProof="1"/>
              <a:t>Er Number : 92310133004</a:t>
            </a:r>
          </a:p>
          <a:p>
            <a:r>
              <a:rPr lang="en-US" noProof="1"/>
              <a:t>Subject : </a:t>
            </a:r>
            <a:r>
              <a:rPr lang="en-IN" dirty="0"/>
              <a:t>Capstone Project</a:t>
            </a:r>
            <a:endParaRPr lang="en-US" noProof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17638D-56AE-48AD-96C8-EE46229C7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698844" y="1195714"/>
            <a:ext cx="0" cy="4093388"/>
          </a:xfrm>
          <a:prstGeom prst="line">
            <a:avLst/>
          </a:prstGeom>
          <a:ln w="635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8" descr="space radar outline">
            <a:extLst>
              <a:ext uri="{FF2B5EF4-FFF2-40B4-BE49-F238E27FC236}">
                <a16:creationId xmlns:a16="http://schemas.microsoft.com/office/drawing/2014/main" id="{52C1AEF9-C750-45F9-AD02-5447187F5716}"/>
              </a:ext>
            </a:extLst>
          </p:cNvPr>
          <p:cNvSpPr/>
          <p:nvPr/>
        </p:nvSpPr>
        <p:spPr>
          <a:xfrm rot="16731500">
            <a:off x="10654807" y="4433342"/>
            <a:ext cx="238125" cy="238125"/>
          </a:xfrm>
          <a:custGeom>
            <a:avLst/>
            <a:gdLst>
              <a:gd name="connsiteX0" fmla="*/ 145256 w 238125"/>
              <a:gd name="connsiteY0" fmla="*/ 159538 h 238125"/>
              <a:gd name="connsiteX1" fmla="*/ 150019 w 238125"/>
              <a:gd name="connsiteY1" fmla="*/ 154775 h 238125"/>
              <a:gd name="connsiteX2" fmla="*/ 150019 w 238125"/>
              <a:gd name="connsiteY2" fmla="*/ 145250 h 238125"/>
              <a:gd name="connsiteX3" fmla="*/ 145256 w 238125"/>
              <a:gd name="connsiteY3" fmla="*/ 140488 h 238125"/>
              <a:gd name="connsiteX4" fmla="*/ 140494 w 238125"/>
              <a:gd name="connsiteY4" fmla="*/ 145250 h 238125"/>
              <a:gd name="connsiteX5" fmla="*/ 140494 w 238125"/>
              <a:gd name="connsiteY5" fmla="*/ 154775 h 238125"/>
              <a:gd name="connsiteX6" fmla="*/ 145256 w 238125"/>
              <a:gd name="connsiteY6" fmla="*/ 159538 h 238125"/>
              <a:gd name="connsiteX7" fmla="*/ 234353 w 238125"/>
              <a:gd name="connsiteY7" fmla="*/ 122828 h 238125"/>
              <a:gd name="connsiteX8" fmla="*/ 196253 w 238125"/>
              <a:gd name="connsiteY8" fmla="*/ 84728 h 238125"/>
              <a:gd name="connsiteX9" fmla="*/ 192881 w 238125"/>
              <a:gd name="connsiteY9" fmla="*/ 83338 h 238125"/>
              <a:gd name="connsiteX10" fmla="*/ 97631 w 238125"/>
              <a:gd name="connsiteY10" fmla="*/ 83338 h 238125"/>
              <a:gd name="connsiteX11" fmla="*/ 93231 w 238125"/>
              <a:gd name="connsiteY11" fmla="*/ 86281 h 238125"/>
              <a:gd name="connsiteX12" fmla="*/ 94259 w 238125"/>
              <a:gd name="connsiteY12" fmla="*/ 91472 h 238125"/>
              <a:gd name="connsiteX13" fmla="*/ 114700 w 238125"/>
              <a:gd name="connsiteY13" fmla="*/ 111913 h 238125"/>
              <a:gd name="connsiteX14" fmla="*/ 73819 w 238125"/>
              <a:gd name="connsiteY14" fmla="*/ 111913 h 238125"/>
              <a:gd name="connsiteX15" fmla="*/ 73819 w 238125"/>
              <a:gd name="connsiteY15" fmla="*/ 45238 h 238125"/>
              <a:gd name="connsiteX16" fmla="*/ 88106 w 238125"/>
              <a:gd name="connsiteY16" fmla="*/ 45238 h 238125"/>
              <a:gd name="connsiteX17" fmla="*/ 92869 w 238125"/>
              <a:gd name="connsiteY17" fmla="*/ 40475 h 238125"/>
              <a:gd name="connsiteX18" fmla="*/ 92869 w 238125"/>
              <a:gd name="connsiteY18" fmla="*/ 21425 h 238125"/>
              <a:gd name="connsiteX19" fmla="*/ 88887 w 238125"/>
              <a:gd name="connsiteY19" fmla="*/ 16729 h 238125"/>
              <a:gd name="connsiteX20" fmla="*/ 31737 w 238125"/>
              <a:gd name="connsiteY20" fmla="*/ 7204 h 238125"/>
              <a:gd name="connsiteX21" fmla="*/ 27880 w 238125"/>
              <a:gd name="connsiteY21" fmla="*/ 8271 h 238125"/>
              <a:gd name="connsiteX22" fmla="*/ 26194 w 238125"/>
              <a:gd name="connsiteY22" fmla="*/ 11900 h 238125"/>
              <a:gd name="connsiteX23" fmla="*/ 26194 w 238125"/>
              <a:gd name="connsiteY23" fmla="*/ 40475 h 238125"/>
              <a:gd name="connsiteX24" fmla="*/ 30956 w 238125"/>
              <a:gd name="connsiteY24" fmla="*/ 45238 h 238125"/>
              <a:gd name="connsiteX25" fmla="*/ 64294 w 238125"/>
              <a:gd name="connsiteY25" fmla="*/ 45238 h 238125"/>
              <a:gd name="connsiteX26" fmla="*/ 64294 w 238125"/>
              <a:gd name="connsiteY26" fmla="*/ 111913 h 238125"/>
              <a:gd name="connsiteX27" fmla="*/ 40481 w 238125"/>
              <a:gd name="connsiteY27" fmla="*/ 111913 h 238125"/>
              <a:gd name="connsiteX28" fmla="*/ 26194 w 238125"/>
              <a:gd name="connsiteY28" fmla="*/ 126200 h 238125"/>
              <a:gd name="connsiteX29" fmla="*/ 26194 w 238125"/>
              <a:gd name="connsiteY29" fmla="*/ 164300 h 238125"/>
              <a:gd name="connsiteX30" fmla="*/ 40481 w 238125"/>
              <a:gd name="connsiteY30" fmla="*/ 178588 h 238125"/>
              <a:gd name="connsiteX31" fmla="*/ 76610 w 238125"/>
              <a:gd name="connsiteY31" fmla="*/ 178588 h 238125"/>
              <a:gd name="connsiteX32" fmla="*/ 52769 w 238125"/>
              <a:gd name="connsiteY32" fmla="*/ 202429 h 238125"/>
              <a:gd name="connsiteX33" fmla="*/ 30956 w 238125"/>
              <a:gd name="connsiteY33" fmla="*/ 188113 h 238125"/>
              <a:gd name="connsiteX34" fmla="*/ 7144 w 238125"/>
              <a:gd name="connsiteY34" fmla="*/ 211925 h 238125"/>
              <a:gd name="connsiteX35" fmla="*/ 30956 w 238125"/>
              <a:gd name="connsiteY35" fmla="*/ 235738 h 238125"/>
              <a:gd name="connsiteX36" fmla="*/ 54550 w 238125"/>
              <a:gd name="connsiteY36" fmla="*/ 214116 h 238125"/>
              <a:gd name="connsiteX37" fmla="*/ 90078 w 238125"/>
              <a:gd name="connsiteY37" fmla="*/ 178588 h 238125"/>
              <a:gd name="connsiteX38" fmla="*/ 111919 w 238125"/>
              <a:gd name="connsiteY38" fmla="*/ 178588 h 238125"/>
              <a:gd name="connsiteX39" fmla="*/ 111919 w 238125"/>
              <a:gd name="connsiteY39" fmla="*/ 188598 h 238125"/>
              <a:gd name="connsiteX40" fmla="*/ 92869 w 238125"/>
              <a:gd name="connsiteY40" fmla="*/ 211925 h 238125"/>
              <a:gd name="connsiteX41" fmla="*/ 116681 w 238125"/>
              <a:gd name="connsiteY41" fmla="*/ 235738 h 238125"/>
              <a:gd name="connsiteX42" fmla="*/ 140494 w 238125"/>
              <a:gd name="connsiteY42" fmla="*/ 211925 h 238125"/>
              <a:gd name="connsiteX43" fmla="*/ 121444 w 238125"/>
              <a:gd name="connsiteY43" fmla="*/ 188598 h 238125"/>
              <a:gd name="connsiteX44" fmla="*/ 121444 w 238125"/>
              <a:gd name="connsiteY44" fmla="*/ 178588 h 238125"/>
              <a:gd name="connsiteX45" fmla="*/ 143275 w 238125"/>
              <a:gd name="connsiteY45" fmla="*/ 178588 h 238125"/>
              <a:gd name="connsiteX46" fmla="*/ 178813 w 238125"/>
              <a:gd name="connsiteY46" fmla="*/ 214125 h 238125"/>
              <a:gd name="connsiteX47" fmla="*/ 202406 w 238125"/>
              <a:gd name="connsiteY47" fmla="*/ 235738 h 238125"/>
              <a:gd name="connsiteX48" fmla="*/ 226219 w 238125"/>
              <a:gd name="connsiteY48" fmla="*/ 211925 h 238125"/>
              <a:gd name="connsiteX49" fmla="*/ 202406 w 238125"/>
              <a:gd name="connsiteY49" fmla="*/ 188113 h 238125"/>
              <a:gd name="connsiteX50" fmla="*/ 180594 w 238125"/>
              <a:gd name="connsiteY50" fmla="*/ 202438 h 238125"/>
              <a:gd name="connsiteX51" fmla="*/ 156743 w 238125"/>
              <a:gd name="connsiteY51" fmla="*/ 178588 h 238125"/>
              <a:gd name="connsiteX52" fmla="*/ 192881 w 238125"/>
              <a:gd name="connsiteY52" fmla="*/ 178588 h 238125"/>
              <a:gd name="connsiteX53" fmla="*/ 207169 w 238125"/>
              <a:gd name="connsiteY53" fmla="*/ 164300 h 238125"/>
              <a:gd name="connsiteX54" fmla="*/ 207169 w 238125"/>
              <a:gd name="connsiteY54" fmla="*/ 130963 h 238125"/>
              <a:gd name="connsiteX55" fmla="*/ 230981 w 238125"/>
              <a:gd name="connsiteY55" fmla="*/ 130963 h 238125"/>
              <a:gd name="connsiteX56" fmla="*/ 235382 w 238125"/>
              <a:gd name="connsiteY56" fmla="*/ 128019 h 238125"/>
              <a:gd name="connsiteX57" fmla="*/ 234353 w 238125"/>
              <a:gd name="connsiteY57" fmla="*/ 122828 h 238125"/>
              <a:gd name="connsiteX58" fmla="*/ 45244 w 238125"/>
              <a:gd name="connsiteY58" fmla="*/ 211935 h 238125"/>
              <a:gd name="connsiteX59" fmla="*/ 30956 w 238125"/>
              <a:gd name="connsiteY59" fmla="*/ 226213 h 238125"/>
              <a:gd name="connsiteX60" fmla="*/ 16669 w 238125"/>
              <a:gd name="connsiteY60" fmla="*/ 211925 h 238125"/>
              <a:gd name="connsiteX61" fmla="*/ 30956 w 238125"/>
              <a:gd name="connsiteY61" fmla="*/ 197638 h 238125"/>
              <a:gd name="connsiteX62" fmla="*/ 45244 w 238125"/>
              <a:gd name="connsiteY62" fmla="*/ 211925 h 238125"/>
              <a:gd name="connsiteX63" fmla="*/ 45244 w 238125"/>
              <a:gd name="connsiteY63" fmla="*/ 211935 h 238125"/>
              <a:gd name="connsiteX64" fmla="*/ 202406 w 238125"/>
              <a:gd name="connsiteY64" fmla="*/ 197638 h 238125"/>
              <a:gd name="connsiteX65" fmla="*/ 216694 w 238125"/>
              <a:gd name="connsiteY65" fmla="*/ 211925 h 238125"/>
              <a:gd name="connsiteX66" fmla="*/ 202406 w 238125"/>
              <a:gd name="connsiteY66" fmla="*/ 226213 h 238125"/>
              <a:gd name="connsiteX67" fmla="*/ 188119 w 238125"/>
              <a:gd name="connsiteY67" fmla="*/ 211925 h 238125"/>
              <a:gd name="connsiteX68" fmla="*/ 202406 w 238125"/>
              <a:gd name="connsiteY68" fmla="*/ 197638 h 238125"/>
              <a:gd name="connsiteX69" fmla="*/ 109128 w 238125"/>
              <a:gd name="connsiteY69" fmla="*/ 92863 h 238125"/>
              <a:gd name="connsiteX70" fmla="*/ 143275 w 238125"/>
              <a:gd name="connsiteY70" fmla="*/ 92863 h 238125"/>
              <a:gd name="connsiteX71" fmla="*/ 171850 w 238125"/>
              <a:gd name="connsiteY71" fmla="*/ 121438 h 238125"/>
              <a:gd name="connsiteX72" fmla="*/ 137703 w 238125"/>
              <a:gd name="connsiteY72" fmla="*/ 121438 h 238125"/>
              <a:gd name="connsiteX73" fmla="*/ 109128 w 238125"/>
              <a:gd name="connsiteY73" fmla="*/ 92863 h 238125"/>
              <a:gd name="connsiteX74" fmla="*/ 35719 w 238125"/>
              <a:gd name="connsiteY74" fmla="*/ 35713 h 238125"/>
              <a:gd name="connsiteX75" fmla="*/ 35719 w 238125"/>
              <a:gd name="connsiteY75" fmla="*/ 17520 h 238125"/>
              <a:gd name="connsiteX76" fmla="*/ 83344 w 238125"/>
              <a:gd name="connsiteY76" fmla="*/ 25454 h 238125"/>
              <a:gd name="connsiteX77" fmla="*/ 83344 w 238125"/>
              <a:gd name="connsiteY77" fmla="*/ 35713 h 238125"/>
              <a:gd name="connsiteX78" fmla="*/ 35719 w 238125"/>
              <a:gd name="connsiteY78" fmla="*/ 35713 h 238125"/>
              <a:gd name="connsiteX79" fmla="*/ 130969 w 238125"/>
              <a:gd name="connsiteY79" fmla="*/ 211925 h 238125"/>
              <a:gd name="connsiteX80" fmla="*/ 116681 w 238125"/>
              <a:gd name="connsiteY80" fmla="*/ 226213 h 238125"/>
              <a:gd name="connsiteX81" fmla="*/ 102394 w 238125"/>
              <a:gd name="connsiteY81" fmla="*/ 211925 h 238125"/>
              <a:gd name="connsiteX82" fmla="*/ 116681 w 238125"/>
              <a:gd name="connsiteY82" fmla="*/ 197638 h 238125"/>
              <a:gd name="connsiteX83" fmla="*/ 130969 w 238125"/>
              <a:gd name="connsiteY83" fmla="*/ 211925 h 238125"/>
              <a:gd name="connsiteX84" fmla="*/ 197644 w 238125"/>
              <a:gd name="connsiteY84" fmla="*/ 164300 h 238125"/>
              <a:gd name="connsiteX85" fmla="*/ 192881 w 238125"/>
              <a:gd name="connsiteY85" fmla="*/ 169063 h 238125"/>
              <a:gd name="connsiteX86" fmla="*/ 40481 w 238125"/>
              <a:gd name="connsiteY86" fmla="*/ 169063 h 238125"/>
              <a:gd name="connsiteX87" fmla="*/ 35719 w 238125"/>
              <a:gd name="connsiteY87" fmla="*/ 164300 h 238125"/>
              <a:gd name="connsiteX88" fmla="*/ 35719 w 238125"/>
              <a:gd name="connsiteY88" fmla="*/ 126200 h 238125"/>
              <a:gd name="connsiteX89" fmla="*/ 40481 w 238125"/>
              <a:gd name="connsiteY89" fmla="*/ 121438 h 238125"/>
              <a:gd name="connsiteX90" fmla="*/ 124225 w 238125"/>
              <a:gd name="connsiteY90" fmla="*/ 121438 h 238125"/>
              <a:gd name="connsiteX91" fmla="*/ 132359 w 238125"/>
              <a:gd name="connsiteY91" fmla="*/ 129572 h 238125"/>
              <a:gd name="connsiteX92" fmla="*/ 135731 w 238125"/>
              <a:gd name="connsiteY92" fmla="*/ 130963 h 238125"/>
              <a:gd name="connsiteX93" fmla="*/ 197644 w 238125"/>
              <a:gd name="connsiteY93" fmla="*/ 130963 h 238125"/>
              <a:gd name="connsiteX94" fmla="*/ 197644 w 238125"/>
              <a:gd name="connsiteY94" fmla="*/ 164300 h 238125"/>
              <a:gd name="connsiteX95" fmla="*/ 185318 w 238125"/>
              <a:gd name="connsiteY95" fmla="*/ 121438 h 238125"/>
              <a:gd name="connsiteX96" fmla="*/ 156743 w 238125"/>
              <a:gd name="connsiteY96" fmla="*/ 92863 h 238125"/>
              <a:gd name="connsiteX97" fmla="*/ 190910 w 238125"/>
              <a:gd name="connsiteY97" fmla="*/ 92863 h 238125"/>
              <a:gd name="connsiteX98" fmla="*/ 219485 w 238125"/>
              <a:gd name="connsiteY98" fmla="*/ 121438 h 238125"/>
              <a:gd name="connsiteX99" fmla="*/ 185318 w 238125"/>
              <a:gd name="connsiteY99" fmla="*/ 121438 h 238125"/>
              <a:gd name="connsiteX100" fmla="*/ 164306 w 238125"/>
              <a:gd name="connsiteY100" fmla="*/ 159538 h 238125"/>
              <a:gd name="connsiteX101" fmla="*/ 169069 w 238125"/>
              <a:gd name="connsiteY101" fmla="*/ 154775 h 238125"/>
              <a:gd name="connsiteX102" fmla="*/ 169069 w 238125"/>
              <a:gd name="connsiteY102" fmla="*/ 145250 h 238125"/>
              <a:gd name="connsiteX103" fmla="*/ 164306 w 238125"/>
              <a:gd name="connsiteY103" fmla="*/ 140488 h 238125"/>
              <a:gd name="connsiteX104" fmla="*/ 159544 w 238125"/>
              <a:gd name="connsiteY104" fmla="*/ 145250 h 238125"/>
              <a:gd name="connsiteX105" fmla="*/ 159544 w 238125"/>
              <a:gd name="connsiteY105" fmla="*/ 154775 h 238125"/>
              <a:gd name="connsiteX106" fmla="*/ 164306 w 238125"/>
              <a:gd name="connsiteY106" fmla="*/ 159538 h 238125"/>
              <a:gd name="connsiteX107" fmla="*/ 78581 w 238125"/>
              <a:gd name="connsiteY107" fmla="*/ 130963 h 238125"/>
              <a:gd name="connsiteX108" fmla="*/ 50006 w 238125"/>
              <a:gd name="connsiteY108" fmla="*/ 130963 h 238125"/>
              <a:gd name="connsiteX109" fmla="*/ 45244 w 238125"/>
              <a:gd name="connsiteY109" fmla="*/ 135725 h 238125"/>
              <a:gd name="connsiteX110" fmla="*/ 45244 w 238125"/>
              <a:gd name="connsiteY110" fmla="*/ 154775 h 238125"/>
              <a:gd name="connsiteX111" fmla="*/ 50006 w 238125"/>
              <a:gd name="connsiteY111" fmla="*/ 159538 h 238125"/>
              <a:gd name="connsiteX112" fmla="*/ 78581 w 238125"/>
              <a:gd name="connsiteY112" fmla="*/ 159538 h 238125"/>
              <a:gd name="connsiteX113" fmla="*/ 83344 w 238125"/>
              <a:gd name="connsiteY113" fmla="*/ 154775 h 238125"/>
              <a:gd name="connsiteX114" fmla="*/ 83344 w 238125"/>
              <a:gd name="connsiteY114" fmla="*/ 135725 h 238125"/>
              <a:gd name="connsiteX115" fmla="*/ 78581 w 238125"/>
              <a:gd name="connsiteY115" fmla="*/ 130963 h 238125"/>
              <a:gd name="connsiteX116" fmla="*/ 73819 w 238125"/>
              <a:gd name="connsiteY116" fmla="*/ 150013 h 238125"/>
              <a:gd name="connsiteX117" fmla="*/ 54769 w 238125"/>
              <a:gd name="connsiteY117" fmla="*/ 150013 h 238125"/>
              <a:gd name="connsiteX118" fmla="*/ 54769 w 238125"/>
              <a:gd name="connsiteY118" fmla="*/ 140488 h 238125"/>
              <a:gd name="connsiteX119" fmla="*/ 73819 w 238125"/>
              <a:gd name="connsiteY119" fmla="*/ 140488 h 238125"/>
              <a:gd name="connsiteX120" fmla="*/ 73819 w 238125"/>
              <a:gd name="connsiteY120" fmla="*/ 150013 h 238125"/>
              <a:gd name="connsiteX121" fmla="*/ 183356 w 238125"/>
              <a:gd name="connsiteY121" fmla="*/ 159538 h 238125"/>
              <a:gd name="connsiteX122" fmla="*/ 188119 w 238125"/>
              <a:gd name="connsiteY122" fmla="*/ 154775 h 238125"/>
              <a:gd name="connsiteX123" fmla="*/ 188119 w 238125"/>
              <a:gd name="connsiteY123" fmla="*/ 145250 h 238125"/>
              <a:gd name="connsiteX124" fmla="*/ 183356 w 238125"/>
              <a:gd name="connsiteY124" fmla="*/ 140488 h 238125"/>
              <a:gd name="connsiteX125" fmla="*/ 178594 w 238125"/>
              <a:gd name="connsiteY125" fmla="*/ 145250 h 238125"/>
              <a:gd name="connsiteX126" fmla="*/ 178594 w 238125"/>
              <a:gd name="connsiteY126" fmla="*/ 154775 h 238125"/>
              <a:gd name="connsiteX127" fmla="*/ 183356 w 238125"/>
              <a:gd name="connsiteY127" fmla="*/ 159538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238125" h="238125">
                <a:moveTo>
                  <a:pt x="145256" y="159538"/>
                </a:moveTo>
                <a:cubicBezTo>
                  <a:pt x="147885" y="159538"/>
                  <a:pt x="150019" y="157404"/>
                  <a:pt x="150019" y="154775"/>
                </a:cubicBezTo>
                <a:lnTo>
                  <a:pt x="150019" y="145250"/>
                </a:lnTo>
                <a:cubicBezTo>
                  <a:pt x="150019" y="142621"/>
                  <a:pt x="147885" y="140488"/>
                  <a:pt x="145256" y="140488"/>
                </a:cubicBezTo>
                <a:cubicBezTo>
                  <a:pt x="142627" y="140488"/>
                  <a:pt x="140494" y="142621"/>
                  <a:pt x="140494" y="145250"/>
                </a:cubicBezTo>
                <a:lnTo>
                  <a:pt x="140494" y="154775"/>
                </a:lnTo>
                <a:cubicBezTo>
                  <a:pt x="140494" y="157404"/>
                  <a:pt x="142627" y="159538"/>
                  <a:pt x="145256" y="159538"/>
                </a:cubicBezTo>
                <a:close/>
                <a:moveTo>
                  <a:pt x="234353" y="122828"/>
                </a:moveTo>
                <a:lnTo>
                  <a:pt x="196253" y="84728"/>
                </a:lnTo>
                <a:cubicBezTo>
                  <a:pt x="195358" y="83842"/>
                  <a:pt x="194148" y="83338"/>
                  <a:pt x="192881" y="83338"/>
                </a:cubicBezTo>
                <a:lnTo>
                  <a:pt x="97631" y="83338"/>
                </a:lnTo>
                <a:cubicBezTo>
                  <a:pt x="95707" y="83338"/>
                  <a:pt x="93964" y="84500"/>
                  <a:pt x="93231" y="86281"/>
                </a:cubicBezTo>
                <a:cubicBezTo>
                  <a:pt x="92488" y="88062"/>
                  <a:pt x="92897" y="90110"/>
                  <a:pt x="94259" y="91472"/>
                </a:cubicBezTo>
                <a:lnTo>
                  <a:pt x="114700" y="111913"/>
                </a:lnTo>
                <a:lnTo>
                  <a:pt x="73819" y="111913"/>
                </a:lnTo>
                <a:lnTo>
                  <a:pt x="73819" y="45238"/>
                </a:lnTo>
                <a:lnTo>
                  <a:pt x="88106" y="45238"/>
                </a:lnTo>
                <a:cubicBezTo>
                  <a:pt x="90735" y="45238"/>
                  <a:pt x="92869" y="43104"/>
                  <a:pt x="92869" y="40475"/>
                </a:cubicBezTo>
                <a:lnTo>
                  <a:pt x="92869" y="21425"/>
                </a:lnTo>
                <a:cubicBezTo>
                  <a:pt x="92869" y="19101"/>
                  <a:pt x="91183" y="17110"/>
                  <a:pt x="88887" y="16729"/>
                </a:cubicBezTo>
                <a:lnTo>
                  <a:pt x="31737" y="7204"/>
                </a:lnTo>
                <a:cubicBezTo>
                  <a:pt x="30375" y="6985"/>
                  <a:pt x="28946" y="7366"/>
                  <a:pt x="27880" y="8271"/>
                </a:cubicBezTo>
                <a:cubicBezTo>
                  <a:pt x="26803" y="9166"/>
                  <a:pt x="26194" y="10500"/>
                  <a:pt x="26194" y="11900"/>
                </a:cubicBezTo>
                <a:lnTo>
                  <a:pt x="26194" y="40475"/>
                </a:lnTo>
                <a:cubicBezTo>
                  <a:pt x="26194" y="43104"/>
                  <a:pt x="28327" y="45238"/>
                  <a:pt x="30956" y="45238"/>
                </a:cubicBezTo>
                <a:lnTo>
                  <a:pt x="64294" y="45238"/>
                </a:lnTo>
                <a:lnTo>
                  <a:pt x="64294" y="111913"/>
                </a:lnTo>
                <a:lnTo>
                  <a:pt x="40481" y="111913"/>
                </a:lnTo>
                <a:cubicBezTo>
                  <a:pt x="32604" y="111913"/>
                  <a:pt x="26194" y="118323"/>
                  <a:pt x="26194" y="126200"/>
                </a:cubicBezTo>
                <a:lnTo>
                  <a:pt x="26194" y="164300"/>
                </a:lnTo>
                <a:cubicBezTo>
                  <a:pt x="26194" y="172177"/>
                  <a:pt x="32604" y="178588"/>
                  <a:pt x="40481" y="178588"/>
                </a:cubicBezTo>
                <a:lnTo>
                  <a:pt x="76610" y="178588"/>
                </a:lnTo>
                <a:lnTo>
                  <a:pt x="52769" y="202429"/>
                </a:lnTo>
                <a:cubicBezTo>
                  <a:pt x="49082" y="194018"/>
                  <a:pt x="40700" y="188113"/>
                  <a:pt x="30956" y="188113"/>
                </a:cubicBezTo>
                <a:cubicBezTo>
                  <a:pt x="17831" y="188113"/>
                  <a:pt x="7144" y="198800"/>
                  <a:pt x="7144" y="211925"/>
                </a:cubicBezTo>
                <a:cubicBezTo>
                  <a:pt x="7144" y="225050"/>
                  <a:pt x="17831" y="235738"/>
                  <a:pt x="30956" y="235738"/>
                </a:cubicBezTo>
                <a:cubicBezTo>
                  <a:pt x="43329" y="235738"/>
                  <a:pt x="53416" y="226203"/>
                  <a:pt x="54550" y="214116"/>
                </a:cubicBezTo>
                <a:lnTo>
                  <a:pt x="90078" y="178588"/>
                </a:lnTo>
                <a:lnTo>
                  <a:pt x="111919" y="178588"/>
                </a:lnTo>
                <a:lnTo>
                  <a:pt x="111919" y="188598"/>
                </a:lnTo>
                <a:cubicBezTo>
                  <a:pt x="101060" y="190808"/>
                  <a:pt x="92869" y="200428"/>
                  <a:pt x="92869" y="211925"/>
                </a:cubicBezTo>
                <a:cubicBezTo>
                  <a:pt x="92869" y="225050"/>
                  <a:pt x="103556" y="235738"/>
                  <a:pt x="116681" y="235738"/>
                </a:cubicBezTo>
                <a:cubicBezTo>
                  <a:pt x="129807" y="235738"/>
                  <a:pt x="140494" y="225050"/>
                  <a:pt x="140494" y="211925"/>
                </a:cubicBezTo>
                <a:cubicBezTo>
                  <a:pt x="140494" y="200428"/>
                  <a:pt x="132293" y="190808"/>
                  <a:pt x="121444" y="188598"/>
                </a:cubicBezTo>
                <a:lnTo>
                  <a:pt x="121444" y="178588"/>
                </a:lnTo>
                <a:lnTo>
                  <a:pt x="143275" y="178588"/>
                </a:lnTo>
                <a:lnTo>
                  <a:pt x="178813" y="214125"/>
                </a:lnTo>
                <a:cubicBezTo>
                  <a:pt x="179946" y="226203"/>
                  <a:pt x="190033" y="235738"/>
                  <a:pt x="202406" y="235738"/>
                </a:cubicBezTo>
                <a:cubicBezTo>
                  <a:pt x="215532" y="235738"/>
                  <a:pt x="226219" y="225050"/>
                  <a:pt x="226219" y="211925"/>
                </a:cubicBezTo>
                <a:cubicBezTo>
                  <a:pt x="226219" y="198800"/>
                  <a:pt x="215532" y="188113"/>
                  <a:pt x="202406" y="188113"/>
                </a:cubicBezTo>
                <a:cubicBezTo>
                  <a:pt x="192653" y="188113"/>
                  <a:pt x="184271" y="194028"/>
                  <a:pt x="180594" y="202438"/>
                </a:cubicBezTo>
                <a:lnTo>
                  <a:pt x="156743" y="178588"/>
                </a:lnTo>
                <a:lnTo>
                  <a:pt x="192881" y="178588"/>
                </a:lnTo>
                <a:cubicBezTo>
                  <a:pt x="200758" y="178588"/>
                  <a:pt x="207169" y="172177"/>
                  <a:pt x="207169" y="164300"/>
                </a:cubicBezTo>
                <a:lnTo>
                  <a:pt x="207169" y="130963"/>
                </a:lnTo>
                <a:lnTo>
                  <a:pt x="230981" y="130963"/>
                </a:lnTo>
                <a:cubicBezTo>
                  <a:pt x="232905" y="130963"/>
                  <a:pt x="234648" y="129800"/>
                  <a:pt x="235382" y="128019"/>
                </a:cubicBezTo>
                <a:cubicBezTo>
                  <a:pt x="236125" y="126238"/>
                  <a:pt x="235715" y="124190"/>
                  <a:pt x="234353" y="122828"/>
                </a:cubicBezTo>
                <a:close/>
                <a:moveTo>
                  <a:pt x="45244" y="211935"/>
                </a:moveTo>
                <a:cubicBezTo>
                  <a:pt x="45234" y="219802"/>
                  <a:pt x="38824" y="226213"/>
                  <a:pt x="30956" y="226213"/>
                </a:cubicBezTo>
                <a:cubicBezTo>
                  <a:pt x="23079" y="226213"/>
                  <a:pt x="16669" y="219802"/>
                  <a:pt x="16669" y="211925"/>
                </a:cubicBezTo>
                <a:cubicBezTo>
                  <a:pt x="16669" y="204048"/>
                  <a:pt x="23079" y="197638"/>
                  <a:pt x="30956" y="197638"/>
                </a:cubicBezTo>
                <a:cubicBezTo>
                  <a:pt x="38833" y="197638"/>
                  <a:pt x="45244" y="204048"/>
                  <a:pt x="45244" y="211925"/>
                </a:cubicBezTo>
                <a:cubicBezTo>
                  <a:pt x="45244" y="211925"/>
                  <a:pt x="45244" y="211925"/>
                  <a:pt x="45244" y="211935"/>
                </a:cubicBezTo>
                <a:close/>
                <a:moveTo>
                  <a:pt x="202406" y="197638"/>
                </a:moveTo>
                <a:cubicBezTo>
                  <a:pt x="210283" y="197638"/>
                  <a:pt x="216694" y="204048"/>
                  <a:pt x="216694" y="211925"/>
                </a:cubicBezTo>
                <a:cubicBezTo>
                  <a:pt x="216694" y="219802"/>
                  <a:pt x="210283" y="226213"/>
                  <a:pt x="202406" y="226213"/>
                </a:cubicBezTo>
                <a:cubicBezTo>
                  <a:pt x="194529" y="226213"/>
                  <a:pt x="188119" y="219802"/>
                  <a:pt x="188119" y="211925"/>
                </a:cubicBezTo>
                <a:cubicBezTo>
                  <a:pt x="188119" y="204048"/>
                  <a:pt x="194529" y="197638"/>
                  <a:pt x="202406" y="197638"/>
                </a:cubicBezTo>
                <a:close/>
                <a:moveTo>
                  <a:pt x="109128" y="92863"/>
                </a:moveTo>
                <a:lnTo>
                  <a:pt x="143275" y="92863"/>
                </a:lnTo>
                <a:lnTo>
                  <a:pt x="171850" y="121438"/>
                </a:lnTo>
                <a:lnTo>
                  <a:pt x="137703" y="121438"/>
                </a:lnTo>
                <a:lnTo>
                  <a:pt x="109128" y="92863"/>
                </a:lnTo>
                <a:close/>
                <a:moveTo>
                  <a:pt x="35719" y="35713"/>
                </a:moveTo>
                <a:lnTo>
                  <a:pt x="35719" y="17520"/>
                </a:lnTo>
                <a:lnTo>
                  <a:pt x="83344" y="25454"/>
                </a:lnTo>
                <a:lnTo>
                  <a:pt x="83344" y="35713"/>
                </a:lnTo>
                <a:lnTo>
                  <a:pt x="35719" y="35713"/>
                </a:lnTo>
                <a:close/>
                <a:moveTo>
                  <a:pt x="130969" y="211925"/>
                </a:moveTo>
                <a:cubicBezTo>
                  <a:pt x="130969" y="219802"/>
                  <a:pt x="124558" y="226213"/>
                  <a:pt x="116681" y="226213"/>
                </a:cubicBezTo>
                <a:cubicBezTo>
                  <a:pt x="108804" y="226213"/>
                  <a:pt x="102394" y="219802"/>
                  <a:pt x="102394" y="211925"/>
                </a:cubicBezTo>
                <a:cubicBezTo>
                  <a:pt x="102394" y="204048"/>
                  <a:pt x="108804" y="197638"/>
                  <a:pt x="116681" y="197638"/>
                </a:cubicBezTo>
                <a:cubicBezTo>
                  <a:pt x="124558" y="197638"/>
                  <a:pt x="130969" y="204048"/>
                  <a:pt x="130969" y="211925"/>
                </a:cubicBezTo>
                <a:close/>
                <a:moveTo>
                  <a:pt x="197644" y="164300"/>
                </a:moveTo>
                <a:cubicBezTo>
                  <a:pt x="197644" y="166929"/>
                  <a:pt x="195510" y="169063"/>
                  <a:pt x="192881" y="169063"/>
                </a:cubicBezTo>
                <a:lnTo>
                  <a:pt x="40481" y="169063"/>
                </a:lnTo>
                <a:cubicBezTo>
                  <a:pt x="37852" y="169063"/>
                  <a:pt x="35719" y="166929"/>
                  <a:pt x="35719" y="164300"/>
                </a:cubicBezTo>
                <a:lnTo>
                  <a:pt x="35719" y="126200"/>
                </a:lnTo>
                <a:cubicBezTo>
                  <a:pt x="35719" y="123571"/>
                  <a:pt x="37852" y="121438"/>
                  <a:pt x="40481" y="121438"/>
                </a:cubicBezTo>
                <a:lnTo>
                  <a:pt x="124225" y="121438"/>
                </a:lnTo>
                <a:lnTo>
                  <a:pt x="132359" y="129572"/>
                </a:lnTo>
                <a:cubicBezTo>
                  <a:pt x="133255" y="130458"/>
                  <a:pt x="134464" y="130963"/>
                  <a:pt x="135731" y="130963"/>
                </a:cubicBezTo>
                <a:lnTo>
                  <a:pt x="197644" y="130963"/>
                </a:lnTo>
                <a:lnTo>
                  <a:pt x="197644" y="164300"/>
                </a:lnTo>
                <a:close/>
                <a:moveTo>
                  <a:pt x="185318" y="121438"/>
                </a:moveTo>
                <a:lnTo>
                  <a:pt x="156743" y="92863"/>
                </a:lnTo>
                <a:lnTo>
                  <a:pt x="190910" y="92863"/>
                </a:lnTo>
                <a:lnTo>
                  <a:pt x="219485" y="121438"/>
                </a:lnTo>
                <a:lnTo>
                  <a:pt x="185318" y="121438"/>
                </a:lnTo>
                <a:close/>
                <a:moveTo>
                  <a:pt x="164306" y="159538"/>
                </a:moveTo>
                <a:cubicBezTo>
                  <a:pt x="166935" y="159538"/>
                  <a:pt x="169069" y="157404"/>
                  <a:pt x="169069" y="154775"/>
                </a:cubicBezTo>
                <a:lnTo>
                  <a:pt x="169069" y="145250"/>
                </a:lnTo>
                <a:cubicBezTo>
                  <a:pt x="169069" y="142621"/>
                  <a:pt x="166935" y="140488"/>
                  <a:pt x="164306" y="140488"/>
                </a:cubicBezTo>
                <a:cubicBezTo>
                  <a:pt x="161677" y="140488"/>
                  <a:pt x="159544" y="142621"/>
                  <a:pt x="159544" y="145250"/>
                </a:cubicBezTo>
                <a:lnTo>
                  <a:pt x="159544" y="154775"/>
                </a:lnTo>
                <a:cubicBezTo>
                  <a:pt x="159544" y="157404"/>
                  <a:pt x="161677" y="159538"/>
                  <a:pt x="164306" y="159538"/>
                </a:cubicBezTo>
                <a:close/>
                <a:moveTo>
                  <a:pt x="78581" y="130963"/>
                </a:moveTo>
                <a:lnTo>
                  <a:pt x="50006" y="130963"/>
                </a:lnTo>
                <a:cubicBezTo>
                  <a:pt x="47377" y="130963"/>
                  <a:pt x="45244" y="133096"/>
                  <a:pt x="45244" y="135725"/>
                </a:cubicBezTo>
                <a:lnTo>
                  <a:pt x="45244" y="154775"/>
                </a:lnTo>
                <a:cubicBezTo>
                  <a:pt x="45244" y="157404"/>
                  <a:pt x="47377" y="159538"/>
                  <a:pt x="50006" y="159538"/>
                </a:cubicBezTo>
                <a:lnTo>
                  <a:pt x="78581" y="159538"/>
                </a:lnTo>
                <a:cubicBezTo>
                  <a:pt x="81210" y="159538"/>
                  <a:pt x="83344" y="157404"/>
                  <a:pt x="83344" y="154775"/>
                </a:cubicBezTo>
                <a:lnTo>
                  <a:pt x="83344" y="135725"/>
                </a:lnTo>
                <a:cubicBezTo>
                  <a:pt x="83344" y="133096"/>
                  <a:pt x="81210" y="130963"/>
                  <a:pt x="78581" y="130963"/>
                </a:cubicBezTo>
                <a:close/>
                <a:moveTo>
                  <a:pt x="73819" y="150013"/>
                </a:moveTo>
                <a:lnTo>
                  <a:pt x="54769" y="150013"/>
                </a:lnTo>
                <a:lnTo>
                  <a:pt x="54769" y="140488"/>
                </a:lnTo>
                <a:lnTo>
                  <a:pt x="73819" y="140488"/>
                </a:lnTo>
                <a:lnTo>
                  <a:pt x="73819" y="150013"/>
                </a:lnTo>
                <a:close/>
                <a:moveTo>
                  <a:pt x="183356" y="159538"/>
                </a:moveTo>
                <a:cubicBezTo>
                  <a:pt x="185985" y="159538"/>
                  <a:pt x="188119" y="157404"/>
                  <a:pt x="188119" y="154775"/>
                </a:cubicBezTo>
                <a:lnTo>
                  <a:pt x="188119" y="145250"/>
                </a:lnTo>
                <a:cubicBezTo>
                  <a:pt x="188119" y="142621"/>
                  <a:pt x="185985" y="140488"/>
                  <a:pt x="183356" y="140488"/>
                </a:cubicBezTo>
                <a:cubicBezTo>
                  <a:pt x="180727" y="140488"/>
                  <a:pt x="178594" y="142621"/>
                  <a:pt x="178594" y="145250"/>
                </a:cubicBezTo>
                <a:lnTo>
                  <a:pt x="178594" y="154775"/>
                </a:lnTo>
                <a:cubicBezTo>
                  <a:pt x="178594" y="157404"/>
                  <a:pt x="180727" y="159538"/>
                  <a:pt x="183356" y="15953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Picture Placeholder 8" descr="Person in space suite in space ship">
            <a:extLst>
              <a:ext uri="{FF2B5EF4-FFF2-40B4-BE49-F238E27FC236}">
                <a16:creationId xmlns:a16="http://schemas.microsoft.com/office/drawing/2014/main" id="{02EAB7FB-AEBA-41BC-B1D7-A4B080684C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3294B8D-959C-918C-2773-91A717AF4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00" y="395170"/>
            <a:ext cx="11473200" cy="540000"/>
          </a:xfrm>
        </p:spPr>
        <p:txBody>
          <a:bodyPr/>
          <a:lstStyle/>
          <a:p>
            <a:r>
              <a:rPr lang="en-US" b="1" dirty="0"/>
              <a:t>Problem Statement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dirty="0"/>
              <a:t>Manual attendance marking in classrooms is a </a:t>
            </a:r>
            <a:r>
              <a:rPr lang="en-US" b="1" dirty="0"/>
              <a:t>time-consuming and error-prone task</a:t>
            </a:r>
            <a:r>
              <a:rPr lang="en-US" dirty="0"/>
              <a:t> for faculty. Traditional methods like roll call or paper-based registers lead to issues such as </a:t>
            </a:r>
            <a:r>
              <a:rPr lang="en-US" b="1" dirty="0"/>
              <a:t>proxy attendance, data loss, and inefficiency</a:t>
            </a:r>
            <a:r>
              <a:rPr lang="en-US" dirty="0"/>
              <a:t> in large classes. Existing digital solutions still require </a:t>
            </a:r>
            <a:r>
              <a:rPr lang="en-US" b="1" dirty="0"/>
              <a:t>manual input</a:t>
            </a:r>
            <a:r>
              <a:rPr lang="en-US" dirty="0"/>
              <a:t> and lack automation.</a:t>
            </a:r>
            <a:br>
              <a:rPr lang="en-US" dirty="0"/>
            </a:br>
            <a:r>
              <a:rPr lang="en-US" dirty="0"/>
              <a:t>There is a need for an </a:t>
            </a:r>
            <a:r>
              <a:rPr lang="en-US" b="1" dirty="0"/>
              <a:t>automated, accurate, and scalable attendance system</a:t>
            </a:r>
            <a:r>
              <a:rPr lang="en-US" dirty="0"/>
              <a:t> that can process classroom images, identify students, and generate attendance records seamlessly.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IN" dirty="0"/>
              <a:t>Overview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51536B-93ED-432A-BBEA-AF185E223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Placeholder 10" descr="stack of three books on a table">
            <a:extLst>
              <a:ext uri="{FF2B5EF4-FFF2-40B4-BE49-F238E27FC236}">
                <a16:creationId xmlns:a16="http://schemas.microsoft.com/office/drawing/2014/main" id="{460EECBB-989F-48EA-AA88-7967BCA18E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04150" y="1"/>
            <a:ext cx="4387850" cy="667948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928C0EC-35A3-F93C-0319-7F4864FBE7C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360000" y="3131336"/>
            <a:ext cx="651018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Automate student attendance using class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Faculty uploads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classroom image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identifies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&amp; absent students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Generates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 sheet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attendance status.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ABAB8-F353-3EE4-CE21-2F5645BCD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34400" cy="540000"/>
          </a:xfrm>
        </p:spPr>
        <p:txBody>
          <a:bodyPr/>
          <a:lstStyle/>
          <a:p>
            <a:r>
              <a:rPr lang="en-IN" dirty="0"/>
              <a:t>System Architecture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56438-D61F-8D6A-76C6-09AA1B91F1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b="1" dirty="0"/>
              <a:t>Frontend</a:t>
            </a:r>
            <a:r>
              <a:rPr lang="en-IN" dirty="0"/>
              <a:t>: React.js (user-friendly interface).</a:t>
            </a:r>
          </a:p>
          <a:p>
            <a:r>
              <a:rPr lang="en-IN" b="1" dirty="0"/>
              <a:t>Backend</a:t>
            </a:r>
            <a:r>
              <a:rPr lang="en-IN" dirty="0"/>
              <a:t>: Python (Flask API).</a:t>
            </a:r>
          </a:p>
          <a:p>
            <a:r>
              <a:rPr lang="en-IN" b="1" dirty="0"/>
              <a:t>AWS Services</a:t>
            </a:r>
            <a:r>
              <a:rPr lang="en-IN" dirty="0"/>
              <a:t>:</a:t>
            </a:r>
          </a:p>
          <a:p>
            <a:pPr lvl="1"/>
            <a:r>
              <a:rPr lang="en-IN" b="1" dirty="0"/>
              <a:t>S3</a:t>
            </a:r>
            <a:r>
              <a:rPr lang="en-IN" dirty="0"/>
              <a:t> – Store uploaded class images.</a:t>
            </a:r>
          </a:p>
          <a:p>
            <a:pPr lvl="1"/>
            <a:r>
              <a:rPr lang="en-IN" b="1" dirty="0"/>
              <a:t>Rekognition</a:t>
            </a:r>
            <a:r>
              <a:rPr lang="en-IN" dirty="0"/>
              <a:t> – Detect and recognize student faces.</a:t>
            </a:r>
          </a:p>
          <a:p>
            <a:pPr lvl="1"/>
            <a:r>
              <a:rPr lang="en-IN" b="1" dirty="0"/>
              <a:t>DynamoDB / RDS</a:t>
            </a:r>
            <a:r>
              <a:rPr lang="en-IN" dirty="0"/>
              <a:t> – Store student details.</a:t>
            </a:r>
          </a:p>
          <a:p>
            <a:pPr lvl="1"/>
            <a:r>
              <a:rPr lang="en-IN" b="1" dirty="0"/>
              <a:t>Lambda (optional)</a:t>
            </a:r>
            <a:r>
              <a:rPr lang="en-IN" dirty="0"/>
              <a:t> – Automate processing workflow.</a:t>
            </a:r>
          </a:p>
          <a:p>
            <a:r>
              <a:rPr lang="en-IN" b="1" dirty="0"/>
              <a:t>Excel Report</a:t>
            </a:r>
            <a:r>
              <a:rPr lang="en-IN" dirty="0"/>
              <a:t> generated and shared with faculty. Using Python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B044A-5BC2-EF88-B008-2364AC208B5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852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EDC40-55D6-7B67-CC6A-F94F3EB85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9C41-40FA-70D9-3CB6-851EA7C3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34400" cy="540000"/>
          </a:xfrm>
        </p:spPr>
        <p:txBody>
          <a:bodyPr/>
          <a:lstStyle/>
          <a:p>
            <a:r>
              <a:rPr lang="en-IN" b="1" dirty="0"/>
              <a:t>Workflow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2E362-99BD-D233-A416-9DFDB2170E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Faculty logs in → uploads </a:t>
            </a:r>
            <a:r>
              <a:rPr lang="en-IN" b="1" dirty="0"/>
              <a:t>class image</a:t>
            </a:r>
            <a:r>
              <a:rPr lang="en-IN" dirty="0"/>
              <a:t>.</a:t>
            </a:r>
          </a:p>
          <a:p>
            <a:r>
              <a:rPr lang="en-IN" dirty="0"/>
              <a:t>Image stored in </a:t>
            </a:r>
            <a:r>
              <a:rPr lang="en-IN" b="1" dirty="0"/>
              <a:t>AWS S3 bucket</a:t>
            </a:r>
            <a:r>
              <a:rPr lang="en-IN" dirty="0"/>
              <a:t>.</a:t>
            </a:r>
          </a:p>
          <a:p>
            <a:r>
              <a:rPr lang="en-IN" b="1" dirty="0"/>
              <a:t>Flask API</a:t>
            </a:r>
            <a:r>
              <a:rPr lang="en-IN" dirty="0"/>
              <a:t> triggers AWS Rekognition → detect faces.</a:t>
            </a:r>
          </a:p>
          <a:p>
            <a:r>
              <a:rPr lang="en-IN" dirty="0"/>
              <a:t>Match detected faces with </a:t>
            </a:r>
            <a:r>
              <a:rPr lang="en-IN" b="1" dirty="0"/>
              <a:t>registered student database</a:t>
            </a:r>
            <a:r>
              <a:rPr lang="en-IN" dirty="0"/>
              <a:t>.</a:t>
            </a:r>
          </a:p>
          <a:p>
            <a:r>
              <a:rPr lang="en-IN" dirty="0"/>
              <a:t>Attendance marked → </a:t>
            </a:r>
            <a:r>
              <a:rPr lang="en-IN" b="1" dirty="0"/>
              <a:t>Excel sheet generated</a:t>
            </a:r>
            <a:r>
              <a:rPr lang="en-IN" dirty="0"/>
              <a:t> (present/absent).</a:t>
            </a:r>
          </a:p>
          <a:p>
            <a:r>
              <a:rPr lang="en-IN" dirty="0"/>
              <a:t>Faculty downloads the report via frontend.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CD1E0-0312-2603-9D4E-0A37076E59E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8598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/>
              <a:t>Jens Martensson</a:t>
            </a:r>
          </a:p>
        </p:txBody>
      </p:sp>
      <p:pic>
        <p:nvPicPr>
          <p:cNvPr id="18" name="Graphic 17" descr="Envelope icon" title="Icon Presenter Email">
            <a:extLst>
              <a:ext uri="{FF2B5EF4-FFF2-40B4-BE49-F238E27FC236}">
                <a16:creationId xmlns:a16="http://schemas.microsoft.com/office/drawing/2014/main" id="{6D49048B-2AA4-42B7-9454-4E76924BCC5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097" y="5158124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F567F-B255-41F7-B5B6-1BEB6722D4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1"/>
              <a:t>jens@bellowscollege.com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F12597-AABE-455F-AE27-B788519B2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9EE1F1-B897-408A-A84B-C550FFD08D48}"/>
                </a:ext>
              </a:extLst>
            </p:cNvPr>
            <p:cNvSpPr/>
            <p:nvPr/>
          </p:nvSpPr>
          <p:spPr>
            <a:xfrm>
              <a:off x="5660231" y="3288411"/>
              <a:ext cx="571500" cy="571500"/>
            </a:xfrm>
            <a:custGeom>
              <a:avLst/>
              <a:gdLst>
                <a:gd name="connsiteX0" fmla="*/ 288179 w 571500"/>
                <a:gd name="connsiteY0" fmla="*/ 7144 h 571500"/>
                <a:gd name="connsiteX1" fmla="*/ 7144 w 571500"/>
                <a:gd name="connsiteY1" fmla="*/ 288179 h 571500"/>
                <a:gd name="connsiteX2" fmla="*/ 288179 w 571500"/>
                <a:gd name="connsiteY2" fmla="*/ 569214 h 571500"/>
                <a:gd name="connsiteX3" fmla="*/ 569214 w 571500"/>
                <a:gd name="connsiteY3" fmla="*/ 288179 h 571500"/>
                <a:gd name="connsiteX4" fmla="*/ 288179 w 571500"/>
                <a:gd name="connsiteY4" fmla="*/ 7144 h 571500"/>
                <a:gd name="connsiteX5" fmla="*/ 288179 w 571500"/>
                <a:gd name="connsiteY5" fmla="*/ 531114 h 571500"/>
                <a:gd name="connsiteX6" fmla="*/ 45244 w 571500"/>
                <a:gd name="connsiteY6" fmla="*/ 288179 h 571500"/>
                <a:gd name="connsiteX7" fmla="*/ 288179 w 571500"/>
                <a:gd name="connsiteY7" fmla="*/ 45244 h 571500"/>
                <a:gd name="connsiteX8" fmla="*/ 531114 w 571500"/>
                <a:gd name="connsiteY8" fmla="*/ 288179 h 571500"/>
                <a:gd name="connsiteX9" fmla="*/ 288179 w 571500"/>
                <a:gd name="connsiteY9" fmla="*/ 53111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57150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33469D8-D3DC-4362-8C73-DB3F504C5B01}"/>
                </a:ext>
              </a:extLst>
            </p:cNvPr>
            <p:cNvSpPr/>
            <p:nvPr/>
          </p:nvSpPr>
          <p:spPr>
            <a:xfrm>
              <a:off x="5778589" y="3406883"/>
              <a:ext cx="171450" cy="171450"/>
            </a:xfrm>
            <a:custGeom>
              <a:avLst/>
              <a:gdLst>
                <a:gd name="connsiteX0" fmla="*/ 47844 w 171450"/>
                <a:gd name="connsiteY0" fmla="*/ 101613 h 171450"/>
                <a:gd name="connsiteX1" fmla="*/ 45253 w 171450"/>
                <a:gd name="connsiteY1" fmla="*/ 87068 h 171450"/>
                <a:gd name="connsiteX2" fmla="*/ 87068 w 171450"/>
                <a:gd name="connsiteY2" fmla="*/ 45244 h 171450"/>
                <a:gd name="connsiteX3" fmla="*/ 128883 w 171450"/>
                <a:gd name="connsiteY3" fmla="*/ 87068 h 171450"/>
                <a:gd name="connsiteX4" fmla="*/ 87116 w 171450"/>
                <a:gd name="connsiteY4" fmla="*/ 128883 h 171450"/>
                <a:gd name="connsiteX5" fmla="*/ 68085 w 171450"/>
                <a:gd name="connsiteY5" fmla="*/ 147952 h 171450"/>
                <a:gd name="connsiteX6" fmla="*/ 87135 w 171450"/>
                <a:gd name="connsiteY6" fmla="*/ 166983 h 171450"/>
                <a:gd name="connsiteX7" fmla="*/ 87154 w 171450"/>
                <a:gd name="connsiteY7" fmla="*/ 166983 h 171450"/>
                <a:gd name="connsiteX8" fmla="*/ 166973 w 171450"/>
                <a:gd name="connsiteY8" fmla="*/ 87068 h 171450"/>
                <a:gd name="connsiteX9" fmla="*/ 87058 w 171450"/>
                <a:gd name="connsiteY9" fmla="*/ 7144 h 171450"/>
                <a:gd name="connsiteX10" fmla="*/ 7144 w 171450"/>
                <a:gd name="connsiteY10" fmla="*/ 87068 h 171450"/>
                <a:gd name="connsiteX11" fmla="*/ 12125 w 171450"/>
                <a:gd name="connsiteY11" fmla="*/ 114881 h 171450"/>
                <a:gd name="connsiteX12" fmla="*/ 36614 w 171450"/>
                <a:gd name="connsiteY12" fmla="*/ 126111 h 171450"/>
                <a:gd name="connsiteX13" fmla="*/ 47844 w 171450"/>
                <a:gd name="connsiteY13" fmla="*/ 10161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17145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D60673-90C1-4A3B-B705-02383760807C}"/>
                </a:ext>
              </a:extLst>
            </p:cNvPr>
            <p:cNvSpPr/>
            <p:nvPr/>
          </p:nvSpPr>
          <p:spPr>
            <a:xfrm>
              <a:off x="6007446" y="3504769"/>
              <a:ext cx="142875" cy="142875"/>
            </a:xfrm>
            <a:custGeom>
              <a:avLst/>
              <a:gdLst>
                <a:gd name="connsiteX0" fmla="*/ 97184 w 142875"/>
                <a:gd name="connsiteY0" fmla="*/ 61648 h 142875"/>
                <a:gd name="connsiteX1" fmla="*/ 99041 w 142875"/>
                <a:gd name="connsiteY1" fmla="*/ 71506 h 142875"/>
                <a:gd name="connsiteX2" fmla="*/ 72142 w 142875"/>
                <a:gd name="connsiteY2" fmla="*/ 98395 h 142875"/>
                <a:gd name="connsiteX3" fmla="*/ 45244 w 142875"/>
                <a:gd name="connsiteY3" fmla="*/ 71506 h 142875"/>
                <a:gd name="connsiteX4" fmla="*/ 67618 w 142875"/>
                <a:gd name="connsiteY4" fmla="*/ 44989 h 142875"/>
                <a:gd name="connsiteX5" fmla="*/ 83239 w 142875"/>
                <a:gd name="connsiteY5" fmla="*/ 23033 h 142875"/>
                <a:gd name="connsiteX6" fmla="*/ 61293 w 142875"/>
                <a:gd name="connsiteY6" fmla="*/ 7403 h 142875"/>
                <a:gd name="connsiteX7" fmla="*/ 7144 w 142875"/>
                <a:gd name="connsiteY7" fmla="*/ 71497 h 142875"/>
                <a:gd name="connsiteX8" fmla="*/ 72142 w 142875"/>
                <a:gd name="connsiteY8" fmla="*/ 136486 h 142875"/>
                <a:gd name="connsiteX9" fmla="*/ 137141 w 142875"/>
                <a:gd name="connsiteY9" fmla="*/ 71497 h 142875"/>
                <a:gd name="connsiteX10" fmla="*/ 132617 w 142875"/>
                <a:gd name="connsiteY10" fmla="*/ 47646 h 142875"/>
                <a:gd name="connsiteX11" fmla="*/ 107899 w 142875"/>
                <a:gd name="connsiteY11" fmla="*/ 36921 h 142875"/>
                <a:gd name="connsiteX12" fmla="*/ 97184 w 142875"/>
                <a:gd name="connsiteY12" fmla="*/ 6164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42875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41908B8-1FD7-4EE4-AE25-1C45D34F1498}"/>
                </a:ext>
              </a:extLst>
            </p:cNvPr>
            <p:cNvSpPr/>
            <p:nvPr/>
          </p:nvSpPr>
          <p:spPr>
            <a:xfrm>
              <a:off x="5819742" y="3637845"/>
              <a:ext cx="152400" cy="142875"/>
            </a:xfrm>
            <a:custGeom>
              <a:avLst/>
              <a:gdLst>
                <a:gd name="connsiteX0" fmla="*/ 77414 w 152400"/>
                <a:gd name="connsiteY0" fmla="*/ 7144 h 142875"/>
                <a:gd name="connsiteX1" fmla="*/ 27703 w 152400"/>
                <a:gd name="connsiteY1" fmla="*/ 27737 h 142875"/>
                <a:gd name="connsiteX2" fmla="*/ 27703 w 152400"/>
                <a:gd name="connsiteY2" fmla="*/ 127168 h 142875"/>
                <a:gd name="connsiteX3" fmla="*/ 49382 w 152400"/>
                <a:gd name="connsiteY3" fmla="*/ 141932 h 142875"/>
                <a:gd name="connsiteX4" fmla="*/ 56964 w 152400"/>
                <a:gd name="connsiteY4" fmla="*/ 143523 h 142875"/>
                <a:gd name="connsiteX5" fmla="*/ 74443 w 152400"/>
                <a:gd name="connsiteY5" fmla="*/ 132055 h 142875"/>
                <a:gd name="connsiteX6" fmla="*/ 64556 w 152400"/>
                <a:gd name="connsiteY6" fmla="*/ 106994 h 142875"/>
                <a:gd name="connsiteX7" fmla="*/ 54631 w 152400"/>
                <a:gd name="connsiteY7" fmla="*/ 100222 h 142875"/>
                <a:gd name="connsiteX8" fmla="*/ 54631 w 152400"/>
                <a:gd name="connsiteY8" fmla="*/ 54673 h 142875"/>
                <a:gd name="connsiteX9" fmla="*/ 100170 w 152400"/>
                <a:gd name="connsiteY9" fmla="*/ 54673 h 142875"/>
                <a:gd name="connsiteX10" fmla="*/ 103675 w 152400"/>
                <a:gd name="connsiteY10" fmla="*/ 96088 h 142875"/>
                <a:gd name="connsiteX11" fmla="*/ 108152 w 152400"/>
                <a:gd name="connsiteY11" fmla="*/ 122653 h 142875"/>
                <a:gd name="connsiteX12" fmla="*/ 134717 w 152400"/>
                <a:gd name="connsiteY12" fmla="*/ 118167 h 142875"/>
                <a:gd name="connsiteX13" fmla="*/ 127106 w 152400"/>
                <a:gd name="connsiteY13" fmla="*/ 27737 h 142875"/>
                <a:gd name="connsiteX14" fmla="*/ 77414 w 152400"/>
                <a:gd name="connsiteY1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142875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17393E-C1C4-43DA-A6B1-3ABA77082A89}"/>
                </a:ext>
              </a:extLst>
            </p:cNvPr>
            <p:cNvSpPr/>
            <p:nvPr/>
          </p:nvSpPr>
          <p:spPr>
            <a:xfrm>
              <a:off x="6170593" y="3013169"/>
              <a:ext cx="333375" cy="333375"/>
            </a:xfrm>
            <a:custGeom>
              <a:avLst/>
              <a:gdLst>
                <a:gd name="connsiteX0" fmla="*/ 12723 w 333375"/>
                <a:gd name="connsiteY0" fmla="*/ 328515 h 333375"/>
                <a:gd name="connsiteX1" fmla="*/ 26191 w 333375"/>
                <a:gd name="connsiteY1" fmla="*/ 334097 h 333375"/>
                <a:gd name="connsiteX2" fmla="*/ 39660 w 333375"/>
                <a:gd name="connsiteY2" fmla="*/ 328515 h 333375"/>
                <a:gd name="connsiteX3" fmla="*/ 328515 w 333375"/>
                <a:gd name="connsiteY3" fmla="*/ 39660 h 333375"/>
                <a:gd name="connsiteX4" fmla="*/ 328515 w 333375"/>
                <a:gd name="connsiteY4" fmla="*/ 12723 h 333375"/>
                <a:gd name="connsiteX5" fmla="*/ 301578 w 333375"/>
                <a:gd name="connsiteY5" fmla="*/ 12723 h 333375"/>
                <a:gd name="connsiteX6" fmla="*/ 12723 w 333375"/>
                <a:gd name="connsiteY6" fmla="*/ 301578 h 333375"/>
                <a:gd name="connsiteX7" fmla="*/ 12723 w 333375"/>
                <a:gd name="connsiteY7" fmla="*/ 32851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375" h="333375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0F054A-6FFE-4012-93EE-568C5B1B2A42}"/>
                </a:ext>
              </a:extLst>
            </p:cNvPr>
            <p:cNvSpPr/>
            <p:nvPr/>
          </p:nvSpPr>
          <p:spPr>
            <a:xfrm>
              <a:off x="6058150" y="2993234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14 h 285750"/>
                <a:gd name="connsiteX2" fmla="*/ 12723 w 285750"/>
                <a:gd name="connsiteY2" fmla="*/ 276051 h 285750"/>
                <a:gd name="connsiteX3" fmla="*/ 26191 w 285750"/>
                <a:gd name="connsiteY3" fmla="*/ 281633 h 285750"/>
                <a:gd name="connsiteX4" fmla="*/ 39660 w 285750"/>
                <a:gd name="connsiteY4" fmla="*/ 27605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11AA75F-0393-4B2E-96E1-F088CC6A12EF}"/>
                </a:ext>
              </a:extLst>
            </p:cNvPr>
            <p:cNvSpPr/>
            <p:nvPr/>
          </p:nvSpPr>
          <p:spPr>
            <a:xfrm>
              <a:off x="6242992" y="3178076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24 h 285750"/>
                <a:gd name="connsiteX2" fmla="*/ 12723 w 285750"/>
                <a:gd name="connsiteY2" fmla="*/ 276061 h 285750"/>
                <a:gd name="connsiteX3" fmla="*/ 26191 w 285750"/>
                <a:gd name="connsiteY3" fmla="*/ 281642 h 285750"/>
                <a:gd name="connsiteX4" fmla="*/ 39660 w 285750"/>
                <a:gd name="connsiteY4" fmla="*/ 27606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Graphic 14" descr="dinosaur outline">
            <a:extLst>
              <a:ext uri="{FF2B5EF4-FFF2-40B4-BE49-F238E27FC236}">
                <a16:creationId xmlns:a16="http://schemas.microsoft.com/office/drawing/2014/main" id="{0DE3B922-950A-4A58-AAB9-38FDAD1D42F5}"/>
              </a:ext>
            </a:extLst>
          </p:cNvPr>
          <p:cNvSpPr>
            <a:spLocks noChangeAspect="1"/>
          </p:cNvSpPr>
          <p:nvPr/>
        </p:nvSpPr>
        <p:spPr>
          <a:xfrm>
            <a:off x="4946994" y="5307571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DCE69A-183E-4D92-928A-CEE76B9E5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 descr="girl with pigtails raising her hand with chalkboard in background">
            <a:extLst>
              <a:ext uri="{FF2B5EF4-FFF2-40B4-BE49-F238E27FC236}">
                <a16:creationId xmlns:a16="http://schemas.microsoft.com/office/drawing/2014/main" id="{A8A29F18-9B4E-4798-8043-A88568C47F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801097" y="1"/>
            <a:ext cx="4389475" cy="6677644"/>
          </a:xfrm>
        </p:spPr>
      </p:pic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043420_Science fair presentation_RVA_v3.potx" id="{29D4BD8F-7488-49D9-BFBB-7DF8C2B0292D}" vid="{799E8309-D02B-4451-A1B1-915D5FF07E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fair presentation</Template>
  <TotalTime>6</TotalTime>
  <Words>261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Lucida Sans Typewriter</vt:lpstr>
      <vt:lpstr>Times New Roman</vt:lpstr>
      <vt:lpstr>Tw Cen MT</vt:lpstr>
      <vt:lpstr>Office Theme</vt:lpstr>
      <vt:lpstr>Attendance System Using AWS</vt:lpstr>
      <vt:lpstr>Problem Statement    Manual attendance marking in classrooms is a time-consuming and error-prone task for faculty. Traditional methods like roll call or paper-based registers lead to issues such as proxy attendance, data loss, and inefficiency in large classes. Existing digital solutions still require manual input and lack automation. There is a need for an automated, accurate, and scalable attendance system that can process classroom images, identify students, and generate attendance records seamlessly. </vt:lpstr>
      <vt:lpstr>Project Overview</vt:lpstr>
      <vt:lpstr>System Architecture</vt:lpstr>
      <vt:lpstr>Workflow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bhargavpatel1121@hotmail.com</dc:creator>
  <cp:lastModifiedBy>bhargavpatel1121@hotmail.com</cp:lastModifiedBy>
  <cp:revision>1</cp:revision>
  <dcterms:created xsi:type="dcterms:W3CDTF">2025-09-26T14:36:37Z</dcterms:created>
  <dcterms:modified xsi:type="dcterms:W3CDTF">2025-09-26T14:43:29Z</dcterms:modified>
</cp:coreProperties>
</file>