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09" d="100"/>
          <a:sy n="109" d="100"/>
        </p:scale>
        <p:origin x="534" y="7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9/26/2025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352" y="1962149"/>
            <a:ext cx="4387648" cy="1547813"/>
          </a:xfrm>
        </p:spPr>
        <p:txBody>
          <a:bodyPr/>
          <a:lstStyle/>
          <a:p>
            <a:r>
              <a:rPr lang="en-US" dirty="0"/>
              <a:t>Attendance System Using AWS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: Bhargav Bhalodiya</a:t>
            </a:r>
          </a:p>
          <a:p>
            <a:r>
              <a:rPr lang="en-US" noProof="1"/>
              <a:t>Er Number : 92310133004</a:t>
            </a:r>
          </a:p>
          <a:p>
            <a:r>
              <a:rPr lang="en-US" noProof="1"/>
              <a:t>Subject : </a:t>
            </a:r>
            <a:r>
              <a:rPr lang="en-IN" dirty="0"/>
              <a:t>Capstone Project</a:t>
            </a:r>
            <a:endParaRPr lang="en-US" noProof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98844" y="1195714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 descr="Person in space suite in space ship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3294B8D-959C-918C-2773-91A717AF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00" y="395170"/>
            <a:ext cx="11473200" cy="540000"/>
          </a:xfrm>
        </p:spPr>
        <p:txBody>
          <a:bodyPr/>
          <a:lstStyle/>
          <a:p>
            <a:r>
              <a:rPr lang="en-US" b="1" dirty="0"/>
              <a:t>Problem Statement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dirty="0"/>
              <a:t>Manual attendance marking in classrooms is a </a:t>
            </a:r>
            <a:r>
              <a:rPr lang="en-US" b="1" dirty="0"/>
              <a:t>time-consuming and error-prone task</a:t>
            </a:r>
            <a:r>
              <a:rPr lang="en-US" dirty="0"/>
              <a:t> for faculty. Traditional methods like roll call or paper-based registers lead to issues such as </a:t>
            </a:r>
            <a:r>
              <a:rPr lang="en-US" b="1" dirty="0"/>
              <a:t>proxy attendance, data loss, and inefficiency</a:t>
            </a:r>
            <a:r>
              <a:rPr lang="en-US" dirty="0"/>
              <a:t> in large classes. Existing digital solutions still require </a:t>
            </a:r>
            <a:r>
              <a:rPr lang="en-US" b="1" dirty="0"/>
              <a:t>manual input</a:t>
            </a:r>
            <a:r>
              <a:rPr lang="en-US" dirty="0"/>
              <a:t> and lack automation.</a:t>
            </a:r>
            <a:br>
              <a:rPr lang="en-US" dirty="0"/>
            </a:br>
            <a:r>
              <a:rPr lang="en-US" dirty="0"/>
              <a:t>There is a need for an </a:t>
            </a:r>
            <a:r>
              <a:rPr lang="en-US" b="1" dirty="0"/>
              <a:t>automated, accurate, and scalable attendance system</a:t>
            </a:r>
            <a:r>
              <a:rPr lang="en-US" dirty="0"/>
              <a:t> that can process classroom images, identify students, and generate attendance records seamlessly.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IN" dirty="0"/>
              <a:t>Overview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928C0EC-35A3-F93C-0319-7F4864FBE7C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0000" y="3269835"/>
            <a:ext cx="54200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Faculty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 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identifies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&amp; absent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sheet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attendance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BAB8-F353-3EE4-CE21-2F5645BC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34400" cy="540000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56438-D61F-8D6A-76C6-09AA1B91F1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r>
              <a:rPr lang="en-IN" dirty="0"/>
              <a:t>: React.js (user-friendly interface).</a:t>
            </a:r>
          </a:p>
          <a:p>
            <a:r>
              <a:rPr lang="en-IN" b="1" dirty="0"/>
              <a:t>Backend</a:t>
            </a:r>
            <a:r>
              <a:rPr lang="en-IN" dirty="0"/>
              <a:t>: Python (Flask API).</a:t>
            </a:r>
          </a:p>
          <a:p>
            <a:r>
              <a:rPr lang="en-IN" b="1" dirty="0"/>
              <a:t>AWS Services</a:t>
            </a:r>
            <a:r>
              <a:rPr lang="en-IN" dirty="0"/>
              <a:t>:</a:t>
            </a:r>
          </a:p>
          <a:p>
            <a:pPr lvl="1"/>
            <a:r>
              <a:rPr lang="en-IN" b="1" dirty="0"/>
              <a:t>S3</a:t>
            </a:r>
            <a:r>
              <a:rPr lang="en-IN" dirty="0"/>
              <a:t> – Store uploaded class images.</a:t>
            </a:r>
          </a:p>
          <a:p>
            <a:pPr lvl="1"/>
            <a:r>
              <a:rPr lang="en-IN" b="1" dirty="0"/>
              <a:t>Rekognition</a:t>
            </a:r>
            <a:r>
              <a:rPr lang="en-IN" dirty="0"/>
              <a:t> – Detect and recognize student faces.</a:t>
            </a:r>
          </a:p>
          <a:p>
            <a:pPr lvl="1"/>
            <a:r>
              <a:rPr lang="en-IN" b="1" dirty="0"/>
              <a:t>DynamoDB / RDS</a:t>
            </a:r>
            <a:r>
              <a:rPr lang="en-IN" dirty="0"/>
              <a:t> – Store student details.</a:t>
            </a:r>
          </a:p>
          <a:p>
            <a:pPr lvl="1"/>
            <a:r>
              <a:rPr lang="en-IN" b="1" dirty="0"/>
              <a:t>Lambda (optional)</a:t>
            </a:r>
            <a:r>
              <a:rPr lang="en-IN" dirty="0"/>
              <a:t> – Automate processing workflow.</a:t>
            </a:r>
          </a:p>
          <a:p>
            <a:r>
              <a:rPr lang="en-IN" b="1" dirty="0"/>
              <a:t>Excel Report</a:t>
            </a:r>
            <a:r>
              <a:rPr lang="en-IN" dirty="0"/>
              <a:t> generated and shared with faculty. Using Python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044A-5BC2-EF88-B008-2364AC208B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852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EDC40-55D6-7B67-CC6A-F94F3EB8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9C41-40FA-70D9-3CB6-851EA7C3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234400" cy="540000"/>
          </a:xfrm>
        </p:spPr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2E362-99BD-D233-A416-9DFDB2170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Faculty logs in → uploads </a:t>
            </a:r>
            <a:r>
              <a:rPr lang="en-IN" b="1" dirty="0"/>
              <a:t>class image</a:t>
            </a:r>
            <a:r>
              <a:rPr lang="en-IN" dirty="0"/>
              <a:t>.</a:t>
            </a:r>
          </a:p>
          <a:p>
            <a:r>
              <a:rPr lang="en-IN" dirty="0"/>
              <a:t>Image stored in </a:t>
            </a:r>
            <a:r>
              <a:rPr lang="en-IN" b="1" dirty="0"/>
              <a:t>AWS S3 bucket</a:t>
            </a:r>
            <a:r>
              <a:rPr lang="en-IN" dirty="0"/>
              <a:t>.</a:t>
            </a:r>
          </a:p>
          <a:p>
            <a:r>
              <a:rPr lang="en-IN" b="1" dirty="0"/>
              <a:t>Flask API</a:t>
            </a:r>
            <a:r>
              <a:rPr lang="en-IN" dirty="0"/>
              <a:t> triggers AWS Rekognition → detect faces.</a:t>
            </a:r>
          </a:p>
          <a:p>
            <a:r>
              <a:rPr lang="en-IN" dirty="0"/>
              <a:t>Match detected faces with </a:t>
            </a:r>
            <a:r>
              <a:rPr lang="en-IN" b="1" dirty="0"/>
              <a:t>registered student database</a:t>
            </a:r>
            <a:r>
              <a:rPr lang="en-IN" dirty="0"/>
              <a:t>.</a:t>
            </a:r>
          </a:p>
          <a:p>
            <a:r>
              <a:rPr lang="en-IN" dirty="0"/>
              <a:t>Attendance marked → </a:t>
            </a:r>
            <a:r>
              <a:rPr lang="en-IN" b="1" dirty="0"/>
              <a:t>Excel sheet generated</a:t>
            </a:r>
            <a:r>
              <a:rPr lang="en-IN" dirty="0"/>
              <a:t> (present/absent).</a:t>
            </a:r>
          </a:p>
          <a:p>
            <a:r>
              <a:rPr lang="en-IN" dirty="0"/>
              <a:t>Faculty downloads the report via frontend.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D1E0-0312-2603-9D4E-0A37076E59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598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Jens Martensson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jens@bellowscollege.com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01097" y="1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37</TotalTime>
  <Words>252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Typewriter</vt:lpstr>
      <vt:lpstr>Times New Roman</vt:lpstr>
      <vt:lpstr>Tw Cen MT</vt:lpstr>
      <vt:lpstr>Office Theme</vt:lpstr>
      <vt:lpstr>Attendance System Using AWS</vt:lpstr>
      <vt:lpstr>Problem Statement    Manual attendance marking in classrooms is a time-consuming and error-prone task for faculty. Traditional methods like roll call or paper-based registers lead to issues such as proxy attendance, data loss, and inefficiency in large classes. Existing digital solutions still require manual input and lack automation. There is a need for an automated, accurate, and scalable attendance system that can process classroom images, identify students, and generate attendance records seamlessly. </vt:lpstr>
      <vt:lpstr>Project Overview</vt:lpstr>
      <vt:lpstr>System Architecture</vt:lpstr>
      <vt:lpstr>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bhargavpatel1121@hotmail.com</dc:creator>
  <cp:lastModifiedBy>bhargavpatel1121@hotmail.com</cp:lastModifiedBy>
  <cp:revision>2</cp:revision>
  <dcterms:created xsi:type="dcterms:W3CDTF">2025-09-26T14:36:37Z</dcterms:created>
  <dcterms:modified xsi:type="dcterms:W3CDTF">2025-09-26T15:26:09Z</dcterms:modified>
</cp:coreProperties>
</file>