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60" r:id="rId4"/>
    <p:sldId id="268" r:id="rId5"/>
    <p:sldId id="291" r:id="rId6"/>
    <p:sldId id="262" r:id="rId7"/>
    <p:sldId id="290" r:id="rId8"/>
    <p:sldId id="275" r:id="rId9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8F77EF-530C-42F0-B556-E5ED8BC84668}">
  <a:tblStyle styleId="{098F77EF-530C-42F0-B556-E5ED8BC846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7"/>
    <p:restoredTop sz="94693"/>
  </p:normalViewPr>
  <p:slideViewPr>
    <p:cSldViewPr snapToGrid="0">
      <p:cViewPr varScale="1">
        <p:scale>
          <a:sx n="149" d="100"/>
          <a:sy n="149" d="100"/>
        </p:scale>
        <p:origin x="176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a5a2fc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a5a2fc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4a5a2fcf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4a5a2fcf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e4b6bc674c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e4b6bc674c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e4a5a2fcff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e4a5a2fcff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e4a5a2fcff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e4a5a2fcff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84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e4b6bc674c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e4b6bc674c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Mobile Shopping</a:t>
            </a:r>
            <a:endParaRPr dirty="0"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Bhargav </a:t>
            </a:r>
            <a:r>
              <a:rPr lang="en" dirty="0" err="1"/>
              <a:t>Borse</a:t>
            </a:r>
            <a:r>
              <a:rPr lang="en" dirty="0"/>
              <a:t> – 301278352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Khanjan Dave – 301307330</a:t>
            </a:r>
            <a:endParaRPr dirty="0"/>
          </a:p>
        </p:txBody>
      </p:sp>
      <p:grpSp>
        <p:nvGrpSpPr>
          <p:cNvPr id="64" name="Google Shape;64;p17"/>
          <p:cNvGrpSpPr/>
          <p:nvPr/>
        </p:nvGrpSpPr>
        <p:grpSpPr>
          <a:xfrm>
            <a:off x="255286" y="542492"/>
            <a:ext cx="4379881" cy="4235912"/>
            <a:chOff x="304800" y="1245775"/>
            <a:chExt cx="3603061" cy="3484627"/>
          </a:xfrm>
        </p:grpSpPr>
        <p:sp>
          <p:nvSpPr>
            <p:cNvPr id="65" name="Google Shape;65;p17"/>
            <p:cNvSpPr/>
            <p:nvPr/>
          </p:nvSpPr>
          <p:spPr>
            <a:xfrm>
              <a:off x="2856196" y="2873496"/>
              <a:ext cx="291584" cy="384461"/>
            </a:xfrm>
            <a:custGeom>
              <a:avLst/>
              <a:gdLst/>
              <a:ahLst/>
              <a:cxnLst/>
              <a:rect l="l" t="t" r="r" b="b"/>
              <a:pathLst>
                <a:path w="1645" h="2169" extrusionOk="0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197411" y="2806671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2990732" y="2585281"/>
              <a:ext cx="302220" cy="373648"/>
            </a:xfrm>
            <a:custGeom>
              <a:avLst/>
              <a:gdLst/>
              <a:ahLst/>
              <a:cxnLst/>
              <a:rect l="l" t="t" r="r" b="b"/>
              <a:pathLst>
                <a:path w="1705" h="2108" extrusionOk="0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022993" y="3137072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366511" y="2440110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160542" y="2218721"/>
              <a:ext cx="301511" cy="373648"/>
            </a:xfrm>
            <a:custGeom>
              <a:avLst/>
              <a:gdLst/>
              <a:ahLst/>
              <a:cxnLst/>
              <a:rect l="l" t="t" r="r" b="b"/>
              <a:pathLst>
                <a:path w="1701" h="2108" extrusionOk="0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507251" y="1951245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245092" y="1835144"/>
              <a:ext cx="317641" cy="340679"/>
            </a:xfrm>
            <a:custGeom>
              <a:avLst/>
              <a:gdLst/>
              <a:ahLst/>
              <a:cxnLst/>
              <a:rect l="l" t="t" r="r" b="b"/>
              <a:pathLst>
                <a:path w="1792" h="1922" extrusionOk="0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436527" y="1366485"/>
              <a:ext cx="239117" cy="444372"/>
            </a:xfrm>
            <a:custGeom>
              <a:avLst/>
              <a:gdLst/>
              <a:ahLst/>
              <a:cxnLst/>
              <a:rect l="l" t="t" r="r" b="b"/>
              <a:pathLst>
                <a:path w="1349" h="2507" extrusionOk="0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923908" y="1764419"/>
              <a:ext cx="657262" cy="1627887"/>
            </a:xfrm>
            <a:custGeom>
              <a:avLst/>
              <a:gdLst/>
              <a:ahLst/>
              <a:cxnLst/>
              <a:rect l="l" t="t" r="r" b="b"/>
              <a:pathLst>
                <a:path w="3708" h="9184" extrusionOk="0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376124" y="2851871"/>
              <a:ext cx="292116" cy="384461"/>
            </a:xfrm>
            <a:custGeom>
              <a:avLst/>
              <a:gdLst/>
              <a:ahLst/>
              <a:cxnLst/>
              <a:rect l="l" t="t" r="r" b="b"/>
              <a:pathLst>
                <a:path w="1648" h="2169" extrusionOk="0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942560" y="2785046"/>
              <a:ext cx="384466" cy="211639"/>
            </a:xfrm>
            <a:custGeom>
              <a:avLst/>
              <a:gdLst/>
              <a:ahLst/>
              <a:cxnLst/>
              <a:rect l="l" t="t" r="r" b="b"/>
              <a:pathLst>
                <a:path w="2169" h="1194" extrusionOk="0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231662" y="2563833"/>
              <a:ext cx="301333" cy="374357"/>
            </a:xfrm>
            <a:custGeom>
              <a:avLst/>
              <a:gdLst/>
              <a:ahLst/>
              <a:cxnLst/>
              <a:rect l="l" t="t" r="r" b="b"/>
              <a:pathLst>
                <a:path w="1700" h="2112" extrusionOk="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105634" y="3115624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73637" y="2418485"/>
              <a:ext cx="384289" cy="211462"/>
            </a:xfrm>
            <a:custGeom>
              <a:avLst/>
              <a:gdLst/>
              <a:ahLst/>
              <a:cxnLst/>
              <a:rect l="l" t="t" r="r" b="b"/>
              <a:pathLst>
                <a:path w="2168" h="1193" extrusionOk="0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062562" y="2197096"/>
              <a:ext cx="301334" cy="374535"/>
            </a:xfrm>
            <a:custGeom>
              <a:avLst/>
              <a:gdLst/>
              <a:ahLst/>
              <a:cxnLst/>
              <a:rect l="l" t="t" r="r" b="b"/>
              <a:pathLst>
                <a:path w="1700" h="2113" extrusionOk="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665158" y="1930506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961881" y="1813696"/>
              <a:ext cx="317464" cy="340679"/>
            </a:xfrm>
            <a:custGeom>
              <a:avLst/>
              <a:gdLst/>
              <a:ahLst/>
              <a:cxnLst/>
              <a:rect l="l" t="t" r="r" b="b"/>
              <a:pathLst>
                <a:path w="1791" h="1922" extrusionOk="0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48793" y="1345569"/>
              <a:ext cx="239294" cy="444549"/>
            </a:xfrm>
            <a:custGeom>
              <a:avLst/>
              <a:gdLst/>
              <a:ahLst/>
              <a:cxnLst/>
              <a:rect l="l" t="t" r="r" b="b"/>
              <a:pathLst>
                <a:path w="1350" h="2508" extrusionOk="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943447" y="1743681"/>
              <a:ext cx="657262" cy="1627178"/>
            </a:xfrm>
            <a:custGeom>
              <a:avLst/>
              <a:gdLst/>
              <a:ahLst/>
              <a:cxnLst/>
              <a:rect l="l" t="t" r="r" b="b"/>
              <a:pathLst>
                <a:path w="3708" h="9180" extrusionOk="0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069965" y="3403839"/>
              <a:ext cx="768578" cy="913914"/>
            </a:xfrm>
            <a:custGeom>
              <a:avLst/>
              <a:gdLst/>
              <a:ahLst/>
              <a:cxnLst/>
              <a:rect l="l" t="t" r="r" b="b"/>
              <a:pathLst>
                <a:path w="4336" h="5156" extrusionOk="0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82876" y="3684963"/>
              <a:ext cx="389075" cy="472910"/>
            </a:xfrm>
            <a:custGeom>
              <a:avLst/>
              <a:gdLst/>
              <a:ahLst/>
              <a:cxnLst/>
              <a:rect l="l" t="t" r="r" b="b"/>
              <a:pathLst>
                <a:path w="2195" h="2668" extrusionOk="0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304800" y="3064752"/>
              <a:ext cx="835580" cy="915509"/>
            </a:xfrm>
            <a:custGeom>
              <a:avLst/>
              <a:gdLst/>
              <a:ahLst/>
              <a:cxnLst/>
              <a:rect l="l" t="t" r="r" b="b"/>
              <a:pathLst>
                <a:path w="4714" h="5165" extrusionOk="0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4551" y="3407561"/>
              <a:ext cx="406800" cy="479823"/>
            </a:xfrm>
            <a:custGeom>
              <a:avLst/>
              <a:gdLst/>
              <a:ahLst/>
              <a:cxnLst/>
              <a:rect l="l" t="t" r="r" b="b"/>
              <a:pathLst>
                <a:path w="2295" h="2707" extrusionOk="0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80607" y="4206798"/>
              <a:ext cx="3327254" cy="523604"/>
            </a:xfrm>
            <a:custGeom>
              <a:avLst/>
              <a:gdLst/>
              <a:ahLst/>
              <a:cxnLst/>
              <a:rect l="l" t="t" r="r" b="b"/>
              <a:pathLst>
                <a:path w="18771" h="2954" extrusionOk="0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517573" y="1245775"/>
              <a:ext cx="1740112" cy="2987414"/>
            </a:xfrm>
            <a:custGeom>
              <a:avLst/>
              <a:gdLst/>
              <a:ahLst/>
              <a:cxnLst/>
              <a:rect l="l" t="t" r="r" b="b"/>
              <a:pathLst>
                <a:path w="9817" h="16854" extrusionOk="0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648209" y="1577062"/>
              <a:ext cx="1478838" cy="2347887"/>
            </a:xfrm>
            <a:custGeom>
              <a:avLst/>
              <a:gdLst/>
              <a:ahLst/>
              <a:cxnLst/>
              <a:rect l="l" t="t" r="r" b="b"/>
              <a:pathLst>
                <a:path w="8343" h="13246" extrusionOk="0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132999" y="1367194"/>
              <a:ext cx="508190" cy="106174"/>
            </a:xfrm>
            <a:custGeom>
              <a:avLst/>
              <a:gdLst/>
              <a:ahLst/>
              <a:cxnLst/>
              <a:rect l="l" t="t" r="r" b="b"/>
              <a:pathLst>
                <a:path w="2867" h="599" extrusionOk="0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294478" y="3980090"/>
              <a:ext cx="186118" cy="186292"/>
            </a:xfrm>
            <a:custGeom>
              <a:avLst/>
              <a:gdLst/>
              <a:ahLst/>
              <a:cxnLst/>
              <a:rect l="l" t="t" r="r" b="b"/>
              <a:pathLst>
                <a:path w="1050" h="1051" extrusionOk="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304404" y="3990194"/>
              <a:ext cx="166265" cy="166972"/>
            </a:xfrm>
            <a:custGeom>
              <a:avLst/>
              <a:gdLst/>
              <a:ahLst/>
              <a:cxnLst/>
              <a:rect l="l" t="t" r="r" b="b"/>
              <a:pathLst>
                <a:path w="938" h="942" extrusionOk="0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171464" y="1383324"/>
              <a:ext cx="425944" cy="74801"/>
            </a:xfrm>
            <a:custGeom>
              <a:avLst/>
              <a:gdLst/>
              <a:ahLst/>
              <a:cxnLst/>
              <a:rect l="l" t="t" r="r" b="b"/>
              <a:pathLst>
                <a:path w="2403" h="422" extrusionOk="0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37660" y="1607727"/>
              <a:ext cx="2123692" cy="284490"/>
            </a:xfrm>
            <a:custGeom>
              <a:avLst/>
              <a:gdLst/>
              <a:ahLst/>
              <a:cxnLst/>
              <a:rect l="l" t="t" r="r" b="b"/>
              <a:pathLst>
                <a:path w="11981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37660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640410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44047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247683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1142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54778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461165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57529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337660" y="1607727"/>
              <a:ext cx="638827" cy="284490"/>
            </a:xfrm>
            <a:custGeom>
              <a:avLst/>
              <a:gdLst/>
              <a:ahLst/>
              <a:cxnLst/>
              <a:rect l="l" t="t" r="r" b="b"/>
              <a:pathLst>
                <a:path w="3604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944047" y="1607727"/>
              <a:ext cx="362841" cy="284490"/>
            </a:xfrm>
            <a:custGeom>
              <a:avLst/>
              <a:gdLst/>
              <a:ahLst/>
              <a:cxnLst/>
              <a:rect l="l" t="t" r="r" b="b"/>
              <a:pathLst>
                <a:path w="2047" h="1605" extrusionOk="0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472087" y="1607727"/>
              <a:ext cx="382871" cy="284490"/>
            </a:xfrm>
            <a:custGeom>
              <a:avLst/>
              <a:gdLst/>
              <a:ahLst/>
              <a:cxnLst/>
              <a:rect l="l" t="t" r="r" b="b"/>
              <a:pathLst>
                <a:path w="2160" h="1605" extrusionOk="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03197" y="1607727"/>
              <a:ext cx="658148" cy="284490"/>
            </a:xfrm>
            <a:custGeom>
              <a:avLst/>
              <a:gdLst/>
              <a:ahLst/>
              <a:cxnLst/>
              <a:rect l="l" t="t" r="r" b="b"/>
              <a:pathLst>
                <a:path w="3713" h="1605" extrusionOk="0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968398" y="1607727"/>
              <a:ext cx="799597" cy="284490"/>
            </a:xfrm>
            <a:custGeom>
              <a:avLst/>
              <a:gdLst/>
              <a:ahLst/>
              <a:cxnLst/>
              <a:rect l="l" t="t" r="r" b="b"/>
              <a:pathLst>
                <a:path w="4511" h="1605" extrusionOk="0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34024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34024" y="1607727"/>
              <a:ext cx="779567" cy="284490"/>
            </a:xfrm>
            <a:custGeom>
              <a:avLst/>
              <a:gdLst/>
              <a:ahLst/>
              <a:cxnLst/>
              <a:rect l="l" t="t" r="r" b="b"/>
              <a:pathLst>
                <a:path w="4398" h="1605" extrusionOk="0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47323" y="1569263"/>
              <a:ext cx="1485042" cy="38641"/>
            </a:xfrm>
            <a:custGeom>
              <a:avLst/>
              <a:gdLst/>
              <a:ahLst/>
              <a:cxnLst/>
              <a:rect l="l" t="t" r="r" b="b"/>
              <a:pathLst>
                <a:path w="8378" h="218" extrusionOk="0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094426" y="2833436"/>
              <a:ext cx="190017" cy="189306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3534" y="2284659"/>
              <a:ext cx="772477" cy="703692"/>
            </a:xfrm>
            <a:custGeom>
              <a:avLst/>
              <a:gdLst/>
              <a:ahLst/>
              <a:cxnLst/>
              <a:rect l="l" t="t" r="r" b="b"/>
              <a:pathLst>
                <a:path w="4358" h="3970" extrusionOk="0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541925" y="2328618"/>
              <a:ext cx="674987" cy="615598"/>
            </a:xfrm>
            <a:custGeom>
              <a:avLst/>
              <a:gdLst/>
              <a:ahLst/>
              <a:cxnLst/>
              <a:rect l="l" t="t" r="r" b="b"/>
              <a:pathLst>
                <a:path w="3808" h="3473" extrusionOk="0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185180" y="2930749"/>
              <a:ext cx="472030" cy="445081"/>
            </a:xfrm>
            <a:custGeom>
              <a:avLst/>
              <a:gdLst/>
              <a:ahLst/>
              <a:cxnLst/>
              <a:rect l="l" t="t" r="r" b="b"/>
              <a:pathLst>
                <a:path w="2663" h="2511" extrusionOk="0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27345" y="3706588"/>
              <a:ext cx="1379753" cy="767149"/>
            </a:xfrm>
            <a:custGeom>
              <a:avLst/>
              <a:gdLst/>
              <a:ahLst/>
              <a:cxnLst/>
              <a:rect l="l" t="t" r="r" b="b"/>
              <a:pathLst>
                <a:path w="7784" h="4328" extrusionOk="0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75942" y="3479881"/>
              <a:ext cx="1483447" cy="226883"/>
            </a:xfrm>
            <a:custGeom>
              <a:avLst/>
              <a:gdLst/>
              <a:ahLst/>
              <a:cxnLst/>
              <a:rect l="l" t="t" r="r" b="b"/>
              <a:pathLst>
                <a:path w="8369" h="1280" extrusionOk="0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7345" y="3706588"/>
              <a:ext cx="1379753" cy="49276"/>
            </a:xfrm>
            <a:custGeom>
              <a:avLst/>
              <a:gdLst/>
              <a:ahLst/>
              <a:cxnLst/>
              <a:rect l="l" t="t" r="r" b="b"/>
              <a:pathLst>
                <a:path w="7784" h="278" extrusionOk="0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895" y="3090986"/>
              <a:ext cx="508899" cy="498080"/>
            </a:xfrm>
            <a:custGeom>
              <a:avLst/>
              <a:gdLst/>
              <a:ahLst/>
              <a:cxnLst/>
              <a:rect l="l" t="t" r="r" b="b"/>
              <a:pathLst>
                <a:path w="2871" h="2810" extrusionOk="0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561355" y="3090986"/>
              <a:ext cx="508190" cy="498080"/>
            </a:xfrm>
            <a:custGeom>
              <a:avLst/>
              <a:gdLst/>
              <a:ahLst/>
              <a:cxnLst/>
              <a:rect l="l" t="t" r="r" b="b"/>
              <a:pathLst>
                <a:path w="2867" h="2810" extrusionOk="0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044727" y="3556631"/>
              <a:ext cx="1138332" cy="1033914"/>
            </a:xfrm>
            <a:custGeom>
              <a:avLst/>
              <a:gdLst/>
              <a:ahLst/>
              <a:cxnLst/>
              <a:rect l="l" t="t" r="r" b="b"/>
              <a:pathLst>
                <a:path w="6422" h="5833" extrusionOk="0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49781" y="3648094"/>
              <a:ext cx="71611" cy="7161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37762" y="3648094"/>
              <a:ext cx="71788" cy="7161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65202" y="3664224"/>
              <a:ext cx="527334" cy="392969"/>
            </a:xfrm>
            <a:custGeom>
              <a:avLst/>
              <a:gdLst/>
              <a:ahLst/>
              <a:cxnLst/>
              <a:rect l="l" t="t" r="r" b="b"/>
              <a:pathLst>
                <a:path w="2975" h="2217" extrusionOk="0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365911" y="3665111"/>
              <a:ext cx="525029" cy="354328"/>
            </a:xfrm>
            <a:custGeom>
              <a:avLst/>
              <a:gdLst/>
              <a:ahLst/>
              <a:cxnLst/>
              <a:rect l="l" t="t" r="r" b="b"/>
              <a:pathLst>
                <a:path w="2962" h="1999" extrusionOk="0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40953" y="4158230"/>
              <a:ext cx="571825" cy="381802"/>
            </a:xfrm>
            <a:custGeom>
              <a:avLst/>
              <a:gdLst/>
              <a:ahLst/>
              <a:cxnLst/>
              <a:rect l="l" t="t" r="r" b="b"/>
              <a:pathLst>
                <a:path w="3226" h="2154" extrusionOk="0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846270" y="4197581"/>
              <a:ext cx="537437" cy="144638"/>
            </a:xfrm>
            <a:custGeom>
              <a:avLst/>
              <a:gdLst/>
              <a:ahLst/>
              <a:cxnLst/>
              <a:rect l="l" t="t" r="r" b="b"/>
              <a:pathLst>
                <a:path w="3032" h="816" extrusionOk="0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290469" y="4381393"/>
              <a:ext cx="72497" cy="70724"/>
            </a:xfrm>
            <a:custGeom>
              <a:avLst/>
              <a:gdLst/>
              <a:ahLst/>
              <a:cxnLst/>
              <a:rect l="l" t="t" r="r" b="b"/>
              <a:pathLst>
                <a:path w="409" h="399" extrusionOk="0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5473" y="4395219"/>
              <a:ext cx="367450" cy="114682"/>
            </a:xfrm>
            <a:custGeom>
              <a:avLst/>
              <a:gdLst/>
              <a:ahLst/>
              <a:cxnLst/>
              <a:rect l="l" t="t" r="r" b="b"/>
              <a:pathLst>
                <a:path w="2073" h="647" extrusionOk="0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7F5EEA-2CF8-8E4C-5416-F894B520E7C0}"/>
              </a:ext>
            </a:extLst>
          </p:cNvPr>
          <p:cNvGrpSpPr/>
          <p:nvPr/>
        </p:nvGrpSpPr>
        <p:grpSpPr>
          <a:xfrm>
            <a:off x="5769968" y="3361291"/>
            <a:ext cx="3151841" cy="1477796"/>
            <a:chOff x="2700534" y="3228078"/>
            <a:chExt cx="3151841" cy="1477796"/>
          </a:xfrm>
        </p:grpSpPr>
        <p:sp>
          <p:nvSpPr>
            <p:cNvPr id="145" name="Google Shape;145;p18"/>
            <p:cNvSpPr/>
            <p:nvPr/>
          </p:nvSpPr>
          <p:spPr>
            <a:xfrm>
              <a:off x="2700534" y="4553464"/>
              <a:ext cx="3151841" cy="152410"/>
            </a:xfrm>
            <a:custGeom>
              <a:avLst/>
              <a:gdLst/>
              <a:ahLst/>
              <a:cxnLst/>
              <a:rect l="l" t="t" r="r" b="b"/>
              <a:pathLst>
                <a:path w="21714" h="1050" extrusionOk="0">
                  <a:moveTo>
                    <a:pt x="1" y="0"/>
                  </a:moveTo>
                  <a:lnTo>
                    <a:pt x="1" y="481"/>
                  </a:lnTo>
                  <a:cubicBezTo>
                    <a:pt x="1" y="794"/>
                    <a:pt x="256" y="1049"/>
                    <a:pt x="569" y="1049"/>
                  </a:cubicBezTo>
                  <a:lnTo>
                    <a:pt x="21146" y="1049"/>
                  </a:lnTo>
                  <a:cubicBezTo>
                    <a:pt x="21462" y="1049"/>
                    <a:pt x="21714" y="794"/>
                    <a:pt x="21714" y="481"/>
                  </a:cubicBezTo>
                  <a:lnTo>
                    <a:pt x="2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3221635" y="3228078"/>
              <a:ext cx="2109646" cy="1325533"/>
            </a:xfrm>
            <a:custGeom>
              <a:avLst/>
              <a:gdLst/>
              <a:ahLst/>
              <a:cxnLst/>
              <a:rect l="l" t="t" r="r" b="b"/>
              <a:pathLst>
                <a:path w="14534" h="9132" extrusionOk="0">
                  <a:moveTo>
                    <a:pt x="872" y="0"/>
                  </a:moveTo>
                  <a:cubicBezTo>
                    <a:pt x="391" y="0"/>
                    <a:pt x="1" y="390"/>
                    <a:pt x="1" y="872"/>
                  </a:cubicBezTo>
                  <a:lnTo>
                    <a:pt x="1" y="9131"/>
                  </a:lnTo>
                  <a:lnTo>
                    <a:pt x="14534" y="9131"/>
                  </a:lnTo>
                  <a:lnTo>
                    <a:pt x="14534" y="872"/>
                  </a:lnTo>
                  <a:cubicBezTo>
                    <a:pt x="14534" y="390"/>
                    <a:pt x="14144" y="0"/>
                    <a:pt x="13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3319179" y="3333749"/>
              <a:ext cx="1915287" cy="1219862"/>
            </a:xfrm>
            <a:custGeom>
              <a:avLst/>
              <a:gdLst/>
              <a:ahLst/>
              <a:cxnLst/>
              <a:rect l="l" t="t" r="r" b="b"/>
              <a:pathLst>
                <a:path w="13195" h="8404" extrusionOk="0">
                  <a:moveTo>
                    <a:pt x="1" y="1"/>
                  </a:moveTo>
                  <a:lnTo>
                    <a:pt x="1" y="8403"/>
                  </a:lnTo>
                  <a:lnTo>
                    <a:pt x="13194" y="8403"/>
                  </a:lnTo>
                  <a:lnTo>
                    <a:pt x="13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4086316" y="4553464"/>
              <a:ext cx="380300" cy="59948"/>
            </a:xfrm>
            <a:custGeom>
              <a:avLst/>
              <a:gdLst/>
              <a:ahLst/>
              <a:cxnLst/>
              <a:rect l="l" t="t" r="r" b="b"/>
              <a:pathLst>
                <a:path w="2620" h="413" extrusionOk="0">
                  <a:moveTo>
                    <a:pt x="1" y="0"/>
                  </a:moveTo>
                  <a:cubicBezTo>
                    <a:pt x="1" y="230"/>
                    <a:pt x="187" y="412"/>
                    <a:pt x="413" y="412"/>
                  </a:cubicBezTo>
                  <a:lnTo>
                    <a:pt x="2208" y="412"/>
                  </a:lnTo>
                  <a:cubicBezTo>
                    <a:pt x="2438" y="412"/>
                    <a:pt x="2620" y="230"/>
                    <a:pt x="262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319179" y="3442613"/>
              <a:ext cx="1915287" cy="633881"/>
            </a:xfrm>
            <a:custGeom>
              <a:avLst/>
              <a:gdLst/>
              <a:ahLst/>
              <a:cxnLst/>
              <a:rect l="l" t="t" r="r" b="b"/>
              <a:pathLst>
                <a:path w="13195" h="4367" extrusionOk="0">
                  <a:moveTo>
                    <a:pt x="1" y="1"/>
                  </a:moveTo>
                  <a:lnTo>
                    <a:pt x="1" y="4297"/>
                  </a:lnTo>
                  <a:cubicBezTo>
                    <a:pt x="308" y="4163"/>
                    <a:pt x="525" y="3859"/>
                    <a:pt x="525" y="3500"/>
                  </a:cubicBezTo>
                  <a:cubicBezTo>
                    <a:pt x="525" y="3981"/>
                    <a:pt x="915" y="4367"/>
                    <a:pt x="1392" y="4367"/>
                  </a:cubicBezTo>
                  <a:cubicBezTo>
                    <a:pt x="1874" y="4367"/>
                    <a:pt x="2259" y="3981"/>
                    <a:pt x="2259" y="3500"/>
                  </a:cubicBezTo>
                  <a:cubicBezTo>
                    <a:pt x="2259" y="3981"/>
                    <a:pt x="2650" y="4367"/>
                    <a:pt x="3127" y="4367"/>
                  </a:cubicBezTo>
                  <a:cubicBezTo>
                    <a:pt x="3608" y="4367"/>
                    <a:pt x="3994" y="3981"/>
                    <a:pt x="3994" y="3500"/>
                  </a:cubicBezTo>
                  <a:cubicBezTo>
                    <a:pt x="3994" y="3981"/>
                    <a:pt x="4384" y="4367"/>
                    <a:pt x="4861" y="4367"/>
                  </a:cubicBezTo>
                  <a:cubicBezTo>
                    <a:pt x="5342" y="4367"/>
                    <a:pt x="5728" y="3981"/>
                    <a:pt x="5728" y="3500"/>
                  </a:cubicBezTo>
                  <a:cubicBezTo>
                    <a:pt x="5728" y="3981"/>
                    <a:pt x="6118" y="4367"/>
                    <a:pt x="6595" y="4367"/>
                  </a:cubicBezTo>
                  <a:cubicBezTo>
                    <a:pt x="7076" y="4367"/>
                    <a:pt x="7462" y="3981"/>
                    <a:pt x="7462" y="3500"/>
                  </a:cubicBezTo>
                  <a:cubicBezTo>
                    <a:pt x="7462" y="3981"/>
                    <a:pt x="7853" y="4367"/>
                    <a:pt x="8330" y="4367"/>
                  </a:cubicBezTo>
                  <a:cubicBezTo>
                    <a:pt x="8811" y="4367"/>
                    <a:pt x="9197" y="3981"/>
                    <a:pt x="9197" y="3500"/>
                  </a:cubicBezTo>
                  <a:cubicBezTo>
                    <a:pt x="9197" y="3981"/>
                    <a:pt x="9587" y="4367"/>
                    <a:pt x="10064" y="4367"/>
                  </a:cubicBezTo>
                  <a:cubicBezTo>
                    <a:pt x="10545" y="4367"/>
                    <a:pt x="10931" y="3981"/>
                    <a:pt x="10931" y="3500"/>
                  </a:cubicBezTo>
                  <a:cubicBezTo>
                    <a:pt x="10931" y="3981"/>
                    <a:pt x="11321" y="4367"/>
                    <a:pt x="11798" y="4367"/>
                  </a:cubicBezTo>
                  <a:cubicBezTo>
                    <a:pt x="12279" y="4367"/>
                    <a:pt x="12665" y="3981"/>
                    <a:pt x="12665" y="3500"/>
                  </a:cubicBezTo>
                  <a:cubicBezTo>
                    <a:pt x="12665" y="3859"/>
                    <a:pt x="12882" y="4163"/>
                    <a:pt x="13194" y="4297"/>
                  </a:cubicBezTo>
                  <a:lnTo>
                    <a:pt x="13194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891846" y="3333749"/>
              <a:ext cx="601222" cy="367091"/>
            </a:xfrm>
            <a:custGeom>
              <a:avLst/>
              <a:gdLst/>
              <a:ahLst/>
              <a:cxnLst/>
              <a:rect l="l" t="t" r="r" b="b"/>
              <a:pathLst>
                <a:path w="4142" h="2529" extrusionOk="0">
                  <a:moveTo>
                    <a:pt x="2940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4141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3143543" y="3333749"/>
              <a:ext cx="523130" cy="367091"/>
            </a:xfrm>
            <a:custGeom>
              <a:avLst/>
              <a:gdLst/>
              <a:ahLst/>
              <a:cxnLst/>
              <a:rect l="l" t="t" r="r" b="b"/>
              <a:pathLst>
                <a:path w="3604" h="2529" extrusionOk="0">
                  <a:moveTo>
                    <a:pt x="2407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395384" y="3333749"/>
              <a:ext cx="445618" cy="367091"/>
            </a:xfrm>
            <a:custGeom>
              <a:avLst/>
              <a:gdLst/>
              <a:ahLst/>
              <a:cxnLst/>
              <a:rect l="l" t="t" r="r" b="b"/>
              <a:pathLst>
                <a:path w="3070" h="2529" extrusionOk="0">
                  <a:moveTo>
                    <a:pt x="1869" y="1"/>
                  </a:moveTo>
                  <a:lnTo>
                    <a:pt x="0" y="2528"/>
                  </a:lnTo>
                  <a:lnTo>
                    <a:pt x="1734" y="2528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647081" y="3333749"/>
              <a:ext cx="368252" cy="367091"/>
            </a:xfrm>
            <a:custGeom>
              <a:avLst/>
              <a:gdLst/>
              <a:ahLst/>
              <a:cxnLst/>
              <a:rect l="l" t="t" r="r" b="b"/>
              <a:pathLst>
                <a:path w="2537" h="2529" extrusionOk="0">
                  <a:moveTo>
                    <a:pt x="1336" y="1"/>
                  </a:moveTo>
                  <a:lnTo>
                    <a:pt x="0" y="2528"/>
                  </a:lnTo>
                  <a:lnTo>
                    <a:pt x="1735" y="2528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898777" y="3333749"/>
              <a:ext cx="290886" cy="367091"/>
            </a:xfrm>
            <a:custGeom>
              <a:avLst/>
              <a:gdLst/>
              <a:ahLst/>
              <a:cxnLst/>
              <a:rect l="l" t="t" r="r" b="b"/>
              <a:pathLst>
                <a:path w="2004" h="2529" extrusionOk="0">
                  <a:moveTo>
                    <a:pt x="803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150619" y="3333749"/>
              <a:ext cx="251840" cy="367091"/>
            </a:xfrm>
            <a:custGeom>
              <a:avLst/>
              <a:gdLst/>
              <a:ahLst/>
              <a:cxnLst/>
              <a:rect l="l" t="t" r="r" b="b"/>
              <a:pathLst>
                <a:path w="1735" h="2529" extrusionOk="0">
                  <a:moveTo>
                    <a:pt x="269" y="1"/>
                  </a:moveTo>
                  <a:lnTo>
                    <a:pt x="0" y="2528"/>
                  </a:lnTo>
                  <a:lnTo>
                    <a:pt x="1734" y="2528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363850" y="3333749"/>
              <a:ext cx="290305" cy="367091"/>
            </a:xfrm>
            <a:custGeom>
              <a:avLst/>
              <a:gdLst/>
              <a:ahLst/>
              <a:cxnLst/>
              <a:rect l="l" t="t" r="r" b="b"/>
              <a:pathLst>
                <a:path w="2000" h="2529" extrusionOk="0">
                  <a:moveTo>
                    <a:pt x="1" y="1"/>
                  </a:moveTo>
                  <a:lnTo>
                    <a:pt x="265" y="2528"/>
                  </a:lnTo>
                  <a:lnTo>
                    <a:pt x="2000" y="2528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537599" y="3333749"/>
              <a:ext cx="368252" cy="367091"/>
            </a:xfrm>
            <a:custGeom>
              <a:avLst/>
              <a:gdLst/>
              <a:ahLst/>
              <a:cxnLst/>
              <a:rect l="l" t="t" r="r" b="b"/>
              <a:pathLst>
                <a:path w="2537" h="2529" extrusionOk="0">
                  <a:moveTo>
                    <a:pt x="1" y="1"/>
                  </a:moveTo>
                  <a:lnTo>
                    <a:pt x="803" y="2528"/>
                  </a:lnTo>
                  <a:lnTo>
                    <a:pt x="2537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4711928" y="3333749"/>
              <a:ext cx="445763" cy="367091"/>
            </a:xfrm>
            <a:custGeom>
              <a:avLst/>
              <a:gdLst/>
              <a:ahLst/>
              <a:cxnLst/>
              <a:rect l="l" t="t" r="r" b="b"/>
              <a:pathLst>
                <a:path w="3071" h="2529" extrusionOk="0">
                  <a:moveTo>
                    <a:pt x="1" y="1"/>
                  </a:moveTo>
                  <a:lnTo>
                    <a:pt x="1336" y="2528"/>
                  </a:lnTo>
                  <a:lnTo>
                    <a:pt x="3070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4886258" y="3333749"/>
              <a:ext cx="523130" cy="367091"/>
            </a:xfrm>
            <a:custGeom>
              <a:avLst/>
              <a:gdLst/>
              <a:ahLst/>
              <a:cxnLst/>
              <a:rect l="l" t="t" r="r" b="b"/>
              <a:pathLst>
                <a:path w="3604" h="2529" extrusionOk="0">
                  <a:moveTo>
                    <a:pt x="1" y="1"/>
                  </a:moveTo>
                  <a:lnTo>
                    <a:pt x="1869" y="2528"/>
                  </a:lnTo>
                  <a:lnTo>
                    <a:pt x="3604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060587" y="3333749"/>
              <a:ext cx="600496" cy="367091"/>
            </a:xfrm>
            <a:custGeom>
              <a:avLst/>
              <a:gdLst/>
              <a:ahLst/>
              <a:cxnLst/>
              <a:rect l="l" t="t" r="r" b="b"/>
              <a:pathLst>
                <a:path w="4137" h="2529" extrusionOk="0">
                  <a:moveTo>
                    <a:pt x="1" y="1"/>
                  </a:moveTo>
                  <a:lnTo>
                    <a:pt x="2403" y="2528"/>
                  </a:lnTo>
                  <a:lnTo>
                    <a:pt x="4137" y="2528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891846" y="3700694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87" y="1843"/>
                    <a:pt x="868" y="1843"/>
                  </a:cubicBezTo>
                  <a:cubicBezTo>
                    <a:pt x="1345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143543" y="3700694"/>
              <a:ext cx="251985" cy="267516"/>
            </a:xfrm>
            <a:custGeom>
              <a:avLst/>
              <a:gdLst/>
              <a:ahLst/>
              <a:cxnLst/>
              <a:rect l="l" t="t" r="r" b="b"/>
              <a:pathLst>
                <a:path w="1736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5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3395384" y="3700694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4" y="1843"/>
                    <a:pt x="1734" y="1453"/>
                    <a:pt x="1734" y="97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3647081" y="3700694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3898777" y="3700694"/>
              <a:ext cx="251985" cy="267516"/>
            </a:xfrm>
            <a:custGeom>
              <a:avLst/>
              <a:gdLst/>
              <a:ahLst/>
              <a:cxnLst/>
              <a:rect l="l" t="t" r="r" b="b"/>
              <a:pathLst>
                <a:path w="1736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150619" y="3700694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8" y="1843"/>
                    <a:pt x="1734" y="1453"/>
                    <a:pt x="1734" y="97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402315" y="3700694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4654012" y="3700694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4905708" y="3700694"/>
              <a:ext cx="251985" cy="267516"/>
            </a:xfrm>
            <a:custGeom>
              <a:avLst/>
              <a:gdLst/>
              <a:ahLst/>
              <a:cxnLst/>
              <a:rect l="l" t="t" r="r" b="b"/>
              <a:pathLst>
                <a:path w="1736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157550" y="3700694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409246" y="3700694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3856683" y="4205388"/>
              <a:ext cx="839707" cy="241243"/>
            </a:xfrm>
            <a:custGeom>
              <a:avLst/>
              <a:gdLst/>
              <a:ahLst/>
              <a:cxnLst/>
              <a:rect l="l" t="t" r="r" b="b"/>
              <a:pathLst>
                <a:path w="5785" h="1662" extrusionOk="0">
                  <a:moveTo>
                    <a:pt x="386" y="1"/>
                  </a:moveTo>
                  <a:cubicBezTo>
                    <a:pt x="174" y="1"/>
                    <a:pt x="0" y="174"/>
                    <a:pt x="0" y="386"/>
                  </a:cubicBezTo>
                  <a:lnTo>
                    <a:pt x="0" y="1275"/>
                  </a:lnTo>
                  <a:cubicBezTo>
                    <a:pt x="0" y="1488"/>
                    <a:pt x="174" y="1661"/>
                    <a:pt x="386" y="1661"/>
                  </a:cubicBezTo>
                  <a:lnTo>
                    <a:pt x="5403" y="1661"/>
                  </a:lnTo>
                  <a:cubicBezTo>
                    <a:pt x="5615" y="1661"/>
                    <a:pt x="5784" y="1488"/>
                    <a:pt x="5784" y="1275"/>
                  </a:cubicBezTo>
                  <a:lnTo>
                    <a:pt x="5784" y="386"/>
                  </a:lnTo>
                  <a:cubicBezTo>
                    <a:pt x="5784" y="174"/>
                    <a:pt x="5615" y="1"/>
                    <a:pt x="5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3856683" y="4186519"/>
              <a:ext cx="839707" cy="241243"/>
            </a:xfrm>
            <a:custGeom>
              <a:avLst/>
              <a:gdLst/>
              <a:ahLst/>
              <a:cxnLst/>
              <a:rect l="l" t="t" r="r" b="b"/>
              <a:pathLst>
                <a:path w="5785" h="1662" extrusionOk="0">
                  <a:moveTo>
                    <a:pt x="386" y="0"/>
                  </a:moveTo>
                  <a:cubicBezTo>
                    <a:pt x="174" y="0"/>
                    <a:pt x="0" y="174"/>
                    <a:pt x="0" y="386"/>
                  </a:cubicBezTo>
                  <a:lnTo>
                    <a:pt x="0" y="1275"/>
                  </a:lnTo>
                  <a:cubicBezTo>
                    <a:pt x="0" y="1488"/>
                    <a:pt x="174" y="1661"/>
                    <a:pt x="386" y="1661"/>
                  </a:cubicBezTo>
                  <a:lnTo>
                    <a:pt x="5403" y="1661"/>
                  </a:lnTo>
                  <a:cubicBezTo>
                    <a:pt x="5615" y="1661"/>
                    <a:pt x="5784" y="1488"/>
                    <a:pt x="5784" y="1275"/>
                  </a:cubicBezTo>
                  <a:lnTo>
                    <a:pt x="5784" y="386"/>
                  </a:lnTo>
                  <a:cubicBezTo>
                    <a:pt x="5784" y="174"/>
                    <a:pt x="5615" y="0"/>
                    <a:pt x="5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976213" y="4274046"/>
              <a:ext cx="54868" cy="88253"/>
            </a:xfrm>
            <a:custGeom>
              <a:avLst/>
              <a:gdLst/>
              <a:ahLst/>
              <a:cxnLst/>
              <a:rect l="l" t="t" r="r" b="b"/>
              <a:pathLst>
                <a:path w="378" h="608" extrusionOk="0">
                  <a:moveTo>
                    <a:pt x="148" y="56"/>
                  </a:moveTo>
                  <a:cubicBezTo>
                    <a:pt x="226" y="56"/>
                    <a:pt x="278" y="87"/>
                    <a:pt x="278" y="156"/>
                  </a:cubicBezTo>
                  <a:cubicBezTo>
                    <a:pt x="278" y="213"/>
                    <a:pt x="230" y="256"/>
                    <a:pt x="148" y="256"/>
                  </a:cubicBezTo>
                  <a:lnTo>
                    <a:pt x="79" y="256"/>
                  </a:lnTo>
                  <a:lnTo>
                    <a:pt x="79" y="65"/>
                  </a:lnTo>
                  <a:cubicBezTo>
                    <a:pt x="92" y="61"/>
                    <a:pt x="109" y="56"/>
                    <a:pt x="148" y="56"/>
                  </a:cubicBezTo>
                  <a:close/>
                  <a:moveTo>
                    <a:pt x="144" y="317"/>
                  </a:moveTo>
                  <a:cubicBezTo>
                    <a:pt x="226" y="317"/>
                    <a:pt x="295" y="351"/>
                    <a:pt x="295" y="429"/>
                  </a:cubicBezTo>
                  <a:cubicBezTo>
                    <a:pt x="295" y="520"/>
                    <a:pt x="222" y="546"/>
                    <a:pt x="144" y="546"/>
                  </a:cubicBezTo>
                  <a:lnTo>
                    <a:pt x="79" y="546"/>
                  </a:lnTo>
                  <a:lnTo>
                    <a:pt x="79" y="317"/>
                  </a:lnTo>
                  <a:close/>
                  <a:moveTo>
                    <a:pt x="144" y="0"/>
                  </a:moveTo>
                  <a:cubicBezTo>
                    <a:pt x="87" y="0"/>
                    <a:pt x="35" y="4"/>
                    <a:pt x="1" y="13"/>
                  </a:cubicBezTo>
                  <a:lnTo>
                    <a:pt x="1" y="603"/>
                  </a:lnTo>
                  <a:cubicBezTo>
                    <a:pt x="27" y="607"/>
                    <a:pt x="66" y="607"/>
                    <a:pt x="122" y="607"/>
                  </a:cubicBezTo>
                  <a:cubicBezTo>
                    <a:pt x="217" y="607"/>
                    <a:pt x="287" y="590"/>
                    <a:pt x="326" y="551"/>
                  </a:cubicBezTo>
                  <a:cubicBezTo>
                    <a:pt x="356" y="525"/>
                    <a:pt x="378" y="486"/>
                    <a:pt x="378" y="434"/>
                  </a:cubicBezTo>
                  <a:cubicBezTo>
                    <a:pt x="378" y="343"/>
                    <a:pt x="313" y="295"/>
                    <a:pt x="256" y="282"/>
                  </a:cubicBezTo>
                  <a:cubicBezTo>
                    <a:pt x="317" y="256"/>
                    <a:pt x="356" y="208"/>
                    <a:pt x="356" y="148"/>
                  </a:cubicBezTo>
                  <a:cubicBezTo>
                    <a:pt x="356" y="100"/>
                    <a:pt x="339" y="65"/>
                    <a:pt x="304" y="43"/>
                  </a:cubicBezTo>
                  <a:cubicBezTo>
                    <a:pt x="269" y="13"/>
                    <a:pt x="217" y="0"/>
                    <a:pt x="144" y="0"/>
                  </a:cubicBez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058660" y="4274626"/>
              <a:ext cx="64303" cy="88253"/>
            </a:xfrm>
            <a:custGeom>
              <a:avLst/>
              <a:gdLst/>
              <a:ahLst/>
              <a:cxnLst/>
              <a:rect l="l" t="t" r="r" b="b"/>
              <a:pathLst>
                <a:path w="443" h="608" extrusionOk="0">
                  <a:moveTo>
                    <a:pt x="1" y="0"/>
                  </a:moveTo>
                  <a:lnTo>
                    <a:pt x="1" y="352"/>
                  </a:lnTo>
                  <a:cubicBezTo>
                    <a:pt x="1" y="538"/>
                    <a:pt x="96" y="607"/>
                    <a:pt x="217" y="607"/>
                  </a:cubicBezTo>
                  <a:cubicBezTo>
                    <a:pt x="347" y="607"/>
                    <a:pt x="443" y="534"/>
                    <a:pt x="443" y="347"/>
                  </a:cubicBezTo>
                  <a:lnTo>
                    <a:pt x="443" y="0"/>
                  </a:lnTo>
                  <a:lnTo>
                    <a:pt x="365" y="0"/>
                  </a:lnTo>
                  <a:lnTo>
                    <a:pt x="365" y="356"/>
                  </a:lnTo>
                  <a:cubicBezTo>
                    <a:pt x="365" y="486"/>
                    <a:pt x="308" y="547"/>
                    <a:pt x="222" y="547"/>
                  </a:cubicBezTo>
                  <a:cubicBezTo>
                    <a:pt x="139" y="547"/>
                    <a:pt x="79" y="490"/>
                    <a:pt x="79" y="356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147349" y="4274626"/>
              <a:ext cx="68222" cy="86946"/>
            </a:xfrm>
            <a:custGeom>
              <a:avLst/>
              <a:gdLst/>
              <a:ahLst/>
              <a:cxnLst/>
              <a:rect l="l" t="t" r="r" b="b"/>
              <a:pathLst>
                <a:path w="470" h="599" extrusionOk="0">
                  <a:moveTo>
                    <a:pt x="1" y="0"/>
                  </a:moveTo>
                  <a:lnTo>
                    <a:pt x="192" y="343"/>
                  </a:lnTo>
                  <a:lnTo>
                    <a:pt x="192" y="599"/>
                  </a:lnTo>
                  <a:lnTo>
                    <a:pt x="270" y="599"/>
                  </a:lnTo>
                  <a:lnTo>
                    <a:pt x="270" y="343"/>
                  </a:lnTo>
                  <a:lnTo>
                    <a:pt x="469" y="0"/>
                  </a:lnTo>
                  <a:lnTo>
                    <a:pt x="382" y="0"/>
                  </a:lnTo>
                  <a:lnTo>
                    <a:pt x="296" y="165"/>
                  </a:lnTo>
                  <a:cubicBezTo>
                    <a:pt x="274" y="209"/>
                    <a:pt x="252" y="248"/>
                    <a:pt x="235" y="287"/>
                  </a:cubicBezTo>
                  <a:cubicBezTo>
                    <a:pt x="213" y="248"/>
                    <a:pt x="196" y="209"/>
                    <a:pt x="174" y="165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4278278" y="4274626"/>
              <a:ext cx="65609" cy="86946"/>
            </a:xfrm>
            <a:custGeom>
              <a:avLst/>
              <a:gdLst/>
              <a:ahLst/>
              <a:cxnLst/>
              <a:rect l="l" t="t" r="r" b="b"/>
              <a:pathLst>
                <a:path w="452" h="599" extrusionOk="0">
                  <a:moveTo>
                    <a:pt x="1" y="0"/>
                  </a:moveTo>
                  <a:lnTo>
                    <a:pt x="1" y="599"/>
                  </a:lnTo>
                  <a:lnTo>
                    <a:pt x="74" y="599"/>
                  </a:lnTo>
                  <a:lnTo>
                    <a:pt x="74" y="343"/>
                  </a:lnTo>
                  <a:cubicBezTo>
                    <a:pt x="74" y="243"/>
                    <a:pt x="74" y="170"/>
                    <a:pt x="70" y="96"/>
                  </a:cubicBezTo>
                  <a:lnTo>
                    <a:pt x="70" y="96"/>
                  </a:lnTo>
                  <a:cubicBezTo>
                    <a:pt x="100" y="161"/>
                    <a:pt x="144" y="230"/>
                    <a:pt x="183" y="295"/>
                  </a:cubicBezTo>
                  <a:lnTo>
                    <a:pt x="374" y="599"/>
                  </a:lnTo>
                  <a:lnTo>
                    <a:pt x="452" y="599"/>
                  </a:lnTo>
                  <a:lnTo>
                    <a:pt x="452" y="0"/>
                  </a:lnTo>
                  <a:lnTo>
                    <a:pt x="378" y="0"/>
                  </a:lnTo>
                  <a:lnTo>
                    <a:pt x="378" y="252"/>
                  </a:lnTo>
                  <a:cubicBezTo>
                    <a:pt x="378" y="343"/>
                    <a:pt x="382" y="417"/>
                    <a:pt x="387" y="499"/>
                  </a:cubicBezTo>
                  <a:cubicBezTo>
                    <a:pt x="356" y="438"/>
                    <a:pt x="322" y="373"/>
                    <a:pt x="278" y="30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371467" y="4273320"/>
              <a:ext cx="79398" cy="89559"/>
            </a:xfrm>
            <a:custGeom>
              <a:avLst/>
              <a:gdLst/>
              <a:ahLst/>
              <a:cxnLst/>
              <a:rect l="l" t="t" r="r" b="b"/>
              <a:pathLst>
                <a:path w="547" h="617" extrusionOk="0">
                  <a:moveTo>
                    <a:pt x="274" y="61"/>
                  </a:moveTo>
                  <a:cubicBezTo>
                    <a:pt x="404" y="61"/>
                    <a:pt x="464" y="187"/>
                    <a:pt x="464" y="304"/>
                  </a:cubicBezTo>
                  <a:cubicBezTo>
                    <a:pt x="464" y="443"/>
                    <a:pt x="395" y="556"/>
                    <a:pt x="274" y="556"/>
                  </a:cubicBezTo>
                  <a:cubicBezTo>
                    <a:pt x="152" y="556"/>
                    <a:pt x="83" y="439"/>
                    <a:pt x="83" y="313"/>
                  </a:cubicBezTo>
                  <a:cubicBezTo>
                    <a:pt x="83" y="179"/>
                    <a:pt x="148" y="61"/>
                    <a:pt x="274" y="61"/>
                  </a:cubicBezTo>
                  <a:close/>
                  <a:moveTo>
                    <a:pt x="278" y="1"/>
                  </a:moveTo>
                  <a:cubicBezTo>
                    <a:pt x="117" y="1"/>
                    <a:pt x="0" y="122"/>
                    <a:pt x="0" y="313"/>
                  </a:cubicBezTo>
                  <a:cubicBezTo>
                    <a:pt x="0" y="495"/>
                    <a:pt x="109" y="616"/>
                    <a:pt x="269" y="616"/>
                  </a:cubicBezTo>
                  <a:cubicBezTo>
                    <a:pt x="421" y="616"/>
                    <a:pt x="547" y="508"/>
                    <a:pt x="547" y="300"/>
                  </a:cubicBezTo>
                  <a:cubicBezTo>
                    <a:pt x="547" y="122"/>
                    <a:pt x="443" y="1"/>
                    <a:pt x="278" y="1"/>
                  </a:cubicBez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4470316" y="4274626"/>
              <a:ext cx="106397" cy="86946"/>
            </a:xfrm>
            <a:custGeom>
              <a:avLst/>
              <a:gdLst/>
              <a:ahLst/>
              <a:cxnLst/>
              <a:rect l="l" t="t" r="r" b="b"/>
              <a:pathLst>
                <a:path w="733" h="599" extrusionOk="0">
                  <a:moveTo>
                    <a:pt x="0" y="0"/>
                  </a:moveTo>
                  <a:lnTo>
                    <a:pt x="152" y="599"/>
                  </a:lnTo>
                  <a:lnTo>
                    <a:pt x="234" y="599"/>
                  </a:lnTo>
                  <a:lnTo>
                    <a:pt x="321" y="287"/>
                  </a:lnTo>
                  <a:cubicBezTo>
                    <a:pt x="343" y="209"/>
                    <a:pt x="356" y="152"/>
                    <a:pt x="364" y="92"/>
                  </a:cubicBezTo>
                  <a:lnTo>
                    <a:pt x="369" y="92"/>
                  </a:lnTo>
                  <a:cubicBezTo>
                    <a:pt x="377" y="152"/>
                    <a:pt x="390" y="209"/>
                    <a:pt x="408" y="287"/>
                  </a:cubicBezTo>
                  <a:lnTo>
                    <a:pt x="481" y="599"/>
                  </a:lnTo>
                  <a:lnTo>
                    <a:pt x="564" y="599"/>
                  </a:lnTo>
                  <a:lnTo>
                    <a:pt x="733" y="0"/>
                  </a:lnTo>
                  <a:lnTo>
                    <a:pt x="655" y="0"/>
                  </a:lnTo>
                  <a:lnTo>
                    <a:pt x="577" y="304"/>
                  </a:lnTo>
                  <a:cubicBezTo>
                    <a:pt x="555" y="378"/>
                    <a:pt x="538" y="443"/>
                    <a:pt x="529" y="508"/>
                  </a:cubicBezTo>
                  <a:lnTo>
                    <a:pt x="525" y="508"/>
                  </a:lnTo>
                  <a:cubicBezTo>
                    <a:pt x="516" y="447"/>
                    <a:pt x="499" y="373"/>
                    <a:pt x="486" y="304"/>
                  </a:cubicBezTo>
                  <a:lnTo>
                    <a:pt x="412" y="0"/>
                  </a:lnTo>
                  <a:lnTo>
                    <a:pt x="330" y="0"/>
                  </a:lnTo>
                  <a:lnTo>
                    <a:pt x="252" y="304"/>
                  </a:lnTo>
                  <a:cubicBezTo>
                    <a:pt x="230" y="378"/>
                    <a:pt x="213" y="451"/>
                    <a:pt x="200" y="512"/>
                  </a:cubicBezTo>
                  <a:cubicBezTo>
                    <a:pt x="187" y="451"/>
                    <a:pt x="174" y="378"/>
                    <a:pt x="156" y="304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sz="2400" dirty="0"/>
          </a:p>
        </p:txBody>
      </p:sp>
      <p:sp>
        <p:nvSpPr>
          <p:cNvPr id="246" name="Google Shape;246;p18"/>
          <p:cNvSpPr txBox="1"/>
          <p:nvPr/>
        </p:nvSpPr>
        <p:spPr>
          <a:xfrm>
            <a:off x="1433150" y="1389872"/>
            <a:ext cx="6277700" cy="2045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latin typeface="Roboto"/>
                <a:ea typeface="Roboto"/>
                <a:cs typeface="Roboto"/>
                <a:sym typeface="Roboto"/>
              </a:rPr>
              <a:t>Our Online Mobile Shopping App addresses the evolving needs of modern consumers by providing a seamless and user-friendly shopping experience.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latin typeface="Roboto"/>
                <a:ea typeface="Roboto"/>
                <a:cs typeface="Roboto"/>
                <a:sym typeface="Roboto"/>
              </a:rPr>
              <a:t>Leveraging the capabilities of Kotlin and the versatility of Firebase, we aimed to create an application that not only meets user expectations but also sets a new standard for mobile shopping convenience.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1"/>
          <p:cNvGrpSpPr/>
          <p:nvPr/>
        </p:nvGrpSpPr>
        <p:grpSpPr>
          <a:xfrm>
            <a:off x="5151300" y="1201450"/>
            <a:ext cx="3535497" cy="3506719"/>
            <a:chOff x="5151300" y="1201450"/>
            <a:chExt cx="3535497" cy="3506719"/>
          </a:xfrm>
        </p:grpSpPr>
        <p:grpSp>
          <p:nvGrpSpPr>
            <p:cNvPr id="589" name="Google Shape;589;p21"/>
            <p:cNvGrpSpPr/>
            <p:nvPr/>
          </p:nvGrpSpPr>
          <p:grpSpPr>
            <a:xfrm>
              <a:off x="5469911" y="1228361"/>
              <a:ext cx="1932075" cy="3479808"/>
              <a:chOff x="5469911" y="1228361"/>
              <a:chExt cx="1932075" cy="3479808"/>
            </a:xfrm>
          </p:grpSpPr>
          <p:sp>
            <p:nvSpPr>
              <p:cNvPr id="590" name="Google Shape;590;p21"/>
              <p:cNvSpPr/>
              <p:nvPr/>
            </p:nvSpPr>
            <p:spPr>
              <a:xfrm>
                <a:off x="5469911" y="1228361"/>
                <a:ext cx="1863713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50" h="22499" extrusionOk="0">
                    <a:moveTo>
                      <a:pt x="12049" y="954"/>
                    </a:moveTo>
                    <a:lnTo>
                      <a:pt x="12049" y="22498"/>
                    </a:lnTo>
                    <a:lnTo>
                      <a:pt x="0" y="22498"/>
                    </a:lnTo>
                    <a:lnTo>
                      <a:pt x="0" y="954"/>
                    </a:lnTo>
                    <a:cubicBezTo>
                      <a:pt x="0" y="425"/>
                      <a:pt x="429" y="0"/>
                      <a:pt x="954" y="0"/>
                    </a:cubicBezTo>
                    <a:lnTo>
                      <a:pt x="11095" y="0"/>
                    </a:lnTo>
                    <a:cubicBezTo>
                      <a:pt x="11412" y="0"/>
                      <a:pt x="11689" y="152"/>
                      <a:pt x="11863" y="390"/>
                    </a:cubicBezTo>
                    <a:cubicBezTo>
                      <a:pt x="11980" y="546"/>
                      <a:pt x="12049" y="742"/>
                      <a:pt x="12049" y="9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5538892" y="1228361"/>
                <a:ext cx="1863095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22499" extrusionOk="0">
                    <a:moveTo>
                      <a:pt x="12045" y="954"/>
                    </a:moveTo>
                    <a:lnTo>
                      <a:pt x="12045" y="22498"/>
                    </a:lnTo>
                    <a:lnTo>
                      <a:pt x="1" y="22498"/>
                    </a:lnTo>
                    <a:lnTo>
                      <a:pt x="1" y="954"/>
                    </a:lnTo>
                    <a:cubicBezTo>
                      <a:pt x="1" y="425"/>
                      <a:pt x="426" y="0"/>
                      <a:pt x="955" y="0"/>
                    </a:cubicBezTo>
                    <a:lnTo>
                      <a:pt x="11092" y="0"/>
                    </a:lnTo>
                    <a:cubicBezTo>
                      <a:pt x="11621" y="0"/>
                      <a:pt x="12045" y="425"/>
                      <a:pt x="12045" y="9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585137" y="1275225"/>
                <a:ext cx="1770605" cy="3432944"/>
              </a:xfrm>
              <a:custGeom>
                <a:avLst/>
                <a:gdLst/>
                <a:ahLst/>
                <a:cxnLst/>
                <a:rect l="l" t="t" r="r" b="b"/>
                <a:pathLst>
                  <a:path w="11448" h="22196" extrusionOk="0">
                    <a:moveTo>
                      <a:pt x="11447" y="22195"/>
                    </a:moveTo>
                    <a:lnTo>
                      <a:pt x="11447" y="651"/>
                    </a:lnTo>
                    <a:cubicBezTo>
                      <a:pt x="11447" y="291"/>
                      <a:pt x="11152" y="1"/>
                      <a:pt x="10793" y="1"/>
                    </a:cubicBezTo>
                    <a:lnTo>
                      <a:pt x="656" y="1"/>
                    </a:lnTo>
                    <a:cubicBezTo>
                      <a:pt x="296" y="1"/>
                      <a:pt x="1" y="291"/>
                      <a:pt x="1" y="651"/>
                    </a:cubicBezTo>
                    <a:lnTo>
                      <a:pt x="1" y="221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5620710" y="1310179"/>
                <a:ext cx="1699459" cy="3397990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1970" extrusionOk="0">
                    <a:moveTo>
                      <a:pt x="10987" y="21969"/>
                    </a:moveTo>
                    <a:lnTo>
                      <a:pt x="10987" y="425"/>
                    </a:lnTo>
                    <a:cubicBezTo>
                      <a:pt x="10987" y="191"/>
                      <a:pt x="10797" y="0"/>
                      <a:pt x="10563" y="0"/>
                    </a:cubicBezTo>
                    <a:lnTo>
                      <a:pt x="426" y="0"/>
                    </a:lnTo>
                    <a:cubicBezTo>
                      <a:pt x="192" y="0"/>
                      <a:pt x="1" y="191"/>
                      <a:pt x="1" y="425"/>
                    </a:cubicBezTo>
                    <a:lnTo>
                      <a:pt x="1" y="219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4" name="Google Shape;594;p21"/>
            <p:cNvSpPr/>
            <p:nvPr/>
          </p:nvSpPr>
          <p:spPr>
            <a:xfrm>
              <a:off x="5740738" y="1676113"/>
              <a:ext cx="547500" cy="54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740738" y="2436288"/>
              <a:ext cx="547500" cy="54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740738" y="3196225"/>
              <a:ext cx="547500" cy="54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740738" y="3956175"/>
              <a:ext cx="547500" cy="54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6115021" y="1257747"/>
              <a:ext cx="710995" cy="193950"/>
            </a:xfrm>
            <a:custGeom>
              <a:avLst/>
              <a:gdLst/>
              <a:ahLst/>
              <a:cxnLst/>
              <a:rect l="l" t="t" r="r" b="b"/>
              <a:pathLst>
                <a:path w="4597" h="1254" extrusionOk="0">
                  <a:moveTo>
                    <a:pt x="3677" y="1254"/>
                  </a:moveTo>
                  <a:lnTo>
                    <a:pt x="919" y="1254"/>
                  </a:lnTo>
                  <a:cubicBezTo>
                    <a:pt x="690" y="1254"/>
                    <a:pt x="477" y="1115"/>
                    <a:pt x="386" y="903"/>
                  </a:cubicBezTo>
                  <a:lnTo>
                    <a:pt x="0" y="1"/>
                  </a:lnTo>
                  <a:lnTo>
                    <a:pt x="4596" y="1"/>
                  </a:lnTo>
                  <a:lnTo>
                    <a:pt x="4210" y="903"/>
                  </a:lnTo>
                  <a:cubicBezTo>
                    <a:pt x="4119" y="1115"/>
                    <a:pt x="3907" y="1254"/>
                    <a:pt x="3677" y="1254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6222977" y="1310179"/>
              <a:ext cx="63877" cy="63722"/>
            </a:xfrm>
            <a:custGeom>
              <a:avLst/>
              <a:gdLst/>
              <a:ahLst/>
              <a:cxnLst/>
              <a:rect l="l" t="t" r="r" b="b"/>
              <a:pathLst>
                <a:path w="413" h="412" extrusionOk="0">
                  <a:moveTo>
                    <a:pt x="412" y="208"/>
                  </a:moveTo>
                  <a:cubicBezTo>
                    <a:pt x="412" y="321"/>
                    <a:pt x="321" y="412"/>
                    <a:pt x="208" y="412"/>
                  </a:cubicBezTo>
                  <a:cubicBezTo>
                    <a:pt x="91" y="412"/>
                    <a:pt x="0" y="321"/>
                    <a:pt x="0" y="208"/>
                  </a:cubicBezTo>
                  <a:cubicBezTo>
                    <a:pt x="0" y="91"/>
                    <a:pt x="91" y="0"/>
                    <a:pt x="208" y="0"/>
                  </a:cubicBezTo>
                  <a:cubicBezTo>
                    <a:pt x="321" y="0"/>
                    <a:pt x="412" y="91"/>
                    <a:pt x="412" y="208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6326139" y="1310179"/>
              <a:ext cx="391766" cy="63722"/>
            </a:xfrm>
            <a:custGeom>
              <a:avLst/>
              <a:gdLst/>
              <a:ahLst/>
              <a:cxnLst/>
              <a:rect l="l" t="t" r="r" b="b"/>
              <a:pathLst>
                <a:path w="2533" h="412" extrusionOk="0">
                  <a:moveTo>
                    <a:pt x="2325" y="412"/>
                  </a:moveTo>
                  <a:lnTo>
                    <a:pt x="209" y="412"/>
                  </a:lnTo>
                  <a:cubicBezTo>
                    <a:pt x="92" y="412"/>
                    <a:pt x="1" y="321"/>
                    <a:pt x="1" y="208"/>
                  </a:cubicBezTo>
                  <a:cubicBezTo>
                    <a:pt x="1" y="91"/>
                    <a:pt x="92" y="0"/>
                    <a:pt x="209" y="0"/>
                  </a:cubicBezTo>
                  <a:lnTo>
                    <a:pt x="2325" y="0"/>
                  </a:lnTo>
                  <a:cubicBezTo>
                    <a:pt x="2442" y="0"/>
                    <a:pt x="2533" y="91"/>
                    <a:pt x="2533" y="208"/>
                  </a:cubicBezTo>
                  <a:cubicBezTo>
                    <a:pt x="2533" y="321"/>
                    <a:pt x="2442" y="412"/>
                    <a:pt x="2325" y="412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6373776" y="1676270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6955937" y="2125571"/>
              <a:ext cx="245608" cy="98058"/>
            </a:xfrm>
            <a:custGeom>
              <a:avLst/>
              <a:gdLst/>
              <a:ahLst/>
              <a:cxnLst/>
              <a:rect l="l" t="t" r="r" b="b"/>
              <a:pathLst>
                <a:path w="1588" h="634" extrusionOk="0">
                  <a:moveTo>
                    <a:pt x="1587" y="633"/>
                  </a:moveTo>
                  <a:lnTo>
                    <a:pt x="0" y="633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6373776" y="188352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6373776" y="1941829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6373776" y="2000138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6373776" y="20584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6373776" y="2435983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6955937" y="2885284"/>
              <a:ext cx="245608" cy="98831"/>
            </a:xfrm>
            <a:custGeom>
              <a:avLst/>
              <a:gdLst/>
              <a:ahLst/>
              <a:cxnLst/>
              <a:rect l="l" t="t" r="r" b="b"/>
              <a:pathLst>
                <a:path w="1588" h="639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1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6373776" y="2643234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6373776" y="2701542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6373776" y="2760624"/>
              <a:ext cx="827767" cy="25520"/>
            </a:xfrm>
            <a:custGeom>
              <a:avLst/>
              <a:gdLst/>
              <a:ahLst/>
              <a:cxnLst/>
              <a:rect l="l" t="t" r="r" b="b"/>
              <a:pathLst>
                <a:path w="5352" h="165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6373776" y="28189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6373776" y="3196469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6955937" y="3645152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6373776" y="34029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6373776" y="3462029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6373776" y="3520337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6373776" y="3578646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6373776" y="3956182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6955937" y="4404864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6373776" y="41634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6373776" y="422174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6373776" y="4280050"/>
              <a:ext cx="827767" cy="26448"/>
            </a:xfrm>
            <a:custGeom>
              <a:avLst/>
              <a:gdLst/>
              <a:ahLst/>
              <a:cxnLst/>
              <a:rect l="l" t="t" r="r" b="b"/>
              <a:pathLst>
                <a:path w="5352" h="171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6373776" y="4338513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151300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22" y="135"/>
                  </a:lnTo>
                  <a:cubicBezTo>
                    <a:pt x="87" y="612"/>
                    <a:pt x="517" y="989"/>
                    <a:pt x="981" y="989"/>
                  </a:cubicBezTo>
                  <a:lnTo>
                    <a:pt x="1340" y="989"/>
                  </a:lnTo>
                  <a:cubicBezTo>
                    <a:pt x="1804" y="989"/>
                    <a:pt x="2143" y="612"/>
                    <a:pt x="2091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472540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077" y="0"/>
                  </a:moveTo>
                  <a:lnTo>
                    <a:pt x="1" y="0"/>
                  </a:lnTo>
                  <a:lnTo>
                    <a:pt x="14" y="135"/>
                  </a:lnTo>
                  <a:cubicBezTo>
                    <a:pt x="66" y="612"/>
                    <a:pt x="482" y="989"/>
                    <a:pt x="946" y="989"/>
                  </a:cubicBezTo>
                  <a:lnTo>
                    <a:pt x="1306" y="989"/>
                  </a:lnTo>
                  <a:cubicBezTo>
                    <a:pt x="1770" y="989"/>
                    <a:pt x="2121" y="612"/>
                    <a:pt x="2086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793781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9" y="135"/>
                  </a:lnTo>
                  <a:cubicBezTo>
                    <a:pt x="44" y="612"/>
                    <a:pt x="447" y="989"/>
                    <a:pt x="911" y="989"/>
                  </a:cubicBezTo>
                  <a:lnTo>
                    <a:pt x="1271" y="989"/>
                  </a:lnTo>
                  <a:cubicBezTo>
                    <a:pt x="1735" y="989"/>
                    <a:pt x="2099" y="612"/>
                    <a:pt x="2082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6115021" y="1688334"/>
              <a:ext cx="321239" cy="152964"/>
            </a:xfrm>
            <a:custGeom>
              <a:avLst/>
              <a:gdLst/>
              <a:ahLst/>
              <a:cxnLst/>
              <a:rect l="l" t="t" r="r" b="b"/>
              <a:pathLst>
                <a:path w="2077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5" y="135"/>
                  </a:lnTo>
                  <a:cubicBezTo>
                    <a:pt x="22" y="612"/>
                    <a:pt x="412" y="989"/>
                    <a:pt x="876" y="989"/>
                  </a:cubicBezTo>
                  <a:lnTo>
                    <a:pt x="1236" y="989"/>
                  </a:lnTo>
                  <a:cubicBezTo>
                    <a:pt x="1700" y="989"/>
                    <a:pt x="2077" y="612"/>
                    <a:pt x="2077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436106" y="1688334"/>
              <a:ext cx="321394" cy="152964"/>
            </a:xfrm>
            <a:custGeom>
              <a:avLst/>
              <a:gdLst/>
              <a:ahLst/>
              <a:cxnLst/>
              <a:rect l="l" t="t" r="r" b="b"/>
              <a:pathLst>
                <a:path w="2078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1" y="135"/>
                  </a:lnTo>
                  <a:cubicBezTo>
                    <a:pt x="1" y="612"/>
                    <a:pt x="378" y="989"/>
                    <a:pt x="842" y="989"/>
                  </a:cubicBezTo>
                  <a:lnTo>
                    <a:pt x="1198" y="989"/>
                  </a:lnTo>
                  <a:cubicBezTo>
                    <a:pt x="1666" y="989"/>
                    <a:pt x="2056" y="612"/>
                    <a:pt x="207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6754099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99" y="0"/>
                  </a:moveTo>
                  <a:lnTo>
                    <a:pt x="22" y="0"/>
                  </a:lnTo>
                  <a:lnTo>
                    <a:pt x="17" y="135"/>
                  </a:lnTo>
                  <a:cubicBezTo>
                    <a:pt x="0" y="612"/>
                    <a:pt x="364" y="989"/>
                    <a:pt x="828" y="989"/>
                  </a:cubicBezTo>
                  <a:lnTo>
                    <a:pt x="1184" y="989"/>
                  </a:lnTo>
                  <a:cubicBezTo>
                    <a:pt x="1652" y="989"/>
                    <a:pt x="2055" y="612"/>
                    <a:pt x="2090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7071936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120" y="0"/>
                  </a:moveTo>
                  <a:lnTo>
                    <a:pt x="44" y="0"/>
                  </a:lnTo>
                  <a:lnTo>
                    <a:pt x="35" y="135"/>
                  </a:lnTo>
                  <a:cubicBezTo>
                    <a:pt x="0" y="612"/>
                    <a:pt x="351" y="989"/>
                    <a:pt x="815" y="989"/>
                  </a:cubicBezTo>
                  <a:lnTo>
                    <a:pt x="1171" y="989"/>
                  </a:lnTo>
                  <a:cubicBezTo>
                    <a:pt x="1639" y="989"/>
                    <a:pt x="2055" y="612"/>
                    <a:pt x="210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7389774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142" y="0"/>
                  </a:moveTo>
                  <a:lnTo>
                    <a:pt x="65" y="0"/>
                  </a:lnTo>
                  <a:lnTo>
                    <a:pt x="48" y="135"/>
                  </a:lnTo>
                  <a:cubicBezTo>
                    <a:pt x="0" y="612"/>
                    <a:pt x="339" y="989"/>
                    <a:pt x="803" y="989"/>
                  </a:cubicBezTo>
                  <a:lnTo>
                    <a:pt x="1158" y="989"/>
                  </a:lnTo>
                  <a:cubicBezTo>
                    <a:pt x="1626" y="989"/>
                    <a:pt x="2056" y="612"/>
                    <a:pt x="2121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5151300" y="1228361"/>
              <a:ext cx="574890" cy="460128"/>
            </a:xfrm>
            <a:custGeom>
              <a:avLst/>
              <a:gdLst/>
              <a:ahLst/>
              <a:cxnLst/>
              <a:rect l="l" t="t" r="r" b="b"/>
              <a:pathLst>
                <a:path w="3717" h="2975" extrusionOk="0">
                  <a:moveTo>
                    <a:pt x="3716" y="0"/>
                  </a:moveTo>
                  <a:lnTo>
                    <a:pt x="2190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5472540" y="1228361"/>
              <a:ext cx="490288" cy="460128"/>
            </a:xfrm>
            <a:custGeom>
              <a:avLst/>
              <a:gdLst/>
              <a:ahLst/>
              <a:cxnLst/>
              <a:rect l="l" t="t" r="r" b="b"/>
              <a:pathLst>
                <a:path w="3170" h="2975" extrusionOk="0">
                  <a:moveTo>
                    <a:pt x="3170" y="0"/>
                  </a:moveTo>
                  <a:lnTo>
                    <a:pt x="1639" y="0"/>
                  </a:lnTo>
                  <a:lnTo>
                    <a:pt x="1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793781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2623" y="0"/>
                  </a:moveTo>
                  <a:lnTo>
                    <a:pt x="1093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6115021" y="1228361"/>
              <a:ext cx="321239" cy="460128"/>
            </a:xfrm>
            <a:custGeom>
              <a:avLst/>
              <a:gdLst/>
              <a:ahLst/>
              <a:cxnLst/>
              <a:rect l="l" t="t" r="r" b="b"/>
              <a:pathLst>
                <a:path w="2077" h="2975" extrusionOk="0">
                  <a:moveTo>
                    <a:pt x="2077" y="0"/>
                  </a:moveTo>
                  <a:lnTo>
                    <a:pt x="546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6436106" y="1228361"/>
              <a:ext cx="321394" cy="460128"/>
            </a:xfrm>
            <a:custGeom>
              <a:avLst/>
              <a:gdLst/>
              <a:ahLst/>
              <a:cxnLst/>
              <a:rect l="l" t="t" r="r" b="b"/>
              <a:pathLst>
                <a:path w="2078" h="2975" extrusionOk="0">
                  <a:moveTo>
                    <a:pt x="1532" y="0"/>
                  </a:moveTo>
                  <a:lnTo>
                    <a:pt x="1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6672899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1527" y="0"/>
                  </a:moveTo>
                  <a:lnTo>
                    <a:pt x="1" y="0"/>
                  </a:lnTo>
                  <a:lnTo>
                    <a:pt x="547" y="2974"/>
                  </a:lnTo>
                  <a:lnTo>
                    <a:pt x="2624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6908919" y="1228361"/>
              <a:ext cx="491061" cy="460128"/>
            </a:xfrm>
            <a:custGeom>
              <a:avLst/>
              <a:gdLst/>
              <a:ahLst/>
              <a:cxnLst/>
              <a:rect l="l" t="t" r="r" b="b"/>
              <a:pathLst>
                <a:path w="3175" h="2975" extrusionOk="0">
                  <a:moveTo>
                    <a:pt x="1531" y="0"/>
                  </a:moveTo>
                  <a:lnTo>
                    <a:pt x="1" y="0"/>
                  </a:lnTo>
                  <a:lnTo>
                    <a:pt x="1098" y="2974"/>
                  </a:lnTo>
                  <a:lnTo>
                    <a:pt x="3174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7145712" y="1228361"/>
              <a:ext cx="575508" cy="460128"/>
            </a:xfrm>
            <a:custGeom>
              <a:avLst/>
              <a:gdLst/>
              <a:ahLst/>
              <a:cxnLst/>
              <a:rect l="l" t="t" r="r" b="b"/>
              <a:pathLst>
                <a:path w="3721" h="2975" extrusionOk="0">
                  <a:moveTo>
                    <a:pt x="1531" y="0"/>
                  </a:moveTo>
                  <a:lnTo>
                    <a:pt x="0" y="0"/>
                  </a:lnTo>
                  <a:lnTo>
                    <a:pt x="1643" y="2974"/>
                  </a:lnTo>
                  <a:lnTo>
                    <a:pt x="3720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7945642" y="2616477"/>
              <a:ext cx="430742" cy="857772"/>
            </a:xfrm>
            <a:custGeom>
              <a:avLst/>
              <a:gdLst/>
              <a:ahLst/>
              <a:cxnLst/>
              <a:rect l="l" t="t" r="r" b="b"/>
              <a:pathLst>
                <a:path w="2785" h="5546" extrusionOk="0">
                  <a:moveTo>
                    <a:pt x="1588" y="5181"/>
                  </a:moveTo>
                  <a:cubicBezTo>
                    <a:pt x="1358" y="5056"/>
                    <a:pt x="1141" y="4847"/>
                    <a:pt x="955" y="4609"/>
                  </a:cubicBezTo>
                  <a:cubicBezTo>
                    <a:pt x="911" y="4557"/>
                    <a:pt x="872" y="4501"/>
                    <a:pt x="833" y="4444"/>
                  </a:cubicBezTo>
                  <a:cubicBezTo>
                    <a:pt x="547" y="4037"/>
                    <a:pt x="335" y="3564"/>
                    <a:pt x="231" y="3217"/>
                  </a:cubicBezTo>
                  <a:cubicBezTo>
                    <a:pt x="92" y="2749"/>
                    <a:pt x="31" y="1539"/>
                    <a:pt x="9" y="997"/>
                  </a:cubicBezTo>
                  <a:cubicBezTo>
                    <a:pt x="1" y="833"/>
                    <a:pt x="1" y="728"/>
                    <a:pt x="1" y="728"/>
                  </a:cubicBezTo>
                  <a:lnTo>
                    <a:pt x="668" y="399"/>
                  </a:lnTo>
                  <a:lnTo>
                    <a:pt x="1475" y="0"/>
                  </a:lnTo>
                  <a:cubicBezTo>
                    <a:pt x="1475" y="0"/>
                    <a:pt x="1544" y="156"/>
                    <a:pt x="1648" y="403"/>
                  </a:cubicBezTo>
                  <a:cubicBezTo>
                    <a:pt x="1674" y="455"/>
                    <a:pt x="1696" y="516"/>
                    <a:pt x="1722" y="577"/>
                  </a:cubicBezTo>
                  <a:cubicBezTo>
                    <a:pt x="1731" y="590"/>
                    <a:pt x="1735" y="607"/>
                    <a:pt x="1744" y="624"/>
                  </a:cubicBezTo>
                  <a:cubicBezTo>
                    <a:pt x="1809" y="780"/>
                    <a:pt x="1882" y="963"/>
                    <a:pt x="1956" y="1158"/>
                  </a:cubicBezTo>
                  <a:cubicBezTo>
                    <a:pt x="2277" y="1973"/>
                    <a:pt x="2645" y="3048"/>
                    <a:pt x="2693" y="3737"/>
                  </a:cubicBezTo>
                  <a:cubicBezTo>
                    <a:pt x="2784" y="4977"/>
                    <a:pt x="2242" y="5545"/>
                    <a:pt x="1588" y="518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7945642" y="2678033"/>
              <a:ext cx="128991" cy="625929"/>
            </a:xfrm>
            <a:custGeom>
              <a:avLst/>
              <a:gdLst/>
              <a:ahLst/>
              <a:cxnLst/>
              <a:rect l="l" t="t" r="r" b="b"/>
              <a:pathLst>
                <a:path w="834" h="4047" extrusionOk="0">
                  <a:moveTo>
                    <a:pt x="833" y="4046"/>
                  </a:moveTo>
                  <a:cubicBezTo>
                    <a:pt x="547" y="3639"/>
                    <a:pt x="335" y="3166"/>
                    <a:pt x="231" y="2819"/>
                  </a:cubicBezTo>
                  <a:cubicBezTo>
                    <a:pt x="92" y="2351"/>
                    <a:pt x="31" y="1141"/>
                    <a:pt x="9" y="599"/>
                  </a:cubicBezTo>
                  <a:cubicBezTo>
                    <a:pt x="1" y="435"/>
                    <a:pt x="1" y="330"/>
                    <a:pt x="1" y="330"/>
                  </a:cubicBezTo>
                  <a:lnTo>
                    <a:pt x="668" y="1"/>
                  </a:lnTo>
                  <a:cubicBezTo>
                    <a:pt x="703" y="738"/>
                    <a:pt x="738" y="1557"/>
                    <a:pt x="738" y="1748"/>
                  </a:cubicBezTo>
                  <a:cubicBezTo>
                    <a:pt x="738" y="1956"/>
                    <a:pt x="794" y="3205"/>
                    <a:pt x="833" y="404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8086542" y="2705564"/>
              <a:ext cx="289842" cy="768685"/>
            </a:xfrm>
            <a:custGeom>
              <a:avLst/>
              <a:gdLst/>
              <a:ahLst/>
              <a:cxnLst/>
              <a:rect l="l" t="t" r="r" b="b"/>
              <a:pathLst>
                <a:path w="1874" h="4970" extrusionOk="0">
                  <a:moveTo>
                    <a:pt x="677" y="4605"/>
                  </a:moveTo>
                  <a:cubicBezTo>
                    <a:pt x="447" y="4480"/>
                    <a:pt x="230" y="4271"/>
                    <a:pt x="44" y="4033"/>
                  </a:cubicBezTo>
                  <a:cubicBezTo>
                    <a:pt x="13" y="3786"/>
                    <a:pt x="0" y="3474"/>
                    <a:pt x="18" y="3079"/>
                  </a:cubicBezTo>
                  <a:cubicBezTo>
                    <a:pt x="65" y="2112"/>
                    <a:pt x="494" y="833"/>
                    <a:pt x="811" y="1"/>
                  </a:cubicBezTo>
                  <a:cubicBezTo>
                    <a:pt x="820" y="14"/>
                    <a:pt x="824" y="31"/>
                    <a:pt x="833" y="48"/>
                  </a:cubicBezTo>
                  <a:cubicBezTo>
                    <a:pt x="1171" y="868"/>
                    <a:pt x="1721" y="2307"/>
                    <a:pt x="1782" y="3161"/>
                  </a:cubicBezTo>
                  <a:cubicBezTo>
                    <a:pt x="1873" y="4401"/>
                    <a:pt x="1331" y="4969"/>
                    <a:pt x="677" y="460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7969770" y="2678807"/>
              <a:ext cx="278552" cy="169049"/>
            </a:xfrm>
            <a:custGeom>
              <a:avLst/>
              <a:gdLst/>
              <a:ahLst/>
              <a:cxnLst/>
              <a:rect l="l" t="t" r="r" b="b"/>
              <a:pathLst>
                <a:path w="1801" h="1093" extrusionOk="0">
                  <a:moveTo>
                    <a:pt x="1800" y="755"/>
                  </a:moveTo>
                  <a:cubicBezTo>
                    <a:pt x="1111" y="937"/>
                    <a:pt x="361" y="1045"/>
                    <a:pt x="14" y="1093"/>
                  </a:cubicBezTo>
                  <a:cubicBezTo>
                    <a:pt x="5" y="876"/>
                    <a:pt x="1" y="737"/>
                    <a:pt x="1" y="737"/>
                  </a:cubicBezTo>
                  <a:lnTo>
                    <a:pt x="1492" y="0"/>
                  </a:lnTo>
                  <a:cubicBezTo>
                    <a:pt x="1518" y="52"/>
                    <a:pt x="1540" y="113"/>
                    <a:pt x="1566" y="174"/>
                  </a:cubicBezTo>
                  <a:cubicBezTo>
                    <a:pt x="1575" y="187"/>
                    <a:pt x="1579" y="204"/>
                    <a:pt x="1588" y="221"/>
                  </a:cubicBezTo>
                  <a:cubicBezTo>
                    <a:pt x="1653" y="377"/>
                    <a:pt x="1726" y="560"/>
                    <a:pt x="1800" y="7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7955076" y="2131603"/>
              <a:ext cx="296493" cy="692126"/>
            </a:xfrm>
            <a:custGeom>
              <a:avLst/>
              <a:gdLst/>
              <a:ahLst/>
              <a:cxnLst/>
              <a:rect l="l" t="t" r="r" b="b"/>
              <a:pathLst>
                <a:path w="1917" h="4475" extrusionOk="0">
                  <a:moveTo>
                    <a:pt x="1717" y="3889"/>
                  </a:moveTo>
                  <a:cubicBezTo>
                    <a:pt x="1496" y="3994"/>
                    <a:pt x="1132" y="4158"/>
                    <a:pt x="720" y="4293"/>
                  </a:cubicBezTo>
                  <a:cubicBezTo>
                    <a:pt x="703" y="4301"/>
                    <a:pt x="685" y="4306"/>
                    <a:pt x="668" y="4310"/>
                  </a:cubicBez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78" y="1132"/>
                    <a:pt x="139" y="425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1340" y="581"/>
                    <a:pt x="1891" y="3525"/>
                  </a:cubicBezTo>
                  <a:cubicBezTo>
                    <a:pt x="1917" y="3673"/>
                    <a:pt x="1852" y="3824"/>
                    <a:pt x="1717" y="3889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7955076" y="2131603"/>
              <a:ext cx="103471" cy="692126"/>
            </a:xfrm>
            <a:custGeom>
              <a:avLst/>
              <a:gdLst/>
              <a:ahLst/>
              <a:cxnLst/>
              <a:rect l="l" t="t" r="r" b="b"/>
              <a:pathLst>
                <a:path w="669" h="4475" extrusionOk="0">
                  <a:moveTo>
                    <a:pt x="668" y="4310"/>
                  </a:move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87" y="1110"/>
                    <a:pt x="148" y="412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495" y="1852"/>
                    <a:pt x="538" y="2389"/>
                  </a:cubicBezTo>
                  <a:cubicBezTo>
                    <a:pt x="555" y="2589"/>
                    <a:pt x="625" y="3599"/>
                    <a:pt x="668" y="431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8114691" y="2535896"/>
              <a:ext cx="403830" cy="958459"/>
            </a:xfrm>
            <a:custGeom>
              <a:avLst/>
              <a:gdLst/>
              <a:ahLst/>
              <a:cxnLst/>
              <a:rect l="l" t="t" r="r" b="b"/>
              <a:pathLst>
                <a:path w="2611" h="6197" extrusionOk="0">
                  <a:moveTo>
                    <a:pt x="2610" y="521"/>
                  </a:moveTo>
                  <a:cubicBezTo>
                    <a:pt x="2610" y="521"/>
                    <a:pt x="2606" y="781"/>
                    <a:pt x="2593" y="1163"/>
                  </a:cubicBezTo>
                  <a:cubicBezTo>
                    <a:pt x="2563" y="1987"/>
                    <a:pt x="2480" y="3387"/>
                    <a:pt x="2294" y="4068"/>
                  </a:cubicBezTo>
                  <a:cubicBezTo>
                    <a:pt x="1934" y="5394"/>
                    <a:pt x="1240" y="6197"/>
                    <a:pt x="620" y="5763"/>
                  </a:cubicBezTo>
                  <a:cubicBezTo>
                    <a:pt x="0" y="5329"/>
                    <a:pt x="200" y="4163"/>
                    <a:pt x="321" y="3066"/>
                  </a:cubicBezTo>
                  <a:cubicBezTo>
                    <a:pt x="421" y="2169"/>
                    <a:pt x="880" y="694"/>
                    <a:pt x="1045" y="183"/>
                  </a:cubicBezTo>
                  <a:cubicBezTo>
                    <a:pt x="1084" y="66"/>
                    <a:pt x="1106" y="1"/>
                    <a:pt x="1106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8276317" y="2535896"/>
              <a:ext cx="242205" cy="197971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1565" y="521"/>
                  </a:moveTo>
                  <a:cubicBezTo>
                    <a:pt x="1565" y="521"/>
                    <a:pt x="1561" y="781"/>
                    <a:pt x="1548" y="1163"/>
                  </a:cubicBezTo>
                  <a:cubicBezTo>
                    <a:pt x="616" y="1280"/>
                    <a:pt x="390" y="573"/>
                    <a:pt x="265" y="473"/>
                  </a:cubicBezTo>
                  <a:cubicBezTo>
                    <a:pt x="191" y="417"/>
                    <a:pt x="87" y="291"/>
                    <a:pt x="0" y="183"/>
                  </a:cubicBezTo>
                  <a:cubicBezTo>
                    <a:pt x="39" y="66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8293639" y="1791650"/>
              <a:ext cx="330210" cy="584170"/>
            </a:xfrm>
            <a:custGeom>
              <a:avLst/>
              <a:gdLst/>
              <a:ahLst/>
              <a:cxnLst/>
              <a:rect l="l" t="t" r="r" b="b"/>
              <a:pathLst>
                <a:path w="2135" h="3777" extrusionOk="0">
                  <a:moveTo>
                    <a:pt x="2004" y="169"/>
                  </a:moveTo>
                  <a:lnTo>
                    <a:pt x="1154" y="44"/>
                  </a:lnTo>
                  <a:cubicBezTo>
                    <a:pt x="1141" y="44"/>
                    <a:pt x="1128" y="39"/>
                    <a:pt x="1115" y="39"/>
                  </a:cubicBezTo>
                  <a:cubicBezTo>
                    <a:pt x="885" y="0"/>
                    <a:pt x="794" y="104"/>
                    <a:pt x="794" y="104"/>
                  </a:cubicBezTo>
                  <a:lnTo>
                    <a:pt x="846" y="312"/>
                  </a:lnTo>
                  <a:lnTo>
                    <a:pt x="907" y="308"/>
                  </a:lnTo>
                  <a:lnTo>
                    <a:pt x="23" y="3235"/>
                  </a:lnTo>
                  <a:cubicBezTo>
                    <a:pt x="1" y="3304"/>
                    <a:pt x="40" y="3373"/>
                    <a:pt x="105" y="3399"/>
                  </a:cubicBezTo>
                  <a:lnTo>
                    <a:pt x="703" y="3603"/>
                  </a:lnTo>
                  <a:lnTo>
                    <a:pt x="764" y="3725"/>
                  </a:lnTo>
                  <a:cubicBezTo>
                    <a:pt x="764" y="3725"/>
                    <a:pt x="898" y="3777"/>
                    <a:pt x="1068" y="3685"/>
                  </a:cubicBezTo>
                  <a:lnTo>
                    <a:pt x="1068" y="3685"/>
                  </a:lnTo>
                  <a:cubicBezTo>
                    <a:pt x="1068" y="3685"/>
                    <a:pt x="1068" y="3685"/>
                    <a:pt x="1068" y="3685"/>
                  </a:cubicBezTo>
                  <a:lnTo>
                    <a:pt x="1068" y="3685"/>
                  </a:lnTo>
                  <a:cubicBezTo>
                    <a:pt x="1098" y="3672"/>
                    <a:pt x="1124" y="3642"/>
                    <a:pt x="1133" y="3607"/>
                  </a:cubicBezTo>
                  <a:lnTo>
                    <a:pt x="2112" y="338"/>
                  </a:lnTo>
                  <a:cubicBezTo>
                    <a:pt x="2134" y="260"/>
                    <a:pt x="2082" y="182"/>
                    <a:pt x="2004" y="169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8263479" y="1800311"/>
              <a:ext cx="330055" cy="570869"/>
            </a:xfrm>
            <a:custGeom>
              <a:avLst/>
              <a:gdLst/>
              <a:ahLst/>
              <a:cxnLst/>
              <a:rect l="l" t="t" r="r" b="b"/>
              <a:pathLst>
                <a:path w="2134" h="3691" extrusionOk="0">
                  <a:moveTo>
                    <a:pt x="959" y="105"/>
                  </a:moveTo>
                  <a:lnTo>
                    <a:pt x="23" y="3205"/>
                  </a:lnTo>
                  <a:cubicBezTo>
                    <a:pt x="1" y="3274"/>
                    <a:pt x="40" y="3348"/>
                    <a:pt x="105" y="3369"/>
                  </a:cubicBezTo>
                  <a:lnTo>
                    <a:pt x="959" y="3669"/>
                  </a:lnTo>
                  <a:cubicBezTo>
                    <a:pt x="1033" y="3690"/>
                    <a:pt x="1111" y="3651"/>
                    <a:pt x="1132" y="3577"/>
                  </a:cubicBezTo>
                  <a:lnTo>
                    <a:pt x="2112" y="313"/>
                  </a:lnTo>
                  <a:cubicBezTo>
                    <a:pt x="2134" y="235"/>
                    <a:pt x="2082" y="152"/>
                    <a:pt x="2004" y="144"/>
                  </a:cubicBezTo>
                  <a:lnTo>
                    <a:pt x="1106" y="9"/>
                  </a:lnTo>
                  <a:cubicBezTo>
                    <a:pt x="1037" y="1"/>
                    <a:pt x="976" y="40"/>
                    <a:pt x="959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8248786" y="2006789"/>
              <a:ext cx="438011" cy="663358"/>
            </a:xfrm>
            <a:custGeom>
              <a:avLst/>
              <a:gdLst/>
              <a:ahLst/>
              <a:cxnLst/>
              <a:rect l="l" t="t" r="r" b="b"/>
              <a:pathLst>
                <a:path w="2832" h="4289" extrusionOk="0">
                  <a:moveTo>
                    <a:pt x="2689" y="2750"/>
                  </a:moveTo>
                  <a:cubicBezTo>
                    <a:pt x="2689" y="2750"/>
                    <a:pt x="2806" y="2338"/>
                    <a:pt x="2758" y="2060"/>
                  </a:cubicBezTo>
                  <a:cubicBezTo>
                    <a:pt x="2715" y="1783"/>
                    <a:pt x="2619" y="1609"/>
                    <a:pt x="2619" y="1609"/>
                  </a:cubicBezTo>
                  <a:cubicBezTo>
                    <a:pt x="2619" y="1609"/>
                    <a:pt x="2715" y="1167"/>
                    <a:pt x="2459" y="1011"/>
                  </a:cubicBezTo>
                  <a:cubicBezTo>
                    <a:pt x="2459" y="1011"/>
                    <a:pt x="2498" y="608"/>
                    <a:pt x="2363" y="369"/>
                  </a:cubicBezTo>
                  <a:cubicBezTo>
                    <a:pt x="2229" y="127"/>
                    <a:pt x="2017" y="1"/>
                    <a:pt x="1882" y="140"/>
                  </a:cubicBezTo>
                  <a:cubicBezTo>
                    <a:pt x="1748" y="283"/>
                    <a:pt x="1917" y="565"/>
                    <a:pt x="1917" y="565"/>
                  </a:cubicBezTo>
                  <a:cubicBezTo>
                    <a:pt x="1917" y="565"/>
                    <a:pt x="1943" y="699"/>
                    <a:pt x="1930" y="855"/>
                  </a:cubicBezTo>
                  <a:cubicBezTo>
                    <a:pt x="1895" y="894"/>
                    <a:pt x="1852" y="942"/>
                    <a:pt x="1817" y="994"/>
                  </a:cubicBezTo>
                  <a:cubicBezTo>
                    <a:pt x="1691" y="998"/>
                    <a:pt x="1457" y="1024"/>
                    <a:pt x="1253" y="1146"/>
                  </a:cubicBezTo>
                  <a:cubicBezTo>
                    <a:pt x="967" y="1319"/>
                    <a:pt x="937" y="1354"/>
                    <a:pt x="946" y="1462"/>
                  </a:cubicBezTo>
                  <a:cubicBezTo>
                    <a:pt x="950" y="1570"/>
                    <a:pt x="1097" y="1727"/>
                    <a:pt x="1475" y="1635"/>
                  </a:cubicBezTo>
                  <a:lnTo>
                    <a:pt x="1609" y="1592"/>
                  </a:lnTo>
                  <a:lnTo>
                    <a:pt x="1509" y="1935"/>
                  </a:lnTo>
                  <a:cubicBezTo>
                    <a:pt x="1509" y="1935"/>
                    <a:pt x="1193" y="2039"/>
                    <a:pt x="1123" y="2043"/>
                  </a:cubicBezTo>
                  <a:cubicBezTo>
                    <a:pt x="1058" y="2052"/>
                    <a:pt x="915" y="2147"/>
                    <a:pt x="993" y="2308"/>
                  </a:cubicBezTo>
                  <a:lnTo>
                    <a:pt x="230" y="2043"/>
                  </a:lnTo>
                  <a:cubicBezTo>
                    <a:pt x="230" y="2043"/>
                    <a:pt x="78" y="1995"/>
                    <a:pt x="118" y="1870"/>
                  </a:cubicBezTo>
                  <a:lnTo>
                    <a:pt x="529" y="508"/>
                  </a:lnTo>
                  <a:cubicBezTo>
                    <a:pt x="534" y="487"/>
                    <a:pt x="356" y="283"/>
                    <a:pt x="222" y="413"/>
                  </a:cubicBezTo>
                  <a:cubicBezTo>
                    <a:pt x="87" y="543"/>
                    <a:pt x="61" y="768"/>
                    <a:pt x="35" y="885"/>
                  </a:cubicBezTo>
                  <a:cubicBezTo>
                    <a:pt x="5" y="1002"/>
                    <a:pt x="13" y="1202"/>
                    <a:pt x="35" y="1375"/>
                  </a:cubicBezTo>
                  <a:cubicBezTo>
                    <a:pt x="57" y="1553"/>
                    <a:pt x="0" y="1891"/>
                    <a:pt x="13" y="2017"/>
                  </a:cubicBezTo>
                  <a:cubicBezTo>
                    <a:pt x="31" y="2138"/>
                    <a:pt x="26" y="2407"/>
                    <a:pt x="13" y="2633"/>
                  </a:cubicBezTo>
                  <a:cubicBezTo>
                    <a:pt x="0" y="2858"/>
                    <a:pt x="65" y="3361"/>
                    <a:pt x="308" y="3565"/>
                  </a:cubicBezTo>
                  <a:cubicBezTo>
                    <a:pt x="547" y="3769"/>
                    <a:pt x="599" y="3769"/>
                    <a:pt x="655" y="3864"/>
                  </a:cubicBezTo>
                  <a:cubicBezTo>
                    <a:pt x="712" y="3959"/>
                    <a:pt x="915" y="4233"/>
                    <a:pt x="1227" y="4259"/>
                  </a:cubicBezTo>
                  <a:cubicBezTo>
                    <a:pt x="1540" y="4289"/>
                    <a:pt x="1926" y="4102"/>
                    <a:pt x="2086" y="3877"/>
                  </a:cubicBezTo>
                  <a:cubicBezTo>
                    <a:pt x="2242" y="3647"/>
                    <a:pt x="2697" y="3430"/>
                    <a:pt x="2762" y="3209"/>
                  </a:cubicBezTo>
                  <a:cubicBezTo>
                    <a:pt x="2832" y="2988"/>
                    <a:pt x="2762" y="2819"/>
                    <a:pt x="2689" y="275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7584344" y="2662357"/>
              <a:ext cx="88167" cy="17659"/>
            </a:xfrm>
            <a:custGeom>
              <a:avLst/>
              <a:gdLst/>
              <a:ahLst/>
              <a:cxnLst/>
              <a:rect l="l" t="t" r="r" b="b"/>
              <a:pathLst>
                <a:path w="694" h="139" extrusionOk="0">
                  <a:moveTo>
                    <a:pt x="668" y="139"/>
                  </a:moveTo>
                  <a:cubicBezTo>
                    <a:pt x="663" y="139"/>
                    <a:pt x="655" y="134"/>
                    <a:pt x="650" y="130"/>
                  </a:cubicBezTo>
                  <a:cubicBezTo>
                    <a:pt x="585" y="69"/>
                    <a:pt x="234" y="91"/>
                    <a:pt x="26" y="121"/>
                  </a:cubicBezTo>
                  <a:cubicBezTo>
                    <a:pt x="13" y="121"/>
                    <a:pt x="4" y="113"/>
                    <a:pt x="0" y="104"/>
                  </a:cubicBezTo>
                  <a:cubicBezTo>
                    <a:pt x="0" y="91"/>
                    <a:pt x="9" y="78"/>
                    <a:pt x="22" y="78"/>
                  </a:cubicBezTo>
                  <a:cubicBezTo>
                    <a:pt x="78" y="69"/>
                    <a:pt x="581" y="0"/>
                    <a:pt x="685" y="100"/>
                  </a:cubicBezTo>
                  <a:cubicBezTo>
                    <a:pt x="694" y="108"/>
                    <a:pt x="694" y="121"/>
                    <a:pt x="685" y="130"/>
                  </a:cubicBezTo>
                  <a:cubicBezTo>
                    <a:pt x="681" y="134"/>
                    <a:pt x="672" y="139"/>
                    <a:pt x="668" y="13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7545215" y="2728419"/>
              <a:ext cx="141652" cy="68984"/>
            </a:xfrm>
            <a:custGeom>
              <a:avLst/>
              <a:gdLst/>
              <a:ahLst/>
              <a:cxnLst/>
              <a:rect l="l" t="t" r="r" b="b"/>
              <a:pathLst>
                <a:path w="1115" h="543" extrusionOk="0">
                  <a:moveTo>
                    <a:pt x="26" y="542"/>
                  </a:moveTo>
                  <a:cubicBezTo>
                    <a:pt x="13" y="542"/>
                    <a:pt x="5" y="538"/>
                    <a:pt x="5" y="525"/>
                  </a:cubicBezTo>
                  <a:cubicBezTo>
                    <a:pt x="0" y="516"/>
                    <a:pt x="5" y="503"/>
                    <a:pt x="18" y="499"/>
                  </a:cubicBezTo>
                  <a:cubicBezTo>
                    <a:pt x="22" y="499"/>
                    <a:pt x="252" y="425"/>
                    <a:pt x="490" y="282"/>
                  </a:cubicBezTo>
                  <a:lnTo>
                    <a:pt x="551" y="243"/>
                  </a:lnTo>
                  <a:cubicBezTo>
                    <a:pt x="768" y="113"/>
                    <a:pt x="954" y="0"/>
                    <a:pt x="1106" y="152"/>
                  </a:cubicBezTo>
                  <a:cubicBezTo>
                    <a:pt x="1115" y="161"/>
                    <a:pt x="1115" y="174"/>
                    <a:pt x="1106" y="182"/>
                  </a:cubicBezTo>
                  <a:cubicBezTo>
                    <a:pt x="1097" y="191"/>
                    <a:pt x="1080" y="191"/>
                    <a:pt x="1071" y="182"/>
                  </a:cubicBezTo>
                  <a:cubicBezTo>
                    <a:pt x="945" y="57"/>
                    <a:pt x="781" y="156"/>
                    <a:pt x="577" y="282"/>
                  </a:cubicBezTo>
                  <a:lnTo>
                    <a:pt x="512" y="321"/>
                  </a:lnTo>
                  <a:cubicBezTo>
                    <a:pt x="269" y="469"/>
                    <a:pt x="35" y="542"/>
                    <a:pt x="31" y="542"/>
                  </a:cubicBezTo>
                  <a:cubicBezTo>
                    <a:pt x="31" y="542"/>
                    <a:pt x="26" y="542"/>
                    <a:pt x="26" y="54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7557792" y="2744426"/>
              <a:ext cx="87786" cy="11688"/>
            </a:xfrm>
            <a:custGeom>
              <a:avLst/>
              <a:gdLst/>
              <a:ahLst/>
              <a:cxnLst/>
              <a:rect l="l" t="t" r="r" b="b"/>
              <a:pathLst>
                <a:path w="691" h="92" extrusionOk="0">
                  <a:moveTo>
                    <a:pt x="27" y="78"/>
                  </a:moveTo>
                  <a:cubicBezTo>
                    <a:pt x="18" y="78"/>
                    <a:pt x="10" y="69"/>
                    <a:pt x="5" y="56"/>
                  </a:cubicBezTo>
                  <a:cubicBezTo>
                    <a:pt x="1" y="48"/>
                    <a:pt x="10" y="35"/>
                    <a:pt x="23" y="30"/>
                  </a:cubicBezTo>
                  <a:lnTo>
                    <a:pt x="157" y="0"/>
                  </a:lnTo>
                  <a:cubicBezTo>
                    <a:pt x="161" y="0"/>
                    <a:pt x="161" y="0"/>
                    <a:pt x="166" y="0"/>
                  </a:cubicBezTo>
                  <a:cubicBezTo>
                    <a:pt x="170" y="0"/>
                    <a:pt x="469" y="48"/>
                    <a:pt x="660" y="0"/>
                  </a:cubicBezTo>
                  <a:cubicBezTo>
                    <a:pt x="673" y="0"/>
                    <a:pt x="686" y="4"/>
                    <a:pt x="686" y="17"/>
                  </a:cubicBezTo>
                  <a:cubicBezTo>
                    <a:pt x="690" y="30"/>
                    <a:pt x="682" y="43"/>
                    <a:pt x="669" y="48"/>
                  </a:cubicBezTo>
                  <a:cubicBezTo>
                    <a:pt x="482" y="91"/>
                    <a:pt x="205" y="52"/>
                    <a:pt x="166" y="48"/>
                  </a:cubicBezTo>
                  <a:lnTo>
                    <a:pt x="31" y="74"/>
                  </a:lnTo>
                  <a:cubicBezTo>
                    <a:pt x="31" y="78"/>
                    <a:pt x="27" y="78"/>
                    <a:pt x="27" y="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8398348" y="2328800"/>
              <a:ext cx="226739" cy="63722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339" y="412"/>
                  </a:moveTo>
                  <a:cubicBezTo>
                    <a:pt x="273" y="412"/>
                    <a:pt x="217" y="403"/>
                    <a:pt x="165" y="382"/>
                  </a:cubicBezTo>
                  <a:cubicBezTo>
                    <a:pt x="39" y="330"/>
                    <a:pt x="5" y="239"/>
                    <a:pt x="5" y="234"/>
                  </a:cubicBezTo>
                  <a:cubicBezTo>
                    <a:pt x="0" y="226"/>
                    <a:pt x="5" y="212"/>
                    <a:pt x="18" y="208"/>
                  </a:cubicBezTo>
                  <a:cubicBezTo>
                    <a:pt x="26" y="204"/>
                    <a:pt x="39" y="208"/>
                    <a:pt x="44" y="221"/>
                  </a:cubicBezTo>
                  <a:cubicBezTo>
                    <a:pt x="48" y="221"/>
                    <a:pt x="78" y="299"/>
                    <a:pt x="182" y="343"/>
                  </a:cubicBezTo>
                  <a:cubicBezTo>
                    <a:pt x="282" y="382"/>
                    <a:pt x="469" y="395"/>
                    <a:pt x="794" y="243"/>
                  </a:cubicBezTo>
                  <a:cubicBezTo>
                    <a:pt x="798" y="243"/>
                    <a:pt x="798" y="243"/>
                    <a:pt x="802" y="243"/>
                  </a:cubicBezTo>
                  <a:cubicBezTo>
                    <a:pt x="802" y="243"/>
                    <a:pt x="1132" y="247"/>
                    <a:pt x="1427" y="9"/>
                  </a:cubicBezTo>
                  <a:cubicBezTo>
                    <a:pt x="1435" y="0"/>
                    <a:pt x="1448" y="0"/>
                    <a:pt x="1457" y="9"/>
                  </a:cubicBezTo>
                  <a:cubicBezTo>
                    <a:pt x="1466" y="22"/>
                    <a:pt x="1466" y="35"/>
                    <a:pt x="1453" y="43"/>
                  </a:cubicBezTo>
                  <a:cubicBezTo>
                    <a:pt x="1162" y="278"/>
                    <a:pt x="854" y="286"/>
                    <a:pt x="807" y="286"/>
                  </a:cubicBezTo>
                  <a:cubicBezTo>
                    <a:pt x="625" y="373"/>
                    <a:pt x="469" y="412"/>
                    <a:pt x="339" y="41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8420465" y="2362208"/>
              <a:ext cx="248237" cy="116153"/>
            </a:xfrm>
            <a:custGeom>
              <a:avLst/>
              <a:gdLst/>
              <a:ahLst/>
              <a:cxnLst/>
              <a:rect l="l" t="t" r="r" b="b"/>
              <a:pathLst>
                <a:path w="1605" h="751" extrusionOk="0">
                  <a:moveTo>
                    <a:pt x="230" y="751"/>
                  </a:moveTo>
                  <a:cubicBezTo>
                    <a:pt x="152" y="751"/>
                    <a:pt x="83" y="716"/>
                    <a:pt x="44" y="647"/>
                  </a:cubicBezTo>
                  <a:cubicBezTo>
                    <a:pt x="5" y="582"/>
                    <a:pt x="0" y="491"/>
                    <a:pt x="31" y="439"/>
                  </a:cubicBezTo>
                  <a:cubicBezTo>
                    <a:pt x="83" y="361"/>
                    <a:pt x="274" y="222"/>
                    <a:pt x="391" y="192"/>
                  </a:cubicBezTo>
                  <a:cubicBezTo>
                    <a:pt x="421" y="187"/>
                    <a:pt x="473" y="166"/>
                    <a:pt x="529" y="148"/>
                  </a:cubicBezTo>
                  <a:cubicBezTo>
                    <a:pt x="698" y="88"/>
                    <a:pt x="928" y="1"/>
                    <a:pt x="1076" y="27"/>
                  </a:cubicBezTo>
                  <a:cubicBezTo>
                    <a:pt x="1275" y="62"/>
                    <a:pt x="1583" y="421"/>
                    <a:pt x="1596" y="439"/>
                  </a:cubicBezTo>
                  <a:cubicBezTo>
                    <a:pt x="1605" y="447"/>
                    <a:pt x="1605" y="460"/>
                    <a:pt x="1596" y="469"/>
                  </a:cubicBezTo>
                  <a:cubicBezTo>
                    <a:pt x="1587" y="478"/>
                    <a:pt x="1570" y="478"/>
                    <a:pt x="1561" y="469"/>
                  </a:cubicBezTo>
                  <a:cubicBezTo>
                    <a:pt x="1561" y="465"/>
                    <a:pt x="1249" y="101"/>
                    <a:pt x="1067" y="70"/>
                  </a:cubicBezTo>
                  <a:cubicBezTo>
                    <a:pt x="933" y="49"/>
                    <a:pt x="698" y="135"/>
                    <a:pt x="547" y="187"/>
                  </a:cubicBezTo>
                  <a:cubicBezTo>
                    <a:pt x="486" y="213"/>
                    <a:pt x="434" y="231"/>
                    <a:pt x="404" y="235"/>
                  </a:cubicBezTo>
                  <a:cubicBezTo>
                    <a:pt x="291" y="265"/>
                    <a:pt x="113" y="400"/>
                    <a:pt x="70" y="465"/>
                  </a:cubicBezTo>
                  <a:cubicBezTo>
                    <a:pt x="48" y="495"/>
                    <a:pt x="52" y="569"/>
                    <a:pt x="83" y="625"/>
                  </a:cubicBezTo>
                  <a:cubicBezTo>
                    <a:pt x="109" y="664"/>
                    <a:pt x="156" y="712"/>
                    <a:pt x="248" y="708"/>
                  </a:cubicBezTo>
                  <a:cubicBezTo>
                    <a:pt x="438" y="695"/>
                    <a:pt x="577" y="630"/>
                    <a:pt x="581" y="630"/>
                  </a:cubicBezTo>
                  <a:cubicBezTo>
                    <a:pt x="581" y="630"/>
                    <a:pt x="586" y="630"/>
                    <a:pt x="590" y="630"/>
                  </a:cubicBezTo>
                  <a:cubicBezTo>
                    <a:pt x="594" y="630"/>
                    <a:pt x="872" y="647"/>
                    <a:pt x="1067" y="569"/>
                  </a:cubicBezTo>
                  <a:cubicBezTo>
                    <a:pt x="1080" y="564"/>
                    <a:pt x="1093" y="569"/>
                    <a:pt x="1097" y="577"/>
                  </a:cubicBezTo>
                  <a:cubicBezTo>
                    <a:pt x="1102" y="590"/>
                    <a:pt x="1097" y="603"/>
                    <a:pt x="1084" y="608"/>
                  </a:cubicBezTo>
                  <a:cubicBezTo>
                    <a:pt x="894" y="690"/>
                    <a:pt x="638" y="677"/>
                    <a:pt x="594" y="673"/>
                  </a:cubicBezTo>
                  <a:cubicBezTo>
                    <a:pt x="564" y="686"/>
                    <a:pt x="430" y="742"/>
                    <a:pt x="248" y="751"/>
                  </a:cubicBezTo>
                  <a:cubicBezTo>
                    <a:pt x="243" y="751"/>
                    <a:pt x="239" y="751"/>
                    <a:pt x="230" y="75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7612420" y="2917330"/>
              <a:ext cx="60091" cy="37605"/>
            </a:xfrm>
            <a:custGeom>
              <a:avLst/>
              <a:gdLst/>
              <a:ahLst/>
              <a:cxnLst/>
              <a:rect l="l" t="t" r="r" b="b"/>
              <a:pathLst>
                <a:path w="473" h="296" extrusionOk="0">
                  <a:moveTo>
                    <a:pt x="447" y="295"/>
                  </a:moveTo>
                  <a:cubicBezTo>
                    <a:pt x="442" y="295"/>
                    <a:pt x="442" y="295"/>
                    <a:pt x="438" y="295"/>
                  </a:cubicBezTo>
                  <a:cubicBezTo>
                    <a:pt x="122" y="187"/>
                    <a:pt x="13" y="48"/>
                    <a:pt x="9" y="40"/>
                  </a:cubicBezTo>
                  <a:cubicBezTo>
                    <a:pt x="0" y="31"/>
                    <a:pt x="5" y="18"/>
                    <a:pt x="13" y="9"/>
                  </a:cubicBezTo>
                  <a:cubicBezTo>
                    <a:pt x="22" y="0"/>
                    <a:pt x="39" y="5"/>
                    <a:pt x="44" y="14"/>
                  </a:cubicBezTo>
                  <a:cubicBezTo>
                    <a:pt x="48" y="14"/>
                    <a:pt x="148" y="148"/>
                    <a:pt x="455" y="252"/>
                  </a:cubicBezTo>
                  <a:cubicBezTo>
                    <a:pt x="464" y="256"/>
                    <a:pt x="473" y="269"/>
                    <a:pt x="468" y="282"/>
                  </a:cubicBezTo>
                  <a:cubicBezTo>
                    <a:pt x="464" y="291"/>
                    <a:pt x="455" y="295"/>
                    <a:pt x="447" y="29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7596921" y="2919490"/>
              <a:ext cx="40400" cy="70636"/>
            </a:xfrm>
            <a:custGeom>
              <a:avLst/>
              <a:gdLst/>
              <a:ahLst/>
              <a:cxnLst/>
              <a:rect l="l" t="t" r="r" b="b"/>
              <a:pathLst>
                <a:path w="318" h="556" extrusionOk="0">
                  <a:moveTo>
                    <a:pt x="291" y="556"/>
                  </a:moveTo>
                  <a:cubicBezTo>
                    <a:pt x="287" y="556"/>
                    <a:pt x="283" y="556"/>
                    <a:pt x="278" y="551"/>
                  </a:cubicBezTo>
                  <a:cubicBezTo>
                    <a:pt x="1" y="313"/>
                    <a:pt x="31" y="36"/>
                    <a:pt x="36" y="23"/>
                  </a:cubicBezTo>
                  <a:cubicBezTo>
                    <a:pt x="36" y="10"/>
                    <a:pt x="49" y="1"/>
                    <a:pt x="62" y="1"/>
                  </a:cubicBezTo>
                  <a:cubicBezTo>
                    <a:pt x="75" y="5"/>
                    <a:pt x="83" y="14"/>
                    <a:pt x="79" y="27"/>
                  </a:cubicBezTo>
                  <a:cubicBezTo>
                    <a:pt x="79" y="31"/>
                    <a:pt x="49" y="296"/>
                    <a:pt x="309" y="517"/>
                  </a:cubicBezTo>
                  <a:cubicBezTo>
                    <a:pt x="317" y="525"/>
                    <a:pt x="317" y="538"/>
                    <a:pt x="309" y="547"/>
                  </a:cubicBezTo>
                  <a:cubicBezTo>
                    <a:pt x="304" y="551"/>
                    <a:pt x="300" y="556"/>
                    <a:pt x="291" y="5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6632068" y="3914577"/>
              <a:ext cx="1489424" cy="793586"/>
            </a:xfrm>
            <a:custGeom>
              <a:avLst/>
              <a:gdLst/>
              <a:ahLst/>
              <a:cxnLst/>
              <a:rect l="l" t="t" r="r" b="b"/>
              <a:pathLst>
                <a:path w="9630" h="5131" extrusionOk="0">
                  <a:moveTo>
                    <a:pt x="0" y="5130"/>
                  </a:moveTo>
                  <a:lnTo>
                    <a:pt x="269" y="3279"/>
                  </a:lnTo>
                  <a:cubicBezTo>
                    <a:pt x="238" y="2646"/>
                    <a:pt x="451" y="1302"/>
                    <a:pt x="581" y="547"/>
                  </a:cubicBezTo>
                  <a:cubicBezTo>
                    <a:pt x="637" y="218"/>
                    <a:pt x="676" y="1"/>
                    <a:pt x="676" y="1"/>
                  </a:cubicBezTo>
                  <a:lnTo>
                    <a:pt x="9088" y="1"/>
                  </a:lnTo>
                  <a:lnTo>
                    <a:pt x="9205" y="1120"/>
                  </a:lnTo>
                  <a:lnTo>
                    <a:pt x="9630" y="51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7010844" y="1201450"/>
              <a:ext cx="583551" cy="555402"/>
            </a:xfrm>
            <a:custGeom>
              <a:avLst/>
              <a:gdLst/>
              <a:ahLst/>
              <a:cxnLst/>
              <a:rect l="l" t="t" r="r" b="b"/>
              <a:pathLst>
                <a:path w="3773" h="3591" extrusionOk="0">
                  <a:moveTo>
                    <a:pt x="538" y="3448"/>
                  </a:moveTo>
                  <a:lnTo>
                    <a:pt x="66" y="2086"/>
                  </a:lnTo>
                  <a:cubicBezTo>
                    <a:pt x="5" y="1921"/>
                    <a:pt x="1" y="1739"/>
                    <a:pt x="53" y="1570"/>
                  </a:cubicBezTo>
                  <a:cubicBezTo>
                    <a:pt x="178" y="1150"/>
                    <a:pt x="530" y="400"/>
                    <a:pt x="1414" y="235"/>
                  </a:cubicBezTo>
                  <a:cubicBezTo>
                    <a:pt x="2663" y="1"/>
                    <a:pt x="3066" y="521"/>
                    <a:pt x="3331" y="538"/>
                  </a:cubicBezTo>
                  <a:cubicBezTo>
                    <a:pt x="3591" y="551"/>
                    <a:pt x="3773" y="1570"/>
                    <a:pt x="3109" y="2030"/>
                  </a:cubicBezTo>
                  <a:cubicBezTo>
                    <a:pt x="2450" y="2489"/>
                    <a:pt x="1323" y="3183"/>
                    <a:pt x="1323" y="3183"/>
                  </a:cubicBezTo>
                  <a:lnTo>
                    <a:pt x="1037" y="359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7486285" y="4190190"/>
              <a:ext cx="46399" cy="517973"/>
            </a:xfrm>
            <a:custGeom>
              <a:avLst/>
              <a:gdLst/>
              <a:ahLst/>
              <a:cxnLst/>
              <a:rect l="l" t="t" r="r" b="b"/>
              <a:pathLst>
                <a:path w="300" h="3349" extrusionOk="0">
                  <a:moveTo>
                    <a:pt x="300" y="3348"/>
                  </a:moveTo>
                  <a:lnTo>
                    <a:pt x="1" y="3348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6721928" y="3914577"/>
              <a:ext cx="1333831" cy="173225"/>
            </a:xfrm>
            <a:custGeom>
              <a:avLst/>
              <a:gdLst/>
              <a:ahLst/>
              <a:cxnLst/>
              <a:rect l="l" t="t" r="r" b="b"/>
              <a:pathLst>
                <a:path w="8624" h="1120" extrusionOk="0">
                  <a:moveTo>
                    <a:pt x="8624" y="1120"/>
                  </a:moveTo>
                  <a:cubicBezTo>
                    <a:pt x="7050" y="1063"/>
                    <a:pt x="1054" y="842"/>
                    <a:pt x="317" y="647"/>
                  </a:cubicBezTo>
                  <a:cubicBezTo>
                    <a:pt x="191" y="612"/>
                    <a:pt x="87" y="582"/>
                    <a:pt x="0" y="547"/>
                  </a:cubicBezTo>
                  <a:cubicBezTo>
                    <a:pt x="56" y="218"/>
                    <a:pt x="95" y="1"/>
                    <a:pt x="95" y="1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6611188" y="2019626"/>
              <a:ext cx="1499632" cy="1971669"/>
            </a:xfrm>
            <a:custGeom>
              <a:avLst/>
              <a:gdLst/>
              <a:ahLst/>
              <a:cxnLst/>
              <a:rect l="l" t="t" r="r" b="b"/>
              <a:pathLst>
                <a:path w="9696" h="12748" extrusionOk="0">
                  <a:moveTo>
                    <a:pt x="8989" y="12747"/>
                  </a:moveTo>
                  <a:lnTo>
                    <a:pt x="1015" y="12747"/>
                  </a:lnTo>
                  <a:cubicBezTo>
                    <a:pt x="1015" y="12747"/>
                    <a:pt x="521" y="12570"/>
                    <a:pt x="699" y="11910"/>
                  </a:cubicBezTo>
                  <a:cubicBezTo>
                    <a:pt x="881" y="11256"/>
                    <a:pt x="1106" y="7007"/>
                    <a:pt x="1106" y="7007"/>
                  </a:cubicBezTo>
                  <a:lnTo>
                    <a:pt x="1" y="1019"/>
                  </a:lnTo>
                  <a:cubicBezTo>
                    <a:pt x="1" y="1019"/>
                    <a:pt x="2077" y="386"/>
                    <a:pt x="2845" y="226"/>
                  </a:cubicBezTo>
                  <a:cubicBezTo>
                    <a:pt x="3617" y="70"/>
                    <a:pt x="5876" y="0"/>
                    <a:pt x="6374" y="113"/>
                  </a:cubicBezTo>
                  <a:cubicBezTo>
                    <a:pt x="6868" y="226"/>
                    <a:pt x="8980" y="724"/>
                    <a:pt x="8980" y="724"/>
                  </a:cubicBezTo>
                  <a:cubicBezTo>
                    <a:pt x="8980" y="724"/>
                    <a:pt x="9132" y="10467"/>
                    <a:pt x="9197" y="10918"/>
                  </a:cubicBezTo>
                  <a:cubicBezTo>
                    <a:pt x="9266" y="11369"/>
                    <a:pt x="9626" y="11845"/>
                    <a:pt x="9652" y="12002"/>
                  </a:cubicBezTo>
                  <a:cubicBezTo>
                    <a:pt x="9652" y="12010"/>
                    <a:pt x="9652" y="12015"/>
                    <a:pt x="9652" y="12023"/>
                  </a:cubicBezTo>
                  <a:cubicBezTo>
                    <a:pt x="9695" y="12413"/>
                    <a:pt x="9379" y="12747"/>
                    <a:pt x="8989" y="12747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7400446" y="2215431"/>
              <a:ext cx="118164" cy="1781895"/>
            </a:xfrm>
            <a:custGeom>
              <a:avLst/>
              <a:gdLst/>
              <a:ahLst/>
              <a:cxnLst/>
              <a:rect l="l" t="t" r="r" b="b"/>
              <a:pathLst>
                <a:path w="764" h="11521" extrusionOk="0">
                  <a:moveTo>
                    <a:pt x="707" y="11520"/>
                  </a:moveTo>
                  <a:lnTo>
                    <a:pt x="707" y="11520"/>
                  </a:lnTo>
                  <a:cubicBezTo>
                    <a:pt x="686" y="11520"/>
                    <a:pt x="668" y="11503"/>
                    <a:pt x="668" y="11481"/>
                  </a:cubicBezTo>
                  <a:cubicBezTo>
                    <a:pt x="668" y="11429"/>
                    <a:pt x="690" y="6014"/>
                    <a:pt x="551" y="4002"/>
                  </a:cubicBezTo>
                  <a:cubicBezTo>
                    <a:pt x="413" y="1995"/>
                    <a:pt x="9" y="65"/>
                    <a:pt x="5" y="44"/>
                  </a:cubicBezTo>
                  <a:cubicBezTo>
                    <a:pt x="1" y="26"/>
                    <a:pt x="14" y="5"/>
                    <a:pt x="31" y="5"/>
                  </a:cubicBezTo>
                  <a:cubicBezTo>
                    <a:pt x="53" y="0"/>
                    <a:pt x="70" y="9"/>
                    <a:pt x="74" y="31"/>
                  </a:cubicBezTo>
                  <a:cubicBezTo>
                    <a:pt x="79" y="48"/>
                    <a:pt x="486" y="1986"/>
                    <a:pt x="625" y="3998"/>
                  </a:cubicBezTo>
                  <a:cubicBezTo>
                    <a:pt x="764" y="6010"/>
                    <a:pt x="742" y="11429"/>
                    <a:pt x="742" y="11481"/>
                  </a:cubicBezTo>
                  <a:cubicBezTo>
                    <a:pt x="742" y="11503"/>
                    <a:pt x="725" y="11520"/>
                    <a:pt x="707" y="1152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6611188" y="2177229"/>
              <a:ext cx="1352700" cy="1814066"/>
            </a:xfrm>
            <a:custGeom>
              <a:avLst/>
              <a:gdLst/>
              <a:ahLst/>
              <a:cxnLst/>
              <a:rect l="l" t="t" r="r" b="b"/>
              <a:pathLst>
                <a:path w="8746" h="11729" extrusionOk="0">
                  <a:moveTo>
                    <a:pt x="8520" y="1500"/>
                  </a:moveTo>
                  <a:lnTo>
                    <a:pt x="6964" y="2571"/>
                  </a:lnTo>
                  <a:lnTo>
                    <a:pt x="6270" y="2589"/>
                  </a:lnTo>
                  <a:cubicBezTo>
                    <a:pt x="6270" y="2589"/>
                    <a:pt x="5910" y="2554"/>
                    <a:pt x="5555" y="2662"/>
                  </a:cubicBezTo>
                  <a:cubicBezTo>
                    <a:pt x="5203" y="2775"/>
                    <a:pt x="5017" y="3161"/>
                    <a:pt x="5017" y="3161"/>
                  </a:cubicBezTo>
                  <a:lnTo>
                    <a:pt x="5290" y="5069"/>
                  </a:lnTo>
                  <a:lnTo>
                    <a:pt x="1826" y="8355"/>
                  </a:lnTo>
                  <a:cubicBezTo>
                    <a:pt x="1835" y="6816"/>
                    <a:pt x="1587" y="5533"/>
                    <a:pt x="1696" y="5520"/>
                  </a:cubicBezTo>
                  <a:cubicBezTo>
                    <a:pt x="1830" y="5502"/>
                    <a:pt x="1943" y="5259"/>
                    <a:pt x="1943" y="5259"/>
                  </a:cubicBezTo>
                  <a:cubicBezTo>
                    <a:pt x="1943" y="5259"/>
                    <a:pt x="2034" y="4314"/>
                    <a:pt x="1696" y="2359"/>
                  </a:cubicBezTo>
                  <a:cubicBezTo>
                    <a:pt x="1353" y="403"/>
                    <a:pt x="1" y="0"/>
                    <a:pt x="1" y="0"/>
                  </a:cubicBezTo>
                  <a:lnTo>
                    <a:pt x="1106" y="5988"/>
                  </a:lnTo>
                  <a:cubicBezTo>
                    <a:pt x="1106" y="5988"/>
                    <a:pt x="881" y="10237"/>
                    <a:pt x="699" y="10891"/>
                  </a:cubicBezTo>
                  <a:cubicBezTo>
                    <a:pt x="521" y="11551"/>
                    <a:pt x="1015" y="11728"/>
                    <a:pt x="1015" y="11728"/>
                  </a:cubicBezTo>
                  <a:lnTo>
                    <a:pt x="1748" y="11728"/>
                  </a:lnTo>
                  <a:cubicBezTo>
                    <a:pt x="1666" y="11290"/>
                    <a:pt x="1627" y="10657"/>
                    <a:pt x="1735" y="9799"/>
                  </a:cubicBezTo>
                  <a:cubicBezTo>
                    <a:pt x="2064" y="9617"/>
                    <a:pt x="2702" y="9240"/>
                    <a:pt x="3105" y="8858"/>
                  </a:cubicBezTo>
                  <a:cubicBezTo>
                    <a:pt x="3673" y="8329"/>
                    <a:pt x="5650" y="5931"/>
                    <a:pt x="5815" y="5771"/>
                  </a:cubicBezTo>
                  <a:cubicBezTo>
                    <a:pt x="5980" y="5615"/>
                    <a:pt x="6925" y="5242"/>
                    <a:pt x="7246" y="4882"/>
                  </a:cubicBezTo>
                  <a:cubicBezTo>
                    <a:pt x="7562" y="4518"/>
                    <a:pt x="7605" y="3490"/>
                    <a:pt x="7605" y="3417"/>
                  </a:cubicBezTo>
                  <a:cubicBezTo>
                    <a:pt x="7605" y="3339"/>
                    <a:pt x="7731" y="3005"/>
                    <a:pt x="7762" y="2905"/>
                  </a:cubicBezTo>
                  <a:cubicBezTo>
                    <a:pt x="7796" y="2810"/>
                    <a:pt x="8295" y="2372"/>
                    <a:pt x="8520" y="2012"/>
                  </a:cubicBezTo>
                  <a:cubicBezTo>
                    <a:pt x="8746" y="1648"/>
                    <a:pt x="8520" y="1500"/>
                    <a:pt x="8520" y="150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6341606" y="2373035"/>
              <a:ext cx="1617023" cy="1443179"/>
            </a:xfrm>
            <a:custGeom>
              <a:avLst/>
              <a:gdLst/>
              <a:ahLst/>
              <a:cxnLst/>
              <a:rect l="l" t="t" r="r" b="b"/>
              <a:pathLst>
                <a:path w="10455" h="9331" extrusionOk="0">
                  <a:moveTo>
                    <a:pt x="7614" y="1739"/>
                  </a:moveTo>
                  <a:cubicBezTo>
                    <a:pt x="7514" y="1713"/>
                    <a:pt x="7436" y="1734"/>
                    <a:pt x="7389" y="1739"/>
                  </a:cubicBezTo>
                  <a:cubicBezTo>
                    <a:pt x="7341" y="1743"/>
                    <a:pt x="7298" y="1704"/>
                    <a:pt x="7298" y="1704"/>
                  </a:cubicBezTo>
                  <a:cubicBezTo>
                    <a:pt x="7363" y="1691"/>
                    <a:pt x="7610" y="1435"/>
                    <a:pt x="7610" y="1435"/>
                  </a:cubicBezTo>
                  <a:cubicBezTo>
                    <a:pt x="7640" y="1435"/>
                    <a:pt x="7723" y="1409"/>
                    <a:pt x="7723" y="1409"/>
                  </a:cubicBezTo>
                  <a:cubicBezTo>
                    <a:pt x="7679" y="1565"/>
                    <a:pt x="7814" y="1604"/>
                    <a:pt x="7814" y="1604"/>
                  </a:cubicBezTo>
                  <a:close/>
                  <a:moveTo>
                    <a:pt x="10250" y="100"/>
                  </a:moveTo>
                  <a:cubicBezTo>
                    <a:pt x="10051" y="0"/>
                    <a:pt x="9609" y="304"/>
                    <a:pt x="9335" y="516"/>
                  </a:cubicBezTo>
                  <a:cubicBezTo>
                    <a:pt x="9067" y="733"/>
                    <a:pt x="8672" y="1093"/>
                    <a:pt x="8672" y="1093"/>
                  </a:cubicBezTo>
                  <a:cubicBezTo>
                    <a:pt x="8672" y="1093"/>
                    <a:pt x="8295" y="1119"/>
                    <a:pt x="8173" y="1127"/>
                  </a:cubicBezTo>
                  <a:cubicBezTo>
                    <a:pt x="8048" y="1140"/>
                    <a:pt x="7913" y="1197"/>
                    <a:pt x="7913" y="1197"/>
                  </a:cubicBezTo>
                  <a:cubicBezTo>
                    <a:pt x="7913" y="1197"/>
                    <a:pt x="7983" y="880"/>
                    <a:pt x="7779" y="880"/>
                  </a:cubicBezTo>
                  <a:cubicBezTo>
                    <a:pt x="7575" y="880"/>
                    <a:pt x="7423" y="898"/>
                    <a:pt x="7350" y="919"/>
                  </a:cubicBezTo>
                  <a:cubicBezTo>
                    <a:pt x="7259" y="950"/>
                    <a:pt x="6626" y="1288"/>
                    <a:pt x="6465" y="1695"/>
                  </a:cubicBezTo>
                  <a:cubicBezTo>
                    <a:pt x="6309" y="2099"/>
                    <a:pt x="6162" y="2970"/>
                    <a:pt x="6162" y="2970"/>
                  </a:cubicBezTo>
                  <a:cubicBezTo>
                    <a:pt x="6162" y="2970"/>
                    <a:pt x="4159" y="4913"/>
                    <a:pt x="2750" y="5368"/>
                  </a:cubicBezTo>
                  <a:lnTo>
                    <a:pt x="2893" y="4254"/>
                  </a:lnTo>
                  <a:lnTo>
                    <a:pt x="2975" y="3616"/>
                  </a:lnTo>
                  <a:cubicBezTo>
                    <a:pt x="2975" y="3616"/>
                    <a:pt x="1618" y="3096"/>
                    <a:pt x="183" y="3525"/>
                  </a:cubicBezTo>
                  <a:cubicBezTo>
                    <a:pt x="183" y="3525"/>
                    <a:pt x="170" y="3664"/>
                    <a:pt x="157" y="3898"/>
                  </a:cubicBezTo>
                  <a:cubicBezTo>
                    <a:pt x="105" y="4887"/>
                    <a:pt x="1" y="7557"/>
                    <a:pt x="469" y="8529"/>
                  </a:cubicBezTo>
                  <a:cubicBezTo>
                    <a:pt x="855" y="9331"/>
                    <a:pt x="3439" y="8225"/>
                    <a:pt x="4748" y="7050"/>
                  </a:cubicBezTo>
                  <a:cubicBezTo>
                    <a:pt x="6058" y="5875"/>
                    <a:pt x="7358" y="4202"/>
                    <a:pt x="7358" y="4202"/>
                  </a:cubicBezTo>
                  <a:cubicBezTo>
                    <a:pt x="7358" y="4202"/>
                    <a:pt x="8555" y="3660"/>
                    <a:pt x="8772" y="3399"/>
                  </a:cubicBezTo>
                  <a:cubicBezTo>
                    <a:pt x="8984" y="3139"/>
                    <a:pt x="9166" y="2133"/>
                    <a:pt x="9110" y="2055"/>
                  </a:cubicBezTo>
                  <a:lnTo>
                    <a:pt x="9301" y="1457"/>
                  </a:lnTo>
                  <a:cubicBezTo>
                    <a:pt x="9301" y="1457"/>
                    <a:pt x="10151" y="564"/>
                    <a:pt x="10250" y="473"/>
                  </a:cubicBezTo>
                  <a:cubicBezTo>
                    <a:pt x="10354" y="382"/>
                    <a:pt x="10454" y="200"/>
                    <a:pt x="10250" y="10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6365734" y="2851722"/>
              <a:ext cx="436001" cy="179257"/>
            </a:xfrm>
            <a:custGeom>
              <a:avLst/>
              <a:gdLst/>
              <a:ahLst/>
              <a:cxnLst/>
              <a:rect l="l" t="t" r="r" b="b"/>
              <a:pathLst>
                <a:path w="2819" h="1159" extrusionOk="0">
                  <a:moveTo>
                    <a:pt x="2819" y="521"/>
                  </a:moveTo>
                  <a:lnTo>
                    <a:pt x="2737" y="1159"/>
                  </a:lnTo>
                  <a:cubicBezTo>
                    <a:pt x="1917" y="781"/>
                    <a:pt x="560" y="781"/>
                    <a:pt x="1" y="803"/>
                  </a:cubicBezTo>
                  <a:cubicBezTo>
                    <a:pt x="14" y="569"/>
                    <a:pt x="27" y="430"/>
                    <a:pt x="27" y="430"/>
                  </a:cubicBezTo>
                  <a:cubicBezTo>
                    <a:pt x="1462" y="1"/>
                    <a:pt x="2819" y="521"/>
                    <a:pt x="2819" y="52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6326913" y="2177229"/>
              <a:ext cx="532512" cy="806887"/>
            </a:xfrm>
            <a:custGeom>
              <a:avLst/>
              <a:gdLst/>
              <a:ahLst/>
              <a:cxnLst/>
              <a:rect l="l" t="t" r="r" b="b"/>
              <a:pathLst>
                <a:path w="3443" h="5217" extrusionOk="0">
                  <a:moveTo>
                    <a:pt x="1839" y="0"/>
                  </a:moveTo>
                  <a:cubicBezTo>
                    <a:pt x="1839" y="0"/>
                    <a:pt x="0" y="226"/>
                    <a:pt x="0" y="4800"/>
                  </a:cubicBezTo>
                  <a:cubicBezTo>
                    <a:pt x="0" y="4939"/>
                    <a:pt x="117" y="5051"/>
                    <a:pt x="256" y="5030"/>
                  </a:cubicBezTo>
                  <a:cubicBezTo>
                    <a:pt x="846" y="4947"/>
                    <a:pt x="2385" y="4874"/>
                    <a:pt x="3126" y="5160"/>
                  </a:cubicBezTo>
                  <a:cubicBezTo>
                    <a:pt x="3269" y="5216"/>
                    <a:pt x="3430" y="5108"/>
                    <a:pt x="3430" y="4952"/>
                  </a:cubicBezTo>
                  <a:cubicBezTo>
                    <a:pt x="3443" y="3829"/>
                    <a:pt x="3347" y="577"/>
                    <a:pt x="183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7531912" y="2553992"/>
              <a:ext cx="37738" cy="41141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27" y="265"/>
                  </a:moveTo>
                  <a:cubicBezTo>
                    <a:pt x="18" y="265"/>
                    <a:pt x="9" y="261"/>
                    <a:pt x="5" y="252"/>
                  </a:cubicBezTo>
                  <a:cubicBezTo>
                    <a:pt x="1" y="239"/>
                    <a:pt x="5" y="226"/>
                    <a:pt x="14" y="222"/>
                  </a:cubicBezTo>
                  <a:cubicBezTo>
                    <a:pt x="170" y="144"/>
                    <a:pt x="196" y="27"/>
                    <a:pt x="196" y="23"/>
                  </a:cubicBezTo>
                  <a:cubicBezTo>
                    <a:pt x="196" y="10"/>
                    <a:pt x="209" y="1"/>
                    <a:pt x="222" y="5"/>
                  </a:cubicBezTo>
                  <a:cubicBezTo>
                    <a:pt x="235" y="5"/>
                    <a:pt x="243" y="18"/>
                    <a:pt x="239" y="31"/>
                  </a:cubicBezTo>
                  <a:cubicBezTo>
                    <a:pt x="239" y="36"/>
                    <a:pt x="209" y="174"/>
                    <a:pt x="35" y="261"/>
                  </a:cubicBezTo>
                  <a:cubicBezTo>
                    <a:pt x="31" y="261"/>
                    <a:pt x="27" y="265"/>
                    <a:pt x="27" y="26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7442670" y="2632562"/>
              <a:ext cx="31706" cy="20880"/>
            </a:xfrm>
            <a:custGeom>
              <a:avLst/>
              <a:gdLst/>
              <a:ahLst/>
              <a:cxnLst/>
              <a:rect l="l" t="t" r="r" b="b"/>
              <a:pathLst>
                <a:path w="205" h="135" extrusionOk="0">
                  <a:moveTo>
                    <a:pt x="27" y="135"/>
                  </a:moveTo>
                  <a:cubicBezTo>
                    <a:pt x="18" y="135"/>
                    <a:pt x="14" y="135"/>
                    <a:pt x="10" y="130"/>
                  </a:cubicBezTo>
                  <a:cubicBezTo>
                    <a:pt x="1" y="122"/>
                    <a:pt x="1" y="104"/>
                    <a:pt x="10" y="96"/>
                  </a:cubicBezTo>
                  <a:cubicBezTo>
                    <a:pt x="79" y="30"/>
                    <a:pt x="170" y="4"/>
                    <a:pt x="174" y="4"/>
                  </a:cubicBezTo>
                  <a:cubicBezTo>
                    <a:pt x="187" y="0"/>
                    <a:pt x="200" y="9"/>
                    <a:pt x="200" y="22"/>
                  </a:cubicBezTo>
                  <a:cubicBezTo>
                    <a:pt x="205" y="35"/>
                    <a:pt x="196" y="43"/>
                    <a:pt x="187" y="48"/>
                  </a:cubicBezTo>
                  <a:cubicBezTo>
                    <a:pt x="183" y="48"/>
                    <a:pt x="101" y="69"/>
                    <a:pt x="40" y="130"/>
                  </a:cubicBezTo>
                  <a:cubicBezTo>
                    <a:pt x="36" y="135"/>
                    <a:pt x="31" y="135"/>
                    <a:pt x="27" y="13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7545986" y="2538680"/>
              <a:ext cx="140281" cy="85994"/>
            </a:xfrm>
            <a:custGeom>
              <a:avLst/>
              <a:gdLst/>
              <a:ahLst/>
              <a:cxnLst/>
              <a:rect l="l" t="t" r="r" b="b"/>
              <a:pathLst>
                <a:path w="907" h="556" extrusionOk="0">
                  <a:moveTo>
                    <a:pt x="27" y="555"/>
                  </a:moveTo>
                  <a:cubicBezTo>
                    <a:pt x="22" y="555"/>
                    <a:pt x="14" y="551"/>
                    <a:pt x="9" y="546"/>
                  </a:cubicBezTo>
                  <a:cubicBezTo>
                    <a:pt x="1" y="533"/>
                    <a:pt x="5" y="520"/>
                    <a:pt x="14" y="512"/>
                  </a:cubicBezTo>
                  <a:cubicBezTo>
                    <a:pt x="31" y="503"/>
                    <a:pt x="400" y="260"/>
                    <a:pt x="547" y="213"/>
                  </a:cubicBezTo>
                  <a:cubicBezTo>
                    <a:pt x="690" y="165"/>
                    <a:pt x="868" y="9"/>
                    <a:pt x="868" y="4"/>
                  </a:cubicBezTo>
                  <a:cubicBezTo>
                    <a:pt x="876" y="0"/>
                    <a:pt x="889" y="0"/>
                    <a:pt x="898" y="9"/>
                  </a:cubicBezTo>
                  <a:cubicBezTo>
                    <a:pt x="907" y="17"/>
                    <a:pt x="907" y="30"/>
                    <a:pt x="898" y="39"/>
                  </a:cubicBezTo>
                  <a:cubicBezTo>
                    <a:pt x="889" y="48"/>
                    <a:pt x="712" y="204"/>
                    <a:pt x="564" y="256"/>
                  </a:cubicBezTo>
                  <a:cubicBezTo>
                    <a:pt x="421" y="299"/>
                    <a:pt x="44" y="546"/>
                    <a:pt x="40" y="551"/>
                  </a:cubicBezTo>
                  <a:cubicBezTo>
                    <a:pt x="35" y="555"/>
                    <a:pt x="31" y="555"/>
                    <a:pt x="27" y="5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7684102" y="2594205"/>
              <a:ext cx="100068" cy="101460"/>
            </a:xfrm>
            <a:custGeom>
              <a:avLst/>
              <a:gdLst/>
              <a:ahLst/>
              <a:cxnLst/>
              <a:rect l="l" t="t" r="r" b="b"/>
              <a:pathLst>
                <a:path w="647" h="656" extrusionOk="0">
                  <a:moveTo>
                    <a:pt x="27" y="656"/>
                  </a:moveTo>
                  <a:cubicBezTo>
                    <a:pt x="22" y="656"/>
                    <a:pt x="22" y="656"/>
                    <a:pt x="18" y="651"/>
                  </a:cubicBezTo>
                  <a:cubicBezTo>
                    <a:pt x="5" y="647"/>
                    <a:pt x="1" y="634"/>
                    <a:pt x="5" y="621"/>
                  </a:cubicBezTo>
                  <a:cubicBezTo>
                    <a:pt x="9" y="617"/>
                    <a:pt x="57" y="513"/>
                    <a:pt x="114" y="456"/>
                  </a:cubicBezTo>
                  <a:cubicBezTo>
                    <a:pt x="166" y="404"/>
                    <a:pt x="590" y="27"/>
                    <a:pt x="608" y="10"/>
                  </a:cubicBezTo>
                  <a:cubicBezTo>
                    <a:pt x="616" y="1"/>
                    <a:pt x="629" y="1"/>
                    <a:pt x="638" y="10"/>
                  </a:cubicBezTo>
                  <a:cubicBezTo>
                    <a:pt x="647" y="18"/>
                    <a:pt x="647" y="36"/>
                    <a:pt x="638" y="44"/>
                  </a:cubicBezTo>
                  <a:cubicBezTo>
                    <a:pt x="634" y="49"/>
                    <a:pt x="196" y="439"/>
                    <a:pt x="144" y="491"/>
                  </a:cubicBezTo>
                  <a:cubicBezTo>
                    <a:pt x="96" y="539"/>
                    <a:pt x="48" y="643"/>
                    <a:pt x="48" y="643"/>
                  </a:cubicBezTo>
                  <a:cubicBezTo>
                    <a:pt x="44" y="651"/>
                    <a:pt x="35" y="656"/>
                    <a:pt x="27" y="6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7709004" y="2686849"/>
              <a:ext cx="45626" cy="90634"/>
            </a:xfrm>
            <a:custGeom>
              <a:avLst/>
              <a:gdLst/>
              <a:ahLst/>
              <a:cxnLst/>
              <a:rect l="l" t="t" r="r" b="b"/>
              <a:pathLst>
                <a:path w="295" h="586" extrusionOk="0">
                  <a:moveTo>
                    <a:pt x="26" y="586"/>
                  </a:moveTo>
                  <a:cubicBezTo>
                    <a:pt x="22" y="586"/>
                    <a:pt x="18" y="581"/>
                    <a:pt x="13" y="581"/>
                  </a:cubicBezTo>
                  <a:cubicBezTo>
                    <a:pt x="5" y="573"/>
                    <a:pt x="0" y="560"/>
                    <a:pt x="5" y="551"/>
                  </a:cubicBezTo>
                  <a:cubicBezTo>
                    <a:pt x="5" y="551"/>
                    <a:pt x="52" y="464"/>
                    <a:pt x="91" y="339"/>
                  </a:cubicBezTo>
                  <a:cubicBezTo>
                    <a:pt x="126" y="208"/>
                    <a:pt x="247" y="22"/>
                    <a:pt x="252" y="13"/>
                  </a:cubicBezTo>
                  <a:cubicBezTo>
                    <a:pt x="256" y="5"/>
                    <a:pt x="269" y="0"/>
                    <a:pt x="282" y="9"/>
                  </a:cubicBezTo>
                  <a:cubicBezTo>
                    <a:pt x="291" y="13"/>
                    <a:pt x="295" y="26"/>
                    <a:pt x="291" y="39"/>
                  </a:cubicBezTo>
                  <a:cubicBezTo>
                    <a:pt x="286" y="39"/>
                    <a:pt x="169" y="230"/>
                    <a:pt x="135" y="352"/>
                  </a:cubicBezTo>
                  <a:cubicBezTo>
                    <a:pt x="96" y="482"/>
                    <a:pt x="48" y="568"/>
                    <a:pt x="44" y="573"/>
                  </a:cubicBezTo>
                  <a:cubicBezTo>
                    <a:pt x="39" y="581"/>
                    <a:pt x="31" y="586"/>
                    <a:pt x="26" y="58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7597644" y="2553992"/>
              <a:ext cx="39749" cy="38357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26" y="248"/>
                  </a:moveTo>
                  <a:cubicBezTo>
                    <a:pt x="22" y="248"/>
                    <a:pt x="13" y="248"/>
                    <a:pt x="9" y="239"/>
                  </a:cubicBezTo>
                  <a:cubicBezTo>
                    <a:pt x="0" y="231"/>
                    <a:pt x="5" y="218"/>
                    <a:pt x="13" y="209"/>
                  </a:cubicBezTo>
                  <a:cubicBezTo>
                    <a:pt x="61" y="179"/>
                    <a:pt x="183" y="79"/>
                    <a:pt x="209" y="18"/>
                  </a:cubicBezTo>
                  <a:cubicBezTo>
                    <a:pt x="213" y="5"/>
                    <a:pt x="226" y="1"/>
                    <a:pt x="239" y="5"/>
                  </a:cubicBezTo>
                  <a:cubicBezTo>
                    <a:pt x="248" y="10"/>
                    <a:pt x="256" y="23"/>
                    <a:pt x="248" y="36"/>
                  </a:cubicBezTo>
                  <a:cubicBezTo>
                    <a:pt x="213" y="122"/>
                    <a:pt x="48" y="239"/>
                    <a:pt x="39" y="244"/>
                  </a:cubicBezTo>
                  <a:cubicBezTo>
                    <a:pt x="35" y="248"/>
                    <a:pt x="31" y="248"/>
                    <a:pt x="26" y="24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6484517" y="3181003"/>
              <a:ext cx="285821" cy="200755"/>
            </a:xfrm>
            <a:custGeom>
              <a:avLst/>
              <a:gdLst/>
              <a:ahLst/>
              <a:cxnLst/>
              <a:rect l="l" t="t" r="r" b="b"/>
              <a:pathLst>
                <a:path w="1848" h="1298" extrusionOk="0">
                  <a:moveTo>
                    <a:pt x="26" y="1297"/>
                  </a:moveTo>
                  <a:cubicBezTo>
                    <a:pt x="22" y="1297"/>
                    <a:pt x="13" y="1293"/>
                    <a:pt x="9" y="1288"/>
                  </a:cubicBezTo>
                  <a:cubicBezTo>
                    <a:pt x="0" y="1280"/>
                    <a:pt x="0" y="1267"/>
                    <a:pt x="13" y="1258"/>
                  </a:cubicBezTo>
                  <a:cubicBezTo>
                    <a:pt x="18" y="1249"/>
                    <a:pt x="733" y="573"/>
                    <a:pt x="1730" y="157"/>
                  </a:cubicBezTo>
                  <a:cubicBezTo>
                    <a:pt x="1505" y="139"/>
                    <a:pt x="889" y="131"/>
                    <a:pt x="390" y="465"/>
                  </a:cubicBezTo>
                  <a:cubicBezTo>
                    <a:pt x="382" y="473"/>
                    <a:pt x="364" y="469"/>
                    <a:pt x="360" y="460"/>
                  </a:cubicBezTo>
                  <a:cubicBezTo>
                    <a:pt x="351" y="452"/>
                    <a:pt x="356" y="434"/>
                    <a:pt x="364" y="430"/>
                  </a:cubicBezTo>
                  <a:cubicBezTo>
                    <a:pt x="997" y="1"/>
                    <a:pt x="1817" y="118"/>
                    <a:pt x="1826" y="122"/>
                  </a:cubicBezTo>
                  <a:cubicBezTo>
                    <a:pt x="1839" y="122"/>
                    <a:pt x="1847" y="131"/>
                    <a:pt x="1847" y="139"/>
                  </a:cubicBezTo>
                  <a:cubicBezTo>
                    <a:pt x="1847" y="148"/>
                    <a:pt x="1843" y="161"/>
                    <a:pt x="1834" y="165"/>
                  </a:cubicBezTo>
                  <a:cubicBezTo>
                    <a:pt x="798" y="573"/>
                    <a:pt x="48" y="1280"/>
                    <a:pt x="44" y="1288"/>
                  </a:cubicBezTo>
                  <a:cubicBezTo>
                    <a:pt x="39" y="1293"/>
                    <a:pt x="31" y="1297"/>
                    <a:pt x="26" y="1297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7164426" y="1726536"/>
              <a:ext cx="293863" cy="513178"/>
            </a:xfrm>
            <a:custGeom>
              <a:avLst/>
              <a:gdLst/>
              <a:ahLst/>
              <a:cxnLst/>
              <a:rect l="l" t="t" r="r" b="b"/>
              <a:pathLst>
                <a:path w="1900" h="3318" extrusionOk="0">
                  <a:moveTo>
                    <a:pt x="1869" y="1457"/>
                  </a:moveTo>
                  <a:lnTo>
                    <a:pt x="1657" y="412"/>
                  </a:lnTo>
                  <a:lnTo>
                    <a:pt x="274" y="70"/>
                  </a:lnTo>
                  <a:lnTo>
                    <a:pt x="1" y="1"/>
                  </a:lnTo>
                  <a:lnTo>
                    <a:pt x="40" y="178"/>
                  </a:lnTo>
                  <a:lnTo>
                    <a:pt x="139" y="647"/>
                  </a:lnTo>
                  <a:lnTo>
                    <a:pt x="313" y="1453"/>
                  </a:lnTo>
                  <a:lnTo>
                    <a:pt x="1206" y="2121"/>
                  </a:lnTo>
                  <a:lnTo>
                    <a:pt x="1635" y="3317"/>
                  </a:lnTo>
                  <a:lnTo>
                    <a:pt x="1653" y="2073"/>
                  </a:lnTo>
                  <a:lnTo>
                    <a:pt x="1900" y="160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7170458" y="1737208"/>
              <a:ext cx="283192" cy="238339"/>
            </a:xfrm>
            <a:custGeom>
              <a:avLst/>
              <a:gdLst/>
              <a:ahLst/>
              <a:cxnLst/>
              <a:rect l="l" t="t" r="r" b="b"/>
              <a:pathLst>
                <a:path w="1831" h="1541" extrusionOk="0">
                  <a:moveTo>
                    <a:pt x="1" y="109"/>
                  </a:moveTo>
                  <a:lnTo>
                    <a:pt x="235" y="1"/>
                  </a:lnTo>
                  <a:lnTo>
                    <a:pt x="1618" y="343"/>
                  </a:lnTo>
                  <a:lnTo>
                    <a:pt x="1830" y="1388"/>
                  </a:lnTo>
                  <a:cubicBezTo>
                    <a:pt x="920" y="1540"/>
                    <a:pt x="373" y="989"/>
                    <a:pt x="100" y="5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7049819" y="1678281"/>
              <a:ext cx="142292" cy="116153"/>
            </a:xfrm>
            <a:custGeom>
              <a:avLst/>
              <a:gdLst/>
              <a:ahLst/>
              <a:cxnLst/>
              <a:rect l="l" t="t" r="r" b="b"/>
              <a:pathLst>
                <a:path w="920" h="751" extrusionOk="0">
                  <a:moveTo>
                    <a:pt x="625" y="716"/>
                  </a:moveTo>
                  <a:cubicBezTo>
                    <a:pt x="716" y="742"/>
                    <a:pt x="815" y="750"/>
                    <a:pt x="919" y="729"/>
                  </a:cubicBezTo>
                  <a:lnTo>
                    <a:pt x="572" y="139"/>
                  </a:lnTo>
                  <a:cubicBezTo>
                    <a:pt x="572" y="139"/>
                    <a:pt x="412" y="13"/>
                    <a:pt x="269" y="5"/>
                  </a:cubicBezTo>
                  <a:cubicBezTo>
                    <a:pt x="213" y="0"/>
                    <a:pt x="156" y="18"/>
                    <a:pt x="113" y="65"/>
                  </a:cubicBezTo>
                  <a:cubicBezTo>
                    <a:pt x="0" y="204"/>
                    <a:pt x="243" y="616"/>
                    <a:pt x="625" y="71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7091270" y="1678899"/>
              <a:ext cx="100842" cy="115535"/>
            </a:xfrm>
            <a:custGeom>
              <a:avLst/>
              <a:gdLst/>
              <a:ahLst/>
              <a:cxnLst/>
              <a:rect l="l" t="t" r="r" b="b"/>
              <a:pathLst>
                <a:path w="652" h="747" extrusionOk="0">
                  <a:moveTo>
                    <a:pt x="1" y="1"/>
                  </a:moveTo>
                  <a:cubicBezTo>
                    <a:pt x="57" y="192"/>
                    <a:pt x="170" y="512"/>
                    <a:pt x="357" y="712"/>
                  </a:cubicBezTo>
                  <a:cubicBezTo>
                    <a:pt x="448" y="738"/>
                    <a:pt x="547" y="746"/>
                    <a:pt x="651" y="725"/>
                  </a:cubicBezTo>
                  <a:lnTo>
                    <a:pt x="304" y="135"/>
                  </a:lnTo>
                  <a:cubicBezTo>
                    <a:pt x="304" y="135"/>
                    <a:pt x="144" y="9"/>
                    <a:pt x="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103488" y="1358434"/>
              <a:ext cx="461366" cy="549370"/>
            </a:xfrm>
            <a:custGeom>
              <a:avLst/>
              <a:gdLst/>
              <a:ahLst/>
              <a:cxnLst/>
              <a:rect l="l" t="t" r="r" b="b"/>
              <a:pathLst>
                <a:path w="2983" h="3552" extrusionOk="0">
                  <a:moveTo>
                    <a:pt x="2198" y="3334"/>
                  </a:moveTo>
                  <a:cubicBezTo>
                    <a:pt x="2086" y="3408"/>
                    <a:pt x="1964" y="3465"/>
                    <a:pt x="1830" y="3495"/>
                  </a:cubicBezTo>
                  <a:cubicBezTo>
                    <a:pt x="1583" y="3551"/>
                    <a:pt x="1335" y="3525"/>
                    <a:pt x="1101" y="3430"/>
                  </a:cubicBezTo>
                  <a:cubicBezTo>
                    <a:pt x="815" y="3317"/>
                    <a:pt x="555" y="3096"/>
                    <a:pt x="356" y="2801"/>
                  </a:cubicBezTo>
                  <a:cubicBezTo>
                    <a:pt x="225" y="2606"/>
                    <a:pt x="121" y="2376"/>
                    <a:pt x="61" y="2125"/>
                  </a:cubicBezTo>
                  <a:cubicBezTo>
                    <a:pt x="61" y="2120"/>
                    <a:pt x="61" y="2116"/>
                    <a:pt x="56" y="2107"/>
                  </a:cubicBezTo>
                  <a:cubicBezTo>
                    <a:pt x="56" y="2107"/>
                    <a:pt x="56" y="2107"/>
                    <a:pt x="56" y="2103"/>
                  </a:cubicBezTo>
                  <a:cubicBezTo>
                    <a:pt x="17" y="1938"/>
                    <a:pt x="0" y="1774"/>
                    <a:pt x="0" y="1609"/>
                  </a:cubicBezTo>
                  <a:cubicBezTo>
                    <a:pt x="0" y="1596"/>
                    <a:pt x="0" y="1583"/>
                    <a:pt x="0" y="1570"/>
                  </a:cubicBezTo>
                  <a:cubicBezTo>
                    <a:pt x="0" y="1513"/>
                    <a:pt x="4" y="1461"/>
                    <a:pt x="9" y="1405"/>
                  </a:cubicBezTo>
                  <a:cubicBezTo>
                    <a:pt x="39" y="1106"/>
                    <a:pt x="134" y="833"/>
                    <a:pt x="286" y="607"/>
                  </a:cubicBezTo>
                  <a:cubicBezTo>
                    <a:pt x="438" y="382"/>
                    <a:pt x="642" y="208"/>
                    <a:pt x="889" y="117"/>
                  </a:cubicBezTo>
                  <a:cubicBezTo>
                    <a:pt x="932" y="100"/>
                    <a:pt x="980" y="87"/>
                    <a:pt x="1028" y="74"/>
                  </a:cubicBezTo>
                  <a:cubicBezTo>
                    <a:pt x="1348" y="0"/>
                    <a:pt x="1674" y="65"/>
                    <a:pt x="1960" y="239"/>
                  </a:cubicBezTo>
                  <a:cubicBezTo>
                    <a:pt x="2229" y="404"/>
                    <a:pt x="2467" y="664"/>
                    <a:pt x="2627" y="989"/>
                  </a:cubicBezTo>
                  <a:cubicBezTo>
                    <a:pt x="2632" y="993"/>
                    <a:pt x="2636" y="997"/>
                    <a:pt x="2636" y="1002"/>
                  </a:cubicBezTo>
                  <a:cubicBezTo>
                    <a:pt x="2658" y="1050"/>
                    <a:pt x="2680" y="1093"/>
                    <a:pt x="2701" y="1145"/>
                  </a:cubicBezTo>
                  <a:cubicBezTo>
                    <a:pt x="2740" y="1245"/>
                    <a:pt x="2775" y="1353"/>
                    <a:pt x="2801" y="1461"/>
                  </a:cubicBezTo>
                  <a:cubicBezTo>
                    <a:pt x="2983" y="2238"/>
                    <a:pt x="2719" y="2992"/>
                    <a:pt x="2198" y="333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7104725" y="1358434"/>
              <a:ext cx="301906" cy="243597"/>
            </a:xfrm>
            <a:custGeom>
              <a:avLst/>
              <a:gdLst/>
              <a:ahLst/>
              <a:cxnLst/>
              <a:rect l="l" t="t" r="r" b="b"/>
              <a:pathLst>
                <a:path w="1952" h="1575" extrusionOk="0">
                  <a:moveTo>
                    <a:pt x="204" y="1574"/>
                  </a:moveTo>
                  <a:lnTo>
                    <a:pt x="1" y="1405"/>
                  </a:lnTo>
                  <a:cubicBezTo>
                    <a:pt x="31" y="1106"/>
                    <a:pt x="126" y="833"/>
                    <a:pt x="278" y="607"/>
                  </a:cubicBezTo>
                  <a:cubicBezTo>
                    <a:pt x="430" y="382"/>
                    <a:pt x="634" y="208"/>
                    <a:pt x="881" y="117"/>
                  </a:cubicBezTo>
                  <a:cubicBezTo>
                    <a:pt x="924" y="100"/>
                    <a:pt x="972" y="87"/>
                    <a:pt x="1020" y="74"/>
                  </a:cubicBezTo>
                  <a:cubicBezTo>
                    <a:pt x="1340" y="0"/>
                    <a:pt x="1666" y="65"/>
                    <a:pt x="1952" y="239"/>
                  </a:cubicBezTo>
                  <a:cubicBezTo>
                    <a:pt x="157" y="299"/>
                    <a:pt x="204" y="1561"/>
                    <a:pt x="204" y="157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7119573" y="1951264"/>
              <a:ext cx="297885" cy="322631"/>
            </a:xfrm>
            <a:custGeom>
              <a:avLst/>
              <a:gdLst/>
              <a:ahLst/>
              <a:cxnLst/>
              <a:rect l="l" t="t" r="r" b="b"/>
              <a:pathLst>
                <a:path w="1926" h="2086" extrusionOk="0">
                  <a:moveTo>
                    <a:pt x="603" y="0"/>
                  </a:moveTo>
                  <a:lnTo>
                    <a:pt x="0" y="603"/>
                  </a:lnTo>
                  <a:lnTo>
                    <a:pt x="802" y="2086"/>
                  </a:lnTo>
                  <a:lnTo>
                    <a:pt x="1153" y="1041"/>
                  </a:lnTo>
                  <a:lnTo>
                    <a:pt x="1327" y="850"/>
                  </a:lnTo>
                  <a:lnTo>
                    <a:pt x="1925" y="1864"/>
                  </a:lnTo>
                  <a:lnTo>
                    <a:pt x="1496" y="668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7417304" y="1974000"/>
              <a:ext cx="148324" cy="265714"/>
            </a:xfrm>
            <a:custGeom>
              <a:avLst/>
              <a:gdLst/>
              <a:ahLst/>
              <a:cxnLst/>
              <a:rect l="l" t="t" r="r" b="b"/>
              <a:pathLst>
                <a:path w="959" h="1718" extrusionOk="0">
                  <a:moveTo>
                    <a:pt x="0" y="1717"/>
                  </a:moveTo>
                  <a:lnTo>
                    <a:pt x="18" y="473"/>
                  </a:lnTo>
                  <a:lnTo>
                    <a:pt x="265" y="0"/>
                  </a:lnTo>
                  <a:lnTo>
                    <a:pt x="811" y="352"/>
                  </a:lnTo>
                  <a:lnTo>
                    <a:pt x="958" y="1470"/>
                  </a:lnTo>
                  <a:lnTo>
                    <a:pt x="265" y="633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7055851" y="1334306"/>
              <a:ext cx="325415" cy="534522"/>
            </a:xfrm>
            <a:custGeom>
              <a:avLst/>
              <a:gdLst/>
              <a:ahLst/>
              <a:cxnLst/>
              <a:rect l="l" t="t" r="r" b="b"/>
              <a:pathLst>
                <a:path w="2104" h="3456" extrusionOk="0">
                  <a:moveTo>
                    <a:pt x="2103" y="226"/>
                  </a:moveTo>
                  <a:cubicBezTo>
                    <a:pt x="2103" y="226"/>
                    <a:pt x="902" y="451"/>
                    <a:pt x="677" y="1093"/>
                  </a:cubicBezTo>
                  <a:cubicBezTo>
                    <a:pt x="547" y="1474"/>
                    <a:pt x="677" y="1604"/>
                    <a:pt x="720" y="1791"/>
                  </a:cubicBezTo>
                  <a:cubicBezTo>
                    <a:pt x="768" y="1973"/>
                    <a:pt x="555" y="2133"/>
                    <a:pt x="555" y="2133"/>
                  </a:cubicBezTo>
                  <a:cubicBezTo>
                    <a:pt x="555" y="2133"/>
                    <a:pt x="724" y="2740"/>
                    <a:pt x="963" y="2914"/>
                  </a:cubicBezTo>
                  <a:cubicBezTo>
                    <a:pt x="984" y="2931"/>
                    <a:pt x="1010" y="2948"/>
                    <a:pt x="1032" y="2961"/>
                  </a:cubicBezTo>
                  <a:cubicBezTo>
                    <a:pt x="1197" y="3070"/>
                    <a:pt x="1253" y="3282"/>
                    <a:pt x="1162" y="3456"/>
                  </a:cubicBezTo>
                  <a:cubicBezTo>
                    <a:pt x="1162" y="3456"/>
                    <a:pt x="486" y="3113"/>
                    <a:pt x="243" y="2047"/>
                  </a:cubicBezTo>
                  <a:cubicBezTo>
                    <a:pt x="0" y="980"/>
                    <a:pt x="599" y="347"/>
                    <a:pt x="599" y="347"/>
                  </a:cubicBezTo>
                  <a:lnTo>
                    <a:pt x="1461" y="0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sz="2400" dirty="0"/>
          </a:p>
        </p:txBody>
      </p:sp>
      <p:grpSp>
        <p:nvGrpSpPr>
          <p:cNvPr id="724" name="Google Shape;724;p21"/>
          <p:cNvGrpSpPr/>
          <p:nvPr/>
        </p:nvGrpSpPr>
        <p:grpSpPr>
          <a:xfrm>
            <a:off x="457200" y="2423700"/>
            <a:ext cx="4563258" cy="880262"/>
            <a:chOff x="457200" y="2423700"/>
            <a:chExt cx="4563258" cy="880262"/>
          </a:xfrm>
        </p:grpSpPr>
        <p:cxnSp>
          <p:nvCxnSpPr>
            <p:cNvPr id="725" name="Google Shape;725;p21"/>
            <p:cNvCxnSpPr>
              <a:cxnSpLocks/>
              <a:stCxn id="726" idx="3"/>
              <a:endCxn id="727" idx="1"/>
            </p:cNvCxnSpPr>
            <p:nvPr/>
          </p:nvCxnSpPr>
          <p:spPr>
            <a:xfrm flipV="1">
              <a:off x="3117600" y="2858100"/>
              <a:ext cx="144558" cy="573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7" name="Google Shape;727;p21"/>
            <p:cNvSpPr/>
            <p:nvPr/>
          </p:nvSpPr>
          <p:spPr>
            <a:xfrm>
              <a:off x="3262158" y="2571750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Firebase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457200" y="2423700"/>
              <a:ext cx="2660400" cy="880262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Versatile, real-time cloud platform powering seamless data synchronization and user authentication.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9" name="Google Shape;729;p21"/>
          <p:cNvGrpSpPr/>
          <p:nvPr/>
        </p:nvGrpSpPr>
        <p:grpSpPr>
          <a:xfrm>
            <a:off x="457200" y="1663913"/>
            <a:ext cx="4536102" cy="572700"/>
            <a:chOff x="457200" y="1663913"/>
            <a:chExt cx="4536102" cy="572700"/>
          </a:xfrm>
        </p:grpSpPr>
        <p:cxnSp>
          <p:nvCxnSpPr>
            <p:cNvPr id="730" name="Google Shape;730;p21"/>
            <p:cNvCxnSpPr>
              <a:stCxn id="731" idx="3"/>
              <a:endCxn id="732" idx="1"/>
            </p:cNvCxnSpPr>
            <p:nvPr/>
          </p:nvCxnSpPr>
          <p:spPr>
            <a:xfrm>
              <a:off x="3117600" y="1950263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2" name="Google Shape;732;p21"/>
            <p:cNvSpPr/>
            <p:nvPr/>
          </p:nvSpPr>
          <p:spPr>
            <a:xfrm>
              <a:off x="3235002" y="1663913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Kotlin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457200" y="1663913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Modern, concise, and interoperable programming language for Android development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sz="2400" dirty="0"/>
          </a:p>
        </p:txBody>
      </p:sp>
      <p:grpSp>
        <p:nvGrpSpPr>
          <p:cNvPr id="1312" name="Google Shape;1312;p29"/>
          <p:cNvGrpSpPr/>
          <p:nvPr/>
        </p:nvGrpSpPr>
        <p:grpSpPr>
          <a:xfrm>
            <a:off x="620950" y="2737711"/>
            <a:ext cx="3876900" cy="963600"/>
            <a:chOff x="620950" y="2484950"/>
            <a:chExt cx="3876900" cy="963600"/>
          </a:xfrm>
        </p:grpSpPr>
        <p:sp>
          <p:nvSpPr>
            <p:cNvPr id="1313" name="Google Shape;1313;p29"/>
            <p:cNvSpPr/>
            <p:nvPr/>
          </p:nvSpPr>
          <p:spPr>
            <a:xfrm>
              <a:off x="620950" y="248495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9"/>
            <p:cNvSpPr txBox="1"/>
            <p:nvPr/>
          </p:nvSpPr>
          <p:spPr>
            <a:xfrm>
              <a:off x="1454400" y="2792437"/>
              <a:ext cx="2218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Testing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703449" y="25972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3600"/>
            </a:p>
          </p:txBody>
        </p:sp>
      </p:grpSp>
      <p:grpSp>
        <p:nvGrpSpPr>
          <p:cNvPr id="1329" name="Google Shape;1329;p29"/>
          <p:cNvGrpSpPr/>
          <p:nvPr/>
        </p:nvGrpSpPr>
        <p:grpSpPr>
          <a:xfrm>
            <a:off x="4648219" y="2737711"/>
            <a:ext cx="3876900" cy="963600"/>
            <a:chOff x="4648219" y="2484950"/>
            <a:chExt cx="3876900" cy="963600"/>
          </a:xfrm>
        </p:grpSpPr>
        <p:sp>
          <p:nvSpPr>
            <p:cNvPr id="1323" name="Google Shape;1323;p29"/>
            <p:cNvSpPr/>
            <p:nvPr/>
          </p:nvSpPr>
          <p:spPr>
            <a:xfrm>
              <a:off x="4648219" y="248495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9"/>
            <p:cNvSpPr txBox="1"/>
            <p:nvPr/>
          </p:nvSpPr>
          <p:spPr>
            <a:xfrm>
              <a:off x="5619987" y="2792437"/>
              <a:ext cx="2218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Bugs Fixing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4730718" y="25972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3600"/>
            </a:p>
          </p:txBody>
        </p:sp>
      </p:grpSp>
      <p:grpSp>
        <p:nvGrpSpPr>
          <p:cNvPr id="1335" name="Google Shape;1335;p29"/>
          <p:cNvGrpSpPr/>
          <p:nvPr/>
        </p:nvGrpSpPr>
        <p:grpSpPr>
          <a:xfrm>
            <a:off x="620950" y="1613561"/>
            <a:ext cx="3876900" cy="963600"/>
            <a:chOff x="620950" y="1360800"/>
            <a:chExt cx="3876900" cy="963600"/>
          </a:xfrm>
        </p:grpSpPr>
        <p:sp>
          <p:nvSpPr>
            <p:cNvPr id="1320" name="Google Shape;1320;p29"/>
            <p:cNvSpPr/>
            <p:nvPr/>
          </p:nvSpPr>
          <p:spPr>
            <a:xfrm>
              <a:off x="620950" y="136080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9"/>
            <p:cNvSpPr txBox="1"/>
            <p:nvPr/>
          </p:nvSpPr>
          <p:spPr>
            <a:xfrm>
              <a:off x="1592718" y="1668300"/>
              <a:ext cx="2218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Design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703449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3600"/>
            </a:p>
          </p:txBody>
        </p:sp>
      </p:grpSp>
      <p:grpSp>
        <p:nvGrpSpPr>
          <p:cNvPr id="1341" name="Google Shape;1341;p29"/>
          <p:cNvGrpSpPr/>
          <p:nvPr/>
        </p:nvGrpSpPr>
        <p:grpSpPr>
          <a:xfrm>
            <a:off x="4648219" y="1613561"/>
            <a:ext cx="3876900" cy="963600"/>
            <a:chOff x="4648219" y="1360800"/>
            <a:chExt cx="3876900" cy="963600"/>
          </a:xfrm>
        </p:grpSpPr>
        <p:sp>
          <p:nvSpPr>
            <p:cNvPr id="1321" name="Google Shape;1321;p29"/>
            <p:cNvSpPr/>
            <p:nvPr/>
          </p:nvSpPr>
          <p:spPr>
            <a:xfrm>
              <a:off x="4648219" y="136080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9"/>
            <p:cNvSpPr txBox="1"/>
            <p:nvPr/>
          </p:nvSpPr>
          <p:spPr>
            <a:xfrm>
              <a:off x="5552117" y="1668300"/>
              <a:ext cx="2218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Development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4730718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36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459B-E516-1A9B-A68A-A1B9D01A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034"/>
            <a:ext cx="8229600" cy="572700"/>
          </a:xfrm>
        </p:spPr>
        <p:txBody>
          <a:bodyPr/>
          <a:lstStyle/>
          <a:p>
            <a:r>
              <a:rPr lang="en-US" dirty="0"/>
              <a:t>Responsibility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AD99EC-F84B-BAA9-1960-951C59416466}"/>
              </a:ext>
            </a:extLst>
          </p:cNvPr>
          <p:cNvSpPr txBox="1">
            <a:spLocks/>
          </p:cNvSpPr>
          <p:nvPr/>
        </p:nvSpPr>
        <p:spPr>
          <a:xfrm>
            <a:off x="457200" y="1212281"/>
            <a:ext cx="8229600" cy="165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0" dirty="0"/>
              <a:t>Bhargav </a:t>
            </a:r>
            <a:r>
              <a:rPr lang="en-US" sz="2000" b="0" dirty="0" err="1"/>
              <a:t>Borse</a:t>
            </a:r>
            <a:r>
              <a:rPr lang="en-US" sz="2000" b="0" dirty="0"/>
              <a:t> - Customer Design and Backend Development</a:t>
            </a:r>
          </a:p>
          <a:p>
            <a:pPr>
              <a:lnSpc>
                <a:spcPct val="150000"/>
              </a:lnSpc>
            </a:pPr>
            <a:r>
              <a:rPr lang="en-US" sz="2000" b="0" dirty="0"/>
              <a:t>Khanjan Dave – Admin Design and 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40367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23"/>
          <p:cNvGrpSpPr/>
          <p:nvPr/>
        </p:nvGrpSpPr>
        <p:grpSpPr>
          <a:xfrm>
            <a:off x="2581652" y="1487375"/>
            <a:ext cx="3834663" cy="3258451"/>
            <a:chOff x="2576401" y="1487375"/>
            <a:chExt cx="3834663" cy="3258451"/>
          </a:xfrm>
        </p:grpSpPr>
        <p:sp>
          <p:nvSpPr>
            <p:cNvPr id="797" name="Google Shape;797;p23"/>
            <p:cNvSpPr/>
            <p:nvPr/>
          </p:nvSpPr>
          <p:spPr>
            <a:xfrm>
              <a:off x="4559942" y="2173883"/>
              <a:ext cx="1851122" cy="2157488"/>
            </a:xfrm>
            <a:custGeom>
              <a:avLst/>
              <a:gdLst/>
              <a:ahLst/>
              <a:cxnLst/>
              <a:rect l="l" t="t" r="r" b="b"/>
              <a:pathLst>
                <a:path w="11282" h="13149" extrusionOk="0">
                  <a:moveTo>
                    <a:pt x="9476" y="0"/>
                  </a:moveTo>
                  <a:cubicBezTo>
                    <a:pt x="9403" y="0"/>
                    <a:pt x="9329" y="5"/>
                    <a:pt x="9257" y="14"/>
                  </a:cubicBezTo>
                  <a:cubicBezTo>
                    <a:pt x="8572" y="96"/>
                    <a:pt x="7965" y="543"/>
                    <a:pt x="7579" y="1111"/>
                  </a:cubicBezTo>
                  <a:cubicBezTo>
                    <a:pt x="7193" y="1683"/>
                    <a:pt x="7007" y="2368"/>
                    <a:pt x="6924" y="3053"/>
                  </a:cubicBezTo>
                  <a:cubicBezTo>
                    <a:pt x="6538" y="2715"/>
                    <a:pt x="6200" y="2290"/>
                    <a:pt x="5719" y="2099"/>
                  </a:cubicBezTo>
                  <a:cubicBezTo>
                    <a:pt x="5546" y="2032"/>
                    <a:pt x="5362" y="2001"/>
                    <a:pt x="5177" y="2001"/>
                  </a:cubicBezTo>
                  <a:cubicBezTo>
                    <a:pt x="4788" y="2001"/>
                    <a:pt x="4393" y="2139"/>
                    <a:pt x="4076" y="2368"/>
                  </a:cubicBezTo>
                  <a:cubicBezTo>
                    <a:pt x="3607" y="2706"/>
                    <a:pt x="3287" y="3222"/>
                    <a:pt x="3078" y="3760"/>
                  </a:cubicBezTo>
                  <a:cubicBezTo>
                    <a:pt x="2706" y="4740"/>
                    <a:pt x="2671" y="5841"/>
                    <a:pt x="2979" y="6843"/>
                  </a:cubicBezTo>
                  <a:cubicBezTo>
                    <a:pt x="2607" y="6685"/>
                    <a:pt x="2202" y="6562"/>
                    <a:pt x="1804" y="6562"/>
                  </a:cubicBezTo>
                  <a:cubicBezTo>
                    <a:pt x="1622" y="6562"/>
                    <a:pt x="1442" y="6588"/>
                    <a:pt x="1266" y="6648"/>
                  </a:cubicBezTo>
                  <a:cubicBezTo>
                    <a:pt x="737" y="6830"/>
                    <a:pt x="343" y="7311"/>
                    <a:pt x="173" y="7849"/>
                  </a:cubicBezTo>
                  <a:cubicBezTo>
                    <a:pt x="0" y="8382"/>
                    <a:pt x="26" y="8963"/>
                    <a:pt x="134" y="9513"/>
                  </a:cubicBezTo>
                  <a:cubicBezTo>
                    <a:pt x="304" y="10350"/>
                    <a:pt x="676" y="11014"/>
                    <a:pt x="1188" y="11690"/>
                  </a:cubicBezTo>
                  <a:cubicBezTo>
                    <a:pt x="1457" y="12046"/>
                    <a:pt x="2142" y="12609"/>
                    <a:pt x="2818" y="12861"/>
                  </a:cubicBezTo>
                  <a:cubicBezTo>
                    <a:pt x="3293" y="13063"/>
                    <a:pt x="3855" y="13149"/>
                    <a:pt x="4384" y="13149"/>
                  </a:cubicBezTo>
                  <a:cubicBezTo>
                    <a:pt x="4672" y="13149"/>
                    <a:pt x="4950" y="13123"/>
                    <a:pt x="5199" y="13077"/>
                  </a:cubicBezTo>
                  <a:cubicBezTo>
                    <a:pt x="6001" y="12930"/>
                    <a:pt x="6803" y="12718"/>
                    <a:pt x="7488" y="12275"/>
                  </a:cubicBezTo>
                  <a:cubicBezTo>
                    <a:pt x="8173" y="11837"/>
                    <a:pt x="8732" y="11144"/>
                    <a:pt x="8836" y="10337"/>
                  </a:cubicBezTo>
                  <a:cubicBezTo>
                    <a:pt x="8945" y="9531"/>
                    <a:pt x="8507" y="8638"/>
                    <a:pt x="7744" y="8360"/>
                  </a:cubicBezTo>
                  <a:cubicBezTo>
                    <a:pt x="8472" y="8152"/>
                    <a:pt x="9218" y="7935"/>
                    <a:pt x="9846" y="7506"/>
                  </a:cubicBezTo>
                  <a:cubicBezTo>
                    <a:pt x="10475" y="7077"/>
                    <a:pt x="10978" y="6392"/>
                    <a:pt x="10987" y="5633"/>
                  </a:cubicBezTo>
                  <a:cubicBezTo>
                    <a:pt x="10995" y="4876"/>
                    <a:pt x="10386" y="4111"/>
                    <a:pt x="9636" y="4111"/>
                  </a:cubicBezTo>
                  <a:cubicBezTo>
                    <a:pt x="9629" y="4111"/>
                    <a:pt x="9623" y="4111"/>
                    <a:pt x="9617" y="4111"/>
                  </a:cubicBezTo>
                  <a:cubicBezTo>
                    <a:pt x="10081" y="3686"/>
                    <a:pt x="10558" y="3248"/>
                    <a:pt x="10865" y="2693"/>
                  </a:cubicBezTo>
                  <a:cubicBezTo>
                    <a:pt x="11169" y="2138"/>
                    <a:pt x="11282" y="1436"/>
                    <a:pt x="11000" y="872"/>
                  </a:cubicBezTo>
                  <a:cubicBezTo>
                    <a:pt x="10721" y="322"/>
                    <a:pt x="10095" y="0"/>
                    <a:pt x="9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4977194" y="2471687"/>
              <a:ext cx="1091279" cy="1741545"/>
            </a:xfrm>
            <a:custGeom>
              <a:avLst/>
              <a:gdLst/>
              <a:ahLst/>
              <a:cxnLst/>
              <a:rect l="l" t="t" r="r" b="b"/>
              <a:pathLst>
                <a:path w="6651" h="10614" extrusionOk="0">
                  <a:moveTo>
                    <a:pt x="6585" y="1"/>
                  </a:moveTo>
                  <a:cubicBezTo>
                    <a:pt x="6570" y="1"/>
                    <a:pt x="6554" y="8"/>
                    <a:pt x="6545" y="24"/>
                  </a:cubicBezTo>
                  <a:cubicBezTo>
                    <a:pt x="5946" y="1000"/>
                    <a:pt x="5348" y="1971"/>
                    <a:pt x="4745" y="2942"/>
                  </a:cubicBezTo>
                  <a:cubicBezTo>
                    <a:pt x="4914" y="2361"/>
                    <a:pt x="5058" y="1776"/>
                    <a:pt x="5175" y="1182"/>
                  </a:cubicBezTo>
                  <a:cubicBezTo>
                    <a:pt x="5214" y="987"/>
                    <a:pt x="5248" y="787"/>
                    <a:pt x="5283" y="592"/>
                  </a:cubicBezTo>
                  <a:cubicBezTo>
                    <a:pt x="5288" y="558"/>
                    <a:pt x="5260" y="537"/>
                    <a:pt x="5234" y="537"/>
                  </a:cubicBezTo>
                  <a:cubicBezTo>
                    <a:pt x="5215" y="537"/>
                    <a:pt x="5196" y="549"/>
                    <a:pt x="5192" y="575"/>
                  </a:cubicBezTo>
                  <a:cubicBezTo>
                    <a:pt x="5071" y="1273"/>
                    <a:pt x="4919" y="1967"/>
                    <a:pt x="4732" y="2652"/>
                  </a:cubicBezTo>
                  <a:cubicBezTo>
                    <a:pt x="4676" y="2842"/>
                    <a:pt x="4624" y="3033"/>
                    <a:pt x="4563" y="3224"/>
                  </a:cubicBezTo>
                  <a:cubicBezTo>
                    <a:pt x="4563" y="3233"/>
                    <a:pt x="4563" y="3237"/>
                    <a:pt x="4563" y="3241"/>
                  </a:cubicBezTo>
                  <a:cubicBezTo>
                    <a:pt x="4377" y="3541"/>
                    <a:pt x="4195" y="3840"/>
                    <a:pt x="4008" y="4139"/>
                  </a:cubicBezTo>
                  <a:cubicBezTo>
                    <a:pt x="3250" y="5366"/>
                    <a:pt x="2491" y="6589"/>
                    <a:pt x="1728" y="7811"/>
                  </a:cubicBezTo>
                  <a:lnTo>
                    <a:pt x="2036" y="6350"/>
                  </a:lnTo>
                  <a:cubicBezTo>
                    <a:pt x="2153" y="5782"/>
                    <a:pt x="2270" y="5214"/>
                    <a:pt x="2391" y="4642"/>
                  </a:cubicBezTo>
                  <a:cubicBezTo>
                    <a:pt x="2456" y="4317"/>
                    <a:pt x="2525" y="3991"/>
                    <a:pt x="2591" y="3666"/>
                  </a:cubicBezTo>
                  <a:cubicBezTo>
                    <a:pt x="2598" y="3634"/>
                    <a:pt x="2571" y="3612"/>
                    <a:pt x="2544" y="3612"/>
                  </a:cubicBezTo>
                  <a:cubicBezTo>
                    <a:pt x="2524" y="3612"/>
                    <a:pt x="2505" y="3623"/>
                    <a:pt x="2499" y="3649"/>
                  </a:cubicBezTo>
                  <a:cubicBezTo>
                    <a:pt x="2378" y="4221"/>
                    <a:pt x="2261" y="4798"/>
                    <a:pt x="2140" y="5370"/>
                  </a:cubicBezTo>
                  <a:cubicBezTo>
                    <a:pt x="2023" y="5942"/>
                    <a:pt x="1905" y="6510"/>
                    <a:pt x="1784" y="7078"/>
                  </a:cubicBezTo>
                  <a:cubicBezTo>
                    <a:pt x="1719" y="7404"/>
                    <a:pt x="1650" y="7724"/>
                    <a:pt x="1585" y="8045"/>
                  </a:cubicBezTo>
                  <a:cubicBezTo>
                    <a:pt x="1541" y="8115"/>
                    <a:pt x="1502" y="8180"/>
                    <a:pt x="1459" y="8249"/>
                  </a:cubicBezTo>
                  <a:cubicBezTo>
                    <a:pt x="982" y="9017"/>
                    <a:pt x="501" y="9780"/>
                    <a:pt x="24" y="10547"/>
                  </a:cubicBezTo>
                  <a:cubicBezTo>
                    <a:pt x="0" y="10582"/>
                    <a:pt x="33" y="10614"/>
                    <a:pt x="66" y="10614"/>
                  </a:cubicBezTo>
                  <a:cubicBezTo>
                    <a:pt x="81" y="10614"/>
                    <a:pt x="96" y="10607"/>
                    <a:pt x="106" y="10590"/>
                  </a:cubicBezTo>
                  <a:cubicBezTo>
                    <a:pt x="254" y="10352"/>
                    <a:pt x="405" y="10113"/>
                    <a:pt x="553" y="9875"/>
                  </a:cubicBezTo>
                  <a:cubicBezTo>
                    <a:pt x="557" y="9875"/>
                    <a:pt x="561" y="9875"/>
                    <a:pt x="566" y="9871"/>
                  </a:cubicBezTo>
                  <a:cubicBezTo>
                    <a:pt x="1082" y="9584"/>
                    <a:pt x="1598" y="9298"/>
                    <a:pt x="2114" y="9017"/>
                  </a:cubicBezTo>
                  <a:cubicBezTo>
                    <a:pt x="2634" y="8730"/>
                    <a:pt x="3150" y="8449"/>
                    <a:pt x="3670" y="8171"/>
                  </a:cubicBezTo>
                  <a:cubicBezTo>
                    <a:pt x="3965" y="8015"/>
                    <a:pt x="4255" y="7863"/>
                    <a:pt x="4550" y="7707"/>
                  </a:cubicBezTo>
                  <a:cubicBezTo>
                    <a:pt x="4594" y="7682"/>
                    <a:pt x="4564" y="7622"/>
                    <a:pt x="4522" y="7622"/>
                  </a:cubicBezTo>
                  <a:cubicBezTo>
                    <a:pt x="4515" y="7622"/>
                    <a:pt x="4506" y="7624"/>
                    <a:pt x="4498" y="7629"/>
                  </a:cubicBezTo>
                  <a:cubicBezTo>
                    <a:pt x="3978" y="7902"/>
                    <a:pt x="3453" y="8180"/>
                    <a:pt x="2937" y="8462"/>
                  </a:cubicBezTo>
                  <a:cubicBezTo>
                    <a:pt x="2417" y="8739"/>
                    <a:pt x="1901" y="9025"/>
                    <a:pt x="1385" y="9307"/>
                  </a:cubicBezTo>
                  <a:cubicBezTo>
                    <a:pt x="1138" y="9441"/>
                    <a:pt x="895" y="9580"/>
                    <a:pt x="652" y="9715"/>
                  </a:cubicBezTo>
                  <a:cubicBezTo>
                    <a:pt x="991" y="9177"/>
                    <a:pt x="1329" y="8635"/>
                    <a:pt x="1663" y="8093"/>
                  </a:cubicBezTo>
                  <a:cubicBezTo>
                    <a:pt x="1667" y="8093"/>
                    <a:pt x="1667" y="8089"/>
                    <a:pt x="1667" y="8089"/>
                  </a:cubicBezTo>
                  <a:cubicBezTo>
                    <a:pt x="2001" y="7555"/>
                    <a:pt x="2330" y="7022"/>
                    <a:pt x="2664" y="6489"/>
                  </a:cubicBezTo>
                  <a:cubicBezTo>
                    <a:pt x="2911" y="6090"/>
                    <a:pt x="3159" y="5691"/>
                    <a:pt x="3406" y="5288"/>
                  </a:cubicBezTo>
                  <a:cubicBezTo>
                    <a:pt x="3410" y="5288"/>
                    <a:pt x="3414" y="5288"/>
                    <a:pt x="3419" y="5283"/>
                  </a:cubicBezTo>
                  <a:cubicBezTo>
                    <a:pt x="3813" y="4997"/>
                    <a:pt x="4212" y="4720"/>
                    <a:pt x="4620" y="4451"/>
                  </a:cubicBezTo>
                  <a:cubicBezTo>
                    <a:pt x="5032" y="4182"/>
                    <a:pt x="5448" y="3922"/>
                    <a:pt x="5873" y="3671"/>
                  </a:cubicBezTo>
                  <a:cubicBezTo>
                    <a:pt x="6107" y="3532"/>
                    <a:pt x="6345" y="3397"/>
                    <a:pt x="6584" y="3267"/>
                  </a:cubicBezTo>
                  <a:cubicBezTo>
                    <a:pt x="6628" y="3242"/>
                    <a:pt x="6601" y="3182"/>
                    <a:pt x="6557" y="3182"/>
                  </a:cubicBezTo>
                  <a:cubicBezTo>
                    <a:pt x="6549" y="3182"/>
                    <a:pt x="6541" y="3185"/>
                    <a:pt x="6532" y="3189"/>
                  </a:cubicBezTo>
                  <a:cubicBezTo>
                    <a:pt x="6107" y="3423"/>
                    <a:pt x="5682" y="3671"/>
                    <a:pt x="5270" y="3926"/>
                  </a:cubicBezTo>
                  <a:cubicBezTo>
                    <a:pt x="4849" y="4182"/>
                    <a:pt x="4438" y="4451"/>
                    <a:pt x="4034" y="4733"/>
                  </a:cubicBezTo>
                  <a:cubicBezTo>
                    <a:pt x="3865" y="4846"/>
                    <a:pt x="3700" y="4963"/>
                    <a:pt x="3536" y="5084"/>
                  </a:cubicBezTo>
                  <a:cubicBezTo>
                    <a:pt x="4095" y="4182"/>
                    <a:pt x="4650" y="3280"/>
                    <a:pt x="5205" y="2379"/>
                  </a:cubicBezTo>
                  <a:cubicBezTo>
                    <a:pt x="5682" y="1607"/>
                    <a:pt x="6154" y="839"/>
                    <a:pt x="6627" y="68"/>
                  </a:cubicBezTo>
                  <a:cubicBezTo>
                    <a:pt x="6651" y="32"/>
                    <a:pt x="6618" y="1"/>
                    <a:pt x="6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487852" y="1579916"/>
              <a:ext cx="868790" cy="1144622"/>
            </a:xfrm>
            <a:custGeom>
              <a:avLst/>
              <a:gdLst/>
              <a:ahLst/>
              <a:cxnLst/>
              <a:rect l="l" t="t" r="r" b="b"/>
              <a:pathLst>
                <a:path w="5295" h="6976" extrusionOk="0">
                  <a:moveTo>
                    <a:pt x="989" y="0"/>
                  </a:moveTo>
                  <a:cubicBezTo>
                    <a:pt x="648" y="0"/>
                    <a:pt x="332" y="253"/>
                    <a:pt x="213" y="573"/>
                  </a:cubicBezTo>
                  <a:cubicBezTo>
                    <a:pt x="87" y="898"/>
                    <a:pt x="143" y="1271"/>
                    <a:pt x="304" y="1579"/>
                  </a:cubicBezTo>
                  <a:cubicBezTo>
                    <a:pt x="468" y="1887"/>
                    <a:pt x="729" y="2134"/>
                    <a:pt x="1015" y="2329"/>
                  </a:cubicBezTo>
                  <a:cubicBezTo>
                    <a:pt x="772" y="2420"/>
                    <a:pt x="503" y="2472"/>
                    <a:pt x="308" y="2641"/>
                  </a:cubicBezTo>
                  <a:cubicBezTo>
                    <a:pt x="87" y="2832"/>
                    <a:pt x="0" y="3148"/>
                    <a:pt x="39" y="3439"/>
                  </a:cubicBezTo>
                  <a:cubicBezTo>
                    <a:pt x="78" y="3725"/>
                    <a:pt x="230" y="3989"/>
                    <a:pt x="425" y="4211"/>
                  </a:cubicBezTo>
                  <a:cubicBezTo>
                    <a:pt x="772" y="4605"/>
                    <a:pt x="1253" y="4883"/>
                    <a:pt x="1773" y="4982"/>
                  </a:cubicBezTo>
                  <a:cubicBezTo>
                    <a:pt x="1544" y="5169"/>
                    <a:pt x="1327" y="5407"/>
                    <a:pt x="1279" y="5698"/>
                  </a:cubicBezTo>
                  <a:cubicBezTo>
                    <a:pt x="1236" y="5980"/>
                    <a:pt x="1357" y="6266"/>
                    <a:pt x="1557" y="6469"/>
                  </a:cubicBezTo>
                  <a:cubicBezTo>
                    <a:pt x="1756" y="6673"/>
                    <a:pt x="2021" y="6799"/>
                    <a:pt x="2289" y="6881"/>
                  </a:cubicBezTo>
                  <a:cubicBezTo>
                    <a:pt x="2514" y="6948"/>
                    <a:pt x="2732" y="6975"/>
                    <a:pt x="2951" y="6975"/>
                  </a:cubicBezTo>
                  <a:cubicBezTo>
                    <a:pt x="3133" y="6975"/>
                    <a:pt x="3317" y="6956"/>
                    <a:pt x="3508" y="6925"/>
                  </a:cubicBezTo>
                  <a:cubicBezTo>
                    <a:pt x="3733" y="6890"/>
                    <a:pt x="4145" y="6717"/>
                    <a:pt x="4414" y="6474"/>
                  </a:cubicBezTo>
                  <a:cubicBezTo>
                    <a:pt x="4726" y="6222"/>
                    <a:pt x="4965" y="5810"/>
                    <a:pt x="5073" y="5464"/>
                  </a:cubicBezTo>
                  <a:cubicBezTo>
                    <a:pt x="5199" y="5073"/>
                    <a:pt x="5294" y="4666"/>
                    <a:pt x="5259" y="4254"/>
                  </a:cubicBezTo>
                  <a:cubicBezTo>
                    <a:pt x="5225" y="3846"/>
                    <a:pt x="5047" y="3434"/>
                    <a:pt x="4713" y="3196"/>
                  </a:cubicBezTo>
                  <a:cubicBezTo>
                    <a:pt x="4547" y="3077"/>
                    <a:pt x="4339" y="3013"/>
                    <a:pt x="4134" y="3013"/>
                  </a:cubicBezTo>
                  <a:cubicBezTo>
                    <a:pt x="3928" y="3013"/>
                    <a:pt x="3725" y="3078"/>
                    <a:pt x="3573" y="3218"/>
                  </a:cubicBezTo>
                  <a:cubicBezTo>
                    <a:pt x="3655" y="2845"/>
                    <a:pt x="3733" y="2459"/>
                    <a:pt x="3690" y="2077"/>
                  </a:cubicBezTo>
                  <a:cubicBezTo>
                    <a:pt x="3646" y="1696"/>
                    <a:pt x="3460" y="1310"/>
                    <a:pt x="3122" y="1128"/>
                  </a:cubicBezTo>
                  <a:cubicBezTo>
                    <a:pt x="3009" y="1066"/>
                    <a:pt x="2878" y="1036"/>
                    <a:pt x="2748" y="1036"/>
                  </a:cubicBezTo>
                  <a:cubicBezTo>
                    <a:pt x="2493" y="1036"/>
                    <a:pt x="2239" y="1153"/>
                    <a:pt x="2125" y="1379"/>
                  </a:cubicBezTo>
                  <a:cubicBezTo>
                    <a:pt x="2042" y="1072"/>
                    <a:pt x="1960" y="755"/>
                    <a:pt x="1786" y="491"/>
                  </a:cubicBezTo>
                  <a:cubicBezTo>
                    <a:pt x="1609" y="222"/>
                    <a:pt x="1327" y="5"/>
                    <a:pt x="1006" y="1"/>
                  </a:cubicBezTo>
                  <a:cubicBezTo>
                    <a:pt x="1000" y="0"/>
                    <a:pt x="995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633718" y="1750394"/>
              <a:ext cx="540799" cy="892923"/>
            </a:xfrm>
            <a:custGeom>
              <a:avLst/>
              <a:gdLst/>
              <a:ahLst/>
              <a:cxnLst/>
              <a:rect l="l" t="t" r="r" b="b"/>
              <a:pathLst>
                <a:path w="3296" h="5442" extrusionOk="0">
                  <a:moveTo>
                    <a:pt x="120" y="1"/>
                  </a:moveTo>
                  <a:cubicBezTo>
                    <a:pt x="104" y="1"/>
                    <a:pt x="86" y="22"/>
                    <a:pt x="95" y="41"/>
                  </a:cubicBezTo>
                  <a:cubicBezTo>
                    <a:pt x="390" y="535"/>
                    <a:pt x="681" y="1034"/>
                    <a:pt x="971" y="1528"/>
                  </a:cubicBezTo>
                  <a:cubicBezTo>
                    <a:pt x="754" y="1320"/>
                    <a:pt x="525" y="1116"/>
                    <a:pt x="286" y="921"/>
                  </a:cubicBezTo>
                  <a:cubicBezTo>
                    <a:pt x="208" y="861"/>
                    <a:pt x="130" y="796"/>
                    <a:pt x="52" y="735"/>
                  </a:cubicBezTo>
                  <a:cubicBezTo>
                    <a:pt x="47" y="732"/>
                    <a:pt x="42" y="730"/>
                    <a:pt x="37" y="730"/>
                  </a:cubicBezTo>
                  <a:cubicBezTo>
                    <a:pt x="16" y="730"/>
                    <a:pt x="1" y="756"/>
                    <a:pt x="22" y="774"/>
                  </a:cubicBezTo>
                  <a:cubicBezTo>
                    <a:pt x="303" y="991"/>
                    <a:pt x="577" y="1225"/>
                    <a:pt x="837" y="1468"/>
                  </a:cubicBezTo>
                  <a:cubicBezTo>
                    <a:pt x="910" y="1537"/>
                    <a:pt x="984" y="1606"/>
                    <a:pt x="1054" y="1676"/>
                  </a:cubicBezTo>
                  <a:cubicBezTo>
                    <a:pt x="1058" y="1680"/>
                    <a:pt x="1058" y="1680"/>
                    <a:pt x="1062" y="1680"/>
                  </a:cubicBezTo>
                  <a:cubicBezTo>
                    <a:pt x="1153" y="1836"/>
                    <a:pt x="1240" y="1988"/>
                    <a:pt x="1331" y="2140"/>
                  </a:cubicBezTo>
                  <a:cubicBezTo>
                    <a:pt x="1700" y="2768"/>
                    <a:pt x="2064" y="3397"/>
                    <a:pt x="2428" y="4026"/>
                  </a:cubicBezTo>
                  <a:cubicBezTo>
                    <a:pt x="2237" y="3865"/>
                    <a:pt x="2042" y="3705"/>
                    <a:pt x="1851" y="3544"/>
                  </a:cubicBezTo>
                  <a:cubicBezTo>
                    <a:pt x="1626" y="3358"/>
                    <a:pt x="1400" y="3167"/>
                    <a:pt x="1175" y="2981"/>
                  </a:cubicBezTo>
                  <a:cubicBezTo>
                    <a:pt x="1045" y="2877"/>
                    <a:pt x="915" y="2768"/>
                    <a:pt x="785" y="2660"/>
                  </a:cubicBezTo>
                  <a:cubicBezTo>
                    <a:pt x="781" y="2657"/>
                    <a:pt x="776" y="2655"/>
                    <a:pt x="772" y="2655"/>
                  </a:cubicBezTo>
                  <a:cubicBezTo>
                    <a:pt x="753" y="2655"/>
                    <a:pt x="737" y="2681"/>
                    <a:pt x="754" y="2699"/>
                  </a:cubicBezTo>
                  <a:cubicBezTo>
                    <a:pt x="984" y="2885"/>
                    <a:pt x="1210" y="3076"/>
                    <a:pt x="1439" y="3267"/>
                  </a:cubicBezTo>
                  <a:cubicBezTo>
                    <a:pt x="1665" y="3453"/>
                    <a:pt x="1890" y="3640"/>
                    <a:pt x="2116" y="3826"/>
                  </a:cubicBezTo>
                  <a:cubicBezTo>
                    <a:pt x="2246" y="3935"/>
                    <a:pt x="2372" y="4039"/>
                    <a:pt x="2497" y="4143"/>
                  </a:cubicBezTo>
                  <a:cubicBezTo>
                    <a:pt x="2519" y="4177"/>
                    <a:pt x="2541" y="4212"/>
                    <a:pt x="2558" y="4247"/>
                  </a:cubicBezTo>
                  <a:cubicBezTo>
                    <a:pt x="2788" y="4641"/>
                    <a:pt x="3018" y="5036"/>
                    <a:pt x="3247" y="5430"/>
                  </a:cubicBezTo>
                  <a:cubicBezTo>
                    <a:pt x="3251" y="5438"/>
                    <a:pt x="3257" y="5441"/>
                    <a:pt x="3264" y="5441"/>
                  </a:cubicBezTo>
                  <a:cubicBezTo>
                    <a:pt x="3279" y="5441"/>
                    <a:pt x="3296" y="5423"/>
                    <a:pt x="3286" y="5404"/>
                  </a:cubicBezTo>
                  <a:cubicBezTo>
                    <a:pt x="3213" y="5283"/>
                    <a:pt x="3143" y="5157"/>
                    <a:pt x="3070" y="5036"/>
                  </a:cubicBezTo>
                  <a:cubicBezTo>
                    <a:pt x="3074" y="5036"/>
                    <a:pt x="3074" y="5032"/>
                    <a:pt x="3074" y="5027"/>
                  </a:cubicBezTo>
                  <a:cubicBezTo>
                    <a:pt x="3065" y="4732"/>
                    <a:pt x="3061" y="4433"/>
                    <a:pt x="3057" y="4138"/>
                  </a:cubicBezTo>
                  <a:cubicBezTo>
                    <a:pt x="3052" y="3839"/>
                    <a:pt x="3048" y="3540"/>
                    <a:pt x="3048" y="3245"/>
                  </a:cubicBezTo>
                  <a:cubicBezTo>
                    <a:pt x="3048" y="3076"/>
                    <a:pt x="3048" y="2911"/>
                    <a:pt x="3048" y="2742"/>
                  </a:cubicBezTo>
                  <a:cubicBezTo>
                    <a:pt x="3048" y="2728"/>
                    <a:pt x="3038" y="2722"/>
                    <a:pt x="3027" y="2722"/>
                  </a:cubicBezTo>
                  <a:cubicBezTo>
                    <a:pt x="3014" y="2722"/>
                    <a:pt x="3000" y="2730"/>
                    <a:pt x="3000" y="2747"/>
                  </a:cubicBezTo>
                  <a:cubicBezTo>
                    <a:pt x="3000" y="3046"/>
                    <a:pt x="3000" y="3341"/>
                    <a:pt x="3005" y="3640"/>
                  </a:cubicBezTo>
                  <a:cubicBezTo>
                    <a:pt x="3005" y="3939"/>
                    <a:pt x="3009" y="4234"/>
                    <a:pt x="3013" y="4533"/>
                  </a:cubicBezTo>
                  <a:cubicBezTo>
                    <a:pt x="3018" y="4672"/>
                    <a:pt x="3022" y="4810"/>
                    <a:pt x="3022" y="4954"/>
                  </a:cubicBezTo>
                  <a:cubicBezTo>
                    <a:pt x="2862" y="4676"/>
                    <a:pt x="2701" y="4399"/>
                    <a:pt x="2541" y="4121"/>
                  </a:cubicBezTo>
                  <a:cubicBezTo>
                    <a:pt x="2541" y="4117"/>
                    <a:pt x="2541" y="4117"/>
                    <a:pt x="2536" y="4117"/>
                  </a:cubicBezTo>
                  <a:cubicBezTo>
                    <a:pt x="2380" y="3844"/>
                    <a:pt x="2220" y="3570"/>
                    <a:pt x="2059" y="3297"/>
                  </a:cubicBezTo>
                  <a:cubicBezTo>
                    <a:pt x="1942" y="3089"/>
                    <a:pt x="1821" y="2885"/>
                    <a:pt x="1700" y="2682"/>
                  </a:cubicBezTo>
                  <a:cubicBezTo>
                    <a:pt x="1700" y="2677"/>
                    <a:pt x="1704" y="2677"/>
                    <a:pt x="1700" y="2677"/>
                  </a:cubicBezTo>
                  <a:cubicBezTo>
                    <a:pt x="1665" y="2430"/>
                    <a:pt x="1639" y="2187"/>
                    <a:pt x="1613" y="1945"/>
                  </a:cubicBezTo>
                  <a:cubicBezTo>
                    <a:pt x="1591" y="1697"/>
                    <a:pt x="1574" y="1450"/>
                    <a:pt x="1561" y="1199"/>
                  </a:cubicBezTo>
                  <a:cubicBezTo>
                    <a:pt x="1556" y="1064"/>
                    <a:pt x="1552" y="926"/>
                    <a:pt x="1552" y="787"/>
                  </a:cubicBezTo>
                  <a:cubicBezTo>
                    <a:pt x="1552" y="773"/>
                    <a:pt x="1542" y="766"/>
                    <a:pt x="1531" y="766"/>
                  </a:cubicBezTo>
                  <a:cubicBezTo>
                    <a:pt x="1518" y="766"/>
                    <a:pt x="1504" y="775"/>
                    <a:pt x="1504" y="791"/>
                  </a:cubicBezTo>
                  <a:cubicBezTo>
                    <a:pt x="1509" y="1038"/>
                    <a:pt x="1517" y="1286"/>
                    <a:pt x="1535" y="1528"/>
                  </a:cubicBezTo>
                  <a:cubicBezTo>
                    <a:pt x="1548" y="1775"/>
                    <a:pt x="1574" y="2023"/>
                    <a:pt x="1600" y="2270"/>
                  </a:cubicBezTo>
                  <a:cubicBezTo>
                    <a:pt x="1613" y="2374"/>
                    <a:pt x="1626" y="2474"/>
                    <a:pt x="1639" y="2578"/>
                  </a:cubicBezTo>
                  <a:cubicBezTo>
                    <a:pt x="1370" y="2114"/>
                    <a:pt x="1101" y="1654"/>
                    <a:pt x="828" y="1190"/>
                  </a:cubicBezTo>
                  <a:cubicBezTo>
                    <a:pt x="598" y="800"/>
                    <a:pt x="368" y="405"/>
                    <a:pt x="134" y="11"/>
                  </a:cubicBezTo>
                  <a:cubicBezTo>
                    <a:pt x="131" y="4"/>
                    <a:pt x="125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2732926" y="2215887"/>
              <a:ext cx="1674083" cy="2168481"/>
            </a:xfrm>
            <a:custGeom>
              <a:avLst/>
              <a:gdLst/>
              <a:ahLst/>
              <a:cxnLst/>
              <a:rect l="l" t="t" r="r" b="b"/>
              <a:pathLst>
                <a:path w="10203" h="13216" extrusionOk="0">
                  <a:moveTo>
                    <a:pt x="1764" y="1"/>
                  </a:moveTo>
                  <a:cubicBezTo>
                    <a:pt x="1757" y="1"/>
                    <a:pt x="1750" y="1"/>
                    <a:pt x="1744" y="1"/>
                  </a:cubicBezTo>
                  <a:cubicBezTo>
                    <a:pt x="1076" y="5"/>
                    <a:pt x="478" y="512"/>
                    <a:pt x="257" y="1137"/>
                  </a:cubicBezTo>
                  <a:cubicBezTo>
                    <a:pt x="40" y="1765"/>
                    <a:pt x="166" y="2481"/>
                    <a:pt x="495" y="3057"/>
                  </a:cubicBezTo>
                  <a:cubicBezTo>
                    <a:pt x="825" y="3634"/>
                    <a:pt x="1341" y="4089"/>
                    <a:pt x="1900" y="4449"/>
                  </a:cubicBezTo>
                  <a:cubicBezTo>
                    <a:pt x="1440" y="4640"/>
                    <a:pt x="929" y="4753"/>
                    <a:pt x="560" y="5087"/>
                  </a:cubicBezTo>
                  <a:cubicBezTo>
                    <a:pt x="148" y="5464"/>
                    <a:pt x="1" y="6075"/>
                    <a:pt x="92" y="6621"/>
                  </a:cubicBezTo>
                  <a:cubicBezTo>
                    <a:pt x="187" y="7172"/>
                    <a:pt x="495" y="7666"/>
                    <a:pt x="872" y="8074"/>
                  </a:cubicBezTo>
                  <a:cubicBezTo>
                    <a:pt x="1557" y="8815"/>
                    <a:pt x="2498" y="9318"/>
                    <a:pt x="3495" y="9474"/>
                  </a:cubicBezTo>
                  <a:cubicBezTo>
                    <a:pt x="3066" y="9843"/>
                    <a:pt x="2672" y="10311"/>
                    <a:pt x="2598" y="10870"/>
                  </a:cubicBezTo>
                  <a:cubicBezTo>
                    <a:pt x="2529" y="11408"/>
                    <a:pt x="2780" y="11954"/>
                    <a:pt x="3170" y="12331"/>
                  </a:cubicBezTo>
                  <a:cubicBezTo>
                    <a:pt x="3561" y="12704"/>
                    <a:pt x="4072" y="12930"/>
                    <a:pt x="4597" y="13069"/>
                  </a:cubicBezTo>
                  <a:cubicBezTo>
                    <a:pt x="4982" y="13172"/>
                    <a:pt x="5353" y="13216"/>
                    <a:pt x="5725" y="13216"/>
                  </a:cubicBezTo>
                  <a:cubicBezTo>
                    <a:pt x="6119" y="13216"/>
                    <a:pt x="6514" y="13166"/>
                    <a:pt x="6929" y="13086"/>
                  </a:cubicBezTo>
                  <a:cubicBezTo>
                    <a:pt x="7350" y="13004"/>
                    <a:pt x="8126" y="12652"/>
                    <a:pt x="8633" y="12175"/>
                  </a:cubicBezTo>
                  <a:cubicBezTo>
                    <a:pt x="9214" y="11672"/>
                    <a:pt x="9644" y="10875"/>
                    <a:pt x="9834" y="10203"/>
                  </a:cubicBezTo>
                  <a:cubicBezTo>
                    <a:pt x="10042" y="9448"/>
                    <a:pt x="10203" y="8663"/>
                    <a:pt x="10116" y="7883"/>
                  </a:cubicBezTo>
                  <a:cubicBezTo>
                    <a:pt x="10025" y="7107"/>
                    <a:pt x="9661" y="6327"/>
                    <a:pt x="9011" y="5893"/>
                  </a:cubicBezTo>
                  <a:cubicBezTo>
                    <a:pt x="8701" y="5688"/>
                    <a:pt x="8323" y="5579"/>
                    <a:pt x="7951" y="5579"/>
                  </a:cubicBezTo>
                  <a:cubicBezTo>
                    <a:pt x="7538" y="5579"/>
                    <a:pt x="7133" y="5714"/>
                    <a:pt x="6838" y="6001"/>
                  </a:cubicBezTo>
                  <a:lnTo>
                    <a:pt x="6838" y="6001"/>
                  </a:lnTo>
                  <a:cubicBezTo>
                    <a:pt x="6964" y="5277"/>
                    <a:pt x="7094" y="4545"/>
                    <a:pt x="6990" y="3816"/>
                  </a:cubicBezTo>
                  <a:cubicBezTo>
                    <a:pt x="6886" y="3092"/>
                    <a:pt x="6509" y="2364"/>
                    <a:pt x="5854" y="2034"/>
                  </a:cubicBezTo>
                  <a:cubicBezTo>
                    <a:pt x="5647" y="1930"/>
                    <a:pt x="5413" y="1879"/>
                    <a:pt x="5179" y="1879"/>
                  </a:cubicBezTo>
                  <a:cubicBezTo>
                    <a:pt x="4673" y="1879"/>
                    <a:pt x="4170" y="2118"/>
                    <a:pt x="3959" y="2572"/>
                  </a:cubicBezTo>
                  <a:cubicBezTo>
                    <a:pt x="3786" y="1986"/>
                    <a:pt x="3608" y="1388"/>
                    <a:pt x="3261" y="890"/>
                  </a:cubicBezTo>
                  <a:cubicBezTo>
                    <a:pt x="2914" y="392"/>
                    <a:pt x="2367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2999882" y="2542241"/>
              <a:ext cx="1077169" cy="1675585"/>
            </a:xfrm>
            <a:custGeom>
              <a:avLst/>
              <a:gdLst/>
              <a:ahLst/>
              <a:cxnLst/>
              <a:rect l="l" t="t" r="r" b="b"/>
              <a:pathLst>
                <a:path w="6565" h="10212" extrusionOk="0">
                  <a:moveTo>
                    <a:pt x="180" y="0"/>
                  </a:moveTo>
                  <a:cubicBezTo>
                    <a:pt x="149" y="0"/>
                    <a:pt x="117" y="38"/>
                    <a:pt x="139" y="76"/>
                  </a:cubicBezTo>
                  <a:cubicBezTo>
                    <a:pt x="728" y="1003"/>
                    <a:pt x="1314" y="1936"/>
                    <a:pt x="1899" y="2872"/>
                  </a:cubicBezTo>
                  <a:cubicBezTo>
                    <a:pt x="1470" y="2478"/>
                    <a:pt x="1019" y="2105"/>
                    <a:pt x="559" y="1749"/>
                  </a:cubicBezTo>
                  <a:cubicBezTo>
                    <a:pt x="403" y="1632"/>
                    <a:pt x="251" y="1519"/>
                    <a:pt x="95" y="1407"/>
                  </a:cubicBezTo>
                  <a:cubicBezTo>
                    <a:pt x="86" y="1400"/>
                    <a:pt x="77" y="1397"/>
                    <a:pt x="68" y="1397"/>
                  </a:cubicBezTo>
                  <a:cubicBezTo>
                    <a:pt x="30" y="1397"/>
                    <a:pt x="0" y="1448"/>
                    <a:pt x="39" y="1476"/>
                  </a:cubicBezTo>
                  <a:cubicBezTo>
                    <a:pt x="594" y="1879"/>
                    <a:pt x="1127" y="2308"/>
                    <a:pt x="1639" y="2759"/>
                  </a:cubicBezTo>
                  <a:cubicBezTo>
                    <a:pt x="1782" y="2885"/>
                    <a:pt x="1925" y="3015"/>
                    <a:pt x="2068" y="3150"/>
                  </a:cubicBezTo>
                  <a:cubicBezTo>
                    <a:pt x="2072" y="3150"/>
                    <a:pt x="2072" y="3154"/>
                    <a:pt x="2077" y="3154"/>
                  </a:cubicBezTo>
                  <a:cubicBezTo>
                    <a:pt x="2259" y="3440"/>
                    <a:pt x="2441" y="3731"/>
                    <a:pt x="2619" y="4017"/>
                  </a:cubicBezTo>
                  <a:cubicBezTo>
                    <a:pt x="3356" y="5196"/>
                    <a:pt x="4093" y="6371"/>
                    <a:pt x="4825" y="7550"/>
                  </a:cubicBezTo>
                  <a:cubicBezTo>
                    <a:pt x="4448" y="7255"/>
                    <a:pt x="4071" y="6961"/>
                    <a:pt x="3694" y="6666"/>
                  </a:cubicBezTo>
                  <a:cubicBezTo>
                    <a:pt x="3252" y="6323"/>
                    <a:pt x="2809" y="5976"/>
                    <a:pt x="2367" y="5634"/>
                  </a:cubicBezTo>
                  <a:cubicBezTo>
                    <a:pt x="2116" y="5434"/>
                    <a:pt x="1864" y="5239"/>
                    <a:pt x="1608" y="5040"/>
                  </a:cubicBezTo>
                  <a:cubicBezTo>
                    <a:pt x="1600" y="5034"/>
                    <a:pt x="1592" y="5031"/>
                    <a:pt x="1584" y="5031"/>
                  </a:cubicBezTo>
                  <a:cubicBezTo>
                    <a:pt x="1548" y="5031"/>
                    <a:pt x="1517" y="5085"/>
                    <a:pt x="1552" y="5114"/>
                  </a:cubicBezTo>
                  <a:lnTo>
                    <a:pt x="2892" y="6159"/>
                  </a:lnTo>
                  <a:cubicBezTo>
                    <a:pt x="3334" y="6501"/>
                    <a:pt x="3776" y="6848"/>
                    <a:pt x="4218" y="7190"/>
                  </a:cubicBezTo>
                  <a:cubicBezTo>
                    <a:pt x="4470" y="7386"/>
                    <a:pt x="4717" y="7581"/>
                    <a:pt x="4969" y="7776"/>
                  </a:cubicBezTo>
                  <a:cubicBezTo>
                    <a:pt x="5008" y="7841"/>
                    <a:pt x="5047" y="7906"/>
                    <a:pt x="5090" y="7971"/>
                  </a:cubicBezTo>
                  <a:cubicBezTo>
                    <a:pt x="5550" y="8708"/>
                    <a:pt x="6009" y="9449"/>
                    <a:pt x="6469" y="10191"/>
                  </a:cubicBezTo>
                  <a:cubicBezTo>
                    <a:pt x="6477" y="10205"/>
                    <a:pt x="6489" y="10212"/>
                    <a:pt x="6502" y="10212"/>
                  </a:cubicBezTo>
                  <a:cubicBezTo>
                    <a:pt x="6532" y="10212"/>
                    <a:pt x="6564" y="10173"/>
                    <a:pt x="6542" y="10139"/>
                  </a:cubicBezTo>
                  <a:cubicBezTo>
                    <a:pt x="6399" y="9909"/>
                    <a:pt x="6256" y="9675"/>
                    <a:pt x="6113" y="9445"/>
                  </a:cubicBezTo>
                  <a:cubicBezTo>
                    <a:pt x="6113" y="9441"/>
                    <a:pt x="6113" y="9436"/>
                    <a:pt x="6113" y="9432"/>
                  </a:cubicBezTo>
                  <a:cubicBezTo>
                    <a:pt x="6083" y="8864"/>
                    <a:pt x="6057" y="8296"/>
                    <a:pt x="6031" y="7728"/>
                  </a:cubicBezTo>
                  <a:cubicBezTo>
                    <a:pt x="6005" y="7160"/>
                    <a:pt x="5983" y="6592"/>
                    <a:pt x="5966" y="6024"/>
                  </a:cubicBezTo>
                  <a:cubicBezTo>
                    <a:pt x="5953" y="5708"/>
                    <a:pt x="5944" y="5387"/>
                    <a:pt x="5935" y="5066"/>
                  </a:cubicBezTo>
                  <a:cubicBezTo>
                    <a:pt x="5935" y="5040"/>
                    <a:pt x="5917" y="5028"/>
                    <a:pt x="5896" y="5028"/>
                  </a:cubicBezTo>
                  <a:cubicBezTo>
                    <a:pt x="5872" y="5028"/>
                    <a:pt x="5844" y="5046"/>
                    <a:pt x="5844" y="5079"/>
                  </a:cubicBezTo>
                  <a:cubicBezTo>
                    <a:pt x="5862" y="5647"/>
                    <a:pt x="5879" y="6215"/>
                    <a:pt x="5901" y="6783"/>
                  </a:cubicBezTo>
                  <a:cubicBezTo>
                    <a:pt x="5922" y="7351"/>
                    <a:pt x="5948" y="7919"/>
                    <a:pt x="5974" y="8487"/>
                  </a:cubicBezTo>
                  <a:cubicBezTo>
                    <a:pt x="5987" y="8756"/>
                    <a:pt x="6000" y="9024"/>
                    <a:pt x="6013" y="9289"/>
                  </a:cubicBezTo>
                  <a:cubicBezTo>
                    <a:pt x="5693" y="8769"/>
                    <a:pt x="5367" y="8248"/>
                    <a:pt x="5042" y="7728"/>
                  </a:cubicBezTo>
                  <a:cubicBezTo>
                    <a:pt x="5042" y="7724"/>
                    <a:pt x="5042" y="7724"/>
                    <a:pt x="5042" y="7719"/>
                  </a:cubicBezTo>
                  <a:cubicBezTo>
                    <a:pt x="4721" y="7208"/>
                    <a:pt x="4401" y="6692"/>
                    <a:pt x="4080" y="6180"/>
                  </a:cubicBezTo>
                  <a:cubicBezTo>
                    <a:pt x="3841" y="5794"/>
                    <a:pt x="3598" y="5413"/>
                    <a:pt x="3360" y="5027"/>
                  </a:cubicBezTo>
                  <a:cubicBezTo>
                    <a:pt x="3360" y="5023"/>
                    <a:pt x="3360" y="5018"/>
                    <a:pt x="3360" y="5014"/>
                  </a:cubicBezTo>
                  <a:cubicBezTo>
                    <a:pt x="3278" y="4554"/>
                    <a:pt x="3208" y="4086"/>
                    <a:pt x="3148" y="3622"/>
                  </a:cubicBezTo>
                  <a:cubicBezTo>
                    <a:pt x="3091" y="3150"/>
                    <a:pt x="3043" y="2677"/>
                    <a:pt x="3009" y="2209"/>
                  </a:cubicBezTo>
                  <a:cubicBezTo>
                    <a:pt x="2987" y="1944"/>
                    <a:pt x="2974" y="1680"/>
                    <a:pt x="2961" y="1420"/>
                  </a:cubicBezTo>
                  <a:cubicBezTo>
                    <a:pt x="2959" y="1392"/>
                    <a:pt x="2940" y="1380"/>
                    <a:pt x="2920" y="1380"/>
                  </a:cubicBezTo>
                  <a:cubicBezTo>
                    <a:pt x="2896" y="1380"/>
                    <a:pt x="2870" y="1397"/>
                    <a:pt x="2870" y="1428"/>
                  </a:cubicBezTo>
                  <a:cubicBezTo>
                    <a:pt x="2892" y="1901"/>
                    <a:pt x="2926" y="2369"/>
                    <a:pt x="2970" y="2837"/>
                  </a:cubicBezTo>
                  <a:cubicBezTo>
                    <a:pt x="3017" y="3310"/>
                    <a:pt x="3074" y="3778"/>
                    <a:pt x="3143" y="4246"/>
                  </a:cubicBezTo>
                  <a:cubicBezTo>
                    <a:pt x="3169" y="4442"/>
                    <a:pt x="3204" y="4637"/>
                    <a:pt x="3234" y="4827"/>
                  </a:cubicBezTo>
                  <a:cubicBezTo>
                    <a:pt x="2692" y="3965"/>
                    <a:pt x="2150" y="3098"/>
                    <a:pt x="1608" y="2230"/>
                  </a:cubicBezTo>
                  <a:cubicBezTo>
                    <a:pt x="1140" y="1493"/>
                    <a:pt x="676" y="756"/>
                    <a:pt x="212" y="19"/>
                  </a:cubicBezTo>
                  <a:cubicBezTo>
                    <a:pt x="204" y="6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93946" y="1487375"/>
              <a:ext cx="1533961" cy="3179542"/>
            </a:xfrm>
            <a:custGeom>
              <a:avLst/>
              <a:gdLst/>
              <a:ahLst/>
              <a:cxnLst/>
              <a:rect l="l" t="t" r="r" b="b"/>
              <a:pathLst>
                <a:path w="9349" h="19378" extrusionOk="0">
                  <a:moveTo>
                    <a:pt x="994" y="1"/>
                  </a:moveTo>
                  <a:cubicBezTo>
                    <a:pt x="447" y="1"/>
                    <a:pt x="1" y="443"/>
                    <a:pt x="1" y="994"/>
                  </a:cubicBezTo>
                  <a:lnTo>
                    <a:pt x="1" y="18454"/>
                  </a:lnTo>
                  <a:cubicBezTo>
                    <a:pt x="1" y="18961"/>
                    <a:pt x="413" y="19377"/>
                    <a:pt x="924" y="19377"/>
                  </a:cubicBezTo>
                  <a:lnTo>
                    <a:pt x="8369" y="19377"/>
                  </a:lnTo>
                  <a:cubicBezTo>
                    <a:pt x="8911" y="19377"/>
                    <a:pt x="9349" y="18935"/>
                    <a:pt x="9349" y="18393"/>
                  </a:cubicBezTo>
                  <a:lnTo>
                    <a:pt x="9349" y="1189"/>
                  </a:lnTo>
                  <a:cubicBezTo>
                    <a:pt x="9349" y="534"/>
                    <a:pt x="8820" y="1"/>
                    <a:pt x="8165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23"/>
            <p:cNvGrpSpPr/>
            <p:nvPr/>
          </p:nvGrpSpPr>
          <p:grpSpPr>
            <a:xfrm>
              <a:off x="3958935" y="1568657"/>
              <a:ext cx="1404554" cy="3032919"/>
              <a:chOff x="3964789" y="1898638"/>
              <a:chExt cx="1121938" cy="2422653"/>
            </a:xfrm>
          </p:grpSpPr>
          <p:sp>
            <p:nvSpPr>
              <p:cNvPr id="805" name="Google Shape;805;p23"/>
              <p:cNvSpPr/>
              <p:nvPr/>
            </p:nvSpPr>
            <p:spPr>
              <a:xfrm>
                <a:off x="3964789" y="1898638"/>
                <a:ext cx="1121938" cy="1674256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774" extrusionOk="0">
                    <a:moveTo>
                      <a:pt x="789" y="0"/>
                    </a:moveTo>
                    <a:cubicBezTo>
                      <a:pt x="356" y="0"/>
                      <a:pt x="0" y="356"/>
                      <a:pt x="0" y="789"/>
                    </a:cubicBezTo>
                    <a:lnTo>
                      <a:pt x="0" y="12773"/>
                    </a:lnTo>
                    <a:cubicBezTo>
                      <a:pt x="4661" y="12730"/>
                      <a:pt x="7471" y="8099"/>
                      <a:pt x="8559" y="5862"/>
                    </a:cubicBezTo>
                    <a:lnTo>
                      <a:pt x="8559" y="937"/>
                    </a:lnTo>
                    <a:cubicBezTo>
                      <a:pt x="8559" y="421"/>
                      <a:pt x="8143" y="0"/>
                      <a:pt x="7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3964789" y="2666957"/>
                <a:ext cx="1121938" cy="165433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622" extrusionOk="0">
                    <a:moveTo>
                      <a:pt x="8559" y="0"/>
                    </a:moveTo>
                    <a:cubicBezTo>
                      <a:pt x="7471" y="2237"/>
                      <a:pt x="4661" y="6868"/>
                      <a:pt x="0" y="6911"/>
                    </a:cubicBezTo>
                    <a:lnTo>
                      <a:pt x="0" y="11772"/>
                    </a:lnTo>
                    <a:cubicBezTo>
                      <a:pt x="0" y="12240"/>
                      <a:pt x="382" y="12621"/>
                      <a:pt x="854" y="12621"/>
                    </a:cubicBezTo>
                    <a:lnTo>
                      <a:pt x="7649" y="12621"/>
                    </a:lnTo>
                    <a:cubicBezTo>
                      <a:pt x="8152" y="12621"/>
                      <a:pt x="8559" y="12214"/>
                      <a:pt x="8559" y="11715"/>
                    </a:cubicBezTo>
                    <a:lnTo>
                      <a:pt x="85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23"/>
            <p:cNvSpPr/>
            <p:nvPr/>
          </p:nvSpPr>
          <p:spPr>
            <a:xfrm>
              <a:off x="3921019" y="3354105"/>
              <a:ext cx="12306" cy="14439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27" y="1"/>
                  </a:moveTo>
                  <a:cubicBezTo>
                    <a:pt x="22" y="5"/>
                    <a:pt x="14" y="5"/>
                    <a:pt x="9" y="14"/>
                  </a:cubicBezTo>
                  <a:cubicBezTo>
                    <a:pt x="9" y="14"/>
                    <a:pt x="9" y="18"/>
                    <a:pt x="5" y="18"/>
                  </a:cubicBezTo>
                  <a:cubicBezTo>
                    <a:pt x="1" y="27"/>
                    <a:pt x="1" y="31"/>
                    <a:pt x="1" y="40"/>
                  </a:cubicBezTo>
                  <a:lnTo>
                    <a:pt x="1" y="49"/>
                  </a:lnTo>
                  <a:cubicBezTo>
                    <a:pt x="1" y="53"/>
                    <a:pt x="1" y="57"/>
                    <a:pt x="5" y="62"/>
                  </a:cubicBezTo>
                  <a:cubicBezTo>
                    <a:pt x="5" y="66"/>
                    <a:pt x="9" y="70"/>
                    <a:pt x="9" y="75"/>
                  </a:cubicBezTo>
                  <a:cubicBezTo>
                    <a:pt x="14" y="79"/>
                    <a:pt x="18" y="79"/>
                    <a:pt x="22" y="83"/>
                  </a:cubicBezTo>
                  <a:cubicBezTo>
                    <a:pt x="27" y="83"/>
                    <a:pt x="31" y="88"/>
                    <a:pt x="35" y="88"/>
                  </a:cubicBezTo>
                  <a:lnTo>
                    <a:pt x="48" y="83"/>
                  </a:lnTo>
                  <a:cubicBezTo>
                    <a:pt x="53" y="83"/>
                    <a:pt x="57" y="79"/>
                    <a:pt x="61" y="75"/>
                  </a:cubicBezTo>
                  <a:cubicBezTo>
                    <a:pt x="66" y="70"/>
                    <a:pt x="66" y="70"/>
                    <a:pt x="70" y="66"/>
                  </a:cubicBezTo>
                  <a:cubicBezTo>
                    <a:pt x="74" y="62"/>
                    <a:pt x="74" y="57"/>
                    <a:pt x="74" y="49"/>
                  </a:cubicBezTo>
                  <a:lnTo>
                    <a:pt x="74" y="40"/>
                  </a:lnTo>
                  <a:cubicBezTo>
                    <a:pt x="74" y="31"/>
                    <a:pt x="74" y="27"/>
                    <a:pt x="70" y="23"/>
                  </a:cubicBezTo>
                  <a:cubicBezTo>
                    <a:pt x="70" y="18"/>
                    <a:pt x="66" y="14"/>
                    <a:pt x="61" y="14"/>
                  </a:cubicBezTo>
                  <a:cubicBezTo>
                    <a:pt x="61" y="10"/>
                    <a:pt x="57" y="5"/>
                    <a:pt x="53" y="5"/>
                  </a:cubicBezTo>
                  <a:cubicBezTo>
                    <a:pt x="48" y="1"/>
                    <a:pt x="44" y="1"/>
                    <a:pt x="35" y="1"/>
                  </a:cubicBezTo>
                  <a:close/>
                </a:path>
              </a:pathLst>
            </a:custGeom>
            <a:solidFill>
              <a:srgbClr val="FED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4299549" y="1508049"/>
              <a:ext cx="687977" cy="111903"/>
            </a:xfrm>
            <a:custGeom>
              <a:avLst/>
              <a:gdLst/>
              <a:ahLst/>
              <a:cxnLst/>
              <a:rect l="l" t="t" r="r" b="b"/>
              <a:pathLst>
                <a:path w="4193" h="682" extrusionOk="0">
                  <a:moveTo>
                    <a:pt x="338" y="1"/>
                  </a:moveTo>
                  <a:cubicBezTo>
                    <a:pt x="152" y="1"/>
                    <a:pt x="0" y="152"/>
                    <a:pt x="0" y="339"/>
                  </a:cubicBezTo>
                  <a:cubicBezTo>
                    <a:pt x="0" y="530"/>
                    <a:pt x="152" y="681"/>
                    <a:pt x="338" y="681"/>
                  </a:cubicBezTo>
                  <a:lnTo>
                    <a:pt x="3850" y="681"/>
                  </a:lnTo>
                  <a:cubicBezTo>
                    <a:pt x="4041" y="681"/>
                    <a:pt x="4193" y="530"/>
                    <a:pt x="4193" y="339"/>
                  </a:cubicBezTo>
                  <a:cubicBezTo>
                    <a:pt x="4193" y="152"/>
                    <a:pt x="4041" y="1"/>
                    <a:pt x="3850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4096748" y="1763521"/>
              <a:ext cx="1090787" cy="147344"/>
            </a:xfrm>
            <a:custGeom>
              <a:avLst/>
              <a:gdLst/>
              <a:ahLst/>
              <a:cxnLst/>
              <a:rect l="l" t="t" r="r" b="b"/>
              <a:pathLst>
                <a:path w="6648" h="898" extrusionOk="0">
                  <a:moveTo>
                    <a:pt x="451" y="0"/>
                  </a:moveTo>
                  <a:cubicBezTo>
                    <a:pt x="204" y="0"/>
                    <a:pt x="0" y="200"/>
                    <a:pt x="0" y="447"/>
                  </a:cubicBezTo>
                  <a:cubicBezTo>
                    <a:pt x="0" y="694"/>
                    <a:pt x="204" y="898"/>
                    <a:pt x="451" y="898"/>
                  </a:cubicBezTo>
                  <a:lnTo>
                    <a:pt x="6201" y="898"/>
                  </a:lnTo>
                  <a:cubicBezTo>
                    <a:pt x="6448" y="898"/>
                    <a:pt x="6647" y="694"/>
                    <a:pt x="6647" y="447"/>
                  </a:cubicBezTo>
                  <a:cubicBezTo>
                    <a:pt x="6647" y="200"/>
                    <a:pt x="6448" y="0"/>
                    <a:pt x="6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5084173" y="1781241"/>
              <a:ext cx="65631" cy="111082"/>
            </a:xfrm>
            <a:custGeom>
              <a:avLst/>
              <a:gdLst/>
              <a:ahLst/>
              <a:cxnLst/>
              <a:rect l="l" t="t" r="r" b="b"/>
              <a:pathLst>
                <a:path w="400" h="677" extrusionOk="0">
                  <a:moveTo>
                    <a:pt x="200" y="66"/>
                  </a:moveTo>
                  <a:cubicBezTo>
                    <a:pt x="274" y="66"/>
                    <a:pt x="339" y="126"/>
                    <a:pt x="339" y="200"/>
                  </a:cubicBezTo>
                  <a:cubicBezTo>
                    <a:pt x="339" y="274"/>
                    <a:pt x="274" y="339"/>
                    <a:pt x="200" y="339"/>
                  </a:cubicBezTo>
                  <a:cubicBezTo>
                    <a:pt x="126" y="339"/>
                    <a:pt x="66" y="274"/>
                    <a:pt x="66" y="200"/>
                  </a:cubicBezTo>
                  <a:cubicBezTo>
                    <a:pt x="66" y="126"/>
                    <a:pt x="126" y="66"/>
                    <a:pt x="200" y="66"/>
                  </a:cubicBezTo>
                  <a:close/>
                  <a:moveTo>
                    <a:pt x="200" y="1"/>
                  </a:moveTo>
                  <a:cubicBezTo>
                    <a:pt x="92" y="1"/>
                    <a:pt x="0" y="92"/>
                    <a:pt x="0" y="200"/>
                  </a:cubicBezTo>
                  <a:cubicBezTo>
                    <a:pt x="0" y="308"/>
                    <a:pt x="92" y="399"/>
                    <a:pt x="200" y="399"/>
                  </a:cubicBezTo>
                  <a:cubicBezTo>
                    <a:pt x="213" y="399"/>
                    <a:pt x="222" y="395"/>
                    <a:pt x="230" y="395"/>
                  </a:cubicBezTo>
                  <a:lnTo>
                    <a:pt x="308" y="677"/>
                  </a:lnTo>
                  <a:lnTo>
                    <a:pt x="369" y="660"/>
                  </a:lnTo>
                  <a:lnTo>
                    <a:pt x="291" y="378"/>
                  </a:lnTo>
                  <a:cubicBezTo>
                    <a:pt x="356" y="343"/>
                    <a:pt x="399" y="278"/>
                    <a:pt x="399" y="200"/>
                  </a:cubicBezTo>
                  <a:cubicBezTo>
                    <a:pt x="399" y="92"/>
                    <a:pt x="308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5602825" y="1869680"/>
              <a:ext cx="336523" cy="296493"/>
            </a:xfrm>
            <a:custGeom>
              <a:avLst/>
              <a:gdLst/>
              <a:ahLst/>
              <a:cxnLst/>
              <a:rect l="l" t="t" r="r" b="b"/>
              <a:pathLst>
                <a:path w="2051" h="1807" extrusionOk="0">
                  <a:moveTo>
                    <a:pt x="1026" y="0"/>
                  </a:moveTo>
                  <a:cubicBezTo>
                    <a:pt x="911" y="0"/>
                    <a:pt x="794" y="22"/>
                    <a:pt x="681" y="69"/>
                  </a:cubicBezTo>
                  <a:cubicBezTo>
                    <a:pt x="221" y="259"/>
                    <a:pt x="0" y="788"/>
                    <a:pt x="191" y="1248"/>
                  </a:cubicBezTo>
                  <a:cubicBezTo>
                    <a:pt x="335" y="1595"/>
                    <a:pt x="673" y="1806"/>
                    <a:pt x="1027" y="1806"/>
                  </a:cubicBezTo>
                  <a:cubicBezTo>
                    <a:pt x="1142" y="1806"/>
                    <a:pt x="1258" y="1784"/>
                    <a:pt x="1370" y="1738"/>
                  </a:cubicBezTo>
                  <a:cubicBezTo>
                    <a:pt x="1834" y="1547"/>
                    <a:pt x="2051" y="1018"/>
                    <a:pt x="1860" y="559"/>
                  </a:cubicBezTo>
                  <a:cubicBezTo>
                    <a:pt x="1716" y="211"/>
                    <a:pt x="1381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5468281" y="1551530"/>
              <a:ext cx="191643" cy="169331"/>
            </a:xfrm>
            <a:custGeom>
              <a:avLst/>
              <a:gdLst/>
              <a:ahLst/>
              <a:cxnLst/>
              <a:rect l="l" t="t" r="r" b="b"/>
              <a:pathLst>
                <a:path w="1168" h="1032" extrusionOk="0">
                  <a:moveTo>
                    <a:pt x="583" y="0"/>
                  </a:moveTo>
                  <a:cubicBezTo>
                    <a:pt x="518" y="0"/>
                    <a:pt x="451" y="13"/>
                    <a:pt x="387" y="39"/>
                  </a:cubicBezTo>
                  <a:cubicBezTo>
                    <a:pt x="126" y="148"/>
                    <a:pt x="1" y="451"/>
                    <a:pt x="109" y="711"/>
                  </a:cubicBezTo>
                  <a:cubicBezTo>
                    <a:pt x="191" y="911"/>
                    <a:pt x="382" y="1032"/>
                    <a:pt x="585" y="1032"/>
                  </a:cubicBezTo>
                  <a:cubicBezTo>
                    <a:pt x="650" y="1032"/>
                    <a:pt x="717" y="1019"/>
                    <a:pt x="781" y="993"/>
                  </a:cubicBezTo>
                  <a:cubicBezTo>
                    <a:pt x="1041" y="885"/>
                    <a:pt x="1167" y="581"/>
                    <a:pt x="1059" y="321"/>
                  </a:cubicBezTo>
                  <a:cubicBezTo>
                    <a:pt x="977" y="121"/>
                    <a:pt x="786" y="0"/>
                    <a:pt x="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5927865" y="1636195"/>
              <a:ext cx="89094" cy="78594"/>
            </a:xfrm>
            <a:custGeom>
              <a:avLst/>
              <a:gdLst/>
              <a:ahLst/>
              <a:cxnLst/>
              <a:rect l="l" t="t" r="r" b="b"/>
              <a:pathLst>
                <a:path w="543" h="479" extrusionOk="0">
                  <a:moveTo>
                    <a:pt x="272" y="1"/>
                  </a:moveTo>
                  <a:cubicBezTo>
                    <a:pt x="242" y="1"/>
                    <a:pt x="212" y="6"/>
                    <a:pt x="183" y="17"/>
                  </a:cubicBezTo>
                  <a:cubicBezTo>
                    <a:pt x="61" y="69"/>
                    <a:pt x="1" y="208"/>
                    <a:pt x="53" y="330"/>
                  </a:cubicBezTo>
                  <a:cubicBezTo>
                    <a:pt x="92" y="421"/>
                    <a:pt x="181" y="478"/>
                    <a:pt x="274" y="478"/>
                  </a:cubicBezTo>
                  <a:cubicBezTo>
                    <a:pt x="304" y="478"/>
                    <a:pt x="335" y="472"/>
                    <a:pt x="365" y="460"/>
                  </a:cubicBezTo>
                  <a:cubicBezTo>
                    <a:pt x="486" y="408"/>
                    <a:pt x="543" y="269"/>
                    <a:pt x="495" y="148"/>
                  </a:cubicBezTo>
                  <a:cubicBezTo>
                    <a:pt x="455" y="55"/>
                    <a:pt x="366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8" name="Google Shape;818;p23"/>
            <p:cNvGrpSpPr/>
            <p:nvPr/>
          </p:nvGrpSpPr>
          <p:grpSpPr>
            <a:xfrm>
              <a:off x="5617733" y="4199574"/>
              <a:ext cx="391601" cy="380417"/>
              <a:chOff x="5289813" y="4000177"/>
              <a:chExt cx="312806" cy="303872"/>
            </a:xfrm>
          </p:grpSpPr>
          <p:sp>
            <p:nvSpPr>
              <p:cNvPr id="819" name="Google Shape;819;p23"/>
              <p:cNvSpPr/>
              <p:nvPr/>
            </p:nvSpPr>
            <p:spPr>
              <a:xfrm>
                <a:off x="5289813" y="4168918"/>
                <a:ext cx="150203" cy="13513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575" y="1"/>
                    </a:moveTo>
                    <a:cubicBezTo>
                      <a:pt x="454" y="1"/>
                      <a:pt x="332" y="44"/>
                      <a:pt x="235" y="131"/>
                    </a:cubicBezTo>
                    <a:cubicBezTo>
                      <a:pt x="22" y="318"/>
                      <a:pt x="1" y="643"/>
                      <a:pt x="187" y="855"/>
                    </a:cubicBezTo>
                    <a:cubicBezTo>
                      <a:pt x="291" y="971"/>
                      <a:pt x="434" y="1030"/>
                      <a:pt x="578" y="1030"/>
                    </a:cubicBezTo>
                    <a:cubicBezTo>
                      <a:pt x="698" y="1030"/>
                      <a:pt x="819" y="988"/>
                      <a:pt x="916" y="903"/>
                    </a:cubicBezTo>
                    <a:cubicBezTo>
                      <a:pt x="1128" y="712"/>
                      <a:pt x="1145" y="387"/>
                      <a:pt x="959" y="175"/>
                    </a:cubicBezTo>
                    <a:cubicBezTo>
                      <a:pt x="858" y="60"/>
                      <a:pt x="717" y="1"/>
                      <a:pt x="5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5492259" y="4000177"/>
                <a:ext cx="91092" cy="8165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23" extrusionOk="0">
                    <a:moveTo>
                      <a:pt x="348" y="1"/>
                    </a:moveTo>
                    <a:cubicBezTo>
                      <a:pt x="275" y="1"/>
                      <a:pt x="202" y="26"/>
                      <a:pt x="144" y="78"/>
                    </a:cubicBezTo>
                    <a:cubicBezTo>
                      <a:pt x="14" y="190"/>
                      <a:pt x="1" y="390"/>
                      <a:pt x="114" y="516"/>
                    </a:cubicBezTo>
                    <a:cubicBezTo>
                      <a:pt x="177" y="586"/>
                      <a:pt x="264" y="623"/>
                      <a:pt x="351" y="623"/>
                    </a:cubicBezTo>
                    <a:cubicBezTo>
                      <a:pt x="424" y="623"/>
                      <a:pt x="497" y="597"/>
                      <a:pt x="556" y="546"/>
                    </a:cubicBezTo>
                    <a:cubicBezTo>
                      <a:pt x="686" y="433"/>
                      <a:pt x="694" y="234"/>
                      <a:pt x="582" y="104"/>
                    </a:cubicBezTo>
                    <a:cubicBezTo>
                      <a:pt x="521" y="36"/>
                      <a:pt x="434" y="1"/>
                      <a:pt x="3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5560546" y="4217487"/>
                <a:ext cx="42073" cy="3801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0" extrusionOk="0">
                    <a:moveTo>
                      <a:pt x="162" y="1"/>
                    </a:moveTo>
                    <a:cubicBezTo>
                      <a:pt x="128" y="1"/>
                      <a:pt x="93" y="13"/>
                      <a:pt x="65" y="37"/>
                    </a:cubicBezTo>
                    <a:cubicBezTo>
                      <a:pt x="4" y="89"/>
                      <a:pt x="0" y="180"/>
                      <a:pt x="52" y="241"/>
                    </a:cubicBezTo>
                    <a:cubicBezTo>
                      <a:pt x="80" y="273"/>
                      <a:pt x="119" y="290"/>
                      <a:pt x="159" y="290"/>
                    </a:cubicBezTo>
                    <a:cubicBezTo>
                      <a:pt x="193" y="290"/>
                      <a:pt x="228" y="278"/>
                      <a:pt x="256" y="254"/>
                    </a:cubicBezTo>
                    <a:cubicBezTo>
                      <a:pt x="317" y="202"/>
                      <a:pt x="321" y="111"/>
                      <a:pt x="269" y="50"/>
                    </a:cubicBezTo>
                    <a:cubicBezTo>
                      <a:pt x="241" y="17"/>
                      <a:pt x="202" y="1"/>
                      <a:pt x="1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2" name="Google Shape;822;p23"/>
            <p:cNvSpPr/>
            <p:nvPr/>
          </p:nvSpPr>
          <p:spPr>
            <a:xfrm>
              <a:off x="3013336" y="4666739"/>
              <a:ext cx="3324374" cy="79087"/>
            </a:xfrm>
            <a:custGeom>
              <a:avLst/>
              <a:gdLst/>
              <a:ahLst/>
              <a:cxnLst/>
              <a:rect l="l" t="t" r="r" b="b"/>
              <a:pathLst>
                <a:path w="20261" h="482" extrusionOk="0">
                  <a:moveTo>
                    <a:pt x="10128" y="0"/>
                  </a:moveTo>
                  <a:cubicBezTo>
                    <a:pt x="4535" y="0"/>
                    <a:pt x="0" y="109"/>
                    <a:pt x="0" y="239"/>
                  </a:cubicBezTo>
                  <a:cubicBezTo>
                    <a:pt x="0" y="373"/>
                    <a:pt x="4535" y="481"/>
                    <a:pt x="10128" y="481"/>
                  </a:cubicBezTo>
                  <a:cubicBezTo>
                    <a:pt x="15726" y="481"/>
                    <a:pt x="20261" y="373"/>
                    <a:pt x="20261" y="239"/>
                  </a:cubicBezTo>
                  <a:cubicBezTo>
                    <a:pt x="20261" y="109"/>
                    <a:pt x="15726" y="0"/>
                    <a:pt x="10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3"/>
            <p:cNvGrpSpPr/>
            <p:nvPr/>
          </p:nvGrpSpPr>
          <p:grpSpPr>
            <a:xfrm>
              <a:off x="3956801" y="3395486"/>
              <a:ext cx="1341219" cy="1160399"/>
              <a:chOff x="3963085" y="3357883"/>
              <a:chExt cx="1071347" cy="926910"/>
            </a:xfrm>
          </p:grpSpPr>
          <p:grpSp>
            <p:nvGrpSpPr>
              <p:cNvPr id="824" name="Google Shape;824;p23"/>
              <p:cNvGrpSpPr/>
              <p:nvPr/>
            </p:nvGrpSpPr>
            <p:grpSpPr>
              <a:xfrm>
                <a:off x="3963085" y="3357883"/>
                <a:ext cx="1071347" cy="926910"/>
                <a:chOff x="3963085" y="3357883"/>
                <a:chExt cx="1071347" cy="926910"/>
              </a:xfrm>
            </p:grpSpPr>
            <p:sp>
              <p:nvSpPr>
                <p:cNvPr id="825" name="Google Shape;825;p23"/>
                <p:cNvSpPr/>
                <p:nvPr/>
              </p:nvSpPr>
              <p:spPr>
                <a:xfrm>
                  <a:off x="4091532" y="3416339"/>
                  <a:ext cx="942900" cy="573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4" h="4376" extrusionOk="0">
                      <a:moveTo>
                        <a:pt x="6976" y="174"/>
                      </a:moveTo>
                      <a:lnTo>
                        <a:pt x="6122" y="4202"/>
                      </a:lnTo>
                      <a:lnTo>
                        <a:pt x="1297" y="4202"/>
                      </a:lnTo>
                      <a:lnTo>
                        <a:pt x="226" y="174"/>
                      </a:lnTo>
                      <a:close/>
                      <a:moveTo>
                        <a:pt x="0" y="1"/>
                      </a:moveTo>
                      <a:lnTo>
                        <a:pt x="1167" y="4376"/>
                      </a:lnTo>
                      <a:lnTo>
                        <a:pt x="6261" y="4376"/>
                      </a:lnTo>
                      <a:lnTo>
                        <a:pt x="71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3"/>
                <p:cNvSpPr/>
                <p:nvPr/>
              </p:nvSpPr>
              <p:spPr>
                <a:xfrm>
                  <a:off x="4139241" y="3539736"/>
                  <a:ext cx="853643" cy="2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3" h="222" extrusionOk="0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6508" y="222"/>
                      </a:lnTo>
                      <a:lnTo>
                        <a:pt x="6513" y="4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3"/>
                <p:cNvSpPr/>
                <p:nvPr/>
              </p:nvSpPr>
              <p:spPr>
                <a:xfrm>
                  <a:off x="4178430" y="3686863"/>
                  <a:ext cx="774085" cy="2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6" h="214" extrusionOk="0">
                      <a:moveTo>
                        <a:pt x="1" y="1"/>
                      </a:moveTo>
                      <a:lnTo>
                        <a:pt x="1" y="174"/>
                      </a:lnTo>
                      <a:lnTo>
                        <a:pt x="5902" y="213"/>
                      </a:lnTo>
                      <a:lnTo>
                        <a:pt x="5906" y="4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4226794" y="3844275"/>
                  <a:ext cx="702522" cy="23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179" extrusionOk="0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5359" y="178"/>
                      </a:lnTo>
                      <a:lnTo>
                        <a:pt x="5359" y="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3963085" y="3357883"/>
                  <a:ext cx="907642" cy="814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5" h="6214" extrusionOk="0">
                      <a:moveTo>
                        <a:pt x="113" y="0"/>
                      </a:moveTo>
                      <a:cubicBezTo>
                        <a:pt x="0" y="0"/>
                        <a:pt x="0" y="178"/>
                        <a:pt x="113" y="178"/>
                      </a:cubicBezTo>
                      <a:lnTo>
                        <a:pt x="908" y="178"/>
                      </a:lnTo>
                      <a:cubicBezTo>
                        <a:pt x="957" y="364"/>
                        <a:pt x="1010" y="547"/>
                        <a:pt x="1058" y="733"/>
                      </a:cubicBezTo>
                      <a:lnTo>
                        <a:pt x="1362" y="1860"/>
                      </a:lnTo>
                      <a:cubicBezTo>
                        <a:pt x="1483" y="2311"/>
                        <a:pt x="1605" y="2758"/>
                        <a:pt x="1730" y="3209"/>
                      </a:cubicBezTo>
                      <a:cubicBezTo>
                        <a:pt x="1843" y="3629"/>
                        <a:pt x="1956" y="4050"/>
                        <a:pt x="2068" y="4466"/>
                      </a:cubicBezTo>
                      <a:cubicBezTo>
                        <a:pt x="2147" y="4748"/>
                        <a:pt x="2220" y="5030"/>
                        <a:pt x="2298" y="5312"/>
                      </a:cubicBezTo>
                      <a:cubicBezTo>
                        <a:pt x="2311" y="5368"/>
                        <a:pt x="2329" y="5424"/>
                        <a:pt x="2342" y="5481"/>
                      </a:cubicBezTo>
                      <a:cubicBezTo>
                        <a:pt x="2407" y="5715"/>
                        <a:pt x="2554" y="5923"/>
                        <a:pt x="2758" y="6057"/>
                      </a:cubicBezTo>
                      <a:cubicBezTo>
                        <a:pt x="2927" y="6166"/>
                        <a:pt x="3126" y="6213"/>
                        <a:pt x="3326" y="6213"/>
                      </a:cubicBezTo>
                      <a:lnTo>
                        <a:pt x="6812" y="6213"/>
                      </a:lnTo>
                      <a:cubicBezTo>
                        <a:pt x="6924" y="6213"/>
                        <a:pt x="6924" y="6036"/>
                        <a:pt x="6812" y="6036"/>
                      </a:cubicBezTo>
                      <a:lnTo>
                        <a:pt x="3291" y="6036"/>
                      </a:lnTo>
                      <a:cubicBezTo>
                        <a:pt x="2975" y="6036"/>
                        <a:pt x="2693" y="5849"/>
                        <a:pt x="2558" y="5567"/>
                      </a:cubicBezTo>
                      <a:cubicBezTo>
                        <a:pt x="2528" y="5502"/>
                        <a:pt x="2511" y="5429"/>
                        <a:pt x="2493" y="5364"/>
                      </a:cubicBezTo>
                      <a:cubicBezTo>
                        <a:pt x="2467" y="5273"/>
                        <a:pt x="2446" y="5177"/>
                        <a:pt x="2420" y="5086"/>
                      </a:cubicBezTo>
                      <a:cubicBezTo>
                        <a:pt x="2329" y="4761"/>
                        <a:pt x="2242" y="4436"/>
                        <a:pt x="2155" y="4106"/>
                      </a:cubicBezTo>
                      <a:cubicBezTo>
                        <a:pt x="2038" y="3673"/>
                        <a:pt x="1917" y="3235"/>
                        <a:pt x="1800" y="2801"/>
                      </a:cubicBezTo>
                      <a:cubicBezTo>
                        <a:pt x="1683" y="2363"/>
                        <a:pt x="1566" y="1925"/>
                        <a:pt x="1444" y="1487"/>
                      </a:cubicBezTo>
                      <a:cubicBezTo>
                        <a:pt x="1353" y="1149"/>
                        <a:pt x="1262" y="811"/>
                        <a:pt x="1171" y="473"/>
                      </a:cubicBezTo>
                      <a:cubicBezTo>
                        <a:pt x="1136" y="339"/>
                        <a:pt x="1097" y="200"/>
                        <a:pt x="1063" y="65"/>
                      </a:cubicBezTo>
                      <a:cubicBezTo>
                        <a:pt x="1050" y="26"/>
                        <a:pt x="1015" y="0"/>
                        <a:pt x="9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3"/>
                <p:cNvSpPr/>
                <p:nvPr/>
              </p:nvSpPr>
              <p:spPr>
                <a:xfrm>
                  <a:off x="4700082" y="4163687"/>
                  <a:ext cx="121237" cy="12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924" extrusionOk="0">
                      <a:moveTo>
                        <a:pt x="465" y="0"/>
                      </a:moveTo>
                      <a:cubicBezTo>
                        <a:pt x="209" y="0"/>
                        <a:pt x="1" y="208"/>
                        <a:pt x="1" y="460"/>
                      </a:cubicBezTo>
                      <a:cubicBezTo>
                        <a:pt x="1" y="716"/>
                        <a:pt x="209" y="924"/>
                        <a:pt x="465" y="924"/>
                      </a:cubicBezTo>
                      <a:cubicBezTo>
                        <a:pt x="716" y="924"/>
                        <a:pt x="924" y="716"/>
                        <a:pt x="924" y="460"/>
                      </a:cubicBezTo>
                      <a:cubicBezTo>
                        <a:pt x="924" y="208"/>
                        <a:pt x="716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3"/>
                <p:cNvSpPr/>
                <p:nvPr/>
              </p:nvSpPr>
              <p:spPr>
                <a:xfrm>
                  <a:off x="4369921" y="4163687"/>
                  <a:ext cx="120582" cy="12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924" extrusionOk="0">
                      <a:moveTo>
                        <a:pt x="460" y="0"/>
                      </a:moveTo>
                      <a:cubicBezTo>
                        <a:pt x="205" y="0"/>
                        <a:pt x="1" y="204"/>
                        <a:pt x="1" y="460"/>
                      </a:cubicBezTo>
                      <a:cubicBezTo>
                        <a:pt x="1" y="716"/>
                        <a:pt x="205" y="924"/>
                        <a:pt x="460" y="924"/>
                      </a:cubicBezTo>
                      <a:cubicBezTo>
                        <a:pt x="716" y="924"/>
                        <a:pt x="920" y="716"/>
                        <a:pt x="920" y="460"/>
                      </a:cubicBezTo>
                      <a:cubicBezTo>
                        <a:pt x="920" y="208"/>
                        <a:pt x="716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3"/>
                <p:cNvSpPr/>
                <p:nvPr/>
              </p:nvSpPr>
              <p:spPr>
                <a:xfrm>
                  <a:off x="4731407" y="3426563"/>
                  <a:ext cx="77985" cy="553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4220" extrusionOk="0">
                      <a:moveTo>
                        <a:pt x="421" y="1"/>
                      </a:moveTo>
                      <a:lnTo>
                        <a:pt x="0" y="4202"/>
                      </a:lnTo>
                      <a:lnTo>
                        <a:pt x="169" y="4220"/>
                      </a:lnTo>
                      <a:lnTo>
                        <a:pt x="594" y="18"/>
                      </a:lnTo>
                      <a:lnTo>
                        <a:pt x="4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3"/>
                <p:cNvSpPr/>
                <p:nvPr/>
              </p:nvSpPr>
              <p:spPr>
                <a:xfrm>
                  <a:off x="4345542" y="3426563"/>
                  <a:ext cx="77330" cy="553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220" extrusionOk="0">
                      <a:moveTo>
                        <a:pt x="174" y="1"/>
                      </a:moveTo>
                      <a:lnTo>
                        <a:pt x="0" y="18"/>
                      </a:lnTo>
                      <a:lnTo>
                        <a:pt x="421" y="4220"/>
                      </a:lnTo>
                      <a:lnTo>
                        <a:pt x="590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23"/>
                <p:cNvSpPr/>
                <p:nvPr/>
              </p:nvSpPr>
              <p:spPr>
                <a:xfrm>
                  <a:off x="4566523" y="3427742"/>
                  <a:ext cx="22937" cy="550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4202" extrusionOk="0">
                      <a:moveTo>
                        <a:pt x="1" y="1"/>
                      </a:moveTo>
                      <a:lnTo>
                        <a:pt x="1" y="4202"/>
                      </a:lnTo>
                      <a:lnTo>
                        <a:pt x="174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5" name="Google Shape;835;p23"/>
              <p:cNvSpPr/>
              <p:nvPr/>
            </p:nvSpPr>
            <p:spPr>
              <a:xfrm>
                <a:off x="4742155" y="4205822"/>
                <a:ext cx="37092" cy="3709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83" extrusionOk="0">
                    <a:moveTo>
                      <a:pt x="144" y="0"/>
                    </a:moveTo>
                    <a:cubicBezTo>
                      <a:pt x="66" y="0"/>
                      <a:pt x="1" y="65"/>
                      <a:pt x="1" y="139"/>
                    </a:cubicBezTo>
                    <a:cubicBezTo>
                      <a:pt x="1" y="217"/>
                      <a:pt x="66" y="282"/>
                      <a:pt x="144" y="282"/>
                    </a:cubicBezTo>
                    <a:cubicBezTo>
                      <a:pt x="217" y="282"/>
                      <a:pt x="282" y="217"/>
                      <a:pt x="282" y="139"/>
                    </a:cubicBezTo>
                    <a:cubicBezTo>
                      <a:pt x="282" y="65"/>
                      <a:pt x="217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4410814" y="4205822"/>
                <a:ext cx="36568" cy="3709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3" extrusionOk="0">
                    <a:moveTo>
                      <a:pt x="140" y="0"/>
                    </a:moveTo>
                    <a:cubicBezTo>
                      <a:pt x="62" y="0"/>
                      <a:pt x="1" y="61"/>
                      <a:pt x="1" y="139"/>
                    </a:cubicBezTo>
                    <a:cubicBezTo>
                      <a:pt x="1" y="217"/>
                      <a:pt x="62" y="278"/>
                      <a:pt x="140" y="282"/>
                    </a:cubicBezTo>
                    <a:cubicBezTo>
                      <a:pt x="218" y="282"/>
                      <a:pt x="278" y="217"/>
                      <a:pt x="278" y="139"/>
                    </a:cubicBezTo>
                    <a:cubicBezTo>
                      <a:pt x="278" y="61"/>
                      <a:pt x="218" y="0"/>
                      <a:pt x="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7" name="Google Shape;837;p23"/>
            <p:cNvSpPr/>
            <p:nvPr/>
          </p:nvSpPr>
          <p:spPr>
            <a:xfrm>
              <a:off x="3363316" y="3756099"/>
              <a:ext cx="196565" cy="866014"/>
            </a:xfrm>
            <a:custGeom>
              <a:avLst/>
              <a:gdLst/>
              <a:ahLst/>
              <a:cxnLst/>
              <a:rect l="l" t="t" r="r" b="b"/>
              <a:pathLst>
                <a:path w="1198" h="5278" extrusionOk="0">
                  <a:moveTo>
                    <a:pt x="1197" y="1"/>
                  </a:moveTo>
                  <a:lnTo>
                    <a:pt x="243" y="555"/>
                  </a:lnTo>
                  <a:cubicBezTo>
                    <a:pt x="269" y="972"/>
                    <a:pt x="274" y="1392"/>
                    <a:pt x="252" y="1809"/>
                  </a:cubicBezTo>
                  <a:cubicBezTo>
                    <a:pt x="247" y="1900"/>
                    <a:pt x="243" y="1991"/>
                    <a:pt x="221" y="2077"/>
                  </a:cubicBezTo>
                  <a:cubicBezTo>
                    <a:pt x="187" y="2220"/>
                    <a:pt x="113" y="2346"/>
                    <a:pt x="74" y="2485"/>
                  </a:cubicBezTo>
                  <a:cubicBezTo>
                    <a:pt x="31" y="2628"/>
                    <a:pt x="22" y="2780"/>
                    <a:pt x="18" y="2931"/>
                  </a:cubicBezTo>
                  <a:cubicBezTo>
                    <a:pt x="0" y="3369"/>
                    <a:pt x="44" y="3643"/>
                    <a:pt x="109" y="4076"/>
                  </a:cubicBezTo>
                  <a:cubicBezTo>
                    <a:pt x="126" y="4193"/>
                    <a:pt x="130" y="4484"/>
                    <a:pt x="130" y="4605"/>
                  </a:cubicBezTo>
                  <a:cubicBezTo>
                    <a:pt x="130" y="4757"/>
                    <a:pt x="96" y="4904"/>
                    <a:pt x="26" y="5039"/>
                  </a:cubicBezTo>
                  <a:cubicBezTo>
                    <a:pt x="382" y="5086"/>
                    <a:pt x="729" y="5164"/>
                    <a:pt x="1067" y="5277"/>
                  </a:cubicBezTo>
                  <a:cubicBezTo>
                    <a:pt x="924" y="5065"/>
                    <a:pt x="768" y="4995"/>
                    <a:pt x="698" y="4748"/>
                  </a:cubicBezTo>
                  <a:cubicBezTo>
                    <a:pt x="607" y="4410"/>
                    <a:pt x="642" y="3898"/>
                    <a:pt x="668" y="3551"/>
                  </a:cubicBezTo>
                  <a:cubicBezTo>
                    <a:pt x="694" y="3222"/>
                    <a:pt x="746" y="2897"/>
                    <a:pt x="820" y="2576"/>
                  </a:cubicBezTo>
                  <a:cubicBezTo>
                    <a:pt x="876" y="2346"/>
                    <a:pt x="946" y="2121"/>
                    <a:pt x="989" y="1887"/>
                  </a:cubicBezTo>
                  <a:cubicBezTo>
                    <a:pt x="1024" y="1704"/>
                    <a:pt x="1041" y="1522"/>
                    <a:pt x="1058" y="1336"/>
                  </a:cubicBezTo>
                  <a:cubicBezTo>
                    <a:pt x="1106" y="889"/>
                    <a:pt x="1154" y="447"/>
                    <a:pt x="1197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349041" y="4529405"/>
              <a:ext cx="284674" cy="148656"/>
            </a:xfrm>
            <a:custGeom>
              <a:avLst/>
              <a:gdLst/>
              <a:ahLst/>
              <a:cxnLst/>
              <a:rect l="l" t="t" r="r" b="b"/>
              <a:pathLst>
                <a:path w="1735" h="906" extrusionOk="0">
                  <a:moveTo>
                    <a:pt x="187" y="0"/>
                  </a:moveTo>
                  <a:cubicBezTo>
                    <a:pt x="196" y="26"/>
                    <a:pt x="144" y="78"/>
                    <a:pt x="126" y="100"/>
                  </a:cubicBezTo>
                  <a:cubicBezTo>
                    <a:pt x="105" y="122"/>
                    <a:pt x="79" y="135"/>
                    <a:pt x="61" y="161"/>
                  </a:cubicBezTo>
                  <a:cubicBezTo>
                    <a:pt x="40" y="187"/>
                    <a:pt x="31" y="222"/>
                    <a:pt x="27" y="256"/>
                  </a:cubicBezTo>
                  <a:cubicBezTo>
                    <a:pt x="5" y="382"/>
                    <a:pt x="1" y="512"/>
                    <a:pt x="14" y="638"/>
                  </a:cubicBezTo>
                  <a:cubicBezTo>
                    <a:pt x="14" y="655"/>
                    <a:pt x="14" y="672"/>
                    <a:pt x="27" y="681"/>
                  </a:cubicBezTo>
                  <a:cubicBezTo>
                    <a:pt x="35" y="694"/>
                    <a:pt x="53" y="698"/>
                    <a:pt x="70" y="703"/>
                  </a:cubicBezTo>
                  <a:cubicBezTo>
                    <a:pt x="114" y="715"/>
                    <a:pt x="157" y="725"/>
                    <a:pt x="200" y="725"/>
                  </a:cubicBezTo>
                  <a:cubicBezTo>
                    <a:pt x="218" y="725"/>
                    <a:pt x="235" y="724"/>
                    <a:pt x="252" y="720"/>
                  </a:cubicBezTo>
                  <a:cubicBezTo>
                    <a:pt x="312" y="706"/>
                    <a:pt x="375" y="660"/>
                    <a:pt x="434" y="660"/>
                  </a:cubicBezTo>
                  <a:cubicBezTo>
                    <a:pt x="447" y="660"/>
                    <a:pt x="460" y="663"/>
                    <a:pt x="473" y="668"/>
                  </a:cubicBezTo>
                  <a:cubicBezTo>
                    <a:pt x="495" y="681"/>
                    <a:pt x="512" y="694"/>
                    <a:pt x="530" y="711"/>
                  </a:cubicBezTo>
                  <a:cubicBezTo>
                    <a:pt x="681" y="833"/>
                    <a:pt x="889" y="855"/>
                    <a:pt x="1085" y="868"/>
                  </a:cubicBezTo>
                  <a:cubicBezTo>
                    <a:pt x="1254" y="881"/>
                    <a:pt x="1427" y="894"/>
                    <a:pt x="1596" y="902"/>
                  </a:cubicBezTo>
                  <a:cubicBezTo>
                    <a:pt x="1609" y="904"/>
                    <a:pt x="1621" y="905"/>
                    <a:pt x="1634" y="905"/>
                  </a:cubicBezTo>
                  <a:cubicBezTo>
                    <a:pt x="1651" y="905"/>
                    <a:pt x="1668" y="903"/>
                    <a:pt x="1683" y="898"/>
                  </a:cubicBezTo>
                  <a:cubicBezTo>
                    <a:pt x="1709" y="889"/>
                    <a:pt x="1735" y="868"/>
                    <a:pt x="1735" y="837"/>
                  </a:cubicBezTo>
                  <a:cubicBezTo>
                    <a:pt x="1735" y="803"/>
                    <a:pt x="1705" y="781"/>
                    <a:pt x="1679" y="764"/>
                  </a:cubicBezTo>
                  <a:cubicBezTo>
                    <a:pt x="1566" y="681"/>
                    <a:pt x="1444" y="607"/>
                    <a:pt x="1323" y="538"/>
                  </a:cubicBezTo>
                  <a:cubicBezTo>
                    <a:pt x="1280" y="512"/>
                    <a:pt x="1236" y="490"/>
                    <a:pt x="1193" y="482"/>
                  </a:cubicBezTo>
                  <a:cubicBezTo>
                    <a:pt x="1176" y="480"/>
                    <a:pt x="1158" y="478"/>
                    <a:pt x="1141" y="478"/>
                  </a:cubicBezTo>
                  <a:cubicBezTo>
                    <a:pt x="1125" y="478"/>
                    <a:pt x="1108" y="480"/>
                    <a:pt x="1093" y="482"/>
                  </a:cubicBezTo>
                  <a:cubicBezTo>
                    <a:pt x="1081" y="483"/>
                    <a:pt x="1070" y="483"/>
                    <a:pt x="1058" y="483"/>
                  </a:cubicBezTo>
                  <a:cubicBezTo>
                    <a:pt x="909" y="483"/>
                    <a:pt x="803" y="406"/>
                    <a:pt x="638" y="317"/>
                  </a:cubicBezTo>
                  <a:cubicBezTo>
                    <a:pt x="486" y="239"/>
                    <a:pt x="295" y="126"/>
                    <a:pt x="187" y="0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2626692" y="3786333"/>
              <a:ext cx="720421" cy="305991"/>
            </a:xfrm>
            <a:custGeom>
              <a:avLst/>
              <a:gdLst/>
              <a:ahLst/>
              <a:cxnLst/>
              <a:rect l="l" t="t" r="r" b="b"/>
              <a:pathLst>
                <a:path w="4584" h="1947" extrusionOk="0">
                  <a:moveTo>
                    <a:pt x="3621" y="1"/>
                  </a:moveTo>
                  <a:cubicBezTo>
                    <a:pt x="3543" y="369"/>
                    <a:pt x="3465" y="742"/>
                    <a:pt x="3387" y="1111"/>
                  </a:cubicBezTo>
                  <a:cubicBezTo>
                    <a:pt x="3378" y="1154"/>
                    <a:pt x="3370" y="1197"/>
                    <a:pt x="3339" y="1232"/>
                  </a:cubicBezTo>
                  <a:cubicBezTo>
                    <a:pt x="3308" y="1266"/>
                    <a:pt x="3264" y="1277"/>
                    <a:pt x="3218" y="1277"/>
                  </a:cubicBezTo>
                  <a:cubicBezTo>
                    <a:pt x="3181" y="1277"/>
                    <a:pt x="3142" y="1270"/>
                    <a:pt x="3105" y="1262"/>
                  </a:cubicBezTo>
                  <a:cubicBezTo>
                    <a:pt x="2828" y="1193"/>
                    <a:pt x="2611" y="1111"/>
                    <a:pt x="2273" y="1072"/>
                  </a:cubicBezTo>
                  <a:cubicBezTo>
                    <a:pt x="2130" y="1054"/>
                    <a:pt x="1956" y="1054"/>
                    <a:pt x="1809" y="1046"/>
                  </a:cubicBezTo>
                  <a:cubicBezTo>
                    <a:pt x="1657" y="1037"/>
                    <a:pt x="1497" y="1037"/>
                    <a:pt x="1271" y="1007"/>
                  </a:cubicBezTo>
                  <a:cubicBezTo>
                    <a:pt x="1098" y="981"/>
                    <a:pt x="1050" y="1011"/>
                    <a:pt x="911" y="907"/>
                  </a:cubicBezTo>
                  <a:cubicBezTo>
                    <a:pt x="859" y="866"/>
                    <a:pt x="810" y="811"/>
                    <a:pt x="779" y="811"/>
                  </a:cubicBezTo>
                  <a:cubicBezTo>
                    <a:pt x="777" y="811"/>
                    <a:pt x="775" y="811"/>
                    <a:pt x="773" y="812"/>
                  </a:cubicBezTo>
                  <a:cubicBezTo>
                    <a:pt x="742" y="816"/>
                    <a:pt x="729" y="885"/>
                    <a:pt x="703" y="907"/>
                  </a:cubicBezTo>
                  <a:cubicBezTo>
                    <a:pt x="591" y="1024"/>
                    <a:pt x="66" y="1575"/>
                    <a:pt x="1" y="1718"/>
                  </a:cubicBezTo>
                  <a:cubicBezTo>
                    <a:pt x="245" y="1550"/>
                    <a:pt x="638" y="1491"/>
                    <a:pt x="1038" y="1491"/>
                  </a:cubicBezTo>
                  <a:cubicBezTo>
                    <a:pt x="1434" y="1491"/>
                    <a:pt x="1838" y="1549"/>
                    <a:pt x="2112" y="1618"/>
                  </a:cubicBezTo>
                  <a:cubicBezTo>
                    <a:pt x="2607" y="1739"/>
                    <a:pt x="3105" y="1848"/>
                    <a:pt x="3608" y="1934"/>
                  </a:cubicBezTo>
                  <a:cubicBezTo>
                    <a:pt x="3639" y="1941"/>
                    <a:pt x="3670" y="1947"/>
                    <a:pt x="3702" y="1947"/>
                  </a:cubicBezTo>
                  <a:cubicBezTo>
                    <a:pt x="3715" y="1947"/>
                    <a:pt x="3729" y="1946"/>
                    <a:pt x="3743" y="1943"/>
                  </a:cubicBezTo>
                  <a:cubicBezTo>
                    <a:pt x="3868" y="1921"/>
                    <a:pt x="3938" y="1787"/>
                    <a:pt x="3985" y="1670"/>
                  </a:cubicBezTo>
                  <a:cubicBezTo>
                    <a:pt x="4211" y="1124"/>
                    <a:pt x="4410" y="569"/>
                    <a:pt x="4584" y="5"/>
                  </a:cubicBezTo>
                  <a:lnTo>
                    <a:pt x="3621" y="1"/>
                  </a:ln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2576401" y="3868999"/>
              <a:ext cx="184820" cy="259943"/>
            </a:xfrm>
            <a:custGeom>
              <a:avLst/>
              <a:gdLst/>
              <a:ahLst/>
              <a:cxnLst/>
              <a:rect l="l" t="t" r="r" b="b"/>
              <a:pathLst>
                <a:path w="1176" h="1654" extrusionOk="0">
                  <a:moveTo>
                    <a:pt x="561" y="1"/>
                  </a:moveTo>
                  <a:cubicBezTo>
                    <a:pt x="553" y="1"/>
                    <a:pt x="545" y="3"/>
                    <a:pt x="538" y="8"/>
                  </a:cubicBezTo>
                  <a:cubicBezTo>
                    <a:pt x="520" y="12"/>
                    <a:pt x="512" y="30"/>
                    <a:pt x="507" y="47"/>
                  </a:cubicBezTo>
                  <a:cubicBezTo>
                    <a:pt x="481" y="99"/>
                    <a:pt x="455" y="160"/>
                    <a:pt x="455" y="220"/>
                  </a:cubicBezTo>
                  <a:cubicBezTo>
                    <a:pt x="460" y="299"/>
                    <a:pt x="507" y="385"/>
                    <a:pt x="460" y="450"/>
                  </a:cubicBezTo>
                  <a:cubicBezTo>
                    <a:pt x="447" y="468"/>
                    <a:pt x="429" y="481"/>
                    <a:pt x="412" y="498"/>
                  </a:cubicBezTo>
                  <a:cubicBezTo>
                    <a:pt x="260" y="619"/>
                    <a:pt x="204" y="819"/>
                    <a:pt x="152" y="1010"/>
                  </a:cubicBezTo>
                  <a:cubicBezTo>
                    <a:pt x="104" y="1174"/>
                    <a:pt x="61" y="1339"/>
                    <a:pt x="17" y="1508"/>
                  </a:cubicBezTo>
                  <a:cubicBezTo>
                    <a:pt x="9" y="1534"/>
                    <a:pt x="0" y="1565"/>
                    <a:pt x="4" y="1591"/>
                  </a:cubicBezTo>
                  <a:cubicBezTo>
                    <a:pt x="9" y="1621"/>
                    <a:pt x="26" y="1647"/>
                    <a:pt x="56" y="1651"/>
                  </a:cubicBezTo>
                  <a:cubicBezTo>
                    <a:pt x="61" y="1653"/>
                    <a:pt x="66" y="1653"/>
                    <a:pt x="70" y="1653"/>
                  </a:cubicBezTo>
                  <a:cubicBezTo>
                    <a:pt x="96" y="1653"/>
                    <a:pt x="121" y="1634"/>
                    <a:pt x="139" y="1612"/>
                  </a:cubicBezTo>
                  <a:cubicBezTo>
                    <a:pt x="243" y="1517"/>
                    <a:pt x="334" y="1413"/>
                    <a:pt x="429" y="1304"/>
                  </a:cubicBezTo>
                  <a:cubicBezTo>
                    <a:pt x="460" y="1270"/>
                    <a:pt x="490" y="1235"/>
                    <a:pt x="507" y="1192"/>
                  </a:cubicBezTo>
                  <a:cubicBezTo>
                    <a:pt x="520" y="1157"/>
                    <a:pt x="525" y="1127"/>
                    <a:pt x="529" y="1092"/>
                  </a:cubicBezTo>
                  <a:cubicBezTo>
                    <a:pt x="551" y="927"/>
                    <a:pt x="650" y="836"/>
                    <a:pt x="776" y="676"/>
                  </a:cubicBezTo>
                  <a:cubicBezTo>
                    <a:pt x="885" y="546"/>
                    <a:pt x="1028" y="381"/>
                    <a:pt x="1175" y="294"/>
                  </a:cubicBezTo>
                  <a:lnTo>
                    <a:pt x="1175" y="294"/>
                  </a:lnTo>
                  <a:cubicBezTo>
                    <a:pt x="1174" y="294"/>
                    <a:pt x="1173" y="294"/>
                    <a:pt x="1172" y="294"/>
                  </a:cubicBezTo>
                  <a:cubicBezTo>
                    <a:pt x="1142" y="294"/>
                    <a:pt x="1105" y="241"/>
                    <a:pt x="1088" y="216"/>
                  </a:cubicBezTo>
                  <a:cubicBezTo>
                    <a:pt x="1075" y="190"/>
                    <a:pt x="1062" y="164"/>
                    <a:pt x="1041" y="142"/>
                  </a:cubicBezTo>
                  <a:cubicBezTo>
                    <a:pt x="1019" y="116"/>
                    <a:pt x="984" y="103"/>
                    <a:pt x="954" y="90"/>
                  </a:cubicBezTo>
                  <a:cubicBezTo>
                    <a:pt x="833" y="47"/>
                    <a:pt x="707" y="17"/>
                    <a:pt x="581" y="4"/>
                  </a:cubicBezTo>
                  <a:cubicBezTo>
                    <a:pt x="574" y="2"/>
                    <a:pt x="567" y="1"/>
                    <a:pt x="561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18230" y="3336548"/>
              <a:ext cx="219208" cy="75641"/>
            </a:xfrm>
            <a:custGeom>
              <a:avLst/>
              <a:gdLst/>
              <a:ahLst/>
              <a:cxnLst/>
              <a:rect l="l" t="t" r="r" b="b"/>
              <a:pathLst>
                <a:path w="1336" h="461" extrusionOk="0">
                  <a:moveTo>
                    <a:pt x="778" y="0"/>
                  </a:moveTo>
                  <a:cubicBezTo>
                    <a:pt x="733" y="0"/>
                    <a:pt x="689" y="6"/>
                    <a:pt x="646" y="21"/>
                  </a:cubicBezTo>
                  <a:cubicBezTo>
                    <a:pt x="564" y="47"/>
                    <a:pt x="499" y="99"/>
                    <a:pt x="421" y="138"/>
                  </a:cubicBezTo>
                  <a:cubicBezTo>
                    <a:pt x="379" y="158"/>
                    <a:pt x="329" y="172"/>
                    <a:pt x="282" y="172"/>
                  </a:cubicBezTo>
                  <a:cubicBezTo>
                    <a:pt x="246" y="172"/>
                    <a:pt x="211" y="163"/>
                    <a:pt x="182" y="143"/>
                  </a:cubicBezTo>
                  <a:lnTo>
                    <a:pt x="0" y="260"/>
                  </a:lnTo>
                  <a:cubicBezTo>
                    <a:pt x="95" y="389"/>
                    <a:pt x="256" y="461"/>
                    <a:pt x="416" y="461"/>
                  </a:cubicBezTo>
                  <a:cubicBezTo>
                    <a:pt x="498" y="461"/>
                    <a:pt x="579" y="442"/>
                    <a:pt x="651" y="403"/>
                  </a:cubicBezTo>
                  <a:cubicBezTo>
                    <a:pt x="772" y="342"/>
                    <a:pt x="872" y="225"/>
                    <a:pt x="1010" y="208"/>
                  </a:cubicBezTo>
                  <a:cubicBezTo>
                    <a:pt x="1020" y="207"/>
                    <a:pt x="1029" y="206"/>
                    <a:pt x="1038" y="206"/>
                  </a:cubicBezTo>
                  <a:cubicBezTo>
                    <a:pt x="1116" y="206"/>
                    <a:pt x="1197" y="237"/>
                    <a:pt x="1271" y="268"/>
                  </a:cubicBezTo>
                  <a:cubicBezTo>
                    <a:pt x="1280" y="271"/>
                    <a:pt x="1289" y="274"/>
                    <a:pt x="1298" y="274"/>
                  </a:cubicBezTo>
                  <a:cubicBezTo>
                    <a:pt x="1302" y="274"/>
                    <a:pt x="1306" y="274"/>
                    <a:pt x="1310" y="273"/>
                  </a:cubicBezTo>
                  <a:cubicBezTo>
                    <a:pt x="1336" y="264"/>
                    <a:pt x="1327" y="225"/>
                    <a:pt x="1314" y="199"/>
                  </a:cubicBezTo>
                  <a:cubicBezTo>
                    <a:pt x="1262" y="121"/>
                    <a:pt x="1167" y="86"/>
                    <a:pt x="1075" y="60"/>
                  </a:cubicBezTo>
                  <a:cubicBezTo>
                    <a:pt x="980" y="30"/>
                    <a:pt x="878" y="0"/>
                    <a:pt x="778" y="0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441582" y="2694014"/>
              <a:ext cx="138810" cy="244151"/>
            </a:xfrm>
            <a:custGeom>
              <a:avLst/>
              <a:gdLst/>
              <a:ahLst/>
              <a:cxnLst/>
              <a:rect l="l" t="t" r="r" b="b"/>
              <a:pathLst>
                <a:path w="846" h="1488" extrusionOk="0">
                  <a:moveTo>
                    <a:pt x="130" y="0"/>
                  </a:moveTo>
                  <a:cubicBezTo>
                    <a:pt x="130" y="239"/>
                    <a:pt x="200" y="477"/>
                    <a:pt x="174" y="716"/>
                  </a:cubicBezTo>
                  <a:cubicBezTo>
                    <a:pt x="161" y="837"/>
                    <a:pt x="152" y="919"/>
                    <a:pt x="117" y="1037"/>
                  </a:cubicBezTo>
                  <a:cubicBezTo>
                    <a:pt x="100" y="1097"/>
                    <a:pt x="52" y="1193"/>
                    <a:pt x="0" y="1227"/>
                  </a:cubicBezTo>
                  <a:cubicBezTo>
                    <a:pt x="234" y="1275"/>
                    <a:pt x="447" y="1383"/>
                    <a:pt x="659" y="1487"/>
                  </a:cubicBezTo>
                  <a:cubicBezTo>
                    <a:pt x="642" y="1349"/>
                    <a:pt x="638" y="1206"/>
                    <a:pt x="638" y="1067"/>
                  </a:cubicBezTo>
                  <a:cubicBezTo>
                    <a:pt x="642" y="980"/>
                    <a:pt x="655" y="893"/>
                    <a:pt x="681" y="811"/>
                  </a:cubicBezTo>
                  <a:cubicBezTo>
                    <a:pt x="750" y="577"/>
                    <a:pt x="846" y="629"/>
                    <a:pt x="841" y="534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452903" y="2534529"/>
              <a:ext cx="242835" cy="289601"/>
            </a:xfrm>
            <a:custGeom>
              <a:avLst/>
              <a:gdLst/>
              <a:ahLst/>
              <a:cxnLst/>
              <a:rect l="l" t="t" r="r" b="b"/>
              <a:pathLst>
                <a:path w="1480" h="1765" extrusionOk="0">
                  <a:moveTo>
                    <a:pt x="766" y="1"/>
                  </a:moveTo>
                  <a:cubicBezTo>
                    <a:pt x="707" y="1"/>
                    <a:pt x="648" y="13"/>
                    <a:pt x="595" y="40"/>
                  </a:cubicBezTo>
                  <a:lnTo>
                    <a:pt x="269" y="162"/>
                  </a:lnTo>
                  <a:cubicBezTo>
                    <a:pt x="144" y="274"/>
                    <a:pt x="79" y="443"/>
                    <a:pt x="48" y="608"/>
                  </a:cubicBezTo>
                  <a:cubicBezTo>
                    <a:pt x="1" y="842"/>
                    <a:pt x="57" y="738"/>
                    <a:pt x="200" y="933"/>
                  </a:cubicBezTo>
                  <a:cubicBezTo>
                    <a:pt x="308" y="1081"/>
                    <a:pt x="252" y="1328"/>
                    <a:pt x="577" y="1558"/>
                  </a:cubicBezTo>
                  <a:cubicBezTo>
                    <a:pt x="694" y="1640"/>
                    <a:pt x="863" y="1701"/>
                    <a:pt x="998" y="1740"/>
                  </a:cubicBezTo>
                  <a:cubicBezTo>
                    <a:pt x="1038" y="1753"/>
                    <a:pt x="1082" y="1764"/>
                    <a:pt x="1124" y="1764"/>
                  </a:cubicBezTo>
                  <a:cubicBezTo>
                    <a:pt x="1135" y="1764"/>
                    <a:pt x="1147" y="1763"/>
                    <a:pt x="1158" y="1761"/>
                  </a:cubicBezTo>
                  <a:cubicBezTo>
                    <a:pt x="1176" y="1761"/>
                    <a:pt x="1193" y="1753"/>
                    <a:pt x="1206" y="1744"/>
                  </a:cubicBezTo>
                  <a:cubicBezTo>
                    <a:pt x="1223" y="1727"/>
                    <a:pt x="1228" y="1705"/>
                    <a:pt x="1232" y="1683"/>
                  </a:cubicBezTo>
                  <a:cubicBezTo>
                    <a:pt x="1262" y="1553"/>
                    <a:pt x="1297" y="1423"/>
                    <a:pt x="1327" y="1293"/>
                  </a:cubicBezTo>
                  <a:cubicBezTo>
                    <a:pt x="1332" y="1267"/>
                    <a:pt x="1340" y="1241"/>
                    <a:pt x="1358" y="1224"/>
                  </a:cubicBezTo>
                  <a:cubicBezTo>
                    <a:pt x="1388" y="1193"/>
                    <a:pt x="1440" y="1193"/>
                    <a:pt x="1462" y="1159"/>
                  </a:cubicBezTo>
                  <a:cubicBezTo>
                    <a:pt x="1479" y="1128"/>
                    <a:pt x="1475" y="1085"/>
                    <a:pt x="1449" y="1063"/>
                  </a:cubicBezTo>
                  <a:cubicBezTo>
                    <a:pt x="1414" y="1029"/>
                    <a:pt x="1379" y="1011"/>
                    <a:pt x="1358" y="985"/>
                  </a:cubicBezTo>
                  <a:cubicBezTo>
                    <a:pt x="1297" y="907"/>
                    <a:pt x="1284" y="877"/>
                    <a:pt x="1271" y="795"/>
                  </a:cubicBezTo>
                  <a:cubicBezTo>
                    <a:pt x="1262" y="734"/>
                    <a:pt x="1297" y="625"/>
                    <a:pt x="1301" y="565"/>
                  </a:cubicBezTo>
                  <a:cubicBezTo>
                    <a:pt x="1306" y="391"/>
                    <a:pt x="1206" y="244"/>
                    <a:pt x="1080" y="127"/>
                  </a:cubicBezTo>
                  <a:cubicBezTo>
                    <a:pt x="995" y="47"/>
                    <a:pt x="879" y="1"/>
                    <a:pt x="766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629288" y="2752262"/>
              <a:ext cx="39379" cy="29370"/>
            </a:xfrm>
            <a:custGeom>
              <a:avLst/>
              <a:gdLst/>
              <a:ahLst/>
              <a:cxnLst/>
              <a:rect l="l" t="t" r="r" b="b"/>
              <a:pathLst>
                <a:path w="240" h="179" extrusionOk="0">
                  <a:moveTo>
                    <a:pt x="18" y="1"/>
                  </a:moveTo>
                  <a:cubicBezTo>
                    <a:pt x="14" y="1"/>
                    <a:pt x="10" y="5"/>
                    <a:pt x="10" y="5"/>
                  </a:cubicBezTo>
                  <a:cubicBezTo>
                    <a:pt x="1" y="14"/>
                    <a:pt x="10" y="27"/>
                    <a:pt x="14" y="31"/>
                  </a:cubicBezTo>
                  <a:cubicBezTo>
                    <a:pt x="62" y="92"/>
                    <a:pt x="135" y="148"/>
                    <a:pt x="200" y="179"/>
                  </a:cubicBezTo>
                  <a:lnTo>
                    <a:pt x="239" y="31"/>
                  </a:lnTo>
                  <a:cubicBezTo>
                    <a:pt x="174" y="23"/>
                    <a:pt x="114" y="14"/>
                    <a:pt x="49" y="5"/>
                  </a:cubicBezTo>
                  <a:cubicBezTo>
                    <a:pt x="40" y="1"/>
                    <a:pt x="27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607957" y="2627070"/>
              <a:ext cx="50700" cy="14767"/>
            </a:xfrm>
            <a:custGeom>
              <a:avLst/>
              <a:gdLst/>
              <a:ahLst/>
              <a:cxnLst/>
              <a:rect l="l" t="t" r="r" b="b"/>
              <a:pathLst>
                <a:path w="309" h="90" extrusionOk="0">
                  <a:moveTo>
                    <a:pt x="231" y="1"/>
                  </a:moveTo>
                  <a:cubicBezTo>
                    <a:pt x="205" y="1"/>
                    <a:pt x="179" y="1"/>
                    <a:pt x="157" y="5"/>
                  </a:cubicBezTo>
                  <a:cubicBezTo>
                    <a:pt x="105" y="14"/>
                    <a:pt x="57" y="27"/>
                    <a:pt x="14" y="48"/>
                  </a:cubicBezTo>
                  <a:cubicBezTo>
                    <a:pt x="1" y="53"/>
                    <a:pt x="1" y="70"/>
                    <a:pt x="5" y="79"/>
                  </a:cubicBezTo>
                  <a:cubicBezTo>
                    <a:pt x="8" y="85"/>
                    <a:pt x="16" y="89"/>
                    <a:pt x="25" y="89"/>
                  </a:cubicBezTo>
                  <a:cubicBezTo>
                    <a:pt x="29" y="89"/>
                    <a:pt x="32" y="89"/>
                    <a:pt x="36" y="87"/>
                  </a:cubicBezTo>
                  <a:cubicBezTo>
                    <a:pt x="75" y="66"/>
                    <a:pt x="114" y="57"/>
                    <a:pt x="157" y="48"/>
                  </a:cubicBezTo>
                  <a:cubicBezTo>
                    <a:pt x="179" y="44"/>
                    <a:pt x="200" y="44"/>
                    <a:pt x="218" y="44"/>
                  </a:cubicBezTo>
                  <a:cubicBezTo>
                    <a:pt x="226" y="44"/>
                    <a:pt x="235" y="43"/>
                    <a:pt x="243" y="43"/>
                  </a:cubicBezTo>
                  <a:cubicBezTo>
                    <a:pt x="255" y="43"/>
                    <a:pt x="266" y="45"/>
                    <a:pt x="274" y="53"/>
                  </a:cubicBezTo>
                  <a:cubicBezTo>
                    <a:pt x="277" y="55"/>
                    <a:pt x="280" y="56"/>
                    <a:pt x="283" y="56"/>
                  </a:cubicBezTo>
                  <a:cubicBezTo>
                    <a:pt x="292" y="56"/>
                    <a:pt x="301" y="50"/>
                    <a:pt x="304" y="44"/>
                  </a:cubicBezTo>
                  <a:cubicBezTo>
                    <a:pt x="309" y="35"/>
                    <a:pt x="304" y="22"/>
                    <a:pt x="296" y="18"/>
                  </a:cubicBezTo>
                  <a:cubicBezTo>
                    <a:pt x="278" y="1"/>
                    <a:pt x="252" y="1"/>
                    <a:pt x="231" y="1"/>
                  </a:cubicBezTo>
                  <a:close/>
                </a:path>
              </a:pathLst>
            </a:custGeom>
            <a:solidFill>
              <a:srgbClr val="02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611403" y="2658245"/>
              <a:ext cx="47254" cy="15752"/>
            </a:xfrm>
            <a:custGeom>
              <a:avLst/>
              <a:gdLst/>
              <a:ahLst/>
              <a:cxnLst/>
              <a:rect l="l" t="t" r="r" b="b"/>
              <a:pathLst>
                <a:path w="288" h="96" extrusionOk="0">
                  <a:moveTo>
                    <a:pt x="180" y="1"/>
                  </a:moveTo>
                  <a:cubicBezTo>
                    <a:pt x="176" y="1"/>
                    <a:pt x="171" y="1"/>
                    <a:pt x="166" y="2"/>
                  </a:cubicBezTo>
                  <a:cubicBezTo>
                    <a:pt x="106" y="6"/>
                    <a:pt x="54" y="32"/>
                    <a:pt x="15" y="71"/>
                  </a:cubicBezTo>
                  <a:cubicBezTo>
                    <a:pt x="1" y="85"/>
                    <a:pt x="5" y="95"/>
                    <a:pt x="15" y="95"/>
                  </a:cubicBezTo>
                  <a:cubicBezTo>
                    <a:pt x="21" y="95"/>
                    <a:pt x="28" y="92"/>
                    <a:pt x="36" y="84"/>
                  </a:cubicBezTo>
                  <a:cubicBezTo>
                    <a:pt x="67" y="58"/>
                    <a:pt x="106" y="49"/>
                    <a:pt x="145" y="41"/>
                  </a:cubicBezTo>
                  <a:cubicBezTo>
                    <a:pt x="149" y="40"/>
                    <a:pt x="155" y="40"/>
                    <a:pt x="161" y="40"/>
                  </a:cubicBezTo>
                  <a:cubicBezTo>
                    <a:pt x="192" y="40"/>
                    <a:pt x="233" y="50"/>
                    <a:pt x="244" y="75"/>
                  </a:cubicBezTo>
                  <a:cubicBezTo>
                    <a:pt x="249" y="88"/>
                    <a:pt x="257" y="93"/>
                    <a:pt x="270" y="93"/>
                  </a:cubicBezTo>
                  <a:cubicBezTo>
                    <a:pt x="279" y="88"/>
                    <a:pt x="288" y="75"/>
                    <a:pt x="283" y="62"/>
                  </a:cubicBezTo>
                  <a:cubicBezTo>
                    <a:pt x="268" y="19"/>
                    <a:pt x="224" y="1"/>
                    <a:pt x="180" y="1"/>
                  </a:cubicBezTo>
                  <a:close/>
                </a:path>
              </a:pathLst>
            </a:custGeom>
            <a:solidFill>
              <a:srgbClr val="DD7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312780" y="2462498"/>
              <a:ext cx="182946" cy="175566"/>
            </a:xfrm>
            <a:custGeom>
              <a:avLst/>
              <a:gdLst/>
              <a:ahLst/>
              <a:cxnLst/>
              <a:rect l="l" t="t" r="r" b="b"/>
              <a:pathLst>
                <a:path w="1115" h="1070" extrusionOk="0">
                  <a:moveTo>
                    <a:pt x="586" y="1"/>
                  </a:moveTo>
                  <a:cubicBezTo>
                    <a:pt x="554" y="1"/>
                    <a:pt x="522" y="4"/>
                    <a:pt x="490" y="11"/>
                  </a:cubicBezTo>
                  <a:cubicBezTo>
                    <a:pt x="347" y="33"/>
                    <a:pt x="217" y="115"/>
                    <a:pt x="126" y="232"/>
                  </a:cubicBezTo>
                  <a:cubicBezTo>
                    <a:pt x="40" y="349"/>
                    <a:pt x="1" y="496"/>
                    <a:pt x="18" y="640"/>
                  </a:cubicBezTo>
                  <a:cubicBezTo>
                    <a:pt x="22" y="705"/>
                    <a:pt x="40" y="765"/>
                    <a:pt x="70" y="817"/>
                  </a:cubicBezTo>
                  <a:cubicBezTo>
                    <a:pt x="135" y="934"/>
                    <a:pt x="252" y="1012"/>
                    <a:pt x="373" y="1047"/>
                  </a:cubicBezTo>
                  <a:cubicBezTo>
                    <a:pt x="432" y="1063"/>
                    <a:pt x="492" y="1070"/>
                    <a:pt x="553" y="1070"/>
                  </a:cubicBezTo>
                  <a:cubicBezTo>
                    <a:pt x="622" y="1070"/>
                    <a:pt x="692" y="1061"/>
                    <a:pt x="759" y="1047"/>
                  </a:cubicBezTo>
                  <a:lnTo>
                    <a:pt x="1115" y="479"/>
                  </a:lnTo>
                  <a:cubicBezTo>
                    <a:pt x="1071" y="414"/>
                    <a:pt x="1028" y="345"/>
                    <a:pt x="985" y="280"/>
                  </a:cubicBezTo>
                  <a:cubicBezTo>
                    <a:pt x="933" y="197"/>
                    <a:pt x="876" y="111"/>
                    <a:pt x="794" y="59"/>
                  </a:cubicBezTo>
                  <a:cubicBezTo>
                    <a:pt x="733" y="19"/>
                    <a:pt x="660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410243" y="2517793"/>
              <a:ext cx="274009" cy="287304"/>
            </a:xfrm>
            <a:custGeom>
              <a:avLst/>
              <a:gdLst/>
              <a:ahLst/>
              <a:cxnLst/>
              <a:rect l="l" t="t" r="r" b="b"/>
              <a:pathLst>
                <a:path w="1670" h="1751" extrusionOk="0">
                  <a:moveTo>
                    <a:pt x="842" y="1"/>
                  </a:moveTo>
                  <a:cubicBezTo>
                    <a:pt x="732" y="1"/>
                    <a:pt x="620" y="16"/>
                    <a:pt x="512" y="42"/>
                  </a:cubicBezTo>
                  <a:cubicBezTo>
                    <a:pt x="447" y="60"/>
                    <a:pt x="378" y="81"/>
                    <a:pt x="321" y="116"/>
                  </a:cubicBezTo>
                  <a:cubicBezTo>
                    <a:pt x="183" y="190"/>
                    <a:pt x="87" y="333"/>
                    <a:pt x="44" y="485"/>
                  </a:cubicBezTo>
                  <a:cubicBezTo>
                    <a:pt x="1" y="636"/>
                    <a:pt x="5" y="797"/>
                    <a:pt x="31" y="953"/>
                  </a:cubicBezTo>
                  <a:cubicBezTo>
                    <a:pt x="31" y="957"/>
                    <a:pt x="31" y="957"/>
                    <a:pt x="31" y="962"/>
                  </a:cubicBezTo>
                  <a:cubicBezTo>
                    <a:pt x="61" y="1144"/>
                    <a:pt x="131" y="1334"/>
                    <a:pt x="282" y="1443"/>
                  </a:cubicBezTo>
                  <a:cubicBezTo>
                    <a:pt x="311" y="1487"/>
                    <a:pt x="359" y="1509"/>
                    <a:pt x="407" y="1509"/>
                  </a:cubicBezTo>
                  <a:cubicBezTo>
                    <a:pt x="440" y="1509"/>
                    <a:pt x="473" y="1499"/>
                    <a:pt x="499" y="1478"/>
                  </a:cubicBezTo>
                  <a:cubicBezTo>
                    <a:pt x="694" y="1321"/>
                    <a:pt x="829" y="1074"/>
                    <a:pt x="993" y="888"/>
                  </a:cubicBezTo>
                  <a:lnTo>
                    <a:pt x="993" y="888"/>
                  </a:lnTo>
                  <a:cubicBezTo>
                    <a:pt x="967" y="1404"/>
                    <a:pt x="1306" y="1751"/>
                    <a:pt x="1306" y="1751"/>
                  </a:cubicBezTo>
                  <a:cubicBezTo>
                    <a:pt x="1306" y="1751"/>
                    <a:pt x="1206" y="1521"/>
                    <a:pt x="1271" y="1074"/>
                  </a:cubicBezTo>
                  <a:cubicBezTo>
                    <a:pt x="1297" y="884"/>
                    <a:pt x="1314" y="736"/>
                    <a:pt x="1327" y="632"/>
                  </a:cubicBezTo>
                  <a:lnTo>
                    <a:pt x="1505" y="606"/>
                  </a:lnTo>
                  <a:cubicBezTo>
                    <a:pt x="1492" y="511"/>
                    <a:pt x="1427" y="372"/>
                    <a:pt x="1427" y="372"/>
                  </a:cubicBezTo>
                  <a:lnTo>
                    <a:pt x="1427" y="372"/>
                  </a:lnTo>
                  <a:cubicBezTo>
                    <a:pt x="1505" y="450"/>
                    <a:pt x="1557" y="589"/>
                    <a:pt x="1557" y="589"/>
                  </a:cubicBezTo>
                  <a:lnTo>
                    <a:pt x="1670" y="550"/>
                  </a:lnTo>
                  <a:cubicBezTo>
                    <a:pt x="1514" y="60"/>
                    <a:pt x="1123" y="38"/>
                    <a:pt x="1123" y="38"/>
                  </a:cubicBezTo>
                  <a:cubicBezTo>
                    <a:pt x="1102" y="34"/>
                    <a:pt x="1076" y="25"/>
                    <a:pt x="1054" y="21"/>
                  </a:cubicBezTo>
                  <a:cubicBezTo>
                    <a:pt x="984" y="7"/>
                    <a:pt x="914" y="1"/>
                    <a:pt x="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3524113" y="2665957"/>
              <a:ext cx="51356" cy="69406"/>
            </a:xfrm>
            <a:custGeom>
              <a:avLst/>
              <a:gdLst/>
              <a:ahLst/>
              <a:cxnLst/>
              <a:rect l="l" t="t" r="r" b="b"/>
              <a:pathLst>
                <a:path w="313" h="423" extrusionOk="0">
                  <a:moveTo>
                    <a:pt x="139" y="1"/>
                  </a:moveTo>
                  <a:cubicBezTo>
                    <a:pt x="121" y="1"/>
                    <a:pt x="103" y="5"/>
                    <a:pt x="87" y="15"/>
                  </a:cubicBezTo>
                  <a:cubicBezTo>
                    <a:pt x="61" y="33"/>
                    <a:pt x="48" y="54"/>
                    <a:pt x="35" y="80"/>
                  </a:cubicBezTo>
                  <a:cubicBezTo>
                    <a:pt x="0" y="158"/>
                    <a:pt x="18" y="258"/>
                    <a:pt x="74" y="323"/>
                  </a:cubicBezTo>
                  <a:cubicBezTo>
                    <a:pt x="91" y="349"/>
                    <a:pt x="117" y="366"/>
                    <a:pt x="143" y="384"/>
                  </a:cubicBezTo>
                  <a:cubicBezTo>
                    <a:pt x="165" y="405"/>
                    <a:pt x="191" y="423"/>
                    <a:pt x="217" y="423"/>
                  </a:cubicBezTo>
                  <a:cubicBezTo>
                    <a:pt x="260" y="423"/>
                    <a:pt x="291" y="388"/>
                    <a:pt x="304" y="345"/>
                  </a:cubicBezTo>
                  <a:cubicBezTo>
                    <a:pt x="312" y="306"/>
                    <a:pt x="304" y="267"/>
                    <a:pt x="295" y="228"/>
                  </a:cubicBezTo>
                  <a:cubicBezTo>
                    <a:pt x="282" y="72"/>
                    <a:pt x="239" y="37"/>
                    <a:pt x="204" y="20"/>
                  </a:cubicBezTo>
                  <a:cubicBezTo>
                    <a:pt x="185" y="8"/>
                    <a:pt x="162" y="1"/>
                    <a:pt x="139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3549709" y="2691553"/>
              <a:ext cx="22150" cy="30355"/>
            </a:xfrm>
            <a:custGeom>
              <a:avLst/>
              <a:gdLst/>
              <a:ahLst/>
              <a:cxnLst/>
              <a:rect l="l" t="t" r="r" b="b"/>
              <a:pathLst>
                <a:path w="135" h="185" extrusionOk="0">
                  <a:moveTo>
                    <a:pt x="61" y="0"/>
                  </a:moveTo>
                  <a:cubicBezTo>
                    <a:pt x="52" y="0"/>
                    <a:pt x="44" y="2"/>
                    <a:pt x="35" y="7"/>
                  </a:cubicBezTo>
                  <a:cubicBezTo>
                    <a:pt x="26" y="11"/>
                    <a:pt x="18" y="24"/>
                    <a:pt x="13" y="33"/>
                  </a:cubicBezTo>
                  <a:cubicBezTo>
                    <a:pt x="0" y="67"/>
                    <a:pt x="5" y="111"/>
                    <a:pt x="31" y="141"/>
                  </a:cubicBezTo>
                  <a:cubicBezTo>
                    <a:pt x="39" y="154"/>
                    <a:pt x="48" y="158"/>
                    <a:pt x="61" y="167"/>
                  </a:cubicBezTo>
                  <a:cubicBezTo>
                    <a:pt x="70" y="176"/>
                    <a:pt x="83" y="184"/>
                    <a:pt x="96" y="184"/>
                  </a:cubicBezTo>
                  <a:cubicBezTo>
                    <a:pt x="113" y="184"/>
                    <a:pt x="126" y="167"/>
                    <a:pt x="130" y="150"/>
                  </a:cubicBezTo>
                  <a:cubicBezTo>
                    <a:pt x="135" y="132"/>
                    <a:pt x="130" y="115"/>
                    <a:pt x="126" y="98"/>
                  </a:cubicBezTo>
                  <a:cubicBezTo>
                    <a:pt x="122" y="33"/>
                    <a:pt x="104" y="15"/>
                    <a:pt x="87" y="7"/>
                  </a:cubicBezTo>
                  <a:cubicBezTo>
                    <a:pt x="78" y="2"/>
                    <a:pt x="70" y="0"/>
                    <a:pt x="61" y="0"/>
                  </a:cubicBez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3331321" y="2872532"/>
              <a:ext cx="285331" cy="482559"/>
            </a:xfrm>
            <a:custGeom>
              <a:avLst/>
              <a:gdLst/>
              <a:ahLst/>
              <a:cxnLst/>
              <a:rect l="l" t="t" r="r" b="b"/>
              <a:pathLst>
                <a:path w="1739" h="2941" extrusionOk="0">
                  <a:moveTo>
                    <a:pt x="768" y="1"/>
                  </a:moveTo>
                  <a:cubicBezTo>
                    <a:pt x="416" y="343"/>
                    <a:pt x="126" y="872"/>
                    <a:pt x="65" y="1358"/>
                  </a:cubicBezTo>
                  <a:cubicBezTo>
                    <a:pt x="0" y="1843"/>
                    <a:pt x="44" y="2338"/>
                    <a:pt x="74" y="2827"/>
                  </a:cubicBezTo>
                  <a:cubicBezTo>
                    <a:pt x="78" y="2836"/>
                    <a:pt x="78" y="2845"/>
                    <a:pt x="83" y="2849"/>
                  </a:cubicBezTo>
                  <a:cubicBezTo>
                    <a:pt x="91" y="2858"/>
                    <a:pt x="100" y="2858"/>
                    <a:pt x="109" y="2858"/>
                  </a:cubicBezTo>
                  <a:cubicBezTo>
                    <a:pt x="499" y="2888"/>
                    <a:pt x="885" y="2914"/>
                    <a:pt x="1271" y="2940"/>
                  </a:cubicBezTo>
                  <a:cubicBezTo>
                    <a:pt x="1279" y="2940"/>
                    <a:pt x="1288" y="2941"/>
                    <a:pt x="1296" y="2941"/>
                  </a:cubicBezTo>
                  <a:cubicBezTo>
                    <a:pt x="1318" y="2941"/>
                    <a:pt x="1338" y="2938"/>
                    <a:pt x="1353" y="2923"/>
                  </a:cubicBezTo>
                  <a:cubicBezTo>
                    <a:pt x="1370" y="2906"/>
                    <a:pt x="1375" y="2879"/>
                    <a:pt x="1375" y="2853"/>
                  </a:cubicBezTo>
                  <a:cubicBezTo>
                    <a:pt x="1401" y="2528"/>
                    <a:pt x="1409" y="2186"/>
                    <a:pt x="1557" y="1891"/>
                  </a:cubicBezTo>
                  <a:cubicBezTo>
                    <a:pt x="1600" y="1804"/>
                    <a:pt x="1661" y="1718"/>
                    <a:pt x="1687" y="1622"/>
                  </a:cubicBezTo>
                  <a:cubicBezTo>
                    <a:pt x="1739" y="1453"/>
                    <a:pt x="1687" y="1271"/>
                    <a:pt x="1635" y="1098"/>
                  </a:cubicBezTo>
                  <a:cubicBezTo>
                    <a:pt x="1565" y="868"/>
                    <a:pt x="1487" y="642"/>
                    <a:pt x="1405" y="417"/>
                  </a:cubicBezTo>
                  <a:cubicBezTo>
                    <a:pt x="1396" y="391"/>
                    <a:pt x="1388" y="369"/>
                    <a:pt x="1366" y="352"/>
                  </a:cubicBezTo>
                  <a:cubicBezTo>
                    <a:pt x="1349" y="339"/>
                    <a:pt x="1323" y="330"/>
                    <a:pt x="1301" y="326"/>
                  </a:cubicBezTo>
                  <a:cubicBezTo>
                    <a:pt x="1084" y="278"/>
                    <a:pt x="937" y="144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3403187" y="2944727"/>
              <a:ext cx="515203" cy="474355"/>
            </a:xfrm>
            <a:custGeom>
              <a:avLst/>
              <a:gdLst/>
              <a:ahLst/>
              <a:cxnLst/>
              <a:rect l="l" t="t" r="r" b="b"/>
              <a:pathLst>
                <a:path w="3140" h="2891" extrusionOk="0">
                  <a:moveTo>
                    <a:pt x="336" y="0"/>
                  </a:moveTo>
                  <a:cubicBezTo>
                    <a:pt x="308" y="0"/>
                    <a:pt x="280" y="4"/>
                    <a:pt x="252" y="11"/>
                  </a:cubicBezTo>
                  <a:lnTo>
                    <a:pt x="178" y="155"/>
                  </a:lnTo>
                  <a:cubicBezTo>
                    <a:pt x="91" y="202"/>
                    <a:pt x="35" y="298"/>
                    <a:pt x="18" y="397"/>
                  </a:cubicBezTo>
                  <a:cubicBezTo>
                    <a:pt x="0" y="493"/>
                    <a:pt x="13" y="597"/>
                    <a:pt x="26" y="692"/>
                  </a:cubicBezTo>
                  <a:cubicBezTo>
                    <a:pt x="113" y="1265"/>
                    <a:pt x="308" y="1841"/>
                    <a:pt x="711" y="2253"/>
                  </a:cubicBezTo>
                  <a:cubicBezTo>
                    <a:pt x="824" y="2370"/>
                    <a:pt x="958" y="2474"/>
                    <a:pt x="1110" y="2539"/>
                  </a:cubicBezTo>
                  <a:cubicBezTo>
                    <a:pt x="1249" y="2600"/>
                    <a:pt x="1401" y="2626"/>
                    <a:pt x="1548" y="2652"/>
                  </a:cubicBezTo>
                  <a:cubicBezTo>
                    <a:pt x="2008" y="2730"/>
                    <a:pt x="2467" y="2808"/>
                    <a:pt x="2927" y="2890"/>
                  </a:cubicBezTo>
                  <a:cubicBezTo>
                    <a:pt x="3009" y="2704"/>
                    <a:pt x="3079" y="2518"/>
                    <a:pt x="3139" y="2327"/>
                  </a:cubicBezTo>
                  <a:cubicBezTo>
                    <a:pt x="2836" y="2192"/>
                    <a:pt x="2528" y="2062"/>
                    <a:pt x="2203" y="1989"/>
                  </a:cubicBezTo>
                  <a:cubicBezTo>
                    <a:pt x="2029" y="1945"/>
                    <a:pt x="1843" y="1919"/>
                    <a:pt x="1687" y="1832"/>
                  </a:cubicBezTo>
                  <a:cubicBezTo>
                    <a:pt x="1409" y="1676"/>
                    <a:pt x="1258" y="1369"/>
                    <a:pt x="1127" y="1078"/>
                  </a:cubicBezTo>
                  <a:cubicBezTo>
                    <a:pt x="1036" y="887"/>
                    <a:pt x="950" y="692"/>
                    <a:pt x="859" y="501"/>
                  </a:cubicBezTo>
                  <a:cubicBezTo>
                    <a:pt x="802" y="371"/>
                    <a:pt x="742" y="237"/>
                    <a:pt x="638" y="137"/>
                  </a:cubicBezTo>
                  <a:cubicBezTo>
                    <a:pt x="558" y="58"/>
                    <a:pt x="448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3883281" y="3326376"/>
              <a:ext cx="78429" cy="95987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13" y="1"/>
                  </a:moveTo>
                  <a:cubicBezTo>
                    <a:pt x="153" y="192"/>
                    <a:pt x="83" y="378"/>
                    <a:pt x="1" y="564"/>
                  </a:cubicBezTo>
                  <a:cubicBezTo>
                    <a:pt x="18" y="564"/>
                    <a:pt x="40" y="569"/>
                    <a:pt x="57" y="573"/>
                  </a:cubicBezTo>
                  <a:cubicBezTo>
                    <a:pt x="92" y="579"/>
                    <a:pt x="129" y="584"/>
                    <a:pt x="165" y="584"/>
                  </a:cubicBezTo>
                  <a:cubicBezTo>
                    <a:pt x="204" y="584"/>
                    <a:pt x="242" y="578"/>
                    <a:pt x="274" y="560"/>
                  </a:cubicBezTo>
                  <a:cubicBezTo>
                    <a:pt x="326" y="530"/>
                    <a:pt x="356" y="478"/>
                    <a:pt x="382" y="426"/>
                  </a:cubicBezTo>
                  <a:cubicBezTo>
                    <a:pt x="413" y="356"/>
                    <a:pt x="443" y="283"/>
                    <a:pt x="465" y="209"/>
                  </a:cubicBezTo>
                  <a:cubicBezTo>
                    <a:pt x="473" y="183"/>
                    <a:pt x="478" y="157"/>
                    <a:pt x="469" y="131"/>
                  </a:cubicBezTo>
                  <a:cubicBezTo>
                    <a:pt x="456" y="109"/>
                    <a:pt x="434" y="100"/>
                    <a:pt x="408" y="87"/>
                  </a:cubicBezTo>
                  <a:cubicBezTo>
                    <a:pt x="343" y="57"/>
                    <a:pt x="278" y="27"/>
                    <a:pt x="213" y="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4" name="Google Shape;854;p23"/>
            <p:cNvGrpSpPr/>
            <p:nvPr/>
          </p:nvGrpSpPr>
          <p:grpSpPr>
            <a:xfrm>
              <a:off x="3146388" y="3317953"/>
              <a:ext cx="460582" cy="610226"/>
              <a:chOff x="3315738" y="3295951"/>
              <a:chExt cx="367906" cy="487440"/>
            </a:xfrm>
          </p:grpSpPr>
          <p:sp>
            <p:nvSpPr>
              <p:cNvPr id="855" name="Google Shape;855;p23"/>
              <p:cNvSpPr/>
              <p:nvPr/>
            </p:nvSpPr>
            <p:spPr>
              <a:xfrm>
                <a:off x="3322554" y="3295951"/>
                <a:ext cx="332649" cy="383110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923" extrusionOk="0">
                    <a:moveTo>
                      <a:pt x="1163" y="1"/>
                    </a:moveTo>
                    <a:cubicBezTo>
                      <a:pt x="729" y="443"/>
                      <a:pt x="435" y="1011"/>
                      <a:pt x="252" y="1601"/>
                    </a:cubicBezTo>
                    <a:cubicBezTo>
                      <a:pt x="127" y="2008"/>
                      <a:pt x="49" y="2429"/>
                      <a:pt x="1" y="2854"/>
                    </a:cubicBezTo>
                    <a:cubicBezTo>
                      <a:pt x="140" y="2901"/>
                      <a:pt x="283" y="2923"/>
                      <a:pt x="426" y="2923"/>
                    </a:cubicBezTo>
                    <a:cubicBezTo>
                      <a:pt x="938" y="2923"/>
                      <a:pt x="1423" y="2654"/>
                      <a:pt x="1779" y="2286"/>
                    </a:cubicBezTo>
                    <a:cubicBezTo>
                      <a:pt x="2217" y="1835"/>
                      <a:pt x="2485" y="1223"/>
                      <a:pt x="2537" y="595"/>
                    </a:cubicBezTo>
                    <a:cubicBezTo>
                      <a:pt x="2498" y="439"/>
                      <a:pt x="2459" y="278"/>
                      <a:pt x="2407" y="122"/>
                    </a:cubicBez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084868"/>
              </a:solidFill>
              <a:ln w="9525" cap="flat" cmpd="sng">
                <a:solidFill>
                  <a:srgbClr val="0848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3"/>
              <p:cNvSpPr/>
              <p:nvPr/>
            </p:nvSpPr>
            <p:spPr>
              <a:xfrm>
                <a:off x="3315738" y="3373805"/>
                <a:ext cx="367906" cy="40958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3125" extrusionOk="0">
                    <a:moveTo>
                      <a:pt x="2589" y="1"/>
                    </a:moveTo>
                    <a:cubicBezTo>
                      <a:pt x="2537" y="629"/>
                      <a:pt x="2269" y="1241"/>
                      <a:pt x="1831" y="1692"/>
                    </a:cubicBezTo>
                    <a:cubicBezTo>
                      <a:pt x="1475" y="2060"/>
                      <a:pt x="990" y="2329"/>
                      <a:pt x="478" y="2329"/>
                    </a:cubicBezTo>
                    <a:cubicBezTo>
                      <a:pt x="335" y="2329"/>
                      <a:pt x="192" y="2307"/>
                      <a:pt x="53" y="2260"/>
                    </a:cubicBezTo>
                    <a:cubicBezTo>
                      <a:pt x="31" y="2455"/>
                      <a:pt x="14" y="2646"/>
                      <a:pt x="1" y="2841"/>
                    </a:cubicBezTo>
                    <a:cubicBezTo>
                      <a:pt x="1" y="2867"/>
                      <a:pt x="1" y="2893"/>
                      <a:pt x="14" y="2914"/>
                    </a:cubicBezTo>
                    <a:cubicBezTo>
                      <a:pt x="31" y="2936"/>
                      <a:pt x="66" y="2940"/>
                      <a:pt x="92" y="2940"/>
                    </a:cubicBezTo>
                    <a:cubicBezTo>
                      <a:pt x="924" y="3001"/>
                      <a:pt x="1761" y="3062"/>
                      <a:pt x="2594" y="3122"/>
                    </a:cubicBezTo>
                    <a:cubicBezTo>
                      <a:pt x="2605" y="3124"/>
                      <a:pt x="2616" y="3124"/>
                      <a:pt x="2628" y="3124"/>
                    </a:cubicBezTo>
                    <a:cubicBezTo>
                      <a:pt x="2663" y="3124"/>
                      <a:pt x="2700" y="3117"/>
                      <a:pt x="2719" y="3088"/>
                    </a:cubicBezTo>
                    <a:cubicBezTo>
                      <a:pt x="2737" y="3066"/>
                      <a:pt x="2737" y="3040"/>
                      <a:pt x="2737" y="3010"/>
                    </a:cubicBezTo>
                    <a:cubicBezTo>
                      <a:pt x="2776" y="2004"/>
                      <a:pt x="2806" y="981"/>
                      <a:pt x="2589" y="1"/>
                    </a:cubicBezTo>
                    <a:close/>
                  </a:path>
                </a:pathLst>
              </a:custGeom>
              <a:solidFill>
                <a:srgbClr val="084868"/>
              </a:solidFill>
              <a:ln w="9525" cap="flat" cmpd="sng">
                <a:solidFill>
                  <a:srgbClr val="0848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7" name="Google Shape;857;p23"/>
            <p:cNvGrpSpPr/>
            <p:nvPr/>
          </p:nvGrpSpPr>
          <p:grpSpPr>
            <a:xfrm>
              <a:off x="2626705" y="4128949"/>
              <a:ext cx="605395" cy="616866"/>
              <a:chOff x="3006023" y="4109094"/>
              <a:chExt cx="504875" cy="514440"/>
            </a:xfrm>
          </p:grpSpPr>
          <p:sp>
            <p:nvSpPr>
              <p:cNvPr id="858" name="Google Shape;858;p23"/>
              <p:cNvSpPr/>
              <p:nvPr/>
            </p:nvSpPr>
            <p:spPr>
              <a:xfrm>
                <a:off x="3006023" y="4109094"/>
                <a:ext cx="247455" cy="222159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695" extrusionOk="0">
                    <a:moveTo>
                      <a:pt x="946" y="0"/>
                    </a:moveTo>
                    <a:cubicBezTo>
                      <a:pt x="714" y="0"/>
                      <a:pt x="484" y="94"/>
                      <a:pt x="318" y="279"/>
                    </a:cubicBezTo>
                    <a:cubicBezTo>
                      <a:pt x="1" y="625"/>
                      <a:pt x="31" y="1163"/>
                      <a:pt x="378" y="1475"/>
                    </a:cubicBezTo>
                    <a:cubicBezTo>
                      <a:pt x="540" y="1623"/>
                      <a:pt x="742" y="1695"/>
                      <a:pt x="943" y="1695"/>
                    </a:cubicBezTo>
                    <a:cubicBezTo>
                      <a:pt x="1175" y="1695"/>
                      <a:pt x="1406" y="1600"/>
                      <a:pt x="1575" y="1415"/>
                    </a:cubicBezTo>
                    <a:cubicBezTo>
                      <a:pt x="1887" y="1068"/>
                      <a:pt x="1861" y="534"/>
                      <a:pt x="1514" y="218"/>
                    </a:cubicBezTo>
                    <a:cubicBezTo>
                      <a:pt x="1352" y="72"/>
                      <a:pt x="1148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3"/>
              <p:cNvSpPr/>
              <p:nvPr/>
            </p:nvSpPr>
            <p:spPr>
              <a:xfrm>
                <a:off x="3404471" y="4528118"/>
                <a:ext cx="106427" cy="95417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28" extrusionOk="0">
                    <a:moveTo>
                      <a:pt x="405" y="0"/>
                    </a:moveTo>
                    <a:cubicBezTo>
                      <a:pt x="305" y="0"/>
                      <a:pt x="206" y="40"/>
                      <a:pt x="135" y="121"/>
                    </a:cubicBezTo>
                    <a:cubicBezTo>
                      <a:pt x="0" y="268"/>
                      <a:pt x="13" y="498"/>
                      <a:pt x="161" y="633"/>
                    </a:cubicBezTo>
                    <a:cubicBezTo>
                      <a:pt x="232" y="696"/>
                      <a:pt x="321" y="727"/>
                      <a:pt x="408" y="727"/>
                    </a:cubicBezTo>
                    <a:cubicBezTo>
                      <a:pt x="507" y="727"/>
                      <a:pt x="605" y="687"/>
                      <a:pt x="677" y="607"/>
                    </a:cubicBezTo>
                    <a:cubicBezTo>
                      <a:pt x="811" y="459"/>
                      <a:pt x="798" y="229"/>
                      <a:pt x="651" y="95"/>
                    </a:cubicBezTo>
                    <a:cubicBezTo>
                      <a:pt x="581" y="32"/>
                      <a:pt x="493" y="0"/>
                      <a:pt x="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3"/>
              <p:cNvSpPr/>
              <p:nvPr/>
            </p:nvSpPr>
            <p:spPr>
              <a:xfrm>
                <a:off x="3123199" y="4513176"/>
                <a:ext cx="69466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478" extrusionOk="0">
                    <a:moveTo>
                      <a:pt x="263" y="0"/>
                    </a:moveTo>
                    <a:cubicBezTo>
                      <a:pt x="199" y="0"/>
                      <a:pt x="135" y="26"/>
                      <a:pt x="87" y="79"/>
                    </a:cubicBezTo>
                    <a:cubicBezTo>
                      <a:pt x="0" y="174"/>
                      <a:pt x="9" y="326"/>
                      <a:pt x="104" y="417"/>
                    </a:cubicBezTo>
                    <a:cubicBezTo>
                      <a:pt x="151" y="457"/>
                      <a:pt x="207" y="477"/>
                      <a:pt x="264" y="477"/>
                    </a:cubicBezTo>
                    <a:cubicBezTo>
                      <a:pt x="329" y="477"/>
                      <a:pt x="394" y="451"/>
                      <a:pt x="442" y="400"/>
                    </a:cubicBezTo>
                    <a:cubicBezTo>
                      <a:pt x="529" y="300"/>
                      <a:pt x="525" y="148"/>
                      <a:pt x="425" y="62"/>
                    </a:cubicBezTo>
                    <a:cubicBezTo>
                      <a:pt x="378" y="21"/>
                      <a:pt x="321" y="0"/>
                      <a:pt x="2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1" name="Google Shape;861;p2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</a:t>
            </a:r>
            <a:r>
              <a:rPr lang="en" sz="2400" dirty="0"/>
              <a:t>for customers</a:t>
            </a:r>
            <a:endParaRPr sz="2400" dirty="0"/>
          </a:p>
        </p:txBody>
      </p:sp>
      <p:sp>
        <p:nvSpPr>
          <p:cNvPr id="863" name="Google Shape;863;p23"/>
          <p:cNvSpPr txBox="1"/>
          <p:nvPr/>
        </p:nvSpPr>
        <p:spPr>
          <a:xfrm>
            <a:off x="446187" y="2181915"/>
            <a:ext cx="1980300" cy="3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Add to cart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6" name="Google Shape;866;p23"/>
          <p:cNvSpPr txBox="1"/>
          <p:nvPr/>
        </p:nvSpPr>
        <p:spPr>
          <a:xfrm>
            <a:off x="451974" y="1418025"/>
            <a:ext cx="1980300" cy="3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Login / Register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9" name="Google Shape;869;p23"/>
          <p:cNvSpPr txBox="1"/>
          <p:nvPr/>
        </p:nvSpPr>
        <p:spPr>
          <a:xfrm>
            <a:off x="6717513" y="2186403"/>
            <a:ext cx="1980300" cy="3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Orders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2" name="Google Shape;872;p23"/>
          <p:cNvSpPr txBox="1"/>
          <p:nvPr/>
        </p:nvSpPr>
        <p:spPr>
          <a:xfrm>
            <a:off x="6711749" y="1418025"/>
            <a:ext cx="1980300" cy="3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Browse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Google Shape;863;p23">
            <a:extLst>
              <a:ext uri="{FF2B5EF4-FFF2-40B4-BE49-F238E27FC236}">
                <a16:creationId xmlns:a16="http://schemas.microsoft.com/office/drawing/2014/main" id="{4E77C5EE-EDA9-6C41-4335-9E83ABFF8736}"/>
              </a:ext>
            </a:extLst>
          </p:cNvPr>
          <p:cNvSpPr txBox="1"/>
          <p:nvPr/>
        </p:nvSpPr>
        <p:spPr>
          <a:xfrm>
            <a:off x="444981" y="2944727"/>
            <a:ext cx="1980300" cy="3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Edit Profile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Google Shape;869;p23">
            <a:extLst>
              <a:ext uri="{FF2B5EF4-FFF2-40B4-BE49-F238E27FC236}">
                <a16:creationId xmlns:a16="http://schemas.microsoft.com/office/drawing/2014/main" id="{F89BAA0D-D78D-2965-30DB-E338E61833F4}"/>
              </a:ext>
            </a:extLst>
          </p:cNvPr>
          <p:cNvSpPr txBox="1"/>
          <p:nvPr/>
        </p:nvSpPr>
        <p:spPr>
          <a:xfrm>
            <a:off x="6717513" y="2954781"/>
            <a:ext cx="1980300" cy="3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Order status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23"/>
          <p:cNvGrpSpPr/>
          <p:nvPr/>
        </p:nvGrpSpPr>
        <p:grpSpPr>
          <a:xfrm>
            <a:off x="2581652" y="1487375"/>
            <a:ext cx="3834663" cy="3258451"/>
            <a:chOff x="2576401" y="1487375"/>
            <a:chExt cx="3834663" cy="3258451"/>
          </a:xfrm>
        </p:grpSpPr>
        <p:sp>
          <p:nvSpPr>
            <p:cNvPr id="797" name="Google Shape;797;p23"/>
            <p:cNvSpPr/>
            <p:nvPr/>
          </p:nvSpPr>
          <p:spPr>
            <a:xfrm>
              <a:off x="4559942" y="2173883"/>
              <a:ext cx="1851122" cy="2157488"/>
            </a:xfrm>
            <a:custGeom>
              <a:avLst/>
              <a:gdLst/>
              <a:ahLst/>
              <a:cxnLst/>
              <a:rect l="l" t="t" r="r" b="b"/>
              <a:pathLst>
                <a:path w="11282" h="13149" extrusionOk="0">
                  <a:moveTo>
                    <a:pt x="9476" y="0"/>
                  </a:moveTo>
                  <a:cubicBezTo>
                    <a:pt x="9403" y="0"/>
                    <a:pt x="9329" y="5"/>
                    <a:pt x="9257" y="14"/>
                  </a:cubicBezTo>
                  <a:cubicBezTo>
                    <a:pt x="8572" y="96"/>
                    <a:pt x="7965" y="543"/>
                    <a:pt x="7579" y="1111"/>
                  </a:cubicBezTo>
                  <a:cubicBezTo>
                    <a:pt x="7193" y="1683"/>
                    <a:pt x="7007" y="2368"/>
                    <a:pt x="6924" y="3053"/>
                  </a:cubicBezTo>
                  <a:cubicBezTo>
                    <a:pt x="6538" y="2715"/>
                    <a:pt x="6200" y="2290"/>
                    <a:pt x="5719" y="2099"/>
                  </a:cubicBezTo>
                  <a:cubicBezTo>
                    <a:pt x="5546" y="2032"/>
                    <a:pt x="5362" y="2001"/>
                    <a:pt x="5177" y="2001"/>
                  </a:cubicBezTo>
                  <a:cubicBezTo>
                    <a:pt x="4788" y="2001"/>
                    <a:pt x="4393" y="2139"/>
                    <a:pt x="4076" y="2368"/>
                  </a:cubicBezTo>
                  <a:cubicBezTo>
                    <a:pt x="3607" y="2706"/>
                    <a:pt x="3287" y="3222"/>
                    <a:pt x="3078" y="3760"/>
                  </a:cubicBezTo>
                  <a:cubicBezTo>
                    <a:pt x="2706" y="4740"/>
                    <a:pt x="2671" y="5841"/>
                    <a:pt x="2979" y="6843"/>
                  </a:cubicBezTo>
                  <a:cubicBezTo>
                    <a:pt x="2607" y="6685"/>
                    <a:pt x="2202" y="6562"/>
                    <a:pt x="1804" y="6562"/>
                  </a:cubicBezTo>
                  <a:cubicBezTo>
                    <a:pt x="1622" y="6562"/>
                    <a:pt x="1442" y="6588"/>
                    <a:pt x="1266" y="6648"/>
                  </a:cubicBezTo>
                  <a:cubicBezTo>
                    <a:pt x="737" y="6830"/>
                    <a:pt x="343" y="7311"/>
                    <a:pt x="173" y="7849"/>
                  </a:cubicBezTo>
                  <a:cubicBezTo>
                    <a:pt x="0" y="8382"/>
                    <a:pt x="26" y="8963"/>
                    <a:pt x="134" y="9513"/>
                  </a:cubicBezTo>
                  <a:cubicBezTo>
                    <a:pt x="304" y="10350"/>
                    <a:pt x="676" y="11014"/>
                    <a:pt x="1188" y="11690"/>
                  </a:cubicBezTo>
                  <a:cubicBezTo>
                    <a:pt x="1457" y="12046"/>
                    <a:pt x="2142" y="12609"/>
                    <a:pt x="2818" y="12861"/>
                  </a:cubicBezTo>
                  <a:cubicBezTo>
                    <a:pt x="3293" y="13063"/>
                    <a:pt x="3855" y="13149"/>
                    <a:pt x="4384" y="13149"/>
                  </a:cubicBezTo>
                  <a:cubicBezTo>
                    <a:pt x="4672" y="13149"/>
                    <a:pt x="4950" y="13123"/>
                    <a:pt x="5199" y="13077"/>
                  </a:cubicBezTo>
                  <a:cubicBezTo>
                    <a:pt x="6001" y="12930"/>
                    <a:pt x="6803" y="12718"/>
                    <a:pt x="7488" y="12275"/>
                  </a:cubicBezTo>
                  <a:cubicBezTo>
                    <a:pt x="8173" y="11837"/>
                    <a:pt x="8732" y="11144"/>
                    <a:pt x="8836" y="10337"/>
                  </a:cubicBezTo>
                  <a:cubicBezTo>
                    <a:pt x="8945" y="9531"/>
                    <a:pt x="8507" y="8638"/>
                    <a:pt x="7744" y="8360"/>
                  </a:cubicBezTo>
                  <a:cubicBezTo>
                    <a:pt x="8472" y="8152"/>
                    <a:pt x="9218" y="7935"/>
                    <a:pt x="9846" y="7506"/>
                  </a:cubicBezTo>
                  <a:cubicBezTo>
                    <a:pt x="10475" y="7077"/>
                    <a:pt x="10978" y="6392"/>
                    <a:pt x="10987" y="5633"/>
                  </a:cubicBezTo>
                  <a:cubicBezTo>
                    <a:pt x="10995" y="4876"/>
                    <a:pt x="10386" y="4111"/>
                    <a:pt x="9636" y="4111"/>
                  </a:cubicBezTo>
                  <a:cubicBezTo>
                    <a:pt x="9629" y="4111"/>
                    <a:pt x="9623" y="4111"/>
                    <a:pt x="9617" y="4111"/>
                  </a:cubicBezTo>
                  <a:cubicBezTo>
                    <a:pt x="10081" y="3686"/>
                    <a:pt x="10558" y="3248"/>
                    <a:pt x="10865" y="2693"/>
                  </a:cubicBezTo>
                  <a:cubicBezTo>
                    <a:pt x="11169" y="2138"/>
                    <a:pt x="11282" y="1436"/>
                    <a:pt x="11000" y="872"/>
                  </a:cubicBezTo>
                  <a:cubicBezTo>
                    <a:pt x="10721" y="322"/>
                    <a:pt x="10095" y="0"/>
                    <a:pt x="9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4977194" y="2471687"/>
              <a:ext cx="1091279" cy="1741545"/>
            </a:xfrm>
            <a:custGeom>
              <a:avLst/>
              <a:gdLst/>
              <a:ahLst/>
              <a:cxnLst/>
              <a:rect l="l" t="t" r="r" b="b"/>
              <a:pathLst>
                <a:path w="6651" h="10614" extrusionOk="0">
                  <a:moveTo>
                    <a:pt x="6585" y="1"/>
                  </a:moveTo>
                  <a:cubicBezTo>
                    <a:pt x="6570" y="1"/>
                    <a:pt x="6554" y="8"/>
                    <a:pt x="6545" y="24"/>
                  </a:cubicBezTo>
                  <a:cubicBezTo>
                    <a:pt x="5946" y="1000"/>
                    <a:pt x="5348" y="1971"/>
                    <a:pt x="4745" y="2942"/>
                  </a:cubicBezTo>
                  <a:cubicBezTo>
                    <a:pt x="4914" y="2361"/>
                    <a:pt x="5058" y="1776"/>
                    <a:pt x="5175" y="1182"/>
                  </a:cubicBezTo>
                  <a:cubicBezTo>
                    <a:pt x="5214" y="987"/>
                    <a:pt x="5248" y="787"/>
                    <a:pt x="5283" y="592"/>
                  </a:cubicBezTo>
                  <a:cubicBezTo>
                    <a:pt x="5288" y="558"/>
                    <a:pt x="5260" y="537"/>
                    <a:pt x="5234" y="537"/>
                  </a:cubicBezTo>
                  <a:cubicBezTo>
                    <a:pt x="5215" y="537"/>
                    <a:pt x="5196" y="549"/>
                    <a:pt x="5192" y="575"/>
                  </a:cubicBezTo>
                  <a:cubicBezTo>
                    <a:pt x="5071" y="1273"/>
                    <a:pt x="4919" y="1967"/>
                    <a:pt x="4732" y="2652"/>
                  </a:cubicBezTo>
                  <a:cubicBezTo>
                    <a:pt x="4676" y="2842"/>
                    <a:pt x="4624" y="3033"/>
                    <a:pt x="4563" y="3224"/>
                  </a:cubicBezTo>
                  <a:cubicBezTo>
                    <a:pt x="4563" y="3233"/>
                    <a:pt x="4563" y="3237"/>
                    <a:pt x="4563" y="3241"/>
                  </a:cubicBezTo>
                  <a:cubicBezTo>
                    <a:pt x="4377" y="3541"/>
                    <a:pt x="4195" y="3840"/>
                    <a:pt x="4008" y="4139"/>
                  </a:cubicBezTo>
                  <a:cubicBezTo>
                    <a:pt x="3250" y="5366"/>
                    <a:pt x="2491" y="6589"/>
                    <a:pt x="1728" y="7811"/>
                  </a:cubicBezTo>
                  <a:lnTo>
                    <a:pt x="2036" y="6350"/>
                  </a:lnTo>
                  <a:cubicBezTo>
                    <a:pt x="2153" y="5782"/>
                    <a:pt x="2270" y="5214"/>
                    <a:pt x="2391" y="4642"/>
                  </a:cubicBezTo>
                  <a:cubicBezTo>
                    <a:pt x="2456" y="4317"/>
                    <a:pt x="2525" y="3991"/>
                    <a:pt x="2591" y="3666"/>
                  </a:cubicBezTo>
                  <a:cubicBezTo>
                    <a:pt x="2598" y="3634"/>
                    <a:pt x="2571" y="3612"/>
                    <a:pt x="2544" y="3612"/>
                  </a:cubicBezTo>
                  <a:cubicBezTo>
                    <a:pt x="2524" y="3612"/>
                    <a:pt x="2505" y="3623"/>
                    <a:pt x="2499" y="3649"/>
                  </a:cubicBezTo>
                  <a:cubicBezTo>
                    <a:pt x="2378" y="4221"/>
                    <a:pt x="2261" y="4798"/>
                    <a:pt x="2140" y="5370"/>
                  </a:cubicBezTo>
                  <a:cubicBezTo>
                    <a:pt x="2023" y="5942"/>
                    <a:pt x="1905" y="6510"/>
                    <a:pt x="1784" y="7078"/>
                  </a:cubicBezTo>
                  <a:cubicBezTo>
                    <a:pt x="1719" y="7404"/>
                    <a:pt x="1650" y="7724"/>
                    <a:pt x="1585" y="8045"/>
                  </a:cubicBezTo>
                  <a:cubicBezTo>
                    <a:pt x="1541" y="8115"/>
                    <a:pt x="1502" y="8180"/>
                    <a:pt x="1459" y="8249"/>
                  </a:cubicBezTo>
                  <a:cubicBezTo>
                    <a:pt x="982" y="9017"/>
                    <a:pt x="501" y="9780"/>
                    <a:pt x="24" y="10547"/>
                  </a:cubicBezTo>
                  <a:cubicBezTo>
                    <a:pt x="0" y="10582"/>
                    <a:pt x="33" y="10614"/>
                    <a:pt x="66" y="10614"/>
                  </a:cubicBezTo>
                  <a:cubicBezTo>
                    <a:pt x="81" y="10614"/>
                    <a:pt x="96" y="10607"/>
                    <a:pt x="106" y="10590"/>
                  </a:cubicBezTo>
                  <a:cubicBezTo>
                    <a:pt x="254" y="10352"/>
                    <a:pt x="405" y="10113"/>
                    <a:pt x="553" y="9875"/>
                  </a:cubicBezTo>
                  <a:cubicBezTo>
                    <a:pt x="557" y="9875"/>
                    <a:pt x="561" y="9875"/>
                    <a:pt x="566" y="9871"/>
                  </a:cubicBezTo>
                  <a:cubicBezTo>
                    <a:pt x="1082" y="9584"/>
                    <a:pt x="1598" y="9298"/>
                    <a:pt x="2114" y="9017"/>
                  </a:cubicBezTo>
                  <a:cubicBezTo>
                    <a:pt x="2634" y="8730"/>
                    <a:pt x="3150" y="8449"/>
                    <a:pt x="3670" y="8171"/>
                  </a:cubicBezTo>
                  <a:cubicBezTo>
                    <a:pt x="3965" y="8015"/>
                    <a:pt x="4255" y="7863"/>
                    <a:pt x="4550" y="7707"/>
                  </a:cubicBezTo>
                  <a:cubicBezTo>
                    <a:pt x="4594" y="7682"/>
                    <a:pt x="4564" y="7622"/>
                    <a:pt x="4522" y="7622"/>
                  </a:cubicBezTo>
                  <a:cubicBezTo>
                    <a:pt x="4515" y="7622"/>
                    <a:pt x="4506" y="7624"/>
                    <a:pt x="4498" y="7629"/>
                  </a:cubicBezTo>
                  <a:cubicBezTo>
                    <a:pt x="3978" y="7902"/>
                    <a:pt x="3453" y="8180"/>
                    <a:pt x="2937" y="8462"/>
                  </a:cubicBezTo>
                  <a:cubicBezTo>
                    <a:pt x="2417" y="8739"/>
                    <a:pt x="1901" y="9025"/>
                    <a:pt x="1385" y="9307"/>
                  </a:cubicBezTo>
                  <a:cubicBezTo>
                    <a:pt x="1138" y="9441"/>
                    <a:pt x="895" y="9580"/>
                    <a:pt x="652" y="9715"/>
                  </a:cubicBezTo>
                  <a:cubicBezTo>
                    <a:pt x="991" y="9177"/>
                    <a:pt x="1329" y="8635"/>
                    <a:pt x="1663" y="8093"/>
                  </a:cubicBezTo>
                  <a:cubicBezTo>
                    <a:pt x="1667" y="8093"/>
                    <a:pt x="1667" y="8089"/>
                    <a:pt x="1667" y="8089"/>
                  </a:cubicBezTo>
                  <a:cubicBezTo>
                    <a:pt x="2001" y="7555"/>
                    <a:pt x="2330" y="7022"/>
                    <a:pt x="2664" y="6489"/>
                  </a:cubicBezTo>
                  <a:cubicBezTo>
                    <a:pt x="2911" y="6090"/>
                    <a:pt x="3159" y="5691"/>
                    <a:pt x="3406" y="5288"/>
                  </a:cubicBezTo>
                  <a:cubicBezTo>
                    <a:pt x="3410" y="5288"/>
                    <a:pt x="3414" y="5288"/>
                    <a:pt x="3419" y="5283"/>
                  </a:cubicBezTo>
                  <a:cubicBezTo>
                    <a:pt x="3813" y="4997"/>
                    <a:pt x="4212" y="4720"/>
                    <a:pt x="4620" y="4451"/>
                  </a:cubicBezTo>
                  <a:cubicBezTo>
                    <a:pt x="5032" y="4182"/>
                    <a:pt x="5448" y="3922"/>
                    <a:pt x="5873" y="3671"/>
                  </a:cubicBezTo>
                  <a:cubicBezTo>
                    <a:pt x="6107" y="3532"/>
                    <a:pt x="6345" y="3397"/>
                    <a:pt x="6584" y="3267"/>
                  </a:cubicBezTo>
                  <a:cubicBezTo>
                    <a:pt x="6628" y="3242"/>
                    <a:pt x="6601" y="3182"/>
                    <a:pt x="6557" y="3182"/>
                  </a:cubicBezTo>
                  <a:cubicBezTo>
                    <a:pt x="6549" y="3182"/>
                    <a:pt x="6541" y="3185"/>
                    <a:pt x="6532" y="3189"/>
                  </a:cubicBezTo>
                  <a:cubicBezTo>
                    <a:pt x="6107" y="3423"/>
                    <a:pt x="5682" y="3671"/>
                    <a:pt x="5270" y="3926"/>
                  </a:cubicBezTo>
                  <a:cubicBezTo>
                    <a:pt x="4849" y="4182"/>
                    <a:pt x="4438" y="4451"/>
                    <a:pt x="4034" y="4733"/>
                  </a:cubicBezTo>
                  <a:cubicBezTo>
                    <a:pt x="3865" y="4846"/>
                    <a:pt x="3700" y="4963"/>
                    <a:pt x="3536" y="5084"/>
                  </a:cubicBezTo>
                  <a:cubicBezTo>
                    <a:pt x="4095" y="4182"/>
                    <a:pt x="4650" y="3280"/>
                    <a:pt x="5205" y="2379"/>
                  </a:cubicBezTo>
                  <a:cubicBezTo>
                    <a:pt x="5682" y="1607"/>
                    <a:pt x="6154" y="839"/>
                    <a:pt x="6627" y="68"/>
                  </a:cubicBezTo>
                  <a:cubicBezTo>
                    <a:pt x="6651" y="32"/>
                    <a:pt x="6618" y="1"/>
                    <a:pt x="6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487852" y="1579916"/>
              <a:ext cx="868790" cy="1144622"/>
            </a:xfrm>
            <a:custGeom>
              <a:avLst/>
              <a:gdLst/>
              <a:ahLst/>
              <a:cxnLst/>
              <a:rect l="l" t="t" r="r" b="b"/>
              <a:pathLst>
                <a:path w="5295" h="6976" extrusionOk="0">
                  <a:moveTo>
                    <a:pt x="989" y="0"/>
                  </a:moveTo>
                  <a:cubicBezTo>
                    <a:pt x="648" y="0"/>
                    <a:pt x="332" y="253"/>
                    <a:pt x="213" y="573"/>
                  </a:cubicBezTo>
                  <a:cubicBezTo>
                    <a:pt x="87" y="898"/>
                    <a:pt x="143" y="1271"/>
                    <a:pt x="304" y="1579"/>
                  </a:cubicBezTo>
                  <a:cubicBezTo>
                    <a:pt x="468" y="1887"/>
                    <a:pt x="729" y="2134"/>
                    <a:pt x="1015" y="2329"/>
                  </a:cubicBezTo>
                  <a:cubicBezTo>
                    <a:pt x="772" y="2420"/>
                    <a:pt x="503" y="2472"/>
                    <a:pt x="308" y="2641"/>
                  </a:cubicBezTo>
                  <a:cubicBezTo>
                    <a:pt x="87" y="2832"/>
                    <a:pt x="0" y="3148"/>
                    <a:pt x="39" y="3439"/>
                  </a:cubicBezTo>
                  <a:cubicBezTo>
                    <a:pt x="78" y="3725"/>
                    <a:pt x="230" y="3989"/>
                    <a:pt x="425" y="4211"/>
                  </a:cubicBezTo>
                  <a:cubicBezTo>
                    <a:pt x="772" y="4605"/>
                    <a:pt x="1253" y="4883"/>
                    <a:pt x="1773" y="4982"/>
                  </a:cubicBezTo>
                  <a:cubicBezTo>
                    <a:pt x="1544" y="5169"/>
                    <a:pt x="1327" y="5407"/>
                    <a:pt x="1279" y="5698"/>
                  </a:cubicBezTo>
                  <a:cubicBezTo>
                    <a:pt x="1236" y="5980"/>
                    <a:pt x="1357" y="6266"/>
                    <a:pt x="1557" y="6469"/>
                  </a:cubicBezTo>
                  <a:cubicBezTo>
                    <a:pt x="1756" y="6673"/>
                    <a:pt x="2021" y="6799"/>
                    <a:pt x="2289" y="6881"/>
                  </a:cubicBezTo>
                  <a:cubicBezTo>
                    <a:pt x="2514" y="6948"/>
                    <a:pt x="2732" y="6975"/>
                    <a:pt x="2951" y="6975"/>
                  </a:cubicBezTo>
                  <a:cubicBezTo>
                    <a:pt x="3133" y="6975"/>
                    <a:pt x="3317" y="6956"/>
                    <a:pt x="3508" y="6925"/>
                  </a:cubicBezTo>
                  <a:cubicBezTo>
                    <a:pt x="3733" y="6890"/>
                    <a:pt x="4145" y="6717"/>
                    <a:pt x="4414" y="6474"/>
                  </a:cubicBezTo>
                  <a:cubicBezTo>
                    <a:pt x="4726" y="6222"/>
                    <a:pt x="4965" y="5810"/>
                    <a:pt x="5073" y="5464"/>
                  </a:cubicBezTo>
                  <a:cubicBezTo>
                    <a:pt x="5199" y="5073"/>
                    <a:pt x="5294" y="4666"/>
                    <a:pt x="5259" y="4254"/>
                  </a:cubicBezTo>
                  <a:cubicBezTo>
                    <a:pt x="5225" y="3846"/>
                    <a:pt x="5047" y="3434"/>
                    <a:pt x="4713" y="3196"/>
                  </a:cubicBezTo>
                  <a:cubicBezTo>
                    <a:pt x="4547" y="3077"/>
                    <a:pt x="4339" y="3013"/>
                    <a:pt x="4134" y="3013"/>
                  </a:cubicBezTo>
                  <a:cubicBezTo>
                    <a:pt x="3928" y="3013"/>
                    <a:pt x="3725" y="3078"/>
                    <a:pt x="3573" y="3218"/>
                  </a:cubicBezTo>
                  <a:cubicBezTo>
                    <a:pt x="3655" y="2845"/>
                    <a:pt x="3733" y="2459"/>
                    <a:pt x="3690" y="2077"/>
                  </a:cubicBezTo>
                  <a:cubicBezTo>
                    <a:pt x="3646" y="1696"/>
                    <a:pt x="3460" y="1310"/>
                    <a:pt x="3122" y="1128"/>
                  </a:cubicBezTo>
                  <a:cubicBezTo>
                    <a:pt x="3009" y="1066"/>
                    <a:pt x="2878" y="1036"/>
                    <a:pt x="2748" y="1036"/>
                  </a:cubicBezTo>
                  <a:cubicBezTo>
                    <a:pt x="2493" y="1036"/>
                    <a:pt x="2239" y="1153"/>
                    <a:pt x="2125" y="1379"/>
                  </a:cubicBezTo>
                  <a:cubicBezTo>
                    <a:pt x="2042" y="1072"/>
                    <a:pt x="1960" y="755"/>
                    <a:pt x="1786" y="491"/>
                  </a:cubicBezTo>
                  <a:cubicBezTo>
                    <a:pt x="1609" y="222"/>
                    <a:pt x="1327" y="5"/>
                    <a:pt x="1006" y="1"/>
                  </a:cubicBezTo>
                  <a:cubicBezTo>
                    <a:pt x="1000" y="0"/>
                    <a:pt x="995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633718" y="1750394"/>
              <a:ext cx="540799" cy="892923"/>
            </a:xfrm>
            <a:custGeom>
              <a:avLst/>
              <a:gdLst/>
              <a:ahLst/>
              <a:cxnLst/>
              <a:rect l="l" t="t" r="r" b="b"/>
              <a:pathLst>
                <a:path w="3296" h="5442" extrusionOk="0">
                  <a:moveTo>
                    <a:pt x="120" y="1"/>
                  </a:moveTo>
                  <a:cubicBezTo>
                    <a:pt x="104" y="1"/>
                    <a:pt x="86" y="22"/>
                    <a:pt x="95" y="41"/>
                  </a:cubicBezTo>
                  <a:cubicBezTo>
                    <a:pt x="390" y="535"/>
                    <a:pt x="681" y="1034"/>
                    <a:pt x="971" y="1528"/>
                  </a:cubicBezTo>
                  <a:cubicBezTo>
                    <a:pt x="754" y="1320"/>
                    <a:pt x="525" y="1116"/>
                    <a:pt x="286" y="921"/>
                  </a:cubicBezTo>
                  <a:cubicBezTo>
                    <a:pt x="208" y="861"/>
                    <a:pt x="130" y="796"/>
                    <a:pt x="52" y="735"/>
                  </a:cubicBezTo>
                  <a:cubicBezTo>
                    <a:pt x="47" y="732"/>
                    <a:pt x="42" y="730"/>
                    <a:pt x="37" y="730"/>
                  </a:cubicBezTo>
                  <a:cubicBezTo>
                    <a:pt x="16" y="730"/>
                    <a:pt x="1" y="756"/>
                    <a:pt x="22" y="774"/>
                  </a:cubicBezTo>
                  <a:cubicBezTo>
                    <a:pt x="303" y="991"/>
                    <a:pt x="577" y="1225"/>
                    <a:pt x="837" y="1468"/>
                  </a:cubicBezTo>
                  <a:cubicBezTo>
                    <a:pt x="910" y="1537"/>
                    <a:pt x="984" y="1606"/>
                    <a:pt x="1054" y="1676"/>
                  </a:cubicBezTo>
                  <a:cubicBezTo>
                    <a:pt x="1058" y="1680"/>
                    <a:pt x="1058" y="1680"/>
                    <a:pt x="1062" y="1680"/>
                  </a:cubicBezTo>
                  <a:cubicBezTo>
                    <a:pt x="1153" y="1836"/>
                    <a:pt x="1240" y="1988"/>
                    <a:pt x="1331" y="2140"/>
                  </a:cubicBezTo>
                  <a:cubicBezTo>
                    <a:pt x="1700" y="2768"/>
                    <a:pt x="2064" y="3397"/>
                    <a:pt x="2428" y="4026"/>
                  </a:cubicBezTo>
                  <a:cubicBezTo>
                    <a:pt x="2237" y="3865"/>
                    <a:pt x="2042" y="3705"/>
                    <a:pt x="1851" y="3544"/>
                  </a:cubicBezTo>
                  <a:cubicBezTo>
                    <a:pt x="1626" y="3358"/>
                    <a:pt x="1400" y="3167"/>
                    <a:pt x="1175" y="2981"/>
                  </a:cubicBezTo>
                  <a:cubicBezTo>
                    <a:pt x="1045" y="2877"/>
                    <a:pt x="915" y="2768"/>
                    <a:pt x="785" y="2660"/>
                  </a:cubicBezTo>
                  <a:cubicBezTo>
                    <a:pt x="781" y="2657"/>
                    <a:pt x="776" y="2655"/>
                    <a:pt x="772" y="2655"/>
                  </a:cubicBezTo>
                  <a:cubicBezTo>
                    <a:pt x="753" y="2655"/>
                    <a:pt x="737" y="2681"/>
                    <a:pt x="754" y="2699"/>
                  </a:cubicBezTo>
                  <a:cubicBezTo>
                    <a:pt x="984" y="2885"/>
                    <a:pt x="1210" y="3076"/>
                    <a:pt x="1439" y="3267"/>
                  </a:cubicBezTo>
                  <a:cubicBezTo>
                    <a:pt x="1665" y="3453"/>
                    <a:pt x="1890" y="3640"/>
                    <a:pt x="2116" y="3826"/>
                  </a:cubicBezTo>
                  <a:cubicBezTo>
                    <a:pt x="2246" y="3935"/>
                    <a:pt x="2372" y="4039"/>
                    <a:pt x="2497" y="4143"/>
                  </a:cubicBezTo>
                  <a:cubicBezTo>
                    <a:pt x="2519" y="4177"/>
                    <a:pt x="2541" y="4212"/>
                    <a:pt x="2558" y="4247"/>
                  </a:cubicBezTo>
                  <a:cubicBezTo>
                    <a:pt x="2788" y="4641"/>
                    <a:pt x="3018" y="5036"/>
                    <a:pt x="3247" y="5430"/>
                  </a:cubicBezTo>
                  <a:cubicBezTo>
                    <a:pt x="3251" y="5438"/>
                    <a:pt x="3257" y="5441"/>
                    <a:pt x="3264" y="5441"/>
                  </a:cubicBezTo>
                  <a:cubicBezTo>
                    <a:pt x="3279" y="5441"/>
                    <a:pt x="3296" y="5423"/>
                    <a:pt x="3286" y="5404"/>
                  </a:cubicBezTo>
                  <a:cubicBezTo>
                    <a:pt x="3213" y="5283"/>
                    <a:pt x="3143" y="5157"/>
                    <a:pt x="3070" y="5036"/>
                  </a:cubicBezTo>
                  <a:cubicBezTo>
                    <a:pt x="3074" y="5036"/>
                    <a:pt x="3074" y="5032"/>
                    <a:pt x="3074" y="5027"/>
                  </a:cubicBezTo>
                  <a:cubicBezTo>
                    <a:pt x="3065" y="4732"/>
                    <a:pt x="3061" y="4433"/>
                    <a:pt x="3057" y="4138"/>
                  </a:cubicBezTo>
                  <a:cubicBezTo>
                    <a:pt x="3052" y="3839"/>
                    <a:pt x="3048" y="3540"/>
                    <a:pt x="3048" y="3245"/>
                  </a:cubicBezTo>
                  <a:cubicBezTo>
                    <a:pt x="3048" y="3076"/>
                    <a:pt x="3048" y="2911"/>
                    <a:pt x="3048" y="2742"/>
                  </a:cubicBezTo>
                  <a:cubicBezTo>
                    <a:pt x="3048" y="2728"/>
                    <a:pt x="3038" y="2722"/>
                    <a:pt x="3027" y="2722"/>
                  </a:cubicBezTo>
                  <a:cubicBezTo>
                    <a:pt x="3014" y="2722"/>
                    <a:pt x="3000" y="2730"/>
                    <a:pt x="3000" y="2747"/>
                  </a:cubicBezTo>
                  <a:cubicBezTo>
                    <a:pt x="3000" y="3046"/>
                    <a:pt x="3000" y="3341"/>
                    <a:pt x="3005" y="3640"/>
                  </a:cubicBezTo>
                  <a:cubicBezTo>
                    <a:pt x="3005" y="3939"/>
                    <a:pt x="3009" y="4234"/>
                    <a:pt x="3013" y="4533"/>
                  </a:cubicBezTo>
                  <a:cubicBezTo>
                    <a:pt x="3018" y="4672"/>
                    <a:pt x="3022" y="4810"/>
                    <a:pt x="3022" y="4954"/>
                  </a:cubicBezTo>
                  <a:cubicBezTo>
                    <a:pt x="2862" y="4676"/>
                    <a:pt x="2701" y="4399"/>
                    <a:pt x="2541" y="4121"/>
                  </a:cubicBezTo>
                  <a:cubicBezTo>
                    <a:pt x="2541" y="4117"/>
                    <a:pt x="2541" y="4117"/>
                    <a:pt x="2536" y="4117"/>
                  </a:cubicBezTo>
                  <a:cubicBezTo>
                    <a:pt x="2380" y="3844"/>
                    <a:pt x="2220" y="3570"/>
                    <a:pt x="2059" y="3297"/>
                  </a:cubicBezTo>
                  <a:cubicBezTo>
                    <a:pt x="1942" y="3089"/>
                    <a:pt x="1821" y="2885"/>
                    <a:pt x="1700" y="2682"/>
                  </a:cubicBezTo>
                  <a:cubicBezTo>
                    <a:pt x="1700" y="2677"/>
                    <a:pt x="1704" y="2677"/>
                    <a:pt x="1700" y="2677"/>
                  </a:cubicBezTo>
                  <a:cubicBezTo>
                    <a:pt x="1665" y="2430"/>
                    <a:pt x="1639" y="2187"/>
                    <a:pt x="1613" y="1945"/>
                  </a:cubicBezTo>
                  <a:cubicBezTo>
                    <a:pt x="1591" y="1697"/>
                    <a:pt x="1574" y="1450"/>
                    <a:pt x="1561" y="1199"/>
                  </a:cubicBezTo>
                  <a:cubicBezTo>
                    <a:pt x="1556" y="1064"/>
                    <a:pt x="1552" y="926"/>
                    <a:pt x="1552" y="787"/>
                  </a:cubicBezTo>
                  <a:cubicBezTo>
                    <a:pt x="1552" y="773"/>
                    <a:pt x="1542" y="766"/>
                    <a:pt x="1531" y="766"/>
                  </a:cubicBezTo>
                  <a:cubicBezTo>
                    <a:pt x="1518" y="766"/>
                    <a:pt x="1504" y="775"/>
                    <a:pt x="1504" y="791"/>
                  </a:cubicBezTo>
                  <a:cubicBezTo>
                    <a:pt x="1509" y="1038"/>
                    <a:pt x="1517" y="1286"/>
                    <a:pt x="1535" y="1528"/>
                  </a:cubicBezTo>
                  <a:cubicBezTo>
                    <a:pt x="1548" y="1775"/>
                    <a:pt x="1574" y="2023"/>
                    <a:pt x="1600" y="2270"/>
                  </a:cubicBezTo>
                  <a:cubicBezTo>
                    <a:pt x="1613" y="2374"/>
                    <a:pt x="1626" y="2474"/>
                    <a:pt x="1639" y="2578"/>
                  </a:cubicBezTo>
                  <a:cubicBezTo>
                    <a:pt x="1370" y="2114"/>
                    <a:pt x="1101" y="1654"/>
                    <a:pt x="828" y="1190"/>
                  </a:cubicBezTo>
                  <a:cubicBezTo>
                    <a:pt x="598" y="800"/>
                    <a:pt x="368" y="405"/>
                    <a:pt x="134" y="11"/>
                  </a:cubicBezTo>
                  <a:cubicBezTo>
                    <a:pt x="131" y="4"/>
                    <a:pt x="125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2732926" y="2215887"/>
              <a:ext cx="1674083" cy="2168481"/>
            </a:xfrm>
            <a:custGeom>
              <a:avLst/>
              <a:gdLst/>
              <a:ahLst/>
              <a:cxnLst/>
              <a:rect l="l" t="t" r="r" b="b"/>
              <a:pathLst>
                <a:path w="10203" h="13216" extrusionOk="0">
                  <a:moveTo>
                    <a:pt x="1764" y="1"/>
                  </a:moveTo>
                  <a:cubicBezTo>
                    <a:pt x="1757" y="1"/>
                    <a:pt x="1750" y="1"/>
                    <a:pt x="1744" y="1"/>
                  </a:cubicBezTo>
                  <a:cubicBezTo>
                    <a:pt x="1076" y="5"/>
                    <a:pt x="478" y="512"/>
                    <a:pt x="257" y="1137"/>
                  </a:cubicBezTo>
                  <a:cubicBezTo>
                    <a:pt x="40" y="1765"/>
                    <a:pt x="166" y="2481"/>
                    <a:pt x="495" y="3057"/>
                  </a:cubicBezTo>
                  <a:cubicBezTo>
                    <a:pt x="825" y="3634"/>
                    <a:pt x="1341" y="4089"/>
                    <a:pt x="1900" y="4449"/>
                  </a:cubicBezTo>
                  <a:cubicBezTo>
                    <a:pt x="1440" y="4640"/>
                    <a:pt x="929" y="4753"/>
                    <a:pt x="560" y="5087"/>
                  </a:cubicBezTo>
                  <a:cubicBezTo>
                    <a:pt x="148" y="5464"/>
                    <a:pt x="1" y="6075"/>
                    <a:pt x="92" y="6621"/>
                  </a:cubicBezTo>
                  <a:cubicBezTo>
                    <a:pt x="187" y="7172"/>
                    <a:pt x="495" y="7666"/>
                    <a:pt x="872" y="8074"/>
                  </a:cubicBezTo>
                  <a:cubicBezTo>
                    <a:pt x="1557" y="8815"/>
                    <a:pt x="2498" y="9318"/>
                    <a:pt x="3495" y="9474"/>
                  </a:cubicBezTo>
                  <a:cubicBezTo>
                    <a:pt x="3066" y="9843"/>
                    <a:pt x="2672" y="10311"/>
                    <a:pt x="2598" y="10870"/>
                  </a:cubicBezTo>
                  <a:cubicBezTo>
                    <a:pt x="2529" y="11408"/>
                    <a:pt x="2780" y="11954"/>
                    <a:pt x="3170" y="12331"/>
                  </a:cubicBezTo>
                  <a:cubicBezTo>
                    <a:pt x="3561" y="12704"/>
                    <a:pt x="4072" y="12930"/>
                    <a:pt x="4597" y="13069"/>
                  </a:cubicBezTo>
                  <a:cubicBezTo>
                    <a:pt x="4982" y="13172"/>
                    <a:pt x="5353" y="13216"/>
                    <a:pt x="5725" y="13216"/>
                  </a:cubicBezTo>
                  <a:cubicBezTo>
                    <a:pt x="6119" y="13216"/>
                    <a:pt x="6514" y="13166"/>
                    <a:pt x="6929" y="13086"/>
                  </a:cubicBezTo>
                  <a:cubicBezTo>
                    <a:pt x="7350" y="13004"/>
                    <a:pt x="8126" y="12652"/>
                    <a:pt x="8633" y="12175"/>
                  </a:cubicBezTo>
                  <a:cubicBezTo>
                    <a:pt x="9214" y="11672"/>
                    <a:pt x="9644" y="10875"/>
                    <a:pt x="9834" y="10203"/>
                  </a:cubicBezTo>
                  <a:cubicBezTo>
                    <a:pt x="10042" y="9448"/>
                    <a:pt x="10203" y="8663"/>
                    <a:pt x="10116" y="7883"/>
                  </a:cubicBezTo>
                  <a:cubicBezTo>
                    <a:pt x="10025" y="7107"/>
                    <a:pt x="9661" y="6327"/>
                    <a:pt x="9011" y="5893"/>
                  </a:cubicBezTo>
                  <a:cubicBezTo>
                    <a:pt x="8701" y="5688"/>
                    <a:pt x="8323" y="5579"/>
                    <a:pt x="7951" y="5579"/>
                  </a:cubicBezTo>
                  <a:cubicBezTo>
                    <a:pt x="7538" y="5579"/>
                    <a:pt x="7133" y="5714"/>
                    <a:pt x="6838" y="6001"/>
                  </a:cubicBezTo>
                  <a:lnTo>
                    <a:pt x="6838" y="6001"/>
                  </a:lnTo>
                  <a:cubicBezTo>
                    <a:pt x="6964" y="5277"/>
                    <a:pt x="7094" y="4545"/>
                    <a:pt x="6990" y="3816"/>
                  </a:cubicBezTo>
                  <a:cubicBezTo>
                    <a:pt x="6886" y="3092"/>
                    <a:pt x="6509" y="2364"/>
                    <a:pt x="5854" y="2034"/>
                  </a:cubicBezTo>
                  <a:cubicBezTo>
                    <a:pt x="5647" y="1930"/>
                    <a:pt x="5413" y="1879"/>
                    <a:pt x="5179" y="1879"/>
                  </a:cubicBezTo>
                  <a:cubicBezTo>
                    <a:pt x="4673" y="1879"/>
                    <a:pt x="4170" y="2118"/>
                    <a:pt x="3959" y="2572"/>
                  </a:cubicBezTo>
                  <a:cubicBezTo>
                    <a:pt x="3786" y="1986"/>
                    <a:pt x="3608" y="1388"/>
                    <a:pt x="3261" y="890"/>
                  </a:cubicBezTo>
                  <a:cubicBezTo>
                    <a:pt x="2914" y="392"/>
                    <a:pt x="2367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2999882" y="2542241"/>
              <a:ext cx="1077169" cy="1675585"/>
            </a:xfrm>
            <a:custGeom>
              <a:avLst/>
              <a:gdLst/>
              <a:ahLst/>
              <a:cxnLst/>
              <a:rect l="l" t="t" r="r" b="b"/>
              <a:pathLst>
                <a:path w="6565" h="10212" extrusionOk="0">
                  <a:moveTo>
                    <a:pt x="180" y="0"/>
                  </a:moveTo>
                  <a:cubicBezTo>
                    <a:pt x="149" y="0"/>
                    <a:pt x="117" y="38"/>
                    <a:pt x="139" y="76"/>
                  </a:cubicBezTo>
                  <a:cubicBezTo>
                    <a:pt x="728" y="1003"/>
                    <a:pt x="1314" y="1936"/>
                    <a:pt x="1899" y="2872"/>
                  </a:cubicBezTo>
                  <a:cubicBezTo>
                    <a:pt x="1470" y="2478"/>
                    <a:pt x="1019" y="2105"/>
                    <a:pt x="559" y="1749"/>
                  </a:cubicBezTo>
                  <a:cubicBezTo>
                    <a:pt x="403" y="1632"/>
                    <a:pt x="251" y="1519"/>
                    <a:pt x="95" y="1407"/>
                  </a:cubicBezTo>
                  <a:cubicBezTo>
                    <a:pt x="86" y="1400"/>
                    <a:pt x="77" y="1397"/>
                    <a:pt x="68" y="1397"/>
                  </a:cubicBezTo>
                  <a:cubicBezTo>
                    <a:pt x="30" y="1397"/>
                    <a:pt x="0" y="1448"/>
                    <a:pt x="39" y="1476"/>
                  </a:cubicBezTo>
                  <a:cubicBezTo>
                    <a:pt x="594" y="1879"/>
                    <a:pt x="1127" y="2308"/>
                    <a:pt x="1639" y="2759"/>
                  </a:cubicBezTo>
                  <a:cubicBezTo>
                    <a:pt x="1782" y="2885"/>
                    <a:pt x="1925" y="3015"/>
                    <a:pt x="2068" y="3150"/>
                  </a:cubicBezTo>
                  <a:cubicBezTo>
                    <a:pt x="2072" y="3150"/>
                    <a:pt x="2072" y="3154"/>
                    <a:pt x="2077" y="3154"/>
                  </a:cubicBezTo>
                  <a:cubicBezTo>
                    <a:pt x="2259" y="3440"/>
                    <a:pt x="2441" y="3731"/>
                    <a:pt x="2619" y="4017"/>
                  </a:cubicBezTo>
                  <a:cubicBezTo>
                    <a:pt x="3356" y="5196"/>
                    <a:pt x="4093" y="6371"/>
                    <a:pt x="4825" y="7550"/>
                  </a:cubicBezTo>
                  <a:cubicBezTo>
                    <a:pt x="4448" y="7255"/>
                    <a:pt x="4071" y="6961"/>
                    <a:pt x="3694" y="6666"/>
                  </a:cubicBezTo>
                  <a:cubicBezTo>
                    <a:pt x="3252" y="6323"/>
                    <a:pt x="2809" y="5976"/>
                    <a:pt x="2367" y="5634"/>
                  </a:cubicBezTo>
                  <a:cubicBezTo>
                    <a:pt x="2116" y="5434"/>
                    <a:pt x="1864" y="5239"/>
                    <a:pt x="1608" y="5040"/>
                  </a:cubicBezTo>
                  <a:cubicBezTo>
                    <a:pt x="1600" y="5034"/>
                    <a:pt x="1592" y="5031"/>
                    <a:pt x="1584" y="5031"/>
                  </a:cubicBezTo>
                  <a:cubicBezTo>
                    <a:pt x="1548" y="5031"/>
                    <a:pt x="1517" y="5085"/>
                    <a:pt x="1552" y="5114"/>
                  </a:cubicBezTo>
                  <a:lnTo>
                    <a:pt x="2892" y="6159"/>
                  </a:lnTo>
                  <a:cubicBezTo>
                    <a:pt x="3334" y="6501"/>
                    <a:pt x="3776" y="6848"/>
                    <a:pt x="4218" y="7190"/>
                  </a:cubicBezTo>
                  <a:cubicBezTo>
                    <a:pt x="4470" y="7386"/>
                    <a:pt x="4717" y="7581"/>
                    <a:pt x="4969" y="7776"/>
                  </a:cubicBezTo>
                  <a:cubicBezTo>
                    <a:pt x="5008" y="7841"/>
                    <a:pt x="5047" y="7906"/>
                    <a:pt x="5090" y="7971"/>
                  </a:cubicBezTo>
                  <a:cubicBezTo>
                    <a:pt x="5550" y="8708"/>
                    <a:pt x="6009" y="9449"/>
                    <a:pt x="6469" y="10191"/>
                  </a:cubicBezTo>
                  <a:cubicBezTo>
                    <a:pt x="6477" y="10205"/>
                    <a:pt x="6489" y="10212"/>
                    <a:pt x="6502" y="10212"/>
                  </a:cubicBezTo>
                  <a:cubicBezTo>
                    <a:pt x="6532" y="10212"/>
                    <a:pt x="6564" y="10173"/>
                    <a:pt x="6542" y="10139"/>
                  </a:cubicBezTo>
                  <a:cubicBezTo>
                    <a:pt x="6399" y="9909"/>
                    <a:pt x="6256" y="9675"/>
                    <a:pt x="6113" y="9445"/>
                  </a:cubicBezTo>
                  <a:cubicBezTo>
                    <a:pt x="6113" y="9441"/>
                    <a:pt x="6113" y="9436"/>
                    <a:pt x="6113" y="9432"/>
                  </a:cubicBezTo>
                  <a:cubicBezTo>
                    <a:pt x="6083" y="8864"/>
                    <a:pt x="6057" y="8296"/>
                    <a:pt x="6031" y="7728"/>
                  </a:cubicBezTo>
                  <a:cubicBezTo>
                    <a:pt x="6005" y="7160"/>
                    <a:pt x="5983" y="6592"/>
                    <a:pt x="5966" y="6024"/>
                  </a:cubicBezTo>
                  <a:cubicBezTo>
                    <a:pt x="5953" y="5708"/>
                    <a:pt x="5944" y="5387"/>
                    <a:pt x="5935" y="5066"/>
                  </a:cubicBezTo>
                  <a:cubicBezTo>
                    <a:pt x="5935" y="5040"/>
                    <a:pt x="5917" y="5028"/>
                    <a:pt x="5896" y="5028"/>
                  </a:cubicBezTo>
                  <a:cubicBezTo>
                    <a:pt x="5872" y="5028"/>
                    <a:pt x="5844" y="5046"/>
                    <a:pt x="5844" y="5079"/>
                  </a:cubicBezTo>
                  <a:cubicBezTo>
                    <a:pt x="5862" y="5647"/>
                    <a:pt x="5879" y="6215"/>
                    <a:pt x="5901" y="6783"/>
                  </a:cubicBezTo>
                  <a:cubicBezTo>
                    <a:pt x="5922" y="7351"/>
                    <a:pt x="5948" y="7919"/>
                    <a:pt x="5974" y="8487"/>
                  </a:cubicBezTo>
                  <a:cubicBezTo>
                    <a:pt x="5987" y="8756"/>
                    <a:pt x="6000" y="9024"/>
                    <a:pt x="6013" y="9289"/>
                  </a:cubicBezTo>
                  <a:cubicBezTo>
                    <a:pt x="5693" y="8769"/>
                    <a:pt x="5367" y="8248"/>
                    <a:pt x="5042" y="7728"/>
                  </a:cubicBezTo>
                  <a:cubicBezTo>
                    <a:pt x="5042" y="7724"/>
                    <a:pt x="5042" y="7724"/>
                    <a:pt x="5042" y="7719"/>
                  </a:cubicBezTo>
                  <a:cubicBezTo>
                    <a:pt x="4721" y="7208"/>
                    <a:pt x="4401" y="6692"/>
                    <a:pt x="4080" y="6180"/>
                  </a:cubicBezTo>
                  <a:cubicBezTo>
                    <a:pt x="3841" y="5794"/>
                    <a:pt x="3598" y="5413"/>
                    <a:pt x="3360" y="5027"/>
                  </a:cubicBezTo>
                  <a:cubicBezTo>
                    <a:pt x="3360" y="5023"/>
                    <a:pt x="3360" y="5018"/>
                    <a:pt x="3360" y="5014"/>
                  </a:cubicBezTo>
                  <a:cubicBezTo>
                    <a:pt x="3278" y="4554"/>
                    <a:pt x="3208" y="4086"/>
                    <a:pt x="3148" y="3622"/>
                  </a:cubicBezTo>
                  <a:cubicBezTo>
                    <a:pt x="3091" y="3150"/>
                    <a:pt x="3043" y="2677"/>
                    <a:pt x="3009" y="2209"/>
                  </a:cubicBezTo>
                  <a:cubicBezTo>
                    <a:pt x="2987" y="1944"/>
                    <a:pt x="2974" y="1680"/>
                    <a:pt x="2961" y="1420"/>
                  </a:cubicBezTo>
                  <a:cubicBezTo>
                    <a:pt x="2959" y="1392"/>
                    <a:pt x="2940" y="1380"/>
                    <a:pt x="2920" y="1380"/>
                  </a:cubicBezTo>
                  <a:cubicBezTo>
                    <a:pt x="2896" y="1380"/>
                    <a:pt x="2870" y="1397"/>
                    <a:pt x="2870" y="1428"/>
                  </a:cubicBezTo>
                  <a:cubicBezTo>
                    <a:pt x="2892" y="1901"/>
                    <a:pt x="2926" y="2369"/>
                    <a:pt x="2970" y="2837"/>
                  </a:cubicBezTo>
                  <a:cubicBezTo>
                    <a:pt x="3017" y="3310"/>
                    <a:pt x="3074" y="3778"/>
                    <a:pt x="3143" y="4246"/>
                  </a:cubicBezTo>
                  <a:cubicBezTo>
                    <a:pt x="3169" y="4442"/>
                    <a:pt x="3204" y="4637"/>
                    <a:pt x="3234" y="4827"/>
                  </a:cubicBezTo>
                  <a:cubicBezTo>
                    <a:pt x="2692" y="3965"/>
                    <a:pt x="2150" y="3098"/>
                    <a:pt x="1608" y="2230"/>
                  </a:cubicBezTo>
                  <a:cubicBezTo>
                    <a:pt x="1140" y="1493"/>
                    <a:pt x="676" y="756"/>
                    <a:pt x="212" y="19"/>
                  </a:cubicBezTo>
                  <a:cubicBezTo>
                    <a:pt x="204" y="6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93946" y="1487375"/>
              <a:ext cx="1533961" cy="3179542"/>
            </a:xfrm>
            <a:custGeom>
              <a:avLst/>
              <a:gdLst/>
              <a:ahLst/>
              <a:cxnLst/>
              <a:rect l="l" t="t" r="r" b="b"/>
              <a:pathLst>
                <a:path w="9349" h="19378" extrusionOk="0">
                  <a:moveTo>
                    <a:pt x="994" y="1"/>
                  </a:moveTo>
                  <a:cubicBezTo>
                    <a:pt x="447" y="1"/>
                    <a:pt x="1" y="443"/>
                    <a:pt x="1" y="994"/>
                  </a:cubicBezTo>
                  <a:lnTo>
                    <a:pt x="1" y="18454"/>
                  </a:lnTo>
                  <a:cubicBezTo>
                    <a:pt x="1" y="18961"/>
                    <a:pt x="413" y="19377"/>
                    <a:pt x="924" y="19377"/>
                  </a:cubicBezTo>
                  <a:lnTo>
                    <a:pt x="8369" y="19377"/>
                  </a:lnTo>
                  <a:cubicBezTo>
                    <a:pt x="8911" y="19377"/>
                    <a:pt x="9349" y="18935"/>
                    <a:pt x="9349" y="18393"/>
                  </a:cubicBezTo>
                  <a:lnTo>
                    <a:pt x="9349" y="1189"/>
                  </a:lnTo>
                  <a:cubicBezTo>
                    <a:pt x="9349" y="534"/>
                    <a:pt x="8820" y="1"/>
                    <a:pt x="8165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23"/>
            <p:cNvGrpSpPr/>
            <p:nvPr/>
          </p:nvGrpSpPr>
          <p:grpSpPr>
            <a:xfrm>
              <a:off x="3958935" y="1568657"/>
              <a:ext cx="1404554" cy="3032919"/>
              <a:chOff x="3964789" y="1898638"/>
              <a:chExt cx="1121938" cy="2422653"/>
            </a:xfrm>
          </p:grpSpPr>
          <p:sp>
            <p:nvSpPr>
              <p:cNvPr id="805" name="Google Shape;805;p23"/>
              <p:cNvSpPr/>
              <p:nvPr/>
            </p:nvSpPr>
            <p:spPr>
              <a:xfrm>
                <a:off x="3964789" y="1898638"/>
                <a:ext cx="1121938" cy="1674256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774" extrusionOk="0">
                    <a:moveTo>
                      <a:pt x="789" y="0"/>
                    </a:moveTo>
                    <a:cubicBezTo>
                      <a:pt x="356" y="0"/>
                      <a:pt x="0" y="356"/>
                      <a:pt x="0" y="789"/>
                    </a:cubicBezTo>
                    <a:lnTo>
                      <a:pt x="0" y="12773"/>
                    </a:lnTo>
                    <a:cubicBezTo>
                      <a:pt x="4661" y="12730"/>
                      <a:pt x="7471" y="8099"/>
                      <a:pt x="8559" y="5862"/>
                    </a:cubicBezTo>
                    <a:lnTo>
                      <a:pt x="8559" y="937"/>
                    </a:lnTo>
                    <a:cubicBezTo>
                      <a:pt x="8559" y="421"/>
                      <a:pt x="8143" y="0"/>
                      <a:pt x="7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3964789" y="2666957"/>
                <a:ext cx="1121938" cy="165433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622" extrusionOk="0">
                    <a:moveTo>
                      <a:pt x="8559" y="0"/>
                    </a:moveTo>
                    <a:cubicBezTo>
                      <a:pt x="7471" y="2237"/>
                      <a:pt x="4661" y="6868"/>
                      <a:pt x="0" y="6911"/>
                    </a:cubicBezTo>
                    <a:lnTo>
                      <a:pt x="0" y="11772"/>
                    </a:lnTo>
                    <a:cubicBezTo>
                      <a:pt x="0" y="12240"/>
                      <a:pt x="382" y="12621"/>
                      <a:pt x="854" y="12621"/>
                    </a:cubicBezTo>
                    <a:lnTo>
                      <a:pt x="7649" y="12621"/>
                    </a:lnTo>
                    <a:cubicBezTo>
                      <a:pt x="8152" y="12621"/>
                      <a:pt x="8559" y="12214"/>
                      <a:pt x="8559" y="11715"/>
                    </a:cubicBezTo>
                    <a:lnTo>
                      <a:pt x="85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23"/>
            <p:cNvSpPr/>
            <p:nvPr/>
          </p:nvSpPr>
          <p:spPr>
            <a:xfrm>
              <a:off x="3921019" y="3354105"/>
              <a:ext cx="12306" cy="14439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27" y="1"/>
                  </a:moveTo>
                  <a:cubicBezTo>
                    <a:pt x="22" y="5"/>
                    <a:pt x="14" y="5"/>
                    <a:pt x="9" y="14"/>
                  </a:cubicBezTo>
                  <a:cubicBezTo>
                    <a:pt x="9" y="14"/>
                    <a:pt x="9" y="18"/>
                    <a:pt x="5" y="18"/>
                  </a:cubicBezTo>
                  <a:cubicBezTo>
                    <a:pt x="1" y="27"/>
                    <a:pt x="1" y="31"/>
                    <a:pt x="1" y="40"/>
                  </a:cubicBezTo>
                  <a:lnTo>
                    <a:pt x="1" y="49"/>
                  </a:lnTo>
                  <a:cubicBezTo>
                    <a:pt x="1" y="53"/>
                    <a:pt x="1" y="57"/>
                    <a:pt x="5" y="62"/>
                  </a:cubicBezTo>
                  <a:cubicBezTo>
                    <a:pt x="5" y="66"/>
                    <a:pt x="9" y="70"/>
                    <a:pt x="9" y="75"/>
                  </a:cubicBezTo>
                  <a:cubicBezTo>
                    <a:pt x="14" y="79"/>
                    <a:pt x="18" y="79"/>
                    <a:pt x="22" y="83"/>
                  </a:cubicBezTo>
                  <a:cubicBezTo>
                    <a:pt x="27" y="83"/>
                    <a:pt x="31" y="88"/>
                    <a:pt x="35" y="88"/>
                  </a:cubicBezTo>
                  <a:lnTo>
                    <a:pt x="48" y="83"/>
                  </a:lnTo>
                  <a:cubicBezTo>
                    <a:pt x="53" y="83"/>
                    <a:pt x="57" y="79"/>
                    <a:pt x="61" y="75"/>
                  </a:cubicBezTo>
                  <a:cubicBezTo>
                    <a:pt x="66" y="70"/>
                    <a:pt x="66" y="70"/>
                    <a:pt x="70" y="66"/>
                  </a:cubicBezTo>
                  <a:cubicBezTo>
                    <a:pt x="74" y="62"/>
                    <a:pt x="74" y="57"/>
                    <a:pt x="74" y="49"/>
                  </a:cubicBezTo>
                  <a:lnTo>
                    <a:pt x="74" y="40"/>
                  </a:lnTo>
                  <a:cubicBezTo>
                    <a:pt x="74" y="31"/>
                    <a:pt x="74" y="27"/>
                    <a:pt x="70" y="23"/>
                  </a:cubicBezTo>
                  <a:cubicBezTo>
                    <a:pt x="70" y="18"/>
                    <a:pt x="66" y="14"/>
                    <a:pt x="61" y="14"/>
                  </a:cubicBezTo>
                  <a:cubicBezTo>
                    <a:pt x="61" y="10"/>
                    <a:pt x="57" y="5"/>
                    <a:pt x="53" y="5"/>
                  </a:cubicBezTo>
                  <a:cubicBezTo>
                    <a:pt x="48" y="1"/>
                    <a:pt x="44" y="1"/>
                    <a:pt x="35" y="1"/>
                  </a:cubicBezTo>
                  <a:close/>
                </a:path>
              </a:pathLst>
            </a:custGeom>
            <a:solidFill>
              <a:srgbClr val="FED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4299549" y="1508049"/>
              <a:ext cx="687977" cy="111903"/>
            </a:xfrm>
            <a:custGeom>
              <a:avLst/>
              <a:gdLst/>
              <a:ahLst/>
              <a:cxnLst/>
              <a:rect l="l" t="t" r="r" b="b"/>
              <a:pathLst>
                <a:path w="4193" h="682" extrusionOk="0">
                  <a:moveTo>
                    <a:pt x="338" y="1"/>
                  </a:moveTo>
                  <a:cubicBezTo>
                    <a:pt x="152" y="1"/>
                    <a:pt x="0" y="152"/>
                    <a:pt x="0" y="339"/>
                  </a:cubicBezTo>
                  <a:cubicBezTo>
                    <a:pt x="0" y="530"/>
                    <a:pt x="152" y="681"/>
                    <a:pt x="338" y="681"/>
                  </a:cubicBezTo>
                  <a:lnTo>
                    <a:pt x="3850" y="681"/>
                  </a:lnTo>
                  <a:cubicBezTo>
                    <a:pt x="4041" y="681"/>
                    <a:pt x="4193" y="530"/>
                    <a:pt x="4193" y="339"/>
                  </a:cubicBezTo>
                  <a:cubicBezTo>
                    <a:pt x="4193" y="152"/>
                    <a:pt x="4041" y="1"/>
                    <a:pt x="3850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4096748" y="1763521"/>
              <a:ext cx="1090787" cy="147344"/>
            </a:xfrm>
            <a:custGeom>
              <a:avLst/>
              <a:gdLst/>
              <a:ahLst/>
              <a:cxnLst/>
              <a:rect l="l" t="t" r="r" b="b"/>
              <a:pathLst>
                <a:path w="6648" h="898" extrusionOk="0">
                  <a:moveTo>
                    <a:pt x="451" y="0"/>
                  </a:moveTo>
                  <a:cubicBezTo>
                    <a:pt x="204" y="0"/>
                    <a:pt x="0" y="200"/>
                    <a:pt x="0" y="447"/>
                  </a:cubicBezTo>
                  <a:cubicBezTo>
                    <a:pt x="0" y="694"/>
                    <a:pt x="204" y="898"/>
                    <a:pt x="451" y="898"/>
                  </a:cubicBezTo>
                  <a:lnTo>
                    <a:pt x="6201" y="898"/>
                  </a:lnTo>
                  <a:cubicBezTo>
                    <a:pt x="6448" y="898"/>
                    <a:pt x="6647" y="694"/>
                    <a:pt x="6647" y="447"/>
                  </a:cubicBezTo>
                  <a:cubicBezTo>
                    <a:pt x="6647" y="200"/>
                    <a:pt x="6448" y="0"/>
                    <a:pt x="6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5084173" y="1781241"/>
              <a:ext cx="65631" cy="111082"/>
            </a:xfrm>
            <a:custGeom>
              <a:avLst/>
              <a:gdLst/>
              <a:ahLst/>
              <a:cxnLst/>
              <a:rect l="l" t="t" r="r" b="b"/>
              <a:pathLst>
                <a:path w="400" h="677" extrusionOk="0">
                  <a:moveTo>
                    <a:pt x="200" y="66"/>
                  </a:moveTo>
                  <a:cubicBezTo>
                    <a:pt x="274" y="66"/>
                    <a:pt x="339" y="126"/>
                    <a:pt x="339" y="200"/>
                  </a:cubicBezTo>
                  <a:cubicBezTo>
                    <a:pt x="339" y="274"/>
                    <a:pt x="274" y="339"/>
                    <a:pt x="200" y="339"/>
                  </a:cubicBezTo>
                  <a:cubicBezTo>
                    <a:pt x="126" y="339"/>
                    <a:pt x="66" y="274"/>
                    <a:pt x="66" y="200"/>
                  </a:cubicBezTo>
                  <a:cubicBezTo>
                    <a:pt x="66" y="126"/>
                    <a:pt x="126" y="66"/>
                    <a:pt x="200" y="66"/>
                  </a:cubicBezTo>
                  <a:close/>
                  <a:moveTo>
                    <a:pt x="200" y="1"/>
                  </a:moveTo>
                  <a:cubicBezTo>
                    <a:pt x="92" y="1"/>
                    <a:pt x="0" y="92"/>
                    <a:pt x="0" y="200"/>
                  </a:cubicBezTo>
                  <a:cubicBezTo>
                    <a:pt x="0" y="308"/>
                    <a:pt x="92" y="399"/>
                    <a:pt x="200" y="399"/>
                  </a:cubicBezTo>
                  <a:cubicBezTo>
                    <a:pt x="213" y="399"/>
                    <a:pt x="222" y="395"/>
                    <a:pt x="230" y="395"/>
                  </a:cubicBezTo>
                  <a:lnTo>
                    <a:pt x="308" y="677"/>
                  </a:lnTo>
                  <a:lnTo>
                    <a:pt x="369" y="660"/>
                  </a:lnTo>
                  <a:lnTo>
                    <a:pt x="291" y="378"/>
                  </a:lnTo>
                  <a:cubicBezTo>
                    <a:pt x="356" y="343"/>
                    <a:pt x="399" y="278"/>
                    <a:pt x="399" y="200"/>
                  </a:cubicBezTo>
                  <a:cubicBezTo>
                    <a:pt x="399" y="92"/>
                    <a:pt x="308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5602825" y="1869680"/>
              <a:ext cx="336523" cy="296493"/>
            </a:xfrm>
            <a:custGeom>
              <a:avLst/>
              <a:gdLst/>
              <a:ahLst/>
              <a:cxnLst/>
              <a:rect l="l" t="t" r="r" b="b"/>
              <a:pathLst>
                <a:path w="2051" h="1807" extrusionOk="0">
                  <a:moveTo>
                    <a:pt x="1026" y="0"/>
                  </a:moveTo>
                  <a:cubicBezTo>
                    <a:pt x="911" y="0"/>
                    <a:pt x="794" y="22"/>
                    <a:pt x="681" y="69"/>
                  </a:cubicBezTo>
                  <a:cubicBezTo>
                    <a:pt x="221" y="259"/>
                    <a:pt x="0" y="788"/>
                    <a:pt x="191" y="1248"/>
                  </a:cubicBezTo>
                  <a:cubicBezTo>
                    <a:pt x="335" y="1595"/>
                    <a:pt x="673" y="1806"/>
                    <a:pt x="1027" y="1806"/>
                  </a:cubicBezTo>
                  <a:cubicBezTo>
                    <a:pt x="1142" y="1806"/>
                    <a:pt x="1258" y="1784"/>
                    <a:pt x="1370" y="1738"/>
                  </a:cubicBezTo>
                  <a:cubicBezTo>
                    <a:pt x="1834" y="1547"/>
                    <a:pt x="2051" y="1018"/>
                    <a:pt x="1860" y="559"/>
                  </a:cubicBezTo>
                  <a:cubicBezTo>
                    <a:pt x="1716" y="211"/>
                    <a:pt x="1381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5468281" y="1551530"/>
              <a:ext cx="191643" cy="169331"/>
            </a:xfrm>
            <a:custGeom>
              <a:avLst/>
              <a:gdLst/>
              <a:ahLst/>
              <a:cxnLst/>
              <a:rect l="l" t="t" r="r" b="b"/>
              <a:pathLst>
                <a:path w="1168" h="1032" extrusionOk="0">
                  <a:moveTo>
                    <a:pt x="583" y="0"/>
                  </a:moveTo>
                  <a:cubicBezTo>
                    <a:pt x="518" y="0"/>
                    <a:pt x="451" y="13"/>
                    <a:pt x="387" y="39"/>
                  </a:cubicBezTo>
                  <a:cubicBezTo>
                    <a:pt x="126" y="148"/>
                    <a:pt x="1" y="451"/>
                    <a:pt x="109" y="711"/>
                  </a:cubicBezTo>
                  <a:cubicBezTo>
                    <a:pt x="191" y="911"/>
                    <a:pt x="382" y="1032"/>
                    <a:pt x="585" y="1032"/>
                  </a:cubicBezTo>
                  <a:cubicBezTo>
                    <a:pt x="650" y="1032"/>
                    <a:pt x="717" y="1019"/>
                    <a:pt x="781" y="993"/>
                  </a:cubicBezTo>
                  <a:cubicBezTo>
                    <a:pt x="1041" y="885"/>
                    <a:pt x="1167" y="581"/>
                    <a:pt x="1059" y="321"/>
                  </a:cubicBezTo>
                  <a:cubicBezTo>
                    <a:pt x="977" y="121"/>
                    <a:pt x="786" y="0"/>
                    <a:pt x="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5927865" y="1636195"/>
              <a:ext cx="89094" cy="78594"/>
            </a:xfrm>
            <a:custGeom>
              <a:avLst/>
              <a:gdLst/>
              <a:ahLst/>
              <a:cxnLst/>
              <a:rect l="l" t="t" r="r" b="b"/>
              <a:pathLst>
                <a:path w="543" h="479" extrusionOk="0">
                  <a:moveTo>
                    <a:pt x="272" y="1"/>
                  </a:moveTo>
                  <a:cubicBezTo>
                    <a:pt x="242" y="1"/>
                    <a:pt x="212" y="6"/>
                    <a:pt x="183" y="17"/>
                  </a:cubicBezTo>
                  <a:cubicBezTo>
                    <a:pt x="61" y="69"/>
                    <a:pt x="1" y="208"/>
                    <a:pt x="53" y="330"/>
                  </a:cubicBezTo>
                  <a:cubicBezTo>
                    <a:pt x="92" y="421"/>
                    <a:pt x="181" y="478"/>
                    <a:pt x="274" y="478"/>
                  </a:cubicBezTo>
                  <a:cubicBezTo>
                    <a:pt x="304" y="478"/>
                    <a:pt x="335" y="472"/>
                    <a:pt x="365" y="460"/>
                  </a:cubicBezTo>
                  <a:cubicBezTo>
                    <a:pt x="486" y="408"/>
                    <a:pt x="543" y="269"/>
                    <a:pt x="495" y="148"/>
                  </a:cubicBezTo>
                  <a:cubicBezTo>
                    <a:pt x="455" y="55"/>
                    <a:pt x="366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8" name="Google Shape;818;p23"/>
            <p:cNvGrpSpPr/>
            <p:nvPr/>
          </p:nvGrpSpPr>
          <p:grpSpPr>
            <a:xfrm>
              <a:off x="5617733" y="4199574"/>
              <a:ext cx="391601" cy="380417"/>
              <a:chOff x="5289813" y="4000177"/>
              <a:chExt cx="312806" cy="303872"/>
            </a:xfrm>
          </p:grpSpPr>
          <p:sp>
            <p:nvSpPr>
              <p:cNvPr id="819" name="Google Shape;819;p23"/>
              <p:cNvSpPr/>
              <p:nvPr/>
            </p:nvSpPr>
            <p:spPr>
              <a:xfrm>
                <a:off x="5289813" y="4168918"/>
                <a:ext cx="150203" cy="13513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575" y="1"/>
                    </a:moveTo>
                    <a:cubicBezTo>
                      <a:pt x="454" y="1"/>
                      <a:pt x="332" y="44"/>
                      <a:pt x="235" y="131"/>
                    </a:cubicBezTo>
                    <a:cubicBezTo>
                      <a:pt x="22" y="318"/>
                      <a:pt x="1" y="643"/>
                      <a:pt x="187" y="855"/>
                    </a:cubicBezTo>
                    <a:cubicBezTo>
                      <a:pt x="291" y="971"/>
                      <a:pt x="434" y="1030"/>
                      <a:pt x="578" y="1030"/>
                    </a:cubicBezTo>
                    <a:cubicBezTo>
                      <a:pt x="698" y="1030"/>
                      <a:pt x="819" y="988"/>
                      <a:pt x="916" y="903"/>
                    </a:cubicBezTo>
                    <a:cubicBezTo>
                      <a:pt x="1128" y="712"/>
                      <a:pt x="1145" y="387"/>
                      <a:pt x="959" y="175"/>
                    </a:cubicBezTo>
                    <a:cubicBezTo>
                      <a:pt x="858" y="60"/>
                      <a:pt x="717" y="1"/>
                      <a:pt x="5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5492259" y="4000177"/>
                <a:ext cx="91092" cy="8165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23" extrusionOk="0">
                    <a:moveTo>
                      <a:pt x="348" y="1"/>
                    </a:moveTo>
                    <a:cubicBezTo>
                      <a:pt x="275" y="1"/>
                      <a:pt x="202" y="26"/>
                      <a:pt x="144" y="78"/>
                    </a:cubicBezTo>
                    <a:cubicBezTo>
                      <a:pt x="14" y="190"/>
                      <a:pt x="1" y="390"/>
                      <a:pt x="114" y="516"/>
                    </a:cubicBezTo>
                    <a:cubicBezTo>
                      <a:pt x="177" y="586"/>
                      <a:pt x="264" y="623"/>
                      <a:pt x="351" y="623"/>
                    </a:cubicBezTo>
                    <a:cubicBezTo>
                      <a:pt x="424" y="623"/>
                      <a:pt x="497" y="597"/>
                      <a:pt x="556" y="546"/>
                    </a:cubicBezTo>
                    <a:cubicBezTo>
                      <a:pt x="686" y="433"/>
                      <a:pt x="694" y="234"/>
                      <a:pt x="582" y="104"/>
                    </a:cubicBezTo>
                    <a:cubicBezTo>
                      <a:pt x="521" y="36"/>
                      <a:pt x="434" y="1"/>
                      <a:pt x="3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5560546" y="4217487"/>
                <a:ext cx="42073" cy="3801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0" extrusionOk="0">
                    <a:moveTo>
                      <a:pt x="162" y="1"/>
                    </a:moveTo>
                    <a:cubicBezTo>
                      <a:pt x="128" y="1"/>
                      <a:pt x="93" y="13"/>
                      <a:pt x="65" y="37"/>
                    </a:cubicBezTo>
                    <a:cubicBezTo>
                      <a:pt x="4" y="89"/>
                      <a:pt x="0" y="180"/>
                      <a:pt x="52" y="241"/>
                    </a:cubicBezTo>
                    <a:cubicBezTo>
                      <a:pt x="80" y="273"/>
                      <a:pt x="119" y="290"/>
                      <a:pt x="159" y="290"/>
                    </a:cubicBezTo>
                    <a:cubicBezTo>
                      <a:pt x="193" y="290"/>
                      <a:pt x="228" y="278"/>
                      <a:pt x="256" y="254"/>
                    </a:cubicBezTo>
                    <a:cubicBezTo>
                      <a:pt x="317" y="202"/>
                      <a:pt x="321" y="111"/>
                      <a:pt x="269" y="50"/>
                    </a:cubicBezTo>
                    <a:cubicBezTo>
                      <a:pt x="241" y="17"/>
                      <a:pt x="202" y="1"/>
                      <a:pt x="1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2" name="Google Shape;822;p23"/>
            <p:cNvSpPr/>
            <p:nvPr/>
          </p:nvSpPr>
          <p:spPr>
            <a:xfrm>
              <a:off x="3013336" y="4666739"/>
              <a:ext cx="3324374" cy="79087"/>
            </a:xfrm>
            <a:custGeom>
              <a:avLst/>
              <a:gdLst/>
              <a:ahLst/>
              <a:cxnLst/>
              <a:rect l="l" t="t" r="r" b="b"/>
              <a:pathLst>
                <a:path w="20261" h="482" extrusionOk="0">
                  <a:moveTo>
                    <a:pt x="10128" y="0"/>
                  </a:moveTo>
                  <a:cubicBezTo>
                    <a:pt x="4535" y="0"/>
                    <a:pt x="0" y="109"/>
                    <a:pt x="0" y="239"/>
                  </a:cubicBezTo>
                  <a:cubicBezTo>
                    <a:pt x="0" y="373"/>
                    <a:pt x="4535" y="481"/>
                    <a:pt x="10128" y="481"/>
                  </a:cubicBezTo>
                  <a:cubicBezTo>
                    <a:pt x="15726" y="481"/>
                    <a:pt x="20261" y="373"/>
                    <a:pt x="20261" y="239"/>
                  </a:cubicBezTo>
                  <a:cubicBezTo>
                    <a:pt x="20261" y="109"/>
                    <a:pt x="15726" y="0"/>
                    <a:pt x="10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3"/>
            <p:cNvGrpSpPr/>
            <p:nvPr/>
          </p:nvGrpSpPr>
          <p:grpSpPr>
            <a:xfrm>
              <a:off x="3956801" y="3395486"/>
              <a:ext cx="1341219" cy="1160399"/>
              <a:chOff x="3963085" y="3357883"/>
              <a:chExt cx="1071347" cy="926910"/>
            </a:xfrm>
          </p:grpSpPr>
          <p:grpSp>
            <p:nvGrpSpPr>
              <p:cNvPr id="824" name="Google Shape;824;p23"/>
              <p:cNvGrpSpPr/>
              <p:nvPr/>
            </p:nvGrpSpPr>
            <p:grpSpPr>
              <a:xfrm>
                <a:off x="3963085" y="3357883"/>
                <a:ext cx="1071347" cy="926910"/>
                <a:chOff x="3963085" y="3357883"/>
                <a:chExt cx="1071347" cy="926910"/>
              </a:xfrm>
            </p:grpSpPr>
            <p:sp>
              <p:nvSpPr>
                <p:cNvPr id="825" name="Google Shape;825;p23"/>
                <p:cNvSpPr/>
                <p:nvPr/>
              </p:nvSpPr>
              <p:spPr>
                <a:xfrm>
                  <a:off x="4091532" y="3416339"/>
                  <a:ext cx="942900" cy="573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4" h="4376" extrusionOk="0">
                      <a:moveTo>
                        <a:pt x="6976" y="174"/>
                      </a:moveTo>
                      <a:lnTo>
                        <a:pt x="6122" y="4202"/>
                      </a:lnTo>
                      <a:lnTo>
                        <a:pt x="1297" y="4202"/>
                      </a:lnTo>
                      <a:lnTo>
                        <a:pt x="226" y="174"/>
                      </a:lnTo>
                      <a:close/>
                      <a:moveTo>
                        <a:pt x="0" y="1"/>
                      </a:moveTo>
                      <a:lnTo>
                        <a:pt x="1167" y="4376"/>
                      </a:lnTo>
                      <a:lnTo>
                        <a:pt x="6261" y="4376"/>
                      </a:lnTo>
                      <a:lnTo>
                        <a:pt x="71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3"/>
                <p:cNvSpPr/>
                <p:nvPr/>
              </p:nvSpPr>
              <p:spPr>
                <a:xfrm>
                  <a:off x="4139241" y="3539736"/>
                  <a:ext cx="853643" cy="2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3" h="222" extrusionOk="0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6508" y="222"/>
                      </a:lnTo>
                      <a:lnTo>
                        <a:pt x="6513" y="4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3"/>
                <p:cNvSpPr/>
                <p:nvPr/>
              </p:nvSpPr>
              <p:spPr>
                <a:xfrm>
                  <a:off x="4178430" y="3686863"/>
                  <a:ext cx="774085" cy="2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6" h="214" extrusionOk="0">
                      <a:moveTo>
                        <a:pt x="1" y="1"/>
                      </a:moveTo>
                      <a:lnTo>
                        <a:pt x="1" y="174"/>
                      </a:lnTo>
                      <a:lnTo>
                        <a:pt x="5902" y="213"/>
                      </a:lnTo>
                      <a:lnTo>
                        <a:pt x="5906" y="4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4226794" y="3844275"/>
                  <a:ext cx="702522" cy="23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179" extrusionOk="0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5359" y="178"/>
                      </a:lnTo>
                      <a:lnTo>
                        <a:pt x="5359" y="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3963085" y="3357883"/>
                  <a:ext cx="907642" cy="814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5" h="6214" extrusionOk="0">
                      <a:moveTo>
                        <a:pt x="113" y="0"/>
                      </a:moveTo>
                      <a:cubicBezTo>
                        <a:pt x="0" y="0"/>
                        <a:pt x="0" y="178"/>
                        <a:pt x="113" y="178"/>
                      </a:cubicBezTo>
                      <a:lnTo>
                        <a:pt x="908" y="178"/>
                      </a:lnTo>
                      <a:cubicBezTo>
                        <a:pt x="957" y="364"/>
                        <a:pt x="1010" y="547"/>
                        <a:pt x="1058" y="733"/>
                      </a:cubicBezTo>
                      <a:lnTo>
                        <a:pt x="1362" y="1860"/>
                      </a:lnTo>
                      <a:cubicBezTo>
                        <a:pt x="1483" y="2311"/>
                        <a:pt x="1605" y="2758"/>
                        <a:pt x="1730" y="3209"/>
                      </a:cubicBezTo>
                      <a:cubicBezTo>
                        <a:pt x="1843" y="3629"/>
                        <a:pt x="1956" y="4050"/>
                        <a:pt x="2068" y="4466"/>
                      </a:cubicBezTo>
                      <a:cubicBezTo>
                        <a:pt x="2147" y="4748"/>
                        <a:pt x="2220" y="5030"/>
                        <a:pt x="2298" y="5312"/>
                      </a:cubicBezTo>
                      <a:cubicBezTo>
                        <a:pt x="2311" y="5368"/>
                        <a:pt x="2329" y="5424"/>
                        <a:pt x="2342" y="5481"/>
                      </a:cubicBezTo>
                      <a:cubicBezTo>
                        <a:pt x="2407" y="5715"/>
                        <a:pt x="2554" y="5923"/>
                        <a:pt x="2758" y="6057"/>
                      </a:cubicBezTo>
                      <a:cubicBezTo>
                        <a:pt x="2927" y="6166"/>
                        <a:pt x="3126" y="6213"/>
                        <a:pt x="3326" y="6213"/>
                      </a:cubicBezTo>
                      <a:lnTo>
                        <a:pt x="6812" y="6213"/>
                      </a:lnTo>
                      <a:cubicBezTo>
                        <a:pt x="6924" y="6213"/>
                        <a:pt x="6924" y="6036"/>
                        <a:pt x="6812" y="6036"/>
                      </a:cubicBezTo>
                      <a:lnTo>
                        <a:pt x="3291" y="6036"/>
                      </a:lnTo>
                      <a:cubicBezTo>
                        <a:pt x="2975" y="6036"/>
                        <a:pt x="2693" y="5849"/>
                        <a:pt x="2558" y="5567"/>
                      </a:cubicBezTo>
                      <a:cubicBezTo>
                        <a:pt x="2528" y="5502"/>
                        <a:pt x="2511" y="5429"/>
                        <a:pt x="2493" y="5364"/>
                      </a:cubicBezTo>
                      <a:cubicBezTo>
                        <a:pt x="2467" y="5273"/>
                        <a:pt x="2446" y="5177"/>
                        <a:pt x="2420" y="5086"/>
                      </a:cubicBezTo>
                      <a:cubicBezTo>
                        <a:pt x="2329" y="4761"/>
                        <a:pt x="2242" y="4436"/>
                        <a:pt x="2155" y="4106"/>
                      </a:cubicBezTo>
                      <a:cubicBezTo>
                        <a:pt x="2038" y="3673"/>
                        <a:pt x="1917" y="3235"/>
                        <a:pt x="1800" y="2801"/>
                      </a:cubicBezTo>
                      <a:cubicBezTo>
                        <a:pt x="1683" y="2363"/>
                        <a:pt x="1566" y="1925"/>
                        <a:pt x="1444" y="1487"/>
                      </a:cubicBezTo>
                      <a:cubicBezTo>
                        <a:pt x="1353" y="1149"/>
                        <a:pt x="1262" y="811"/>
                        <a:pt x="1171" y="473"/>
                      </a:cubicBezTo>
                      <a:cubicBezTo>
                        <a:pt x="1136" y="339"/>
                        <a:pt x="1097" y="200"/>
                        <a:pt x="1063" y="65"/>
                      </a:cubicBezTo>
                      <a:cubicBezTo>
                        <a:pt x="1050" y="26"/>
                        <a:pt x="1015" y="0"/>
                        <a:pt x="9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3"/>
                <p:cNvSpPr/>
                <p:nvPr/>
              </p:nvSpPr>
              <p:spPr>
                <a:xfrm>
                  <a:off x="4700082" y="4163687"/>
                  <a:ext cx="121237" cy="12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924" extrusionOk="0">
                      <a:moveTo>
                        <a:pt x="465" y="0"/>
                      </a:moveTo>
                      <a:cubicBezTo>
                        <a:pt x="209" y="0"/>
                        <a:pt x="1" y="208"/>
                        <a:pt x="1" y="460"/>
                      </a:cubicBezTo>
                      <a:cubicBezTo>
                        <a:pt x="1" y="716"/>
                        <a:pt x="209" y="924"/>
                        <a:pt x="465" y="924"/>
                      </a:cubicBezTo>
                      <a:cubicBezTo>
                        <a:pt x="716" y="924"/>
                        <a:pt x="924" y="716"/>
                        <a:pt x="924" y="460"/>
                      </a:cubicBezTo>
                      <a:cubicBezTo>
                        <a:pt x="924" y="208"/>
                        <a:pt x="716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3"/>
                <p:cNvSpPr/>
                <p:nvPr/>
              </p:nvSpPr>
              <p:spPr>
                <a:xfrm>
                  <a:off x="4369921" y="4163687"/>
                  <a:ext cx="120582" cy="12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924" extrusionOk="0">
                      <a:moveTo>
                        <a:pt x="460" y="0"/>
                      </a:moveTo>
                      <a:cubicBezTo>
                        <a:pt x="205" y="0"/>
                        <a:pt x="1" y="204"/>
                        <a:pt x="1" y="460"/>
                      </a:cubicBezTo>
                      <a:cubicBezTo>
                        <a:pt x="1" y="716"/>
                        <a:pt x="205" y="924"/>
                        <a:pt x="460" y="924"/>
                      </a:cubicBezTo>
                      <a:cubicBezTo>
                        <a:pt x="716" y="924"/>
                        <a:pt x="920" y="716"/>
                        <a:pt x="920" y="460"/>
                      </a:cubicBezTo>
                      <a:cubicBezTo>
                        <a:pt x="920" y="208"/>
                        <a:pt x="716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3"/>
                <p:cNvSpPr/>
                <p:nvPr/>
              </p:nvSpPr>
              <p:spPr>
                <a:xfrm>
                  <a:off x="4731407" y="3426563"/>
                  <a:ext cx="77985" cy="553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4220" extrusionOk="0">
                      <a:moveTo>
                        <a:pt x="421" y="1"/>
                      </a:moveTo>
                      <a:lnTo>
                        <a:pt x="0" y="4202"/>
                      </a:lnTo>
                      <a:lnTo>
                        <a:pt x="169" y="4220"/>
                      </a:lnTo>
                      <a:lnTo>
                        <a:pt x="594" y="18"/>
                      </a:lnTo>
                      <a:lnTo>
                        <a:pt x="4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3"/>
                <p:cNvSpPr/>
                <p:nvPr/>
              </p:nvSpPr>
              <p:spPr>
                <a:xfrm>
                  <a:off x="4345542" y="3426563"/>
                  <a:ext cx="77330" cy="553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220" extrusionOk="0">
                      <a:moveTo>
                        <a:pt x="174" y="1"/>
                      </a:moveTo>
                      <a:lnTo>
                        <a:pt x="0" y="18"/>
                      </a:lnTo>
                      <a:lnTo>
                        <a:pt x="421" y="4220"/>
                      </a:lnTo>
                      <a:lnTo>
                        <a:pt x="590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23"/>
                <p:cNvSpPr/>
                <p:nvPr/>
              </p:nvSpPr>
              <p:spPr>
                <a:xfrm>
                  <a:off x="4566523" y="3427742"/>
                  <a:ext cx="22937" cy="550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4202" extrusionOk="0">
                      <a:moveTo>
                        <a:pt x="1" y="1"/>
                      </a:moveTo>
                      <a:lnTo>
                        <a:pt x="1" y="4202"/>
                      </a:lnTo>
                      <a:lnTo>
                        <a:pt x="174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5" name="Google Shape;835;p23"/>
              <p:cNvSpPr/>
              <p:nvPr/>
            </p:nvSpPr>
            <p:spPr>
              <a:xfrm>
                <a:off x="4742155" y="4205822"/>
                <a:ext cx="37092" cy="3709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83" extrusionOk="0">
                    <a:moveTo>
                      <a:pt x="144" y="0"/>
                    </a:moveTo>
                    <a:cubicBezTo>
                      <a:pt x="66" y="0"/>
                      <a:pt x="1" y="65"/>
                      <a:pt x="1" y="139"/>
                    </a:cubicBezTo>
                    <a:cubicBezTo>
                      <a:pt x="1" y="217"/>
                      <a:pt x="66" y="282"/>
                      <a:pt x="144" y="282"/>
                    </a:cubicBezTo>
                    <a:cubicBezTo>
                      <a:pt x="217" y="282"/>
                      <a:pt x="282" y="217"/>
                      <a:pt x="282" y="139"/>
                    </a:cubicBezTo>
                    <a:cubicBezTo>
                      <a:pt x="282" y="65"/>
                      <a:pt x="217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4410814" y="4205822"/>
                <a:ext cx="36568" cy="3709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3" extrusionOk="0">
                    <a:moveTo>
                      <a:pt x="140" y="0"/>
                    </a:moveTo>
                    <a:cubicBezTo>
                      <a:pt x="62" y="0"/>
                      <a:pt x="1" y="61"/>
                      <a:pt x="1" y="139"/>
                    </a:cubicBezTo>
                    <a:cubicBezTo>
                      <a:pt x="1" y="217"/>
                      <a:pt x="62" y="278"/>
                      <a:pt x="140" y="282"/>
                    </a:cubicBezTo>
                    <a:cubicBezTo>
                      <a:pt x="218" y="282"/>
                      <a:pt x="278" y="217"/>
                      <a:pt x="278" y="139"/>
                    </a:cubicBezTo>
                    <a:cubicBezTo>
                      <a:pt x="278" y="61"/>
                      <a:pt x="218" y="0"/>
                      <a:pt x="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7" name="Google Shape;837;p23"/>
            <p:cNvSpPr/>
            <p:nvPr/>
          </p:nvSpPr>
          <p:spPr>
            <a:xfrm>
              <a:off x="3363316" y="3756099"/>
              <a:ext cx="196565" cy="866014"/>
            </a:xfrm>
            <a:custGeom>
              <a:avLst/>
              <a:gdLst/>
              <a:ahLst/>
              <a:cxnLst/>
              <a:rect l="l" t="t" r="r" b="b"/>
              <a:pathLst>
                <a:path w="1198" h="5278" extrusionOk="0">
                  <a:moveTo>
                    <a:pt x="1197" y="1"/>
                  </a:moveTo>
                  <a:lnTo>
                    <a:pt x="243" y="555"/>
                  </a:lnTo>
                  <a:cubicBezTo>
                    <a:pt x="269" y="972"/>
                    <a:pt x="274" y="1392"/>
                    <a:pt x="252" y="1809"/>
                  </a:cubicBezTo>
                  <a:cubicBezTo>
                    <a:pt x="247" y="1900"/>
                    <a:pt x="243" y="1991"/>
                    <a:pt x="221" y="2077"/>
                  </a:cubicBezTo>
                  <a:cubicBezTo>
                    <a:pt x="187" y="2220"/>
                    <a:pt x="113" y="2346"/>
                    <a:pt x="74" y="2485"/>
                  </a:cubicBezTo>
                  <a:cubicBezTo>
                    <a:pt x="31" y="2628"/>
                    <a:pt x="22" y="2780"/>
                    <a:pt x="18" y="2931"/>
                  </a:cubicBezTo>
                  <a:cubicBezTo>
                    <a:pt x="0" y="3369"/>
                    <a:pt x="44" y="3643"/>
                    <a:pt x="109" y="4076"/>
                  </a:cubicBezTo>
                  <a:cubicBezTo>
                    <a:pt x="126" y="4193"/>
                    <a:pt x="130" y="4484"/>
                    <a:pt x="130" y="4605"/>
                  </a:cubicBezTo>
                  <a:cubicBezTo>
                    <a:pt x="130" y="4757"/>
                    <a:pt x="96" y="4904"/>
                    <a:pt x="26" y="5039"/>
                  </a:cubicBezTo>
                  <a:cubicBezTo>
                    <a:pt x="382" y="5086"/>
                    <a:pt x="729" y="5164"/>
                    <a:pt x="1067" y="5277"/>
                  </a:cubicBezTo>
                  <a:cubicBezTo>
                    <a:pt x="924" y="5065"/>
                    <a:pt x="768" y="4995"/>
                    <a:pt x="698" y="4748"/>
                  </a:cubicBezTo>
                  <a:cubicBezTo>
                    <a:pt x="607" y="4410"/>
                    <a:pt x="642" y="3898"/>
                    <a:pt x="668" y="3551"/>
                  </a:cubicBezTo>
                  <a:cubicBezTo>
                    <a:pt x="694" y="3222"/>
                    <a:pt x="746" y="2897"/>
                    <a:pt x="820" y="2576"/>
                  </a:cubicBezTo>
                  <a:cubicBezTo>
                    <a:pt x="876" y="2346"/>
                    <a:pt x="946" y="2121"/>
                    <a:pt x="989" y="1887"/>
                  </a:cubicBezTo>
                  <a:cubicBezTo>
                    <a:pt x="1024" y="1704"/>
                    <a:pt x="1041" y="1522"/>
                    <a:pt x="1058" y="1336"/>
                  </a:cubicBezTo>
                  <a:cubicBezTo>
                    <a:pt x="1106" y="889"/>
                    <a:pt x="1154" y="447"/>
                    <a:pt x="1197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349041" y="4529405"/>
              <a:ext cx="284674" cy="148656"/>
            </a:xfrm>
            <a:custGeom>
              <a:avLst/>
              <a:gdLst/>
              <a:ahLst/>
              <a:cxnLst/>
              <a:rect l="l" t="t" r="r" b="b"/>
              <a:pathLst>
                <a:path w="1735" h="906" extrusionOk="0">
                  <a:moveTo>
                    <a:pt x="187" y="0"/>
                  </a:moveTo>
                  <a:cubicBezTo>
                    <a:pt x="196" y="26"/>
                    <a:pt x="144" y="78"/>
                    <a:pt x="126" y="100"/>
                  </a:cubicBezTo>
                  <a:cubicBezTo>
                    <a:pt x="105" y="122"/>
                    <a:pt x="79" y="135"/>
                    <a:pt x="61" y="161"/>
                  </a:cubicBezTo>
                  <a:cubicBezTo>
                    <a:pt x="40" y="187"/>
                    <a:pt x="31" y="222"/>
                    <a:pt x="27" y="256"/>
                  </a:cubicBezTo>
                  <a:cubicBezTo>
                    <a:pt x="5" y="382"/>
                    <a:pt x="1" y="512"/>
                    <a:pt x="14" y="638"/>
                  </a:cubicBezTo>
                  <a:cubicBezTo>
                    <a:pt x="14" y="655"/>
                    <a:pt x="14" y="672"/>
                    <a:pt x="27" y="681"/>
                  </a:cubicBezTo>
                  <a:cubicBezTo>
                    <a:pt x="35" y="694"/>
                    <a:pt x="53" y="698"/>
                    <a:pt x="70" y="703"/>
                  </a:cubicBezTo>
                  <a:cubicBezTo>
                    <a:pt x="114" y="715"/>
                    <a:pt x="157" y="725"/>
                    <a:pt x="200" y="725"/>
                  </a:cubicBezTo>
                  <a:cubicBezTo>
                    <a:pt x="218" y="725"/>
                    <a:pt x="235" y="724"/>
                    <a:pt x="252" y="720"/>
                  </a:cubicBezTo>
                  <a:cubicBezTo>
                    <a:pt x="312" y="706"/>
                    <a:pt x="375" y="660"/>
                    <a:pt x="434" y="660"/>
                  </a:cubicBezTo>
                  <a:cubicBezTo>
                    <a:pt x="447" y="660"/>
                    <a:pt x="460" y="663"/>
                    <a:pt x="473" y="668"/>
                  </a:cubicBezTo>
                  <a:cubicBezTo>
                    <a:pt x="495" y="681"/>
                    <a:pt x="512" y="694"/>
                    <a:pt x="530" y="711"/>
                  </a:cubicBezTo>
                  <a:cubicBezTo>
                    <a:pt x="681" y="833"/>
                    <a:pt x="889" y="855"/>
                    <a:pt x="1085" y="868"/>
                  </a:cubicBezTo>
                  <a:cubicBezTo>
                    <a:pt x="1254" y="881"/>
                    <a:pt x="1427" y="894"/>
                    <a:pt x="1596" y="902"/>
                  </a:cubicBezTo>
                  <a:cubicBezTo>
                    <a:pt x="1609" y="904"/>
                    <a:pt x="1621" y="905"/>
                    <a:pt x="1634" y="905"/>
                  </a:cubicBezTo>
                  <a:cubicBezTo>
                    <a:pt x="1651" y="905"/>
                    <a:pt x="1668" y="903"/>
                    <a:pt x="1683" y="898"/>
                  </a:cubicBezTo>
                  <a:cubicBezTo>
                    <a:pt x="1709" y="889"/>
                    <a:pt x="1735" y="868"/>
                    <a:pt x="1735" y="837"/>
                  </a:cubicBezTo>
                  <a:cubicBezTo>
                    <a:pt x="1735" y="803"/>
                    <a:pt x="1705" y="781"/>
                    <a:pt x="1679" y="764"/>
                  </a:cubicBezTo>
                  <a:cubicBezTo>
                    <a:pt x="1566" y="681"/>
                    <a:pt x="1444" y="607"/>
                    <a:pt x="1323" y="538"/>
                  </a:cubicBezTo>
                  <a:cubicBezTo>
                    <a:pt x="1280" y="512"/>
                    <a:pt x="1236" y="490"/>
                    <a:pt x="1193" y="482"/>
                  </a:cubicBezTo>
                  <a:cubicBezTo>
                    <a:pt x="1176" y="480"/>
                    <a:pt x="1158" y="478"/>
                    <a:pt x="1141" y="478"/>
                  </a:cubicBezTo>
                  <a:cubicBezTo>
                    <a:pt x="1125" y="478"/>
                    <a:pt x="1108" y="480"/>
                    <a:pt x="1093" y="482"/>
                  </a:cubicBezTo>
                  <a:cubicBezTo>
                    <a:pt x="1081" y="483"/>
                    <a:pt x="1070" y="483"/>
                    <a:pt x="1058" y="483"/>
                  </a:cubicBezTo>
                  <a:cubicBezTo>
                    <a:pt x="909" y="483"/>
                    <a:pt x="803" y="406"/>
                    <a:pt x="638" y="317"/>
                  </a:cubicBezTo>
                  <a:cubicBezTo>
                    <a:pt x="486" y="239"/>
                    <a:pt x="295" y="126"/>
                    <a:pt x="187" y="0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2626692" y="3786333"/>
              <a:ext cx="720421" cy="305991"/>
            </a:xfrm>
            <a:custGeom>
              <a:avLst/>
              <a:gdLst/>
              <a:ahLst/>
              <a:cxnLst/>
              <a:rect l="l" t="t" r="r" b="b"/>
              <a:pathLst>
                <a:path w="4584" h="1947" extrusionOk="0">
                  <a:moveTo>
                    <a:pt x="3621" y="1"/>
                  </a:moveTo>
                  <a:cubicBezTo>
                    <a:pt x="3543" y="369"/>
                    <a:pt x="3465" y="742"/>
                    <a:pt x="3387" y="1111"/>
                  </a:cubicBezTo>
                  <a:cubicBezTo>
                    <a:pt x="3378" y="1154"/>
                    <a:pt x="3370" y="1197"/>
                    <a:pt x="3339" y="1232"/>
                  </a:cubicBezTo>
                  <a:cubicBezTo>
                    <a:pt x="3308" y="1266"/>
                    <a:pt x="3264" y="1277"/>
                    <a:pt x="3218" y="1277"/>
                  </a:cubicBezTo>
                  <a:cubicBezTo>
                    <a:pt x="3181" y="1277"/>
                    <a:pt x="3142" y="1270"/>
                    <a:pt x="3105" y="1262"/>
                  </a:cubicBezTo>
                  <a:cubicBezTo>
                    <a:pt x="2828" y="1193"/>
                    <a:pt x="2611" y="1111"/>
                    <a:pt x="2273" y="1072"/>
                  </a:cubicBezTo>
                  <a:cubicBezTo>
                    <a:pt x="2130" y="1054"/>
                    <a:pt x="1956" y="1054"/>
                    <a:pt x="1809" y="1046"/>
                  </a:cubicBezTo>
                  <a:cubicBezTo>
                    <a:pt x="1657" y="1037"/>
                    <a:pt x="1497" y="1037"/>
                    <a:pt x="1271" y="1007"/>
                  </a:cubicBezTo>
                  <a:cubicBezTo>
                    <a:pt x="1098" y="981"/>
                    <a:pt x="1050" y="1011"/>
                    <a:pt x="911" y="907"/>
                  </a:cubicBezTo>
                  <a:cubicBezTo>
                    <a:pt x="859" y="866"/>
                    <a:pt x="810" y="811"/>
                    <a:pt x="779" y="811"/>
                  </a:cubicBezTo>
                  <a:cubicBezTo>
                    <a:pt x="777" y="811"/>
                    <a:pt x="775" y="811"/>
                    <a:pt x="773" y="812"/>
                  </a:cubicBezTo>
                  <a:cubicBezTo>
                    <a:pt x="742" y="816"/>
                    <a:pt x="729" y="885"/>
                    <a:pt x="703" y="907"/>
                  </a:cubicBezTo>
                  <a:cubicBezTo>
                    <a:pt x="591" y="1024"/>
                    <a:pt x="66" y="1575"/>
                    <a:pt x="1" y="1718"/>
                  </a:cubicBezTo>
                  <a:cubicBezTo>
                    <a:pt x="245" y="1550"/>
                    <a:pt x="638" y="1491"/>
                    <a:pt x="1038" y="1491"/>
                  </a:cubicBezTo>
                  <a:cubicBezTo>
                    <a:pt x="1434" y="1491"/>
                    <a:pt x="1838" y="1549"/>
                    <a:pt x="2112" y="1618"/>
                  </a:cubicBezTo>
                  <a:cubicBezTo>
                    <a:pt x="2607" y="1739"/>
                    <a:pt x="3105" y="1848"/>
                    <a:pt x="3608" y="1934"/>
                  </a:cubicBezTo>
                  <a:cubicBezTo>
                    <a:pt x="3639" y="1941"/>
                    <a:pt x="3670" y="1947"/>
                    <a:pt x="3702" y="1947"/>
                  </a:cubicBezTo>
                  <a:cubicBezTo>
                    <a:pt x="3715" y="1947"/>
                    <a:pt x="3729" y="1946"/>
                    <a:pt x="3743" y="1943"/>
                  </a:cubicBezTo>
                  <a:cubicBezTo>
                    <a:pt x="3868" y="1921"/>
                    <a:pt x="3938" y="1787"/>
                    <a:pt x="3985" y="1670"/>
                  </a:cubicBezTo>
                  <a:cubicBezTo>
                    <a:pt x="4211" y="1124"/>
                    <a:pt x="4410" y="569"/>
                    <a:pt x="4584" y="5"/>
                  </a:cubicBezTo>
                  <a:lnTo>
                    <a:pt x="3621" y="1"/>
                  </a:ln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2576401" y="3868999"/>
              <a:ext cx="184820" cy="259943"/>
            </a:xfrm>
            <a:custGeom>
              <a:avLst/>
              <a:gdLst/>
              <a:ahLst/>
              <a:cxnLst/>
              <a:rect l="l" t="t" r="r" b="b"/>
              <a:pathLst>
                <a:path w="1176" h="1654" extrusionOk="0">
                  <a:moveTo>
                    <a:pt x="561" y="1"/>
                  </a:moveTo>
                  <a:cubicBezTo>
                    <a:pt x="553" y="1"/>
                    <a:pt x="545" y="3"/>
                    <a:pt x="538" y="8"/>
                  </a:cubicBezTo>
                  <a:cubicBezTo>
                    <a:pt x="520" y="12"/>
                    <a:pt x="512" y="30"/>
                    <a:pt x="507" y="47"/>
                  </a:cubicBezTo>
                  <a:cubicBezTo>
                    <a:pt x="481" y="99"/>
                    <a:pt x="455" y="160"/>
                    <a:pt x="455" y="220"/>
                  </a:cubicBezTo>
                  <a:cubicBezTo>
                    <a:pt x="460" y="299"/>
                    <a:pt x="507" y="385"/>
                    <a:pt x="460" y="450"/>
                  </a:cubicBezTo>
                  <a:cubicBezTo>
                    <a:pt x="447" y="468"/>
                    <a:pt x="429" y="481"/>
                    <a:pt x="412" y="498"/>
                  </a:cubicBezTo>
                  <a:cubicBezTo>
                    <a:pt x="260" y="619"/>
                    <a:pt x="204" y="819"/>
                    <a:pt x="152" y="1010"/>
                  </a:cubicBezTo>
                  <a:cubicBezTo>
                    <a:pt x="104" y="1174"/>
                    <a:pt x="61" y="1339"/>
                    <a:pt x="17" y="1508"/>
                  </a:cubicBezTo>
                  <a:cubicBezTo>
                    <a:pt x="9" y="1534"/>
                    <a:pt x="0" y="1565"/>
                    <a:pt x="4" y="1591"/>
                  </a:cubicBezTo>
                  <a:cubicBezTo>
                    <a:pt x="9" y="1621"/>
                    <a:pt x="26" y="1647"/>
                    <a:pt x="56" y="1651"/>
                  </a:cubicBezTo>
                  <a:cubicBezTo>
                    <a:pt x="61" y="1653"/>
                    <a:pt x="66" y="1653"/>
                    <a:pt x="70" y="1653"/>
                  </a:cubicBezTo>
                  <a:cubicBezTo>
                    <a:pt x="96" y="1653"/>
                    <a:pt x="121" y="1634"/>
                    <a:pt x="139" y="1612"/>
                  </a:cubicBezTo>
                  <a:cubicBezTo>
                    <a:pt x="243" y="1517"/>
                    <a:pt x="334" y="1413"/>
                    <a:pt x="429" y="1304"/>
                  </a:cubicBezTo>
                  <a:cubicBezTo>
                    <a:pt x="460" y="1270"/>
                    <a:pt x="490" y="1235"/>
                    <a:pt x="507" y="1192"/>
                  </a:cubicBezTo>
                  <a:cubicBezTo>
                    <a:pt x="520" y="1157"/>
                    <a:pt x="525" y="1127"/>
                    <a:pt x="529" y="1092"/>
                  </a:cubicBezTo>
                  <a:cubicBezTo>
                    <a:pt x="551" y="927"/>
                    <a:pt x="650" y="836"/>
                    <a:pt x="776" y="676"/>
                  </a:cubicBezTo>
                  <a:cubicBezTo>
                    <a:pt x="885" y="546"/>
                    <a:pt x="1028" y="381"/>
                    <a:pt x="1175" y="294"/>
                  </a:cubicBezTo>
                  <a:lnTo>
                    <a:pt x="1175" y="294"/>
                  </a:lnTo>
                  <a:cubicBezTo>
                    <a:pt x="1174" y="294"/>
                    <a:pt x="1173" y="294"/>
                    <a:pt x="1172" y="294"/>
                  </a:cubicBezTo>
                  <a:cubicBezTo>
                    <a:pt x="1142" y="294"/>
                    <a:pt x="1105" y="241"/>
                    <a:pt x="1088" y="216"/>
                  </a:cubicBezTo>
                  <a:cubicBezTo>
                    <a:pt x="1075" y="190"/>
                    <a:pt x="1062" y="164"/>
                    <a:pt x="1041" y="142"/>
                  </a:cubicBezTo>
                  <a:cubicBezTo>
                    <a:pt x="1019" y="116"/>
                    <a:pt x="984" y="103"/>
                    <a:pt x="954" y="90"/>
                  </a:cubicBezTo>
                  <a:cubicBezTo>
                    <a:pt x="833" y="47"/>
                    <a:pt x="707" y="17"/>
                    <a:pt x="581" y="4"/>
                  </a:cubicBezTo>
                  <a:cubicBezTo>
                    <a:pt x="574" y="2"/>
                    <a:pt x="567" y="1"/>
                    <a:pt x="561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18230" y="3336548"/>
              <a:ext cx="219208" cy="75641"/>
            </a:xfrm>
            <a:custGeom>
              <a:avLst/>
              <a:gdLst/>
              <a:ahLst/>
              <a:cxnLst/>
              <a:rect l="l" t="t" r="r" b="b"/>
              <a:pathLst>
                <a:path w="1336" h="461" extrusionOk="0">
                  <a:moveTo>
                    <a:pt x="778" y="0"/>
                  </a:moveTo>
                  <a:cubicBezTo>
                    <a:pt x="733" y="0"/>
                    <a:pt x="689" y="6"/>
                    <a:pt x="646" y="21"/>
                  </a:cubicBezTo>
                  <a:cubicBezTo>
                    <a:pt x="564" y="47"/>
                    <a:pt x="499" y="99"/>
                    <a:pt x="421" y="138"/>
                  </a:cubicBezTo>
                  <a:cubicBezTo>
                    <a:pt x="379" y="158"/>
                    <a:pt x="329" y="172"/>
                    <a:pt x="282" y="172"/>
                  </a:cubicBezTo>
                  <a:cubicBezTo>
                    <a:pt x="246" y="172"/>
                    <a:pt x="211" y="163"/>
                    <a:pt x="182" y="143"/>
                  </a:cubicBezTo>
                  <a:lnTo>
                    <a:pt x="0" y="260"/>
                  </a:lnTo>
                  <a:cubicBezTo>
                    <a:pt x="95" y="389"/>
                    <a:pt x="256" y="461"/>
                    <a:pt x="416" y="461"/>
                  </a:cubicBezTo>
                  <a:cubicBezTo>
                    <a:pt x="498" y="461"/>
                    <a:pt x="579" y="442"/>
                    <a:pt x="651" y="403"/>
                  </a:cubicBezTo>
                  <a:cubicBezTo>
                    <a:pt x="772" y="342"/>
                    <a:pt x="872" y="225"/>
                    <a:pt x="1010" y="208"/>
                  </a:cubicBezTo>
                  <a:cubicBezTo>
                    <a:pt x="1020" y="207"/>
                    <a:pt x="1029" y="206"/>
                    <a:pt x="1038" y="206"/>
                  </a:cubicBezTo>
                  <a:cubicBezTo>
                    <a:pt x="1116" y="206"/>
                    <a:pt x="1197" y="237"/>
                    <a:pt x="1271" y="268"/>
                  </a:cubicBezTo>
                  <a:cubicBezTo>
                    <a:pt x="1280" y="271"/>
                    <a:pt x="1289" y="274"/>
                    <a:pt x="1298" y="274"/>
                  </a:cubicBezTo>
                  <a:cubicBezTo>
                    <a:pt x="1302" y="274"/>
                    <a:pt x="1306" y="274"/>
                    <a:pt x="1310" y="273"/>
                  </a:cubicBezTo>
                  <a:cubicBezTo>
                    <a:pt x="1336" y="264"/>
                    <a:pt x="1327" y="225"/>
                    <a:pt x="1314" y="199"/>
                  </a:cubicBezTo>
                  <a:cubicBezTo>
                    <a:pt x="1262" y="121"/>
                    <a:pt x="1167" y="86"/>
                    <a:pt x="1075" y="60"/>
                  </a:cubicBezTo>
                  <a:cubicBezTo>
                    <a:pt x="980" y="30"/>
                    <a:pt x="878" y="0"/>
                    <a:pt x="778" y="0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441582" y="2694014"/>
              <a:ext cx="138810" cy="244151"/>
            </a:xfrm>
            <a:custGeom>
              <a:avLst/>
              <a:gdLst/>
              <a:ahLst/>
              <a:cxnLst/>
              <a:rect l="l" t="t" r="r" b="b"/>
              <a:pathLst>
                <a:path w="846" h="1488" extrusionOk="0">
                  <a:moveTo>
                    <a:pt x="130" y="0"/>
                  </a:moveTo>
                  <a:cubicBezTo>
                    <a:pt x="130" y="239"/>
                    <a:pt x="200" y="477"/>
                    <a:pt x="174" y="716"/>
                  </a:cubicBezTo>
                  <a:cubicBezTo>
                    <a:pt x="161" y="837"/>
                    <a:pt x="152" y="919"/>
                    <a:pt x="117" y="1037"/>
                  </a:cubicBezTo>
                  <a:cubicBezTo>
                    <a:pt x="100" y="1097"/>
                    <a:pt x="52" y="1193"/>
                    <a:pt x="0" y="1227"/>
                  </a:cubicBezTo>
                  <a:cubicBezTo>
                    <a:pt x="234" y="1275"/>
                    <a:pt x="447" y="1383"/>
                    <a:pt x="659" y="1487"/>
                  </a:cubicBezTo>
                  <a:cubicBezTo>
                    <a:pt x="642" y="1349"/>
                    <a:pt x="638" y="1206"/>
                    <a:pt x="638" y="1067"/>
                  </a:cubicBezTo>
                  <a:cubicBezTo>
                    <a:pt x="642" y="980"/>
                    <a:pt x="655" y="893"/>
                    <a:pt x="681" y="811"/>
                  </a:cubicBezTo>
                  <a:cubicBezTo>
                    <a:pt x="750" y="577"/>
                    <a:pt x="846" y="629"/>
                    <a:pt x="841" y="534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452903" y="2534529"/>
              <a:ext cx="242835" cy="289601"/>
            </a:xfrm>
            <a:custGeom>
              <a:avLst/>
              <a:gdLst/>
              <a:ahLst/>
              <a:cxnLst/>
              <a:rect l="l" t="t" r="r" b="b"/>
              <a:pathLst>
                <a:path w="1480" h="1765" extrusionOk="0">
                  <a:moveTo>
                    <a:pt x="766" y="1"/>
                  </a:moveTo>
                  <a:cubicBezTo>
                    <a:pt x="707" y="1"/>
                    <a:pt x="648" y="13"/>
                    <a:pt x="595" y="40"/>
                  </a:cubicBezTo>
                  <a:lnTo>
                    <a:pt x="269" y="162"/>
                  </a:lnTo>
                  <a:cubicBezTo>
                    <a:pt x="144" y="274"/>
                    <a:pt x="79" y="443"/>
                    <a:pt x="48" y="608"/>
                  </a:cubicBezTo>
                  <a:cubicBezTo>
                    <a:pt x="1" y="842"/>
                    <a:pt x="57" y="738"/>
                    <a:pt x="200" y="933"/>
                  </a:cubicBezTo>
                  <a:cubicBezTo>
                    <a:pt x="308" y="1081"/>
                    <a:pt x="252" y="1328"/>
                    <a:pt x="577" y="1558"/>
                  </a:cubicBezTo>
                  <a:cubicBezTo>
                    <a:pt x="694" y="1640"/>
                    <a:pt x="863" y="1701"/>
                    <a:pt x="998" y="1740"/>
                  </a:cubicBezTo>
                  <a:cubicBezTo>
                    <a:pt x="1038" y="1753"/>
                    <a:pt x="1082" y="1764"/>
                    <a:pt x="1124" y="1764"/>
                  </a:cubicBezTo>
                  <a:cubicBezTo>
                    <a:pt x="1135" y="1764"/>
                    <a:pt x="1147" y="1763"/>
                    <a:pt x="1158" y="1761"/>
                  </a:cubicBezTo>
                  <a:cubicBezTo>
                    <a:pt x="1176" y="1761"/>
                    <a:pt x="1193" y="1753"/>
                    <a:pt x="1206" y="1744"/>
                  </a:cubicBezTo>
                  <a:cubicBezTo>
                    <a:pt x="1223" y="1727"/>
                    <a:pt x="1228" y="1705"/>
                    <a:pt x="1232" y="1683"/>
                  </a:cubicBezTo>
                  <a:cubicBezTo>
                    <a:pt x="1262" y="1553"/>
                    <a:pt x="1297" y="1423"/>
                    <a:pt x="1327" y="1293"/>
                  </a:cubicBezTo>
                  <a:cubicBezTo>
                    <a:pt x="1332" y="1267"/>
                    <a:pt x="1340" y="1241"/>
                    <a:pt x="1358" y="1224"/>
                  </a:cubicBezTo>
                  <a:cubicBezTo>
                    <a:pt x="1388" y="1193"/>
                    <a:pt x="1440" y="1193"/>
                    <a:pt x="1462" y="1159"/>
                  </a:cubicBezTo>
                  <a:cubicBezTo>
                    <a:pt x="1479" y="1128"/>
                    <a:pt x="1475" y="1085"/>
                    <a:pt x="1449" y="1063"/>
                  </a:cubicBezTo>
                  <a:cubicBezTo>
                    <a:pt x="1414" y="1029"/>
                    <a:pt x="1379" y="1011"/>
                    <a:pt x="1358" y="985"/>
                  </a:cubicBezTo>
                  <a:cubicBezTo>
                    <a:pt x="1297" y="907"/>
                    <a:pt x="1284" y="877"/>
                    <a:pt x="1271" y="795"/>
                  </a:cubicBezTo>
                  <a:cubicBezTo>
                    <a:pt x="1262" y="734"/>
                    <a:pt x="1297" y="625"/>
                    <a:pt x="1301" y="565"/>
                  </a:cubicBezTo>
                  <a:cubicBezTo>
                    <a:pt x="1306" y="391"/>
                    <a:pt x="1206" y="244"/>
                    <a:pt x="1080" y="127"/>
                  </a:cubicBezTo>
                  <a:cubicBezTo>
                    <a:pt x="995" y="47"/>
                    <a:pt x="879" y="1"/>
                    <a:pt x="766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629288" y="2752262"/>
              <a:ext cx="39379" cy="29370"/>
            </a:xfrm>
            <a:custGeom>
              <a:avLst/>
              <a:gdLst/>
              <a:ahLst/>
              <a:cxnLst/>
              <a:rect l="l" t="t" r="r" b="b"/>
              <a:pathLst>
                <a:path w="240" h="179" extrusionOk="0">
                  <a:moveTo>
                    <a:pt x="18" y="1"/>
                  </a:moveTo>
                  <a:cubicBezTo>
                    <a:pt x="14" y="1"/>
                    <a:pt x="10" y="5"/>
                    <a:pt x="10" y="5"/>
                  </a:cubicBezTo>
                  <a:cubicBezTo>
                    <a:pt x="1" y="14"/>
                    <a:pt x="10" y="27"/>
                    <a:pt x="14" y="31"/>
                  </a:cubicBezTo>
                  <a:cubicBezTo>
                    <a:pt x="62" y="92"/>
                    <a:pt x="135" y="148"/>
                    <a:pt x="200" y="179"/>
                  </a:cubicBezTo>
                  <a:lnTo>
                    <a:pt x="239" y="31"/>
                  </a:lnTo>
                  <a:cubicBezTo>
                    <a:pt x="174" y="23"/>
                    <a:pt x="114" y="14"/>
                    <a:pt x="49" y="5"/>
                  </a:cubicBezTo>
                  <a:cubicBezTo>
                    <a:pt x="40" y="1"/>
                    <a:pt x="27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607957" y="2627070"/>
              <a:ext cx="50700" cy="14767"/>
            </a:xfrm>
            <a:custGeom>
              <a:avLst/>
              <a:gdLst/>
              <a:ahLst/>
              <a:cxnLst/>
              <a:rect l="l" t="t" r="r" b="b"/>
              <a:pathLst>
                <a:path w="309" h="90" extrusionOk="0">
                  <a:moveTo>
                    <a:pt x="231" y="1"/>
                  </a:moveTo>
                  <a:cubicBezTo>
                    <a:pt x="205" y="1"/>
                    <a:pt x="179" y="1"/>
                    <a:pt x="157" y="5"/>
                  </a:cubicBezTo>
                  <a:cubicBezTo>
                    <a:pt x="105" y="14"/>
                    <a:pt x="57" y="27"/>
                    <a:pt x="14" y="48"/>
                  </a:cubicBezTo>
                  <a:cubicBezTo>
                    <a:pt x="1" y="53"/>
                    <a:pt x="1" y="70"/>
                    <a:pt x="5" y="79"/>
                  </a:cubicBezTo>
                  <a:cubicBezTo>
                    <a:pt x="8" y="85"/>
                    <a:pt x="16" y="89"/>
                    <a:pt x="25" y="89"/>
                  </a:cubicBezTo>
                  <a:cubicBezTo>
                    <a:pt x="29" y="89"/>
                    <a:pt x="32" y="89"/>
                    <a:pt x="36" y="87"/>
                  </a:cubicBezTo>
                  <a:cubicBezTo>
                    <a:pt x="75" y="66"/>
                    <a:pt x="114" y="57"/>
                    <a:pt x="157" y="48"/>
                  </a:cubicBezTo>
                  <a:cubicBezTo>
                    <a:pt x="179" y="44"/>
                    <a:pt x="200" y="44"/>
                    <a:pt x="218" y="44"/>
                  </a:cubicBezTo>
                  <a:cubicBezTo>
                    <a:pt x="226" y="44"/>
                    <a:pt x="235" y="43"/>
                    <a:pt x="243" y="43"/>
                  </a:cubicBezTo>
                  <a:cubicBezTo>
                    <a:pt x="255" y="43"/>
                    <a:pt x="266" y="45"/>
                    <a:pt x="274" y="53"/>
                  </a:cubicBezTo>
                  <a:cubicBezTo>
                    <a:pt x="277" y="55"/>
                    <a:pt x="280" y="56"/>
                    <a:pt x="283" y="56"/>
                  </a:cubicBezTo>
                  <a:cubicBezTo>
                    <a:pt x="292" y="56"/>
                    <a:pt x="301" y="50"/>
                    <a:pt x="304" y="44"/>
                  </a:cubicBezTo>
                  <a:cubicBezTo>
                    <a:pt x="309" y="35"/>
                    <a:pt x="304" y="22"/>
                    <a:pt x="296" y="18"/>
                  </a:cubicBezTo>
                  <a:cubicBezTo>
                    <a:pt x="278" y="1"/>
                    <a:pt x="252" y="1"/>
                    <a:pt x="231" y="1"/>
                  </a:cubicBezTo>
                  <a:close/>
                </a:path>
              </a:pathLst>
            </a:custGeom>
            <a:solidFill>
              <a:srgbClr val="02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611403" y="2658245"/>
              <a:ext cx="47254" cy="15752"/>
            </a:xfrm>
            <a:custGeom>
              <a:avLst/>
              <a:gdLst/>
              <a:ahLst/>
              <a:cxnLst/>
              <a:rect l="l" t="t" r="r" b="b"/>
              <a:pathLst>
                <a:path w="288" h="96" extrusionOk="0">
                  <a:moveTo>
                    <a:pt x="180" y="1"/>
                  </a:moveTo>
                  <a:cubicBezTo>
                    <a:pt x="176" y="1"/>
                    <a:pt x="171" y="1"/>
                    <a:pt x="166" y="2"/>
                  </a:cubicBezTo>
                  <a:cubicBezTo>
                    <a:pt x="106" y="6"/>
                    <a:pt x="54" y="32"/>
                    <a:pt x="15" y="71"/>
                  </a:cubicBezTo>
                  <a:cubicBezTo>
                    <a:pt x="1" y="85"/>
                    <a:pt x="5" y="95"/>
                    <a:pt x="15" y="95"/>
                  </a:cubicBezTo>
                  <a:cubicBezTo>
                    <a:pt x="21" y="95"/>
                    <a:pt x="28" y="92"/>
                    <a:pt x="36" y="84"/>
                  </a:cubicBezTo>
                  <a:cubicBezTo>
                    <a:pt x="67" y="58"/>
                    <a:pt x="106" y="49"/>
                    <a:pt x="145" y="41"/>
                  </a:cubicBezTo>
                  <a:cubicBezTo>
                    <a:pt x="149" y="40"/>
                    <a:pt x="155" y="40"/>
                    <a:pt x="161" y="40"/>
                  </a:cubicBezTo>
                  <a:cubicBezTo>
                    <a:pt x="192" y="40"/>
                    <a:pt x="233" y="50"/>
                    <a:pt x="244" y="75"/>
                  </a:cubicBezTo>
                  <a:cubicBezTo>
                    <a:pt x="249" y="88"/>
                    <a:pt x="257" y="93"/>
                    <a:pt x="270" y="93"/>
                  </a:cubicBezTo>
                  <a:cubicBezTo>
                    <a:pt x="279" y="88"/>
                    <a:pt x="288" y="75"/>
                    <a:pt x="283" y="62"/>
                  </a:cubicBezTo>
                  <a:cubicBezTo>
                    <a:pt x="268" y="19"/>
                    <a:pt x="224" y="1"/>
                    <a:pt x="180" y="1"/>
                  </a:cubicBezTo>
                  <a:close/>
                </a:path>
              </a:pathLst>
            </a:custGeom>
            <a:solidFill>
              <a:srgbClr val="DD7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312780" y="2462498"/>
              <a:ext cx="182946" cy="175566"/>
            </a:xfrm>
            <a:custGeom>
              <a:avLst/>
              <a:gdLst/>
              <a:ahLst/>
              <a:cxnLst/>
              <a:rect l="l" t="t" r="r" b="b"/>
              <a:pathLst>
                <a:path w="1115" h="1070" extrusionOk="0">
                  <a:moveTo>
                    <a:pt x="586" y="1"/>
                  </a:moveTo>
                  <a:cubicBezTo>
                    <a:pt x="554" y="1"/>
                    <a:pt x="522" y="4"/>
                    <a:pt x="490" y="11"/>
                  </a:cubicBezTo>
                  <a:cubicBezTo>
                    <a:pt x="347" y="33"/>
                    <a:pt x="217" y="115"/>
                    <a:pt x="126" y="232"/>
                  </a:cubicBezTo>
                  <a:cubicBezTo>
                    <a:pt x="40" y="349"/>
                    <a:pt x="1" y="496"/>
                    <a:pt x="18" y="640"/>
                  </a:cubicBezTo>
                  <a:cubicBezTo>
                    <a:pt x="22" y="705"/>
                    <a:pt x="40" y="765"/>
                    <a:pt x="70" y="817"/>
                  </a:cubicBezTo>
                  <a:cubicBezTo>
                    <a:pt x="135" y="934"/>
                    <a:pt x="252" y="1012"/>
                    <a:pt x="373" y="1047"/>
                  </a:cubicBezTo>
                  <a:cubicBezTo>
                    <a:pt x="432" y="1063"/>
                    <a:pt x="492" y="1070"/>
                    <a:pt x="553" y="1070"/>
                  </a:cubicBezTo>
                  <a:cubicBezTo>
                    <a:pt x="622" y="1070"/>
                    <a:pt x="692" y="1061"/>
                    <a:pt x="759" y="1047"/>
                  </a:cubicBezTo>
                  <a:lnTo>
                    <a:pt x="1115" y="479"/>
                  </a:lnTo>
                  <a:cubicBezTo>
                    <a:pt x="1071" y="414"/>
                    <a:pt x="1028" y="345"/>
                    <a:pt x="985" y="280"/>
                  </a:cubicBezTo>
                  <a:cubicBezTo>
                    <a:pt x="933" y="197"/>
                    <a:pt x="876" y="111"/>
                    <a:pt x="794" y="59"/>
                  </a:cubicBezTo>
                  <a:cubicBezTo>
                    <a:pt x="733" y="19"/>
                    <a:pt x="660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410243" y="2517793"/>
              <a:ext cx="274009" cy="287304"/>
            </a:xfrm>
            <a:custGeom>
              <a:avLst/>
              <a:gdLst/>
              <a:ahLst/>
              <a:cxnLst/>
              <a:rect l="l" t="t" r="r" b="b"/>
              <a:pathLst>
                <a:path w="1670" h="1751" extrusionOk="0">
                  <a:moveTo>
                    <a:pt x="842" y="1"/>
                  </a:moveTo>
                  <a:cubicBezTo>
                    <a:pt x="732" y="1"/>
                    <a:pt x="620" y="16"/>
                    <a:pt x="512" y="42"/>
                  </a:cubicBezTo>
                  <a:cubicBezTo>
                    <a:pt x="447" y="60"/>
                    <a:pt x="378" y="81"/>
                    <a:pt x="321" y="116"/>
                  </a:cubicBezTo>
                  <a:cubicBezTo>
                    <a:pt x="183" y="190"/>
                    <a:pt x="87" y="333"/>
                    <a:pt x="44" y="485"/>
                  </a:cubicBezTo>
                  <a:cubicBezTo>
                    <a:pt x="1" y="636"/>
                    <a:pt x="5" y="797"/>
                    <a:pt x="31" y="953"/>
                  </a:cubicBezTo>
                  <a:cubicBezTo>
                    <a:pt x="31" y="957"/>
                    <a:pt x="31" y="957"/>
                    <a:pt x="31" y="962"/>
                  </a:cubicBezTo>
                  <a:cubicBezTo>
                    <a:pt x="61" y="1144"/>
                    <a:pt x="131" y="1334"/>
                    <a:pt x="282" y="1443"/>
                  </a:cubicBezTo>
                  <a:cubicBezTo>
                    <a:pt x="311" y="1487"/>
                    <a:pt x="359" y="1509"/>
                    <a:pt x="407" y="1509"/>
                  </a:cubicBezTo>
                  <a:cubicBezTo>
                    <a:pt x="440" y="1509"/>
                    <a:pt x="473" y="1499"/>
                    <a:pt x="499" y="1478"/>
                  </a:cubicBezTo>
                  <a:cubicBezTo>
                    <a:pt x="694" y="1321"/>
                    <a:pt x="829" y="1074"/>
                    <a:pt x="993" y="888"/>
                  </a:cubicBezTo>
                  <a:lnTo>
                    <a:pt x="993" y="888"/>
                  </a:lnTo>
                  <a:cubicBezTo>
                    <a:pt x="967" y="1404"/>
                    <a:pt x="1306" y="1751"/>
                    <a:pt x="1306" y="1751"/>
                  </a:cubicBezTo>
                  <a:cubicBezTo>
                    <a:pt x="1306" y="1751"/>
                    <a:pt x="1206" y="1521"/>
                    <a:pt x="1271" y="1074"/>
                  </a:cubicBezTo>
                  <a:cubicBezTo>
                    <a:pt x="1297" y="884"/>
                    <a:pt x="1314" y="736"/>
                    <a:pt x="1327" y="632"/>
                  </a:cubicBezTo>
                  <a:lnTo>
                    <a:pt x="1505" y="606"/>
                  </a:lnTo>
                  <a:cubicBezTo>
                    <a:pt x="1492" y="511"/>
                    <a:pt x="1427" y="372"/>
                    <a:pt x="1427" y="372"/>
                  </a:cubicBezTo>
                  <a:lnTo>
                    <a:pt x="1427" y="372"/>
                  </a:lnTo>
                  <a:cubicBezTo>
                    <a:pt x="1505" y="450"/>
                    <a:pt x="1557" y="589"/>
                    <a:pt x="1557" y="589"/>
                  </a:cubicBezTo>
                  <a:lnTo>
                    <a:pt x="1670" y="550"/>
                  </a:lnTo>
                  <a:cubicBezTo>
                    <a:pt x="1514" y="60"/>
                    <a:pt x="1123" y="38"/>
                    <a:pt x="1123" y="38"/>
                  </a:cubicBezTo>
                  <a:cubicBezTo>
                    <a:pt x="1102" y="34"/>
                    <a:pt x="1076" y="25"/>
                    <a:pt x="1054" y="21"/>
                  </a:cubicBezTo>
                  <a:cubicBezTo>
                    <a:pt x="984" y="7"/>
                    <a:pt x="914" y="1"/>
                    <a:pt x="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3524113" y="2665957"/>
              <a:ext cx="51356" cy="69406"/>
            </a:xfrm>
            <a:custGeom>
              <a:avLst/>
              <a:gdLst/>
              <a:ahLst/>
              <a:cxnLst/>
              <a:rect l="l" t="t" r="r" b="b"/>
              <a:pathLst>
                <a:path w="313" h="423" extrusionOk="0">
                  <a:moveTo>
                    <a:pt x="139" y="1"/>
                  </a:moveTo>
                  <a:cubicBezTo>
                    <a:pt x="121" y="1"/>
                    <a:pt x="103" y="5"/>
                    <a:pt x="87" y="15"/>
                  </a:cubicBezTo>
                  <a:cubicBezTo>
                    <a:pt x="61" y="33"/>
                    <a:pt x="48" y="54"/>
                    <a:pt x="35" y="80"/>
                  </a:cubicBezTo>
                  <a:cubicBezTo>
                    <a:pt x="0" y="158"/>
                    <a:pt x="18" y="258"/>
                    <a:pt x="74" y="323"/>
                  </a:cubicBezTo>
                  <a:cubicBezTo>
                    <a:pt x="91" y="349"/>
                    <a:pt x="117" y="366"/>
                    <a:pt x="143" y="384"/>
                  </a:cubicBezTo>
                  <a:cubicBezTo>
                    <a:pt x="165" y="405"/>
                    <a:pt x="191" y="423"/>
                    <a:pt x="217" y="423"/>
                  </a:cubicBezTo>
                  <a:cubicBezTo>
                    <a:pt x="260" y="423"/>
                    <a:pt x="291" y="388"/>
                    <a:pt x="304" y="345"/>
                  </a:cubicBezTo>
                  <a:cubicBezTo>
                    <a:pt x="312" y="306"/>
                    <a:pt x="304" y="267"/>
                    <a:pt x="295" y="228"/>
                  </a:cubicBezTo>
                  <a:cubicBezTo>
                    <a:pt x="282" y="72"/>
                    <a:pt x="239" y="37"/>
                    <a:pt x="204" y="20"/>
                  </a:cubicBezTo>
                  <a:cubicBezTo>
                    <a:pt x="185" y="8"/>
                    <a:pt x="162" y="1"/>
                    <a:pt x="139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3549709" y="2691553"/>
              <a:ext cx="22150" cy="30355"/>
            </a:xfrm>
            <a:custGeom>
              <a:avLst/>
              <a:gdLst/>
              <a:ahLst/>
              <a:cxnLst/>
              <a:rect l="l" t="t" r="r" b="b"/>
              <a:pathLst>
                <a:path w="135" h="185" extrusionOk="0">
                  <a:moveTo>
                    <a:pt x="61" y="0"/>
                  </a:moveTo>
                  <a:cubicBezTo>
                    <a:pt x="52" y="0"/>
                    <a:pt x="44" y="2"/>
                    <a:pt x="35" y="7"/>
                  </a:cubicBezTo>
                  <a:cubicBezTo>
                    <a:pt x="26" y="11"/>
                    <a:pt x="18" y="24"/>
                    <a:pt x="13" y="33"/>
                  </a:cubicBezTo>
                  <a:cubicBezTo>
                    <a:pt x="0" y="67"/>
                    <a:pt x="5" y="111"/>
                    <a:pt x="31" y="141"/>
                  </a:cubicBezTo>
                  <a:cubicBezTo>
                    <a:pt x="39" y="154"/>
                    <a:pt x="48" y="158"/>
                    <a:pt x="61" y="167"/>
                  </a:cubicBezTo>
                  <a:cubicBezTo>
                    <a:pt x="70" y="176"/>
                    <a:pt x="83" y="184"/>
                    <a:pt x="96" y="184"/>
                  </a:cubicBezTo>
                  <a:cubicBezTo>
                    <a:pt x="113" y="184"/>
                    <a:pt x="126" y="167"/>
                    <a:pt x="130" y="150"/>
                  </a:cubicBezTo>
                  <a:cubicBezTo>
                    <a:pt x="135" y="132"/>
                    <a:pt x="130" y="115"/>
                    <a:pt x="126" y="98"/>
                  </a:cubicBezTo>
                  <a:cubicBezTo>
                    <a:pt x="122" y="33"/>
                    <a:pt x="104" y="15"/>
                    <a:pt x="87" y="7"/>
                  </a:cubicBezTo>
                  <a:cubicBezTo>
                    <a:pt x="78" y="2"/>
                    <a:pt x="70" y="0"/>
                    <a:pt x="61" y="0"/>
                  </a:cubicBez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3331321" y="2872532"/>
              <a:ext cx="285331" cy="482559"/>
            </a:xfrm>
            <a:custGeom>
              <a:avLst/>
              <a:gdLst/>
              <a:ahLst/>
              <a:cxnLst/>
              <a:rect l="l" t="t" r="r" b="b"/>
              <a:pathLst>
                <a:path w="1739" h="2941" extrusionOk="0">
                  <a:moveTo>
                    <a:pt x="768" y="1"/>
                  </a:moveTo>
                  <a:cubicBezTo>
                    <a:pt x="416" y="343"/>
                    <a:pt x="126" y="872"/>
                    <a:pt x="65" y="1358"/>
                  </a:cubicBezTo>
                  <a:cubicBezTo>
                    <a:pt x="0" y="1843"/>
                    <a:pt x="44" y="2338"/>
                    <a:pt x="74" y="2827"/>
                  </a:cubicBezTo>
                  <a:cubicBezTo>
                    <a:pt x="78" y="2836"/>
                    <a:pt x="78" y="2845"/>
                    <a:pt x="83" y="2849"/>
                  </a:cubicBezTo>
                  <a:cubicBezTo>
                    <a:pt x="91" y="2858"/>
                    <a:pt x="100" y="2858"/>
                    <a:pt x="109" y="2858"/>
                  </a:cubicBezTo>
                  <a:cubicBezTo>
                    <a:pt x="499" y="2888"/>
                    <a:pt x="885" y="2914"/>
                    <a:pt x="1271" y="2940"/>
                  </a:cubicBezTo>
                  <a:cubicBezTo>
                    <a:pt x="1279" y="2940"/>
                    <a:pt x="1288" y="2941"/>
                    <a:pt x="1296" y="2941"/>
                  </a:cubicBezTo>
                  <a:cubicBezTo>
                    <a:pt x="1318" y="2941"/>
                    <a:pt x="1338" y="2938"/>
                    <a:pt x="1353" y="2923"/>
                  </a:cubicBezTo>
                  <a:cubicBezTo>
                    <a:pt x="1370" y="2906"/>
                    <a:pt x="1375" y="2879"/>
                    <a:pt x="1375" y="2853"/>
                  </a:cubicBezTo>
                  <a:cubicBezTo>
                    <a:pt x="1401" y="2528"/>
                    <a:pt x="1409" y="2186"/>
                    <a:pt x="1557" y="1891"/>
                  </a:cubicBezTo>
                  <a:cubicBezTo>
                    <a:pt x="1600" y="1804"/>
                    <a:pt x="1661" y="1718"/>
                    <a:pt x="1687" y="1622"/>
                  </a:cubicBezTo>
                  <a:cubicBezTo>
                    <a:pt x="1739" y="1453"/>
                    <a:pt x="1687" y="1271"/>
                    <a:pt x="1635" y="1098"/>
                  </a:cubicBezTo>
                  <a:cubicBezTo>
                    <a:pt x="1565" y="868"/>
                    <a:pt x="1487" y="642"/>
                    <a:pt x="1405" y="417"/>
                  </a:cubicBezTo>
                  <a:cubicBezTo>
                    <a:pt x="1396" y="391"/>
                    <a:pt x="1388" y="369"/>
                    <a:pt x="1366" y="352"/>
                  </a:cubicBezTo>
                  <a:cubicBezTo>
                    <a:pt x="1349" y="339"/>
                    <a:pt x="1323" y="330"/>
                    <a:pt x="1301" y="326"/>
                  </a:cubicBezTo>
                  <a:cubicBezTo>
                    <a:pt x="1084" y="278"/>
                    <a:pt x="937" y="144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3403187" y="2944727"/>
              <a:ext cx="515203" cy="474355"/>
            </a:xfrm>
            <a:custGeom>
              <a:avLst/>
              <a:gdLst/>
              <a:ahLst/>
              <a:cxnLst/>
              <a:rect l="l" t="t" r="r" b="b"/>
              <a:pathLst>
                <a:path w="3140" h="2891" extrusionOk="0">
                  <a:moveTo>
                    <a:pt x="336" y="0"/>
                  </a:moveTo>
                  <a:cubicBezTo>
                    <a:pt x="308" y="0"/>
                    <a:pt x="280" y="4"/>
                    <a:pt x="252" y="11"/>
                  </a:cubicBezTo>
                  <a:lnTo>
                    <a:pt x="178" y="155"/>
                  </a:lnTo>
                  <a:cubicBezTo>
                    <a:pt x="91" y="202"/>
                    <a:pt x="35" y="298"/>
                    <a:pt x="18" y="397"/>
                  </a:cubicBezTo>
                  <a:cubicBezTo>
                    <a:pt x="0" y="493"/>
                    <a:pt x="13" y="597"/>
                    <a:pt x="26" y="692"/>
                  </a:cubicBezTo>
                  <a:cubicBezTo>
                    <a:pt x="113" y="1265"/>
                    <a:pt x="308" y="1841"/>
                    <a:pt x="711" y="2253"/>
                  </a:cubicBezTo>
                  <a:cubicBezTo>
                    <a:pt x="824" y="2370"/>
                    <a:pt x="958" y="2474"/>
                    <a:pt x="1110" y="2539"/>
                  </a:cubicBezTo>
                  <a:cubicBezTo>
                    <a:pt x="1249" y="2600"/>
                    <a:pt x="1401" y="2626"/>
                    <a:pt x="1548" y="2652"/>
                  </a:cubicBezTo>
                  <a:cubicBezTo>
                    <a:pt x="2008" y="2730"/>
                    <a:pt x="2467" y="2808"/>
                    <a:pt x="2927" y="2890"/>
                  </a:cubicBezTo>
                  <a:cubicBezTo>
                    <a:pt x="3009" y="2704"/>
                    <a:pt x="3079" y="2518"/>
                    <a:pt x="3139" y="2327"/>
                  </a:cubicBezTo>
                  <a:cubicBezTo>
                    <a:pt x="2836" y="2192"/>
                    <a:pt x="2528" y="2062"/>
                    <a:pt x="2203" y="1989"/>
                  </a:cubicBezTo>
                  <a:cubicBezTo>
                    <a:pt x="2029" y="1945"/>
                    <a:pt x="1843" y="1919"/>
                    <a:pt x="1687" y="1832"/>
                  </a:cubicBezTo>
                  <a:cubicBezTo>
                    <a:pt x="1409" y="1676"/>
                    <a:pt x="1258" y="1369"/>
                    <a:pt x="1127" y="1078"/>
                  </a:cubicBezTo>
                  <a:cubicBezTo>
                    <a:pt x="1036" y="887"/>
                    <a:pt x="950" y="692"/>
                    <a:pt x="859" y="501"/>
                  </a:cubicBezTo>
                  <a:cubicBezTo>
                    <a:pt x="802" y="371"/>
                    <a:pt x="742" y="237"/>
                    <a:pt x="638" y="137"/>
                  </a:cubicBezTo>
                  <a:cubicBezTo>
                    <a:pt x="558" y="58"/>
                    <a:pt x="448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3883281" y="3326376"/>
              <a:ext cx="78429" cy="95987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13" y="1"/>
                  </a:moveTo>
                  <a:cubicBezTo>
                    <a:pt x="153" y="192"/>
                    <a:pt x="83" y="378"/>
                    <a:pt x="1" y="564"/>
                  </a:cubicBezTo>
                  <a:cubicBezTo>
                    <a:pt x="18" y="564"/>
                    <a:pt x="40" y="569"/>
                    <a:pt x="57" y="573"/>
                  </a:cubicBezTo>
                  <a:cubicBezTo>
                    <a:pt x="92" y="579"/>
                    <a:pt x="129" y="584"/>
                    <a:pt x="165" y="584"/>
                  </a:cubicBezTo>
                  <a:cubicBezTo>
                    <a:pt x="204" y="584"/>
                    <a:pt x="242" y="578"/>
                    <a:pt x="274" y="560"/>
                  </a:cubicBezTo>
                  <a:cubicBezTo>
                    <a:pt x="326" y="530"/>
                    <a:pt x="356" y="478"/>
                    <a:pt x="382" y="426"/>
                  </a:cubicBezTo>
                  <a:cubicBezTo>
                    <a:pt x="413" y="356"/>
                    <a:pt x="443" y="283"/>
                    <a:pt x="465" y="209"/>
                  </a:cubicBezTo>
                  <a:cubicBezTo>
                    <a:pt x="473" y="183"/>
                    <a:pt x="478" y="157"/>
                    <a:pt x="469" y="131"/>
                  </a:cubicBezTo>
                  <a:cubicBezTo>
                    <a:pt x="456" y="109"/>
                    <a:pt x="434" y="100"/>
                    <a:pt x="408" y="87"/>
                  </a:cubicBezTo>
                  <a:cubicBezTo>
                    <a:pt x="343" y="57"/>
                    <a:pt x="278" y="27"/>
                    <a:pt x="213" y="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4" name="Google Shape;854;p23"/>
            <p:cNvGrpSpPr/>
            <p:nvPr/>
          </p:nvGrpSpPr>
          <p:grpSpPr>
            <a:xfrm>
              <a:off x="3146388" y="3317953"/>
              <a:ext cx="460582" cy="610226"/>
              <a:chOff x="3315738" y="3295951"/>
              <a:chExt cx="367906" cy="487440"/>
            </a:xfrm>
          </p:grpSpPr>
          <p:sp>
            <p:nvSpPr>
              <p:cNvPr id="855" name="Google Shape;855;p23"/>
              <p:cNvSpPr/>
              <p:nvPr/>
            </p:nvSpPr>
            <p:spPr>
              <a:xfrm>
                <a:off x="3322554" y="3295951"/>
                <a:ext cx="332649" cy="383110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923" extrusionOk="0">
                    <a:moveTo>
                      <a:pt x="1163" y="1"/>
                    </a:moveTo>
                    <a:cubicBezTo>
                      <a:pt x="729" y="443"/>
                      <a:pt x="435" y="1011"/>
                      <a:pt x="252" y="1601"/>
                    </a:cubicBezTo>
                    <a:cubicBezTo>
                      <a:pt x="127" y="2008"/>
                      <a:pt x="49" y="2429"/>
                      <a:pt x="1" y="2854"/>
                    </a:cubicBezTo>
                    <a:cubicBezTo>
                      <a:pt x="140" y="2901"/>
                      <a:pt x="283" y="2923"/>
                      <a:pt x="426" y="2923"/>
                    </a:cubicBezTo>
                    <a:cubicBezTo>
                      <a:pt x="938" y="2923"/>
                      <a:pt x="1423" y="2654"/>
                      <a:pt x="1779" y="2286"/>
                    </a:cubicBezTo>
                    <a:cubicBezTo>
                      <a:pt x="2217" y="1835"/>
                      <a:pt x="2485" y="1223"/>
                      <a:pt x="2537" y="595"/>
                    </a:cubicBezTo>
                    <a:cubicBezTo>
                      <a:pt x="2498" y="439"/>
                      <a:pt x="2459" y="278"/>
                      <a:pt x="2407" y="122"/>
                    </a:cubicBez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084868"/>
              </a:solidFill>
              <a:ln w="9525" cap="flat" cmpd="sng">
                <a:solidFill>
                  <a:srgbClr val="0848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3"/>
              <p:cNvSpPr/>
              <p:nvPr/>
            </p:nvSpPr>
            <p:spPr>
              <a:xfrm>
                <a:off x="3315738" y="3373805"/>
                <a:ext cx="367906" cy="40958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3125" extrusionOk="0">
                    <a:moveTo>
                      <a:pt x="2589" y="1"/>
                    </a:moveTo>
                    <a:cubicBezTo>
                      <a:pt x="2537" y="629"/>
                      <a:pt x="2269" y="1241"/>
                      <a:pt x="1831" y="1692"/>
                    </a:cubicBezTo>
                    <a:cubicBezTo>
                      <a:pt x="1475" y="2060"/>
                      <a:pt x="990" y="2329"/>
                      <a:pt x="478" y="2329"/>
                    </a:cubicBezTo>
                    <a:cubicBezTo>
                      <a:pt x="335" y="2329"/>
                      <a:pt x="192" y="2307"/>
                      <a:pt x="53" y="2260"/>
                    </a:cubicBezTo>
                    <a:cubicBezTo>
                      <a:pt x="31" y="2455"/>
                      <a:pt x="14" y="2646"/>
                      <a:pt x="1" y="2841"/>
                    </a:cubicBezTo>
                    <a:cubicBezTo>
                      <a:pt x="1" y="2867"/>
                      <a:pt x="1" y="2893"/>
                      <a:pt x="14" y="2914"/>
                    </a:cubicBezTo>
                    <a:cubicBezTo>
                      <a:pt x="31" y="2936"/>
                      <a:pt x="66" y="2940"/>
                      <a:pt x="92" y="2940"/>
                    </a:cubicBezTo>
                    <a:cubicBezTo>
                      <a:pt x="924" y="3001"/>
                      <a:pt x="1761" y="3062"/>
                      <a:pt x="2594" y="3122"/>
                    </a:cubicBezTo>
                    <a:cubicBezTo>
                      <a:pt x="2605" y="3124"/>
                      <a:pt x="2616" y="3124"/>
                      <a:pt x="2628" y="3124"/>
                    </a:cubicBezTo>
                    <a:cubicBezTo>
                      <a:pt x="2663" y="3124"/>
                      <a:pt x="2700" y="3117"/>
                      <a:pt x="2719" y="3088"/>
                    </a:cubicBezTo>
                    <a:cubicBezTo>
                      <a:pt x="2737" y="3066"/>
                      <a:pt x="2737" y="3040"/>
                      <a:pt x="2737" y="3010"/>
                    </a:cubicBezTo>
                    <a:cubicBezTo>
                      <a:pt x="2776" y="2004"/>
                      <a:pt x="2806" y="981"/>
                      <a:pt x="2589" y="1"/>
                    </a:cubicBezTo>
                    <a:close/>
                  </a:path>
                </a:pathLst>
              </a:custGeom>
              <a:solidFill>
                <a:srgbClr val="084868"/>
              </a:solidFill>
              <a:ln w="9525" cap="flat" cmpd="sng">
                <a:solidFill>
                  <a:srgbClr val="0848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7" name="Google Shape;857;p23"/>
            <p:cNvGrpSpPr/>
            <p:nvPr/>
          </p:nvGrpSpPr>
          <p:grpSpPr>
            <a:xfrm>
              <a:off x="2626705" y="4128949"/>
              <a:ext cx="605395" cy="616866"/>
              <a:chOff x="3006023" y="4109094"/>
              <a:chExt cx="504875" cy="514440"/>
            </a:xfrm>
          </p:grpSpPr>
          <p:sp>
            <p:nvSpPr>
              <p:cNvPr id="858" name="Google Shape;858;p23"/>
              <p:cNvSpPr/>
              <p:nvPr/>
            </p:nvSpPr>
            <p:spPr>
              <a:xfrm>
                <a:off x="3006023" y="4109094"/>
                <a:ext cx="247455" cy="222159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695" extrusionOk="0">
                    <a:moveTo>
                      <a:pt x="946" y="0"/>
                    </a:moveTo>
                    <a:cubicBezTo>
                      <a:pt x="714" y="0"/>
                      <a:pt x="484" y="94"/>
                      <a:pt x="318" y="279"/>
                    </a:cubicBezTo>
                    <a:cubicBezTo>
                      <a:pt x="1" y="625"/>
                      <a:pt x="31" y="1163"/>
                      <a:pt x="378" y="1475"/>
                    </a:cubicBezTo>
                    <a:cubicBezTo>
                      <a:pt x="540" y="1623"/>
                      <a:pt x="742" y="1695"/>
                      <a:pt x="943" y="1695"/>
                    </a:cubicBezTo>
                    <a:cubicBezTo>
                      <a:pt x="1175" y="1695"/>
                      <a:pt x="1406" y="1600"/>
                      <a:pt x="1575" y="1415"/>
                    </a:cubicBezTo>
                    <a:cubicBezTo>
                      <a:pt x="1887" y="1068"/>
                      <a:pt x="1861" y="534"/>
                      <a:pt x="1514" y="218"/>
                    </a:cubicBezTo>
                    <a:cubicBezTo>
                      <a:pt x="1352" y="72"/>
                      <a:pt x="1148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3"/>
              <p:cNvSpPr/>
              <p:nvPr/>
            </p:nvSpPr>
            <p:spPr>
              <a:xfrm>
                <a:off x="3404471" y="4528118"/>
                <a:ext cx="106427" cy="95417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28" extrusionOk="0">
                    <a:moveTo>
                      <a:pt x="405" y="0"/>
                    </a:moveTo>
                    <a:cubicBezTo>
                      <a:pt x="305" y="0"/>
                      <a:pt x="206" y="40"/>
                      <a:pt x="135" y="121"/>
                    </a:cubicBezTo>
                    <a:cubicBezTo>
                      <a:pt x="0" y="268"/>
                      <a:pt x="13" y="498"/>
                      <a:pt x="161" y="633"/>
                    </a:cubicBezTo>
                    <a:cubicBezTo>
                      <a:pt x="232" y="696"/>
                      <a:pt x="321" y="727"/>
                      <a:pt x="408" y="727"/>
                    </a:cubicBezTo>
                    <a:cubicBezTo>
                      <a:pt x="507" y="727"/>
                      <a:pt x="605" y="687"/>
                      <a:pt x="677" y="607"/>
                    </a:cubicBezTo>
                    <a:cubicBezTo>
                      <a:pt x="811" y="459"/>
                      <a:pt x="798" y="229"/>
                      <a:pt x="651" y="95"/>
                    </a:cubicBezTo>
                    <a:cubicBezTo>
                      <a:pt x="581" y="32"/>
                      <a:pt x="493" y="0"/>
                      <a:pt x="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3"/>
              <p:cNvSpPr/>
              <p:nvPr/>
            </p:nvSpPr>
            <p:spPr>
              <a:xfrm>
                <a:off x="3123199" y="4513176"/>
                <a:ext cx="69466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478" extrusionOk="0">
                    <a:moveTo>
                      <a:pt x="263" y="0"/>
                    </a:moveTo>
                    <a:cubicBezTo>
                      <a:pt x="199" y="0"/>
                      <a:pt x="135" y="26"/>
                      <a:pt x="87" y="79"/>
                    </a:cubicBezTo>
                    <a:cubicBezTo>
                      <a:pt x="0" y="174"/>
                      <a:pt x="9" y="326"/>
                      <a:pt x="104" y="417"/>
                    </a:cubicBezTo>
                    <a:cubicBezTo>
                      <a:pt x="151" y="457"/>
                      <a:pt x="207" y="477"/>
                      <a:pt x="264" y="477"/>
                    </a:cubicBezTo>
                    <a:cubicBezTo>
                      <a:pt x="329" y="477"/>
                      <a:pt x="394" y="451"/>
                      <a:pt x="442" y="400"/>
                    </a:cubicBezTo>
                    <a:cubicBezTo>
                      <a:pt x="529" y="300"/>
                      <a:pt x="525" y="148"/>
                      <a:pt x="425" y="62"/>
                    </a:cubicBezTo>
                    <a:cubicBezTo>
                      <a:pt x="378" y="21"/>
                      <a:pt x="321" y="0"/>
                      <a:pt x="2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1" name="Google Shape;861;p2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</a:t>
            </a:r>
            <a:r>
              <a:rPr lang="en" sz="2400" dirty="0"/>
              <a:t>for admin</a:t>
            </a:r>
            <a:endParaRPr sz="2400" dirty="0"/>
          </a:p>
        </p:txBody>
      </p:sp>
      <p:sp>
        <p:nvSpPr>
          <p:cNvPr id="863" name="Google Shape;863;p23"/>
          <p:cNvSpPr txBox="1"/>
          <p:nvPr/>
        </p:nvSpPr>
        <p:spPr>
          <a:xfrm>
            <a:off x="446187" y="2181915"/>
            <a:ext cx="1980300" cy="3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 orders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6" name="Google Shape;866;p23"/>
          <p:cNvSpPr txBox="1"/>
          <p:nvPr/>
        </p:nvSpPr>
        <p:spPr>
          <a:xfrm>
            <a:off x="451974" y="1418025"/>
            <a:ext cx="1980300" cy="3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Login / Register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2" name="Google Shape;872;p23"/>
          <p:cNvSpPr txBox="1"/>
          <p:nvPr/>
        </p:nvSpPr>
        <p:spPr>
          <a:xfrm>
            <a:off x="6711749" y="1418025"/>
            <a:ext cx="1980300" cy="3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Add products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Google Shape;863;p23">
            <a:extLst>
              <a:ext uri="{FF2B5EF4-FFF2-40B4-BE49-F238E27FC236}">
                <a16:creationId xmlns:a16="http://schemas.microsoft.com/office/drawing/2014/main" id="{4E77C5EE-EDA9-6C41-4335-9E83ABFF8736}"/>
              </a:ext>
            </a:extLst>
          </p:cNvPr>
          <p:cNvSpPr txBox="1"/>
          <p:nvPr/>
        </p:nvSpPr>
        <p:spPr>
          <a:xfrm>
            <a:off x="6717513" y="2181915"/>
            <a:ext cx="1980300" cy="3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Edit Profile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6118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36"/>
          <p:cNvSpPr txBox="1">
            <a:spLocks noGrp="1"/>
          </p:cNvSpPr>
          <p:nvPr>
            <p:ph type="title"/>
          </p:nvPr>
        </p:nvSpPr>
        <p:spPr>
          <a:xfrm>
            <a:off x="457200" y="410399"/>
            <a:ext cx="8229600" cy="1237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we’ll start with the demo!</a:t>
            </a:r>
            <a:br>
              <a:rPr lang="en" dirty="0"/>
            </a:br>
            <a:br>
              <a:rPr lang="en" dirty="0"/>
            </a:br>
            <a:r>
              <a:rPr lang="en" dirty="0"/>
              <a:t>Thank you</a:t>
            </a:r>
            <a:endParaRPr sz="2400" dirty="0"/>
          </a:p>
        </p:txBody>
      </p:sp>
      <p:grpSp>
        <p:nvGrpSpPr>
          <p:cNvPr id="2087" name="Google Shape;2087;p36"/>
          <p:cNvGrpSpPr/>
          <p:nvPr/>
        </p:nvGrpSpPr>
        <p:grpSpPr>
          <a:xfrm>
            <a:off x="2531877" y="1778238"/>
            <a:ext cx="4080245" cy="2952151"/>
            <a:chOff x="2651177" y="1938063"/>
            <a:chExt cx="4080245" cy="2952151"/>
          </a:xfrm>
        </p:grpSpPr>
        <p:sp>
          <p:nvSpPr>
            <p:cNvPr id="2088" name="Google Shape;2088;p36"/>
            <p:cNvSpPr/>
            <p:nvPr/>
          </p:nvSpPr>
          <p:spPr>
            <a:xfrm>
              <a:off x="2696999" y="1938063"/>
              <a:ext cx="3662237" cy="2847676"/>
            </a:xfrm>
            <a:custGeom>
              <a:avLst/>
              <a:gdLst/>
              <a:ahLst/>
              <a:cxnLst/>
              <a:rect l="l" t="t" r="r" b="b"/>
              <a:pathLst>
                <a:path w="33967" h="26412" extrusionOk="0">
                  <a:moveTo>
                    <a:pt x="11894" y="0"/>
                  </a:moveTo>
                  <a:cubicBezTo>
                    <a:pt x="9613" y="0"/>
                    <a:pt x="7239" y="1121"/>
                    <a:pt x="5264" y="2719"/>
                  </a:cubicBezTo>
                  <a:cubicBezTo>
                    <a:pt x="2806" y="4705"/>
                    <a:pt x="881" y="7510"/>
                    <a:pt x="556" y="10714"/>
                  </a:cubicBezTo>
                  <a:cubicBezTo>
                    <a:pt x="543" y="10827"/>
                    <a:pt x="534" y="10940"/>
                    <a:pt x="525" y="11048"/>
                  </a:cubicBezTo>
                  <a:cubicBezTo>
                    <a:pt x="1" y="17495"/>
                    <a:pt x="4150" y="23400"/>
                    <a:pt x="10342" y="25278"/>
                  </a:cubicBezTo>
                  <a:cubicBezTo>
                    <a:pt x="12675" y="25985"/>
                    <a:pt x="15505" y="26412"/>
                    <a:pt x="18377" y="26412"/>
                  </a:cubicBezTo>
                  <a:cubicBezTo>
                    <a:pt x="26022" y="26412"/>
                    <a:pt x="33966" y="23389"/>
                    <a:pt x="33642" y="14577"/>
                  </a:cubicBezTo>
                  <a:cubicBezTo>
                    <a:pt x="33495" y="10512"/>
                    <a:pt x="30852" y="7579"/>
                    <a:pt x="26771" y="7579"/>
                  </a:cubicBezTo>
                  <a:cubicBezTo>
                    <a:pt x="26643" y="7579"/>
                    <a:pt x="26514" y="7582"/>
                    <a:pt x="26384" y="7588"/>
                  </a:cubicBezTo>
                  <a:cubicBezTo>
                    <a:pt x="26222" y="7595"/>
                    <a:pt x="26062" y="7599"/>
                    <a:pt x="25904" y="7599"/>
                  </a:cubicBezTo>
                  <a:cubicBezTo>
                    <a:pt x="22041" y="7599"/>
                    <a:pt x="19355" y="5483"/>
                    <a:pt x="17001" y="2559"/>
                  </a:cubicBezTo>
                  <a:cubicBezTo>
                    <a:pt x="15536" y="738"/>
                    <a:pt x="13746" y="0"/>
                    <a:pt x="1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2651177" y="4075329"/>
              <a:ext cx="2018667" cy="745666"/>
            </a:xfrm>
            <a:custGeom>
              <a:avLst/>
              <a:gdLst/>
              <a:ahLst/>
              <a:cxnLst/>
              <a:rect l="l" t="t" r="r" b="b"/>
              <a:pathLst>
                <a:path w="18723" h="6916" extrusionOk="0">
                  <a:moveTo>
                    <a:pt x="18723" y="6916"/>
                  </a:moveTo>
                  <a:lnTo>
                    <a:pt x="1189" y="6916"/>
                  </a:lnTo>
                  <a:lnTo>
                    <a:pt x="790" y="6248"/>
                  </a:lnTo>
                  <a:cubicBezTo>
                    <a:pt x="435" y="5646"/>
                    <a:pt x="196" y="4978"/>
                    <a:pt x="114" y="4284"/>
                  </a:cubicBezTo>
                  <a:cubicBezTo>
                    <a:pt x="1" y="3270"/>
                    <a:pt x="183" y="1986"/>
                    <a:pt x="1553" y="1284"/>
                  </a:cubicBezTo>
                  <a:cubicBezTo>
                    <a:pt x="4046" y="0"/>
                    <a:pt x="4887" y="3231"/>
                    <a:pt x="4887" y="3231"/>
                  </a:cubicBezTo>
                  <a:cubicBezTo>
                    <a:pt x="4887" y="3231"/>
                    <a:pt x="5204" y="2246"/>
                    <a:pt x="6049" y="2598"/>
                  </a:cubicBezTo>
                  <a:cubicBezTo>
                    <a:pt x="6890" y="2949"/>
                    <a:pt x="6435" y="4111"/>
                    <a:pt x="6435" y="4111"/>
                  </a:cubicBezTo>
                  <a:cubicBezTo>
                    <a:pt x="6435" y="4111"/>
                    <a:pt x="7419" y="1470"/>
                    <a:pt x="10294" y="1592"/>
                  </a:cubicBezTo>
                  <a:cubicBezTo>
                    <a:pt x="12965" y="1709"/>
                    <a:pt x="12440" y="5199"/>
                    <a:pt x="12440" y="5199"/>
                  </a:cubicBezTo>
                  <a:cubicBezTo>
                    <a:pt x="12440" y="5199"/>
                    <a:pt x="12579" y="4423"/>
                    <a:pt x="13737" y="4601"/>
                  </a:cubicBezTo>
                  <a:cubicBezTo>
                    <a:pt x="14894" y="4774"/>
                    <a:pt x="14755" y="5936"/>
                    <a:pt x="14755" y="59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146076" y="2144641"/>
              <a:ext cx="1487558" cy="2722176"/>
            </a:xfrm>
            <a:custGeom>
              <a:avLst/>
              <a:gdLst/>
              <a:ahLst/>
              <a:cxnLst/>
              <a:rect l="l" t="t" r="r" b="b"/>
              <a:pathLst>
                <a:path w="13797" h="25248" extrusionOk="0">
                  <a:moveTo>
                    <a:pt x="13797" y="25248"/>
                  </a:moveTo>
                  <a:lnTo>
                    <a:pt x="1" y="25248"/>
                  </a:lnTo>
                  <a:lnTo>
                    <a:pt x="1" y="1"/>
                  </a:lnTo>
                  <a:lnTo>
                    <a:pt x="137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5122249" y="2121353"/>
              <a:ext cx="1535321" cy="2768861"/>
            </a:xfrm>
            <a:custGeom>
              <a:avLst/>
              <a:gdLst/>
              <a:ahLst/>
              <a:cxnLst/>
              <a:rect l="l" t="t" r="r" b="b"/>
              <a:pathLst>
                <a:path w="14240" h="25681" extrusionOk="0">
                  <a:moveTo>
                    <a:pt x="443" y="25243"/>
                  </a:moveTo>
                  <a:lnTo>
                    <a:pt x="13801" y="25243"/>
                  </a:lnTo>
                  <a:lnTo>
                    <a:pt x="13801" y="438"/>
                  </a:lnTo>
                  <a:lnTo>
                    <a:pt x="443" y="438"/>
                  </a:lnTo>
                  <a:close/>
                  <a:moveTo>
                    <a:pt x="14018" y="25681"/>
                  </a:moveTo>
                  <a:lnTo>
                    <a:pt x="222" y="25681"/>
                  </a:lnTo>
                  <a:cubicBezTo>
                    <a:pt x="100" y="25681"/>
                    <a:pt x="1" y="25585"/>
                    <a:pt x="1" y="25464"/>
                  </a:cubicBezTo>
                  <a:lnTo>
                    <a:pt x="1" y="217"/>
                  </a:lnTo>
                  <a:cubicBezTo>
                    <a:pt x="1" y="96"/>
                    <a:pt x="100" y="0"/>
                    <a:pt x="222" y="0"/>
                  </a:cubicBezTo>
                  <a:lnTo>
                    <a:pt x="14018" y="0"/>
                  </a:lnTo>
                  <a:cubicBezTo>
                    <a:pt x="14139" y="0"/>
                    <a:pt x="14239" y="96"/>
                    <a:pt x="14239" y="217"/>
                  </a:cubicBezTo>
                  <a:lnTo>
                    <a:pt x="14239" y="25464"/>
                  </a:lnTo>
                  <a:cubicBezTo>
                    <a:pt x="14239" y="25585"/>
                    <a:pt x="14139" y="25681"/>
                    <a:pt x="14018" y="256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5413464" y="2522865"/>
              <a:ext cx="510085" cy="510085"/>
            </a:xfrm>
            <a:custGeom>
              <a:avLst/>
              <a:gdLst/>
              <a:ahLst/>
              <a:cxnLst/>
              <a:rect l="l" t="t" r="r" b="b"/>
              <a:pathLst>
                <a:path w="4731" h="4731" extrusionOk="0">
                  <a:moveTo>
                    <a:pt x="4731" y="2368"/>
                  </a:moveTo>
                  <a:cubicBezTo>
                    <a:pt x="4731" y="3673"/>
                    <a:pt x="3673" y="4731"/>
                    <a:pt x="2368" y="4731"/>
                  </a:cubicBezTo>
                  <a:cubicBezTo>
                    <a:pt x="1059" y="4731"/>
                    <a:pt x="1" y="3673"/>
                    <a:pt x="1" y="2368"/>
                  </a:cubicBezTo>
                  <a:cubicBezTo>
                    <a:pt x="1" y="1058"/>
                    <a:pt x="1059" y="1"/>
                    <a:pt x="2368" y="1"/>
                  </a:cubicBezTo>
                  <a:cubicBezTo>
                    <a:pt x="3673" y="1"/>
                    <a:pt x="4731" y="1058"/>
                    <a:pt x="4731" y="23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5389636" y="2499037"/>
              <a:ext cx="557848" cy="557740"/>
            </a:xfrm>
            <a:custGeom>
              <a:avLst/>
              <a:gdLst/>
              <a:ahLst/>
              <a:cxnLst/>
              <a:rect l="l" t="t" r="r" b="b"/>
              <a:pathLst>
                <a:path w="5174" h="5173" extrusionOk="0">
                  <a:moveTo>
                    <a:pt x="2589" y="443"/>
                  </a:moveTo>
                  <a:cubicBezTo>
                    <a:pt x="1405" y="443"/>
                    <a:pt x="443" y="1405"/>
                    <a:pt x="443" y="2589"/>
                  </a:cubicBezTo>
                  <a:cubicBezTo>
                    <a:pt x="443" y="3773"/>
                    <a:pt x="1405" y="4735"/>
                    <a:pt x="2589" y="4735"/>
                  </a:cubicBezTo>
                  <a:cubicBezTo>
                    <a:pt x="3773" y="4735"/>
                    <a:pt x="4735" y="3773"/>
                    <a:pt x="4735" y="2589"/>
                  </a:cubicBezTo>
                  <a:cubicBezTo>
                    <a:pt x="4735" y="1405"/>
                    <a:pt x="3773" y="443"/>
                    <a:pt x="2589" y="443"/>
                  </a:cubicBezTo>
                  <a:close/>
                  <a:moveTo>
                    <a:pt x="2589" y="5173"/>
                  </a:moveTo>
                  <a:cubicBezTo>
                    <a:pt x="1163" y="5173"/>
                    <a:pt x="1" y="4015"/>
                    <a:pt x="1" y="2589"/>
                  </a:cubicBezTo>
                  <a:cubicBezTo>
                    <a:pt x="1" y="1162"/>
                    <a:pt x="1163" y="0"/>
                    <a:pt x="2589" y="0"/>
                  </a:cubicBezTo>
                  <a:cubicBezTo>
                    <a:pt x="4015" y="0"/>
                    <a:pt x="5173" y="1162"/>
                    <a:pt x="5173" y="2589"/>
                  </a:cubicBezTo>
                  <a:cubicBezTo>
                    <a:pt x="5173" y="4015"/>
                    <a:pt x="4015" y="5173"/>
                    <a:pt x="2589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5923549" y="3364273"/>
              <a:ext cx="510516" cy="510192"/>
            </a:xfrm>
            <a:custGeom>
              <a:avLst/>
              <a:gdLst/>
              <a:ahLst/>
              <a:cxnLst/>
              <a:rect l="l" t="t" r="r" b="b"/>
              <a:pathLst>
                <a:path w="4735" h="4732" extrusionOk="0">
                  <a:moveTo>
                    <a:pt x="4735" y="2364"/>
                  </a:moveTo>
                  <a:cubicBezTo>
                    <a:pt x="4735" y="3673"/>
                    <a:pt x="3677" y="4731"/>
                    <a:pt x="2367" y="4731"/>
                  </a:cubicBezTo>
                  <a:cubicBezTo>
                    <a:pt x="1062" y="4731"/>
                    <a:pt x="0" y="3673"/>
                    <a:pt x="0" y="2364"/>
                  </a:cubicBezTo>
                  <a:cubicBezTo>
                    <a:pt x="0" y="1059"/>
                    <a:pt x="1062" y="1"/>
                    <a:pt x="2367" y="1"/>
                  </a:cubicBezTo>
                  <a:cubicBezTo>
                    <a:pt x="3677" y="1"/>
                    <a:pt x="4735" y="1059"/>
                    <a:pt x="4735" y="2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5900153" y="3340445"/>
              <a:ext cx="557309" cy="557848"/>
            </a:xfrm>
            <a:custGeom>
              <a:avLst/>
              <a:gdLst/>
              <a:ahLst/>
              <a:cxnLst/>
              <a:rect l="l" t="t" r="r" b="b"/>
              <a:pathLst>
                <a:path w="5169" h="5174" extrusionOk="0">
                  <a:moveTo>
                    <a:pt x="2584" y="439"/>
                  </a:moveTo>
                  <a:cubicBezTo>
                    <a:pt x="1401" y="439"/>
                    <a:pt x="438" y="1401"/>
                    <a:pt x="438" y="2585"/>
                  </a:cubicBezTo>
                  <a:cubicBezTo>
                    <a:pt x="438" y="3768"/>
                    <a:pt x="1401" y="4735"/>
                    <a:pt x="2584" y="4735"/>
                  </a:cubicBezTo>
                  <a:cubicBezTo>
                    <a:pt x="3768" y="4735"/>
                    <a:pt x="4730" y="3768"/>
                    <a:pt x="4730" y="2585"/>
                  </a:cubicBezTo>
                  <a:cubicBezTo>
                    <a:pt x="4730" y="1401"/>
                    <a:pt x="3768" y="439"/>
                    <a:pt x="2584" y="439"/>
                  </a:cubicBezTo>
                  <a:close/>
                  <a:moveTo>
                    <a:pt x="2584" y="5173"/>
                  </a:moveTo>
                  <a:cubicBezTo>
                    <a:pt x="1158" y="5173"/>
                    <a:pt x="0" y="4011"/>
                    <a:pt x="0" y="2585"/>
                  </a:cubicBezTo>
                  <a:cubicBezTo>
                    <a:pt x="0" y="1163"/>
                    <a:pt x="1158" y="1"/>
                    <a:pt x="2584" y="1"/>
                  </a:cubicBezTo>
                  <a:cubicBezTo>
                    <a:pt x="4011" y="1"/>
                    <a:pt x="5168" y="1163"/>
                    <a:pt x="5168" y="2585"/>
                  </a:cubicBezTo>
                  <a:cubicBezTo>
                    <a:pt x="5168" y="4011"/>
                    <a:pt x="4011" y="5173"/>
                    <a:pt x="2584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5644841" y="2121353"/>
              <a:ext cx="47332" cy="425448"/>
            </a:xfrm>
            <a:custGeom>
              <a:avLst/>
              <a:gdLst/>
              <a:ahLst/>
              <a:cxnLst/>
              <a:rect l="l" t="t" r="r" b="b"/>
              <a:pathLst>
                <a:path w="439" h="3946" extrusionOk="0">
                  <a:moveTo>
                    <a:pt x="222" y="3946"/>
                  </a:moveTo>
                  <a:cubicBezTo>
                    <a:pt x="101" y="3946"/>
                    <a:pt x="1" y="3846"/>
                    <a:pt x="1" y="3725"/>
                  </a:cubicBezTo>
                  <a:lnTo>
                    <a:pt x="1" y="217"/>
                  </a:lnTo>
                  <a:cubicBezTo>
                    <a:pt x="1" y="96"/>
                    <a:pt x="101" y="0"/>
                    <a:pt x="222" y="0"/>
                  </a:cubicBezTo>
                  <a:cubicBezTo>
                    <a:pt x="343" y="0"/>
                    <a:pt x="439" y="96"/>
                    <a:pt x="439" y="217"/>
                  </a:cubicBezTo>
                  <a:lnTo>
                    <a:pt x="439" y="3725"/>
                  </a:lnTo>
                  <a:cubicBezTo>
                    <a:pt x="439" y="3846"/>
                    <a:pt x="343" y="3946"/>
                    <a:pt x="222" y="39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5122249" y="2754241"/>
              <a:ext cx="315151" cy="47332"/>
            </a:xfrm>
            <a:custGeom>
              <a:avLst/>
              <a:gdLst/>
              <a:ahLst/>
              <a:cxnLst/>
              <a:rect l="l" t="t" r="r" b="b"/>
              <a:pathLst>
                <a:path w="2923" h="439" extrusionOk="0">
                  <a:moveTo>
                    <a:pt x="2702" y="439"/>
                  </a:moveTo>
                  <a:lnTo>
                    <a:pt x="222" y="439"/>
                  </a:lnTo>
                  <a:cubicBezTo>
                    <a:pt x="100" y="439"/>
                    <a:pt x="1" y="343"/>
                    <a:pt x="1" y="222"/>
                  </a:cubicBezTo>
                  <a:cubicBezTo>
                    <a:pt x="1" y="100"/>
                    <a:pt x="100" y="1"/>
                    <a:pt x="222" y="1"/>
                  </a:cubicBezTo>
                  <a:lnTo>
                    <a:pt x="2702" y="1"/>
                  </a:lnTo>
                  <a:cubicBezTo>
                    <a:pt x="2823" y="1"/>
                    <a:pt x="2923" y="100"/>
                    <a:pt x="2923" y="222"/>
                  </a:cubicBezTo>
                  <a:cubicBezTo>
                    <a:pt x="2923" y="343"/>
                    <a:pt x="2823" y="439"/>
                    <a:pt x="2702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5886137" y="2118010"/>
              <a:ext cx="774237" cy="607336"/>
            </a:xfrm>
            <a:custGeom>
              <a:avLst/>
              <a:gdLst/>
              <a:ahLst/>
              <a:cxnLst/>
              <a:rect l="l" t="t" r="r" b="b"/>
              <a:pathLst>
                <a:path w="7181" h="5633" extrusionOk="0">
                  <a:moveTo>
                    <a:pt x="247" y="5633"/>
                  </a:moveTo>
                  <a:cubicBezTo>
                    <a:pt x="226" y="5633"/>
                    <a:pt x="204" y="5629"/>
                    <a:pt x="174" y="5620"/>
                  </a:cubicBezTo>
                  <a:cubicBezTo>
                    <a:pt x="104" y="5598"/>
                    <a:pt x="48" y="5542"/>
                    <a:pt x="30" y="5473"/>
                  </a:cubicBezTo>
                  <a:cubicBezTo>
                    <a:pt x="0" y="5364"/>
                    <a:pt x="52" y="5256"/>
                    <a:pt x="148" y="5212"/>
                  </a:cubicBezTo>
                  <a:cubicBezTo>
                    <a:pt x="455" y="5009"/>
                    <a:pt x="4275" y="2043"/>
                    <a:pt x="6799" y="75"/>
                  </a:cubicBezTo>
                  <a:cubicBezTo>
                    <a:pt x="6894" y="1"/>
                    <a:pt x="7033" y="18"/>
                    <a:pt x="7106" y="114"/>
                  </a:cubicBezTo>
                  <a:cubicBezTo>
                    <a:pt x="7180" y="209"/>
                    <a:pt x="7167" y="348"/>
                    <a:pt x="7067" y="421"/>
                  </a:cubicBezTo>
                  <a:cubicBezTo>
                    <a:pt x="7054" y="434"/>
                    <a:pt x="5389" y="1731"/>
                    <a:pt x="3742" y="3010"/>
                  </a:cubicBezTo>
                  <a:cubicBezTo>
                    <a:pt x="2771" y="3760"/>
                    <a:pt x="1999" y="4358"/>
                    <a:pt x="1440" y="4783"/>
                  </a:cubicBezTo>
                  <a:cubicBezTo>
                    <a:pt x="1110" y="5039"/>
                    <a:pt x="850" y="5234"/>
                    <a:pt x="672" y="5368"/>
                  </a:cubicBezTo>
                  <a:cubicBezTo>
                    <a:pt x="395" y="5577"/>
                    <a:pt x="321" y="5633"/>
                    <a:pt x="247" y="56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5866514" y="2880927"/>
              <a:ext cx="791057" cy="47763"/>
            </a:xfrm>
            <a:custGeom>
              <a:avLst/>
              <a:gdLst/>
              <a:ahLst/>
              <a:cxnLst/>
              <a:rect l="l" t="t" r="r" b="b"/>
              <a:pathLst>
                <a:path w="7337" h="443" extrusionOk="0">
                  <a:moveTo>
                    <a:pt x="7115" y="443"/>
                  </a:moveTo>
                  <a:lnTo>
                    <a:pt x="217" y="443"/>
                  </a:lnTo>
                  <a:cubicBezTo>
                    <a:pt x="95" y="443"/>
                    <a:pt x="0" y="343"/>
                    <a:pt x="0" y="222"/>
                  </a:cubicBezTo>
                  <a:cubicBezTo>
                    <a:pt x="0" y="100"/>
                    <a:pt x="95" y="1"/>
                    <a:pt x="217" y="1"/>
                  </a:cubicBezTo>
                  <a:lnTo>
                    <a:pt x="7115" y="1"/>
                  </a:lnTo>
                  <a:cubicBezTo>
                    <a:pt x="7236" y="1"/>
                    <a:pt x="7336" y="100"/>
                    <a:pt x="7336" y="222"/>
                  </a:cubicBezTo>
                  <a:cubicBezTo>
                    <a:pt x="7336" y="343"/>
                    <a:pt x="7236" y="443"/>
                    <a:pt x="7115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5677617" y="3003947"/>
              <a:ext cx="352563" cy="453912"/>
            </a:xfrm>
            <a:custGeom>
              <a:avLst/>
              <a:gdLst/>
              <a:ahLst/>
              <a:cxnLst/>
              <a:rect l="l" t="t" r="r" b="b"/>
              <a:pathLst>
                <a:path w="3270" h="4210" extrusionOk="0">
                  <a:moveTo>
                    <a:pt x="3022" y="4210"/>
                  </a:moveTo>
                  <a:cubicBezTo>
                    <a:pt x="2957" y="4210"/>
                    <a:pt x="2888" y="4180"/>
                    <a:pt x="2845" y="4119"/>
                  </a:cubicBezTo>
                  <a:lnTo>
                    <a:pt x="74" y="377"/>
                  </a:lnTo>
                  <a:cubicBezTo>
                    <a:pt x="0" y="282"/>
                    <a:pt x="22" y="143"/>
                    <a:pt x="122" y="69"/>
                  </a:cubicBezTo>
                  <a:cubicBezTo>
                    <a:pt x="217" y="0"/>
                    <a:pt x="356" y="17"/>
                    <a:pt x="425" y="117"/>
                  </a:cubicBezTo>
                  <a:lnTo>
                    <a:pt x="3200" y="3859"/>
                  </a:lnTo>
                  <a:cubicBezTo>
                    <a:pt x="3270" y="3959"/>
                    <a:pt x="3252" y="4093"/>
                    <a:pt x="3152" y="4167"/>
                  </a:cubicBezTo>
                  <a:cubicBezTo>
                    <a:pt x="3113" y="4197"/>
                    <a:pt x="3070" y="4210"/>
                    <a:pt x="3022" y="4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6410130" y="3616242"/>
              <a:ext cx="247441" cy="47332"/>
            </a:xfrm>
            <a:custGeom>
              <a:avLst/>
              <a:gdLst/>
              <a:ahLst/>
              <a:cxnLst/>
              <a:rect l="l" t="t" r="r" b="b"/>
              <a:pathLst>
                <a:path w="2295" h="439" extrusionOk="0">
                  <a:moveTo>
                    <a:pt x="2073" y="439"/>
                  </a:moveTo>
                  <a:lnTo>
                    <a:pt x="222" y="439"/>
                  </a:lnTo>
                  <a:cubicBezTo>
                    <a:pt x="100" y="439"/>
                    <a:pt x="0" y="343"/>
                    <a:pt x="0" y="222"/>
                  </a:cubicBezTo>
                  <a:cubicBezTo>
                    <a:pt x="0" y="101"/>
                    <a:pt x="100" y="1"/>
                    <a:pt x="222" y="1"/>
                  </a:cubicBezTo>
                  <a:lnTo>
                    <a:pt x="2073" y="1"/>
                  </a:lnTo>
                  <a:cubicBezTo>
                    <a:pt x="2194" y="1"/>
                    <a:pt x="2294" y="101"/>
                    <a:pt x="2294" y="222"/>
                  </a:cubicBezTo>
                  <a:cubicBezTo>
                    <a:pt x="2294" y="343"/>
                    <a:pt x="2194" y="439"/>
                    <a:pt x="2073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5120416" y="3595757"/>
              <a:ext cx="827068" cy="1294457"/>
            </a:xfrm>
            <a:custGeom>
              <a:avLst/>
              <a:gdLst/>
              <a:ahLst/>
              <a:cxnLst/>
              <a:rect l="l" t="t" r="r" b="b"/>
              <a:pathLst>
                <a:path w="7671" h="12006" extrusionOk="0">
                  <a:moveTo>
                    <a:pt x="4848" y="4518"/>
                  </a:moveTo>
                  <a:lnTo>
                    <a:pt x="7232" y="4518"/>
                  </a:lnTo>
                  <a:lnTo>
                    <a:pt x="7232" y="438"/>
                  </a:lnTo>
                  <a:lnTo>
                    <a:pt x="768" y="438"/>
                  </a:lnTo>
                  <a:close/>
                  <a:moveTo>
                    <a:pt x="7449" y="12006"/>
                  </a:moveTo>
                  <a:cubicBezTo>
                    <a:pt x="7332" y="12006"/>
                    <a:pt x="7232" y="11910"/>
                    <a:pt x="7232" y="11789"/>
                  </a:cubicBezTo>
                  <a:lnTo>
                    <a:pt x="7232" y="4956"/>
                  </a:lnTo>
                  <a:lnTo>
                    <a:pt x="4757" y="4956"/>
                  </a:lnTo>
                  <a:cubicBezTo>
                    <a:pt x="4700" y="4956"/>
                    <a:pt x="4644" y="4934"/>
                    <a:pt x="4600" y="4891"/>
                  </a:cubicBezTo>
                  <a:lnTo>
                    <a:pt x="83" y="373"/>
                  </a:lnTo>
                  <a:cubicBezTo>
                    <a:pt x="22" y="312"/>
                    <a:pt x="0" y="217"/>
                    <a:pt x="35" y="134"/>
                  </a:cubicBezTo>
                  <a:cubicBezTo>
                    <a:pt x="70" y="52"/>
                    <a:pt x="152" y="0"/>
                    <a:pt x="239" y="0"/>
                  </a:cubicBezTo>
                  <a:lnTo>
                    <a:pt x="7449" y="0"/>
                  </a:lnTo>
                  <a:cubicBezTo>
                    <a:pt x="7570" y="0"/>
                    <a:pt x="7670" y="100"/>
                    <a:pt x="7670" y="217"/>
                  </a:cubicBezTo>
                  <a:lnTo>
                    <a:pt x="7670" y="11789"/>
                  </a:lnTo>
                  <a:cubicBezTo>
                    <a:pt x="7670" y="11910"/>
                    <a:pt x="7570" y="12006"/>
                    <a:pt x="7449" y="12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5900153" y="4337541"/>
              <a:ext cx="757418" cy="47871"/>
            </a:xfrm>
            <a:custGeom>
              <a:avLst/>
              <a:gdLst/>
              <a:ahLst/>
              <a:cxnLst/>
              <a:rect l="l" t="t" r="r" b="b"/>
              <a:pathLst>
                <a:path w="7025" h="444" extrusionOk="0">
                  <a:moveTo>
                    <a:pt x="6803" y="443"/>
                  </a:moveTo>
                  <a:lnTo>
                    <a:pt x="217" y="443"/>
                  </a:lnTo>
                  <a:cubicBezTo>
                    <a:pt x="100" y="443"/>
                    <a:pt x="0" y="343"/>
                    <a:pt x="0" y="222"/>
                  </a:cubicBezTo>
                  <a:cubicBezTo>
                    <a:pt x="0" y="101"/>
                    <a:pt x="100" y="1"/>
                    <a:pt x="217" y="1"/>
                  </a:cubicBezTo>
                  <a:lnTo>
                    <a:pt x="6803" y="1"/>
                  </a:lnTo>
                  <a:cubicBezTo>
                    <a:pt x="6924" y="1"/>
                    <a:pt x="7024" y="101"/>
                    <a:pt x="7024" y="222"/>
                  </a:cubicBezTo>
                  <a:cubicBezTo>
                    <a:pt x="7024" y="343"/>
                    <a:pt x="6924" y="443"/>
                    <a:pt x="6803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5650016" y="4203416"/>
              <a:ext cx="168411" cy="557309"/>
            </a:xfrm>
            <a:custGeom>
              <a:avLst/>
              <a:gdLst/>
              <a:ahLst/>
              <a:cxnLst/>
              <a:rect l="l" t="t" r="r" b="b"/>
              <a:pathLst>
                <a:path w="1562" h="5169" extrusionOk="0">
                  <a:moveTo>
                    <a:pt x="1561" y="5169"/>
                  </a:moveTo>
                  <a:lnTo>
                    <a:pt x="1" y="5169"/>
                  </a:lnTo>
                  <a:lnTo>
                    <a:pt x="1" y="0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5517724" y="2628095"/>
              <a:ext cx="290460" cy="290353"/>
            </a:xfrm>
            <a:custGeom>
              <a:avLst/>
              <a:gdLst/>
              <a:ahLst/>
              <a:cxnLst/>
              <a:rect l="l" t="t" r="r" b="b"/>
              <a:pathLst>
                <a:path w="2694" h="2693" extrusionOk="0">
                  <a:moveTo>
                    <a:pt x="2693" y="1349"/>
                  </a:moveTo>
                  <a:cubicBezTo>
                    <a:pt x="2693" y="2090"/>
                    <a:pt x="2090" y="2693"/>
                    <a:pt x="1349" y="2693"/>
                  </a:cubicBezTo>
                  <a:cubicBezTo>
                    <a:pt x="603" y="2693"/>
                    <a:pt x="1" y="2090"/>
                    <a:pt x="1" y="1349"/>
                  </a:cubicBezTo>
                  <a:cubicBezTo>
                    <a:pt x="1" y="603"/>
                    <a:pt x="603" y="0"/>
                    <a:pt x="1349" y="0"/>
                  </a:cubicBezTo>
                  <a:cubicBezTo>
                    <a:pt x="2090" y="0"/>
                    <a:pt x="2693" y="603"/>
                    <a:pt x="2693" y="1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5276536" y="3313814"/>
              <a:ext cx="283883" cy="203020"/>
            </a:xfrm>
            <a:custGeom>
              <a:avLst/>
              <a:gdLst/>
              <a:ahLst/>
              <a:cxnLst/>
              <a:rect l="l" t="t" r="r" b="b"/>
              <a:pathLst>
                <a:path w="2633" h="1883" extrusionOk="0">
                  <a:moveTo>
                    <a:pt x="2632" y="1882"/>
                  </a:moveTo>
                  <a:lnTo>
                    <a:pt x="0" y="1882"/>
                  </a:lnTo>
                  <a:lnTo>
                    <a:pt x="0" y="1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5186292" y="2194237"/>
              <a:ext cx="1407234" cy="2623092"/>
            </a:xfrm>
            <a:custGeom>
              <a:avLst/>
              <a:gdLst/>
              <a:ahLst/>
              <a:cxnLst/>
              <a:rect l="l" t="t" r="r" b="b"/>
              <a:pathLst>
                <a:path w="13052" h="24329" extrusionOk="0">
                  <a:moveTo>
                    <a:pt x="781" y="248"/>
                  </a:moveTo>
                  <a:cubicBezTo>
                    <a:pt x="486" y="248"/>
                    <a:pt x="248" y="486"/>
                    <a:pt x="248" y="781"/>
                  </a:cubicBezTo>
                  <a:lnTo>
                    <a:pt x="248" y="23548"/>
                  </a:lnTo>
                  <a:cubicBezTo>
                    <a:pt x="248" y="23843"/>
                    <a:pt x="486" y="24081"/>
                    <a:pt x="781" y="24081"/>
                  </a:cubicBezTo>
                  <a:lnTo>
                    <a:pt x="12271" y="24081"/>
                  </a:lnTo>
                  <a:cubicBezTo>
                    <a:pt x="12565" y="24081"/>
                    <a:pt x="12804" y="23843"/>
                    <a:pt x="12804" y="23548"/>
                  </a:cubicBezTo>
                  <a:lnTo>
                    <a:pt x="12804" y="781"/>
                  </a:lnTo>
                  <a:cubicBezTo>
                    <a:pt x="12804" y="486"/>
                    <a:pt x="12565" y="248"/>
                    <a:pt x="12271" y="248"/>
                  </a:cubicBezTo>
                  <a:close/>
                  <a:moveTo>
                    <a:pt x="12271" y="24328"/>
                  </a:moveTo>
                  <a:lnTo>
                    <a:pt x="781" y="24328"/>
                  </a:lnTo>
                  <a:cubicBezTo>
                    <a:pt x="352" y="24328"/>
                    <a:pt x="1" y="23977"/>
                    <a:pt x="1" y="23548"/>
                  </a:cubicBezTo>
                  <a:lnTo>
                    <a:pt x="1" y="781"/>
                  </a:lnTo>
                  <a:cubicBezTo>
                    <a:pt x="1" y="352"/>
                    <a:pt x="352" y="1"/>
                    <a:pt x="781" y="1"/>
                  </a:cubicBezTo>
                  <a:lnTo>
                    <a:pt x="12271" y="1"/>
                  </a:lnTo>
                  <a:cubicBezTo>
                    <a:pt x="12700" y="1"/>
                    <a:pt x="13051" y="352"/>
                    <a:pt x="13051" y="781"/>
                  </a:cubicBezTo>
                  <a:lnTo>
                    <a:pt x="13051" y="23548"/>
                  </a:lnTo>
                  <a:cubicBezTo>
                    <a:pt x="13051" y="23977"/>
                    <a:pt x="12700" y="24328"/>
                    <a:pt x="12271" y="24328"/>
                  </a:cubicBezTo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5974008" y="3102492"/>
              <a:ext cx="403022" cy="578872"/>
            </a:xfrm>
            <a:custGeom>
              <a:avLst/>
              <a:gdLst/>
              <a:ahLst/>
              <a:cxnLst/>
              <a:rect l="l" t="t" r="r" b="b"/>
              <a:pathLst>
                <a:path w="3738" h="5369" extrusionOk="0">
                  <a:moveTo>
                    <a:pt x="3720" y="1844"/>
                  </a:moveTo>
                  <a:cubicBezTo>
                    <a:pt x="3720" y="1852"/>
                    <a:pt x="3720" y="1857"/>
                    <a:pt x="3720" y="1865"/>
                  </a:cubicBezTo>
                  <a:cubicBezTo>
                    <a:pt x="3738" y="3305"/>
                    <a:pt x="2437" y="4787"/>
                    <a:pt x="1960" y="5282"/>
                  </a:cubicBezTo>
                  <a:cubicBezTo>
                    <a:pt x="1930" y="5316"/>
                    <a:pt x="1899" y="5342"/>
                    <a:pt x="1878" y="5368"/>
                  </a:cubicBezTo>
                  <a:cubicBezTo>
                    <a:pt x="1852" y="5342"/>
                    <a:pt x="1821" y="5316"/>
                    <a:pt x="1791" y="5282"/>
                  </a:cubicBezTo>
                  <a:cubicBezTo>
                    <a:pt x="1314" y="4787"/>
                    <a:pt x="0" y="3292"/>
                    <a:pt x="31" y="1844"/>
                  </a:cubicBezTo>
                  <a:cubicBezTo>
                    <a:pt x="31" y="825"/>
                    <a:pt x="854" y="1"/>
                    <a:pt x="1878" y="1"/>
                  </a:cubicBezTo>
                  <a:cubicBezTo>
                    <a:pt x="2897" y="1"/>
                    <a:pt x="3720" y="825"/>
                    <a:pt x="3720" y="18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6066084" y="3212897"/>
              <a:ext cx="220271" cy="220271"/>
            </a:xfrm>
            <a:custGeom>
              <a:avLst/>
              <a:gdLst/>
              <a:ahLst/>
              <a:cxnLst/>
              <a:rect l="l" t="t" r="r" b="b"/>
              <a:pathLst>
                <a:path w="2043" h="2043" extrusionOk="0">
                  <a:moveTo>
                    <a:pt x="2043" y="1023"/>
                  </a:moveTo>
                  <a:cubicBezTo>
                    <a:pt x="2043" y="1587"/>
                    <a:pt x="1583" y="2042"/>
                    <a:pt x="1019" y="2042"/>
                  </a:cubicBezTo>
                  <a:cubicBezTo>
                    <a:pt x="460" y="2042"/>
                    <a:pt x="0" y="1587"/>
                    <a:pt x="0" y="1023"/>
                  </a:cubicBezTo>
                  <a:cubicBezTo>
                    <a:pt x="0" y="460"/>
                    <a:pt x="460" y="0"/>
                    <a:pt x="1019" y="0"/>
                  </a:cubicBezTo>
                  <a:cubicBezTo>
                    <a:pt x="1583" y="0"/>
                    <a:pt x="2043" y="460"/>
                    <a:pt x="2043" y="1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6115573" y="3267992"/>
              <a:ext cx="121187" cy="109974"/>
            </a:xfrm>
            <a:custGeom>
              <a:avLst/>
              <a:gdLst/>
              <a:ahLst/>
              <a:cxnLst/>
              <a:rect l="l" t="t" r="r" b="b"/>
              <a:pathLst>
                <a:path w="1124" h="1020" extrusionOk="0">
                  <a:moveTo>
                    <a:pt x="560" y="1"/>
                  </a:moveTo>
                  <a:lnTo>
                    <a:pt x="1" y="343"/>
                  </a:lnTo>
                  <a:lnTo>
                    <a:pt x="153" y="343"/>
                  </a:lnTo>
                  <a:lnTo>
                    <a:pt x="153" y="1020"/>
                  </a:lnTo>
                  <a:lnTo>
                    <a:pt x="469" y="1020"/>
                  </a:lnTo>
                  <a:lnTo>
                    <a:pt x="469" y="638"/>
                  </a:lnTo>
                  <a:lnTo>
                    <a:pt x="656" y="638"/>
                  </a:lnTo>
                  <a:lnTo>
                    <a:pt x="656" y="1020"/>
                  </a:lnTo>
                  <a:lnTo>
                    <a:pt x="972" y="1020"/>
                  </a:lnTo>
                  <a:lnTo>
                    <a:pt x="972" y="343"/>
                  </a:lnTo>
                  <a:lnTo>
                    <a:pt x="1124" y="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6154926" y="3714895"/>
              <a:ext cx="42588" cy="42157"/>
            </a:xfrm>
            <a:custGeom>
              <a:avLst/>
              <a:gdLst/>
              <a:ahLst/>
              <a:cxnLst/>
              <a:rect l="l" t="t" r="r" b="b"/>
              <a:pathLst>
                <a:path w="395" h="391" extrusionOk="0">
                  <a:moveTo>
                    <a:pt x="395" y="196"/>
                  </a:moveTo>
                  <a:cubicBezTo>
                    <a:pt x="395" y="304"/>
                    <a:pt x="304" y="391"/>
                    <a:pt x="195" y="391"/>
                  </a:cubicBezTo>
                  <a:cubicBezTo>
                    <a:pt x="87" y="391"/>
                    <a:pt x="0" y="304"/>
                    <a:pt x="0" y="196"/>
                  </a:cubicBezTo>
                  <a:cubicBezTo>
                    <a:pt x="0" y="87"/>
                    <a:pt x="87" y="1"/>
                    <a:pt x="195" y="1"/>
                  </a:cubicBezTo>
                  <a:cubicBezTo>
                    <a:pt x="304" y="1"/>
                    <a:pt x="395" y="87"/>
                    <a:pt x="395" y="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4090542" y="4151987"/>
              <a:ext cx="875262" cy="671811"/>
            </a:xfrm>
            <a:custGeom>
              <a:avLst/>
              <a:gdLst/>
              <a:ahLst/>
              <a:cxnLst/>
              <a:rect l="l" t="t" r="r" b="b"/>
              <a:pathLst>
                <a:path w="8118" h="6231" extrusionOk="0">
                  <a:moveTo>
                    <a:pt x="8117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4090542" y="4151987"/>
              <a:ext cx="329167" cy="671811"/>
            </a:xfrm>
            <a:custGeom>
              <a:avLst/>
              <a:gdLst/>
              <a:ahLst/>
              <a:cxnLst/>
              <a:rect l="l" t="t" r="r" b="b"/>
              <a:pathLst>
                <a:path w="3053" h="6231" extrusionOk="0">
                  <a:moveTo>
                    <a:pt x="3053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4801060" y="4733015"/>
              <a:ext cx="126362" cy="29111"/>
            </a:xfrm>
            <a:custGeom>
              <a:avLst/>
              <a:gdLst/>
              <a:ahLst/>
              <a:cxnLst/>
              <a:rect l="l" t="t" r="r" b="b"/>
              <a:pathLst>
                <a:path w="1172" h="270" extrusionOk="0">
                  <a:moveTo>
                    <a:pt x="1172" y="270"/>
                  </a:moveTo>
                  <a:lnTo>
                    <a:pt x="1" y="270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4473834" y="4733015"/>
              <a:ext cx="126362" cy="55742"/>
            </a:xfrm>
            <a:custGeom>
              <a:avLst/>
              <a:gdLst/>
              <a:ahLst/>
              <a:cxnLst/>
              <a:rect l="l" t="t" r="r" b="b"/>
              <a:pathLst>
                <a:path w="1172" h="517" extrusionOk="0">
                  <a:moveTo>
                    <a:pt x="1172" y="517"/>
                  </a:moveTo>
                  <a:lnTo>
                    <a:pt x="1" y="517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4801060" y="4773770"/>
              <a:ext cx="126362" cy="29542"/>
            </a:xfrm>
            <a:custGeom>
              <a:avLst/>
              <a:gdLst/>
              <a:ahLst/>
              <a:cxnLst/>
              <a:rect l="l" t="t" r="r" b="b"/>
              <a:pathLst>
                <a:path w="1172" h="274" extrusionOk="0">
                  <a:moveTo>
                    <a:pt x="1172" y="273"/>
                  </a:moveTo>
                  <a:lnTo>
                    <a:pt x="1" y="273"/>
                  </a:lnTo>
                  <a:lnTo>
                    <a:pt x="1" y="0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4209788" y="4151987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8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4214424" y="4681586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9" y="1315"/>
                  </a:moveTo>
                  <a:lnTo>
                    <a:pt x="1" y="1315"/>
                  </a:lnTo>
                  <a:lnTo>
                    <a:pt x="1" y="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4652487" y="4151987"/>
              <a:ext cx="101564" cy="141780"/>
            </a:xfrm>
            <a:custGeom>
              <a:avLst/>
              <a:gdLst/>
              <a:ahLst/>
              <a:cxnLst/>
              <a:rect l="l" t="t" r="r" b="b"/>
              <a:pathLst>
                <a:path w="942" h="1315" extrusionOk="0">
                  <a:moveTo>
                    <a:pt x="941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4391569" y="3751337"/>
              <a:ext cx="521837" cy="400758"/>
            </a:xfrm>
            <a:custGeom>
              <a:avLst/>
              <a:gdLst/>
              <a:ahLst/>
              <a:cxnLst/>
              <a:rect l="l" t="t" r="r" b="b"/>
              <a:pathLst>
                <a:path w="4840" h="3717" extrusionOk="0">
                  <a:moveTo>
                    <a:pt x="4840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4391569" y="3751337"/>
              <a:ext cx="196443" cy="400758"/>
            </a:xfrm>
            <a:custGeom>
              <a:avLst/>
              <a:gdLst/>
              <a:ahLst/>
              <a:cxnLst/>
              <a:rect l="l" t="t" r="r" b="b"/>
              <a:pathLst>
                <a:path w="1822" h="3717" extrusionOk="0">
                  <a:moveTo>
                    <a:pt x="1822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4815184" y="4097755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4620250" y="4097755"/>
              <a:ext cx="74825" cy="33316"/>
            </a:xfrm>
            <a:custGeom>
              <a:avLst/>
              <a:gdLst/>
              <a:ahLst/>
              <a:cxnLst/>
              <a:rect l="l" t="t" r="r" b="b"/>
              <a:pathLst>
                <a:path w="694" h="309" extrusionOk="0">
                  <a:moveTo>
                    <a:pt x="694" y="308"/>
                  </a:moveTo>
                  <a:lnTo>
                    <a:pt x="0" y="308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4815184" y="4122121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4462621" y="3751337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6"/>
                  </a:moveTo>
                  <a:lnTo>
                    <a:pt x="1" y="786"/>
                  </a:lnTo>
                  <a:lnTo>
                    <a:pt x="1" y="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4465424" y="4066919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5"/>
                  </a:moveTo>
                  <a:lnTo>
                    <a:pt x="1" y="785"/>
                  </a:lnTo>
                  <a:lnTo>
                    <a:pt x="1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4726343" y="3751337"/>
              <a:ext cx="60809" cy="84745"/>
            </a:xfrm>
            <a:custGeom>
              <a:avLst/>
              <a:gdLst/>
              <a:ahLst/>
              <a:cxnLst/>
              <a:rect l="l" t="t" r="r" b="b"/>
              <a:pathLst>
                <a:path w="564" h="786" extrusionOk="0">
                  <a:moveTo>
                    <a:pt x="564" y="786"/>
                  </a:moveTo>
                  <a:lnTo>
                    <a:pt x="0" y="786"/>
                  </a:lnTo>
                  <a:lnTo>
                    <a:pt x="0" y="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5113839" y="3481147"/>
              <a:ext cx="517632" cy="1154294"/>
            </a:xfrm>
            <a:custGeom>
              <a:avLst/>
              <a:gdLst/>
              <a:ahLst/>
              <a:cxnLst/>
              <a:rect l="l" t="t" r="r" b="b"/>
              <a:pathLst>
                <a:path w="4801" h="10706" extrusionOk="0">
                  <a:moveTo>
                    <a:pt x="2212" y="5221"/>
                  </a:moveTo>
                  <a:lnTo>
                    <a:pt x="2836" y="1"/>
                  </a:lnTo>
                  <a:cubicBezTo>
                    <a:pt x="2836" y="1"/>
                    <a:pt x="1" y="3729"/>
                    <a:pt x="529" y="5277"/>
                  </a:cubicBezTo>
                  <a:cubicBezTo>
                    <a:pt x="946" y="6491"/>
                    <a:pt x="3044" y="9474"/>
                    <a:pt x="3933" y="10706"/>
                  </a:cubicBezTo>
                  <a:cubicBezTo>
                    <a:pt x="4232" y="10602"/>
                    <a:pt x="4553" y="10480"/>
                    <a:pt x="4800" y="10276"/>
                  </a:cubicBezTo>
                  <a:cubicBezTo>
                    <a:pt x="4176" y="8382"/>
                    <a:pt x="3352" y="6504"/>
                    <a:pt x="2212" y="522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5537886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0" y="430"/>
                  </a:moveTo>
                  <a:cubicBezTo>
                    <a:pt x="243" y="768"/>
                    <a:pt x="395" y="972"/>
                    <a:pt x="395" y="972"/>
                  </a:cubicBezTo>
                  <a:lnTo>
                    <a:pt x="1080" y="655"/>
                  </a:lnTo>
                  <a:cubicBezTo>
                    <a:pt x="1010" y="438"/>
                    <a:pt x="941" y="217"/>
                    <a:pt x="867" y="0"/>
                  </a:cubicBezTo>
                  <a:cubicBezTo>
                    <a:pt x="620" y="204"/>
                    <a:pt x="299" y="326"/>
                    <a:pt x="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5010118" y="2092781"/>
              <a:ext cx="357199" cy="433426"/>
            </a:xfrm>
            <a:custGeom>
              <a:avLst/>
              <a:gdLst/>
              <a:ahLst/>
              <a:cxnLst/>
              <a:rect l="l" t="t" r="r" b="b"/>
              <a:pathLst>
                <a:path w="3313" h="4020" extrusionOk="0">
                  <a:moveTo>
                    <a:pt x="2458" y="3266"/>
                  </a:moveTo>
                  <a:cubicBezTo>
                    <a:pt x="2463" y="3266"/>
                    <a:pt x="2463" y="3261"/>
                    <a:pt x="2467" y="3257"/>
                  </a:cubicBezTo>
                  <a:cubicBezTo>
                    <a:pt x="2480" y="3213"/>
                    <a:pt x="2463" y="3170"/>
                    <a:pt x="2454" y="3127"/>
                  </a:cubicBezTo>
                  <a:cubicBezTo>
                    <a:pt x="2441" y="3001"/>
                    <a:pt x="2562" y="2906"/>
                    <a:pt x="2662" y="2819"/>
                  </a:cubicBezTo>
                  <a:cubicBezTo>
                    <a:pt x="2905" y="2615"/>
                    <a:pt x="3057" y="2320"/>
                    <a:pt x="3161" y="2021"/>
                  </a:cubicBezTo>
                  <a:cubicBezTo>
                    <a:pt x="3252" y="1752"/>
                    <a:pt x="3312" y="1458"/>
                    <a:pt x="3256" y="1176"/>
                  </a:cubicBezTo>
                  <a:cubicBezTo>
                    <a:pt x="3200" y="881"/>
                    <a:pt x="3022" y="612"/>
                    <a:pt x="2788" y="426"/>
                  </a:cubicBezTo>
                  <a:cubicBezTo>
                    <a:pt x="2554" y="235"/>
                    <a:pt x="2263" y="122"/>
                    <a:pt x="1964" y="74"/>
                  </a:cubicBezTo>
                  <a:cubicBezTo>
                    <a:pt x="1531" y="1"/>
                    <a:pt x="1045" y="79"/>
                    <a:pt x="746" y="400"/>
                  </a:cubicBezTo>
                  <a:cubicBezTo>
                    <a:pt x="520" y="638"/>
                    <a:pt x="434" y="976"/>
                    <a:pt x="408" y="1306"/>
                  </a:cubicBezTo>
                  <a:cubicBezTo>
                    <a:pt x="390" y="1514"/>
                    <a:pt x="390" y="1735"/>
                    <a:pt x="277" y="1908"/>
                  </a:cubicBezTo>
                  <a:cubicBezTo>
                    <a:pt x="212" y="2004"/>
                    <a:pt x="121" y="2078"/>
                    <a:pt x="43" y="2160"/>
                  </a:cubicBezTo>
                  <a:cubicBezTo>
                    <a:pt x="30" y="2173"/>
                    <a:pt x="17" y="2190"/>
                    <a:pt x="9" y="2212"/>
                  </a:cubicBezTo>
                  <a:cubicBezTo>
                    <a:pt x="0" y="2260"/>
                    <a:pt x="48" y="2303"/>
                    <a:pt x="95" y="2325"/>
                  </a:cubicBezTo>
                  <a:cubicBezTo>
                    <a:pt x="139" y="2342"/>
                    <a:pt x="195" y="2359"/>
                    <a:pt x="217" y="2407"/>
                  </a:cubicBezTo>
                  <a:cubicBezTo>
                    <a:pt x="243" y="2455"/>
                    <a:pt x="247" y="2541"/>
                    <a:pt x="247" y="2593"/>
                  </a:cubicBezTo>
                  <a:cubicBezTo>
                    <a:pt x="247" y="2706"/>
                    <a:pt x="264" y="2763"/>
                    <a:pt x="282" y="2888"/>
                  </a:cubicBezTo>
                  <a:cubicBezTo>
                    <a:pt x="304" y="3018"/>
                    <a:pt x="369" y="3109"/>
                    <a:pt x="369" y="3248"/>
                  </a:cubicBezTo>
                  <a:cubicBezTo>
                    <a:pt x="369" y="3404"/>
                    <a:pt x="386" y="3543"/>
                    <a:pt x="529" y="3604"/>
                  </a:cubicBezTo>
                  <a:cubicBezTo>
                    <a:pt x="611" y="3634"/>
                    <a:pt x="824" y="3625"/>
                    <a:pt x="906" y="3604"/>
                  </a:cubicBezTo>
                  <a:cubicBezTo>
                    <a:pt x="1132" y="3534"/>
                    <a:pt x="1205" y="3560"/>
                    <a:pt x="1396" y="3426"/>
                  </a:cubicBezTo>
                  <a:cubicBezTo>
                    <a:pt x="1396" y="3625"/>
                    <a:pt x="1396" y="3820"/>
                    <a:pt x="1396" y="4020"/>
                  </a:cubicBezTo>
                  <a:cubicBezTo>
                    <a:pt x="1734" y="3786"/>
                    <a:pt x="2072" y="3552"/>
                    <a:pt x="2406" y="3313"/>
                  </a:cubicBezTo>
                  <a:cubicBezTo>
                    <a:pt x="2428" y="3300"/>
                    <a:pt x="2445" y="3287"/>
                    <a:pt x="2458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4968501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26" y="807"/>
                  </a:moveTo>
                  <a:lnTo>
                    <a:pt x="889" y="807"/>
                  </a:lnTo>
                  <a:cubicBezTo>
                    <a:pt x="941" y="530"/>
                    <a:pt x="989" y="261"/>
                    <a:pt x="1036" y="1"/>
                  </a:cubicBezTo>
                  <a:lnTo>
                    <a:pt x="0" y="1"/>
                  </a:lnTo>
                  <a:cubicBezTo>
                    <a:pt x="13" y="499"/>
                    <a:pt x="26" y="807"/>
                    <a:pt x="26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4960091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3993" y="1"/>
                  </a:moveTo>
                  <a:lnTo>
                    <a:pt x="746" y="478"/>
                  </a:lnTo>
                  <a:cubicBezTo>
                    <a:pt x="746" y="478"/>
                    <a:pt x="590" y="4284"/>
                    <a:pt x="247" y="6773"/>
                  </a:cubicBezTo>
                  <a:cubicBezTo>
                    <a:pt x="0" y="8616"/>
                    <a:pt x="39" y="11594"/>
                    <a:pt x="78" y="13021"/>
                  </a:cubicBezTo>
                  <a:lnTo>
                    <a:pt x="1114" y="13021"/>
                  </a:lnTo>
                  <a:cubicBezTo>
                    <a:pt x="1587" y="10389"/>
                    <a:pt x="1756" y="8772"/>
                    <a:pt x="1682" y="7970"/>
                  </a:cubicBezTo>
                  <a:cubicBezTo>
                    <a:pt x="1682" y="7970"/>
                    <a:pt x="3924" y="3270"/>
                    <a:pt x="4193" y="2390"/>
                  </a:cubicBezTo>
                  <a:cubicBezTo>
                    <a:pt x="4592" y="1093"/>
                    <a:pt x="3993" y="1"/>
                    <a:pt x="3993" y="1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5148017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296" y="512"/>
                  </a:moveTo>
                  <a:lnTo>
                    <a:pt x="1296" y="0"/>
                  </a:lnTo>
                  <a:cubicBezTo>
                    <a:pt x="1296" y="0"/>
                    <a:pt x="260" y="551"/>
                    <a:pt x="0" y="989"/>
                  </a:cubicBezTo>
                  <a:lnTo>
                    <a:pt x="26" y="14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4984781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2810" y="1"/>
                  </a:moveTo>
                  <a:cubicBezTo>
                    <a:pt x="2810" y="1"/>
                    <a:pt x="1315" y="655"/>
                    <a:pt x="656" y="2273"/>
                  </a:cubicBezTo>
                  <a:cubicBezTo>
                    <a:pt x="1" y="3885"/>
                    <a:pt x="517" y="7632"/>
                    <a:pt x="517" y="7632"/>
                  </a:cubicBezTo>
                  <a:cubicBezTo>
                    <a:pt x="517" y="7632"/>
                    <a:pt x="3010" y="7792"/>
                    <a:pt x="3764" y="7155"/>
                  </a:cubicBezTo>
                  <a:cubicBezTo>
                    <a:pt x="3764" y="7155"/>
                    <a:pt x="4384" y="417"/>
                    <a:pt x="2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5011520" y="2081137"/>
              <a:ext cx="372186" cy="348790"/>
            </a:xfrm>
            <a:custGeom>
              <a:avLst/>
              <a:gdLst/>
              <a:ahLst/>
              <a:cxnLst/>
              <a:rect l="l" t="t" r="r" b="b"/>
              <a:pathLst>
                <a:path w="3452" h="3235" extrusionOk="0">
                  <a:moveTo>
                    <a:pt x="317" y="1167"/>
                  </a:moveTo>
                  <a:cubicBezTo>
                    <a:pt x="0" y="768"/>
                    <a:pt x="863" y="0"/>
                    <a:pt x="1665" y="48"/>
                  </a:cubicBezTo>
                  <a:cubicBezTo>
                    <a:pt x="2467" y="96"/>
                    <a:pt x="3451" y="343"/>
                    <a:pt x="3404" y="1505"/>
                  </a:cubicBezTo>
                  <a:cubicBezTo>
                    <a:pt x="3356" y="2667"/>
                    <a:pt x="2441" y="3235"/>
                    <a:pt x="2441" y="3235"/>
                  </a:cubicBezTo>
                  <a:cubicBezTo>
                    <a:pt x="2441" y="3235"/>
                    <a:pt x="2177" y="3009"/>
                    <a:pt x="2255" y="2298"/>
                  </a:cubicBezTo>
                  <a:cubicBezTo>
                    <a:pt x="2333" y="1583"/>
                    <a:pt x="1999" y="1752"/>
                    <a:pt x="1856" y="1925"/>
                  </a:cubicBezTo>
                  <a:cubicBezTo>
                    <a:pt x="1713" y="2094"/>
                    <a:pt x="1435" y="1444"/>
                    <a:pt x="1140" y="1336"/>
                  </a:cubicBezTo>
                  <a:cubicBezTo>
                    <a:pt x="845" y="1227"/>
                    <a:pt x="568" y="1474"/>
                    <a:pt x="317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4896479" y="1980112"/>
              <a:ext cx="566150" cy="347927"/>
            </a:xfrm>
            <a:custGeom>
              <a:avLst/>
              <a:gdLst/>
              <a:ahLst/>
              <a:cxnLst/>
              <a:rect l="l" t="t" r="r" b="b"/>
              <a:pathLst>
                <a:path w="5251" h="3227" extrusionOk="0">
                  <a:moveTo>
                    <a:pt x="4297" y="3227"/>
                  </a:moveTo>
                  <a:cubicBezTo>
                    <a:pt x="4297" y="3227"/>
                    <a:pt x="5251" y="1709"/>
                    <a:pt x="3812" y="855"/>
                  </a:cubicBezTo>
                  <a:cubicBezTo>
                    <a:pt x="2372" y="1"/>
                    <a:pt x="1631" y="1289"/>
                    <a:pt x="1631" y="1289"/>
                  </a:cubicBezTo>
                  <a:cubicBezTo>
                    <a:pt x="1631" y="1289"/>
                    <a:pt x="343" y="981"/>
                    <a:pt x="174" y="1132"/>
                  </a:cubicBezTo>
                  <a:cubicBezTo>
                    <a:pt x="0" y="1289"/>
                    <a:pt x="4297" y="3227"/>
                    <a:pt x="4297" y="32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5048825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75" y="57"/>
                  </a:moveTo>
                  <a:cubicBezTo>
                    <a:pt x="75" y="57"/>
                    <a:pt x="239" y="0"/>
                    <a:pt x="369" y="31"/>
                  </a:cubicBezTo>
                  <a:cubicBezTo>
                    <a:pt x="504" y="57"/>
                    <a:pt x="669" y="170"/>
                    <a:pt x="656" y="213"/>
                  </a:cubicBezTo>
                  <a:cubicBezTo>
                    <a:pt x="647" y="261"/>
                    <a:pt x="565" y="278"/>
                    <a:pt x="452" y="213"/>
                  </a:cubicBezTo>
                  <a:cubicBezTo>
                    <a:pt x="343" y="152"/>
                    <a:pt x="53" y="252"/>
                    <a:pt x="27" y="191"/>
                  </a:cubicBezTo>
                  <a:cubicBezTo>
                    <a:pt x="1" y="126"/>
                    <a:pt x="1" y="79"/>
                    <a:pt x="75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5058636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348" y="144"/>
                  </a:moveTo>
                  <a:cubicBezTo>
                    <a:pt x="343" y="144"/>
                    <a:pt x="339" y="144"/>
                    <a:pt x="339" y="144"/>
                  </a:cubicBezTo>
                  <a:cubicBezTo>
                    <a:pt x="157" y="35"/>
                    <a:pt x="31" y="113"/>
                    <a:pt x="27" y="113"/>
                  </a:cubicBezTo>
                  <a:cubicBezTo>
                    <a:pt x="18" y="122"/>
                    <a:pt x="10" y="118"/>
                    <a:pt x="5" y="109"/>
                  </a:cubicBezTo>
                  <a:cubicBezTo>
                    <a:pt x="1" y="105"/>
                    <a:pt x="1" y="92"/>
                    <a:pt x="10" y="87"/>
                  </a:cubicBezTo>
                  <a:cubicBezTo>
                    <a:pt x="14" y="87"/>
                    <a:pt x="153" y="1"/>
                    <a:pt x="352" y="118"/>
                  </a:cubicBezTo>
                  <a:cubicBezTo>
                    <a:pt x="361" y="122"/>
                    <a:pt x="365" y="131"/>
                    <a:pt x="361" y="135"/>
                  </a:cubicBezTo>
                  <a:cubicBezTo>
                    <a:pt x="356" y="144"/>
                    <a:pt x="352" y="144"/>
                    <a:pt x="34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5067046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74" y="87"/>
                  </a:moveTo>
                  <a:cubicBezTo>
                    <a:pt x="174" y="134"/>
                    <a:pt x="135" y="169"/>
                    <a:pt x="88" y="169"/>
                  </a:cubicBezTo>
                  <a:cubicBezTo>
                    <a:pt x="40" y="169"/>
                    <a:pt x="1" y="134"/>
                    <a:pt x="1" y="87"/>
                  </a:cubicBezTo>
                  <a:cubicBezTo>
                    <a:pt x="1" y="39"/>
                    <a:pt x="40" y="0"/>
                    <a:pt x="88" y="0"/>
                  </a:cubicBezTo>
                  <a:cubicBezTo>
                    <a:pt x="135" y="0"/>
                    <a:pt x="174" y="39"/>
                    <a:pt x="174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6"/>
            <p:cNvSpPr/>
            <p:nvPr/>
          </p:nvSpPr>
          <p:spPr>
            <a:xfrm>
              <a:off x="5067046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79" y="22"/>
                  </a:moveTo>
                  <a:cubicBezTo>
                    <a:pt x="79" y="35"/>
                    <a:pt x="62" y="44"/>
                    <a:pt x="40" y="44"/>
                  </a:cubicBezTo>
                  <a:cubicBezTo>
                    <a:pt x="18" y="44"/>
                    <a:pt x="1" y="35"/>
                    <a:pt x="1" y="22"/>
                  </a:cubicBezTo>
                  <a:cubicBezTo>
                    <a:pt x="1" y="13"/>
                    <a:pt x="18" y="0"/>
                    <a:pt x="40" y="0"/>
                  </a:cubicBezTo>
                  <a:cubicBezTo>
                    <a:pt x="62" y="0"/>
                    <a:pt x="79" y="13"/>
                    <a:pt x="7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6"/>
            <p:cNvSpPr/>
            <p:nvPr/>
          </p:nvSpPr>
          <p:spPr>
            <a:xfrm>
              <a:off x="5037612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49" y="174"/>
                  </a:moveTo>
                  <a:cubicBezTo>
                    <a:pt x="22" y="174"/>
                    <a:pt x="5" y="170"/>
                    <a:pt x="5" y="166"/>
                  </a:cubicBezTo>
                  <a:cubicBezTo>
                    <a:pt x="1" y="166"/>
                    <a:pt x="1" y="161"/>
                    <a:pt x="1" y="157"/>
                  </a:cubicBezTo>
                  <a:cubicBezTo>
                    <a:pt x="1" y="153"/>
                    <a:pt x="9" y="153"/>
                    <a:pt x="9" y="153"/>
                  </a:cubicBezTo>
                  <a:cubicBezTo>
                    <a:pt x="18" y="157"/>
                    <a:pt x="131" y="200"/>
                    <a:pt x="248" y="5"/>
                  </a:cubicBezTo>
                  <a:cubicBezTo>
                    <a:pt x="252" y="1"/>
                    <a:pt x="257" y="1"/>
                    <a:pt x="261" y="5"/>
                  </a:cubicBezTo>
                  <a:cubicBezTo>
                    <a:pt x="265" y="5"/>
                    <a:pt x="265" y="10"/>
                    <a:pt x="261" y="14"/>
                  </a:cubicBezTo>
                  <a:cubicBezTo>
                    <a:pt x="179" y="148"/>
                    <a:pt x="96" y="174"/>
                    <a:pt x="49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4335504" y="2730845"/>
              <a:ext cx="684533" cy="525610"/>
            </a:xfrm>
            <a:custGeom>
              <a:avLst/>
              <a:gdLst/>
              <a:ahLst/>
              <a:cxnLst/>
              <a:rect l="l" t="t" r="r" b="b"/>
              <a:pathLst>
                <a:path w="6349" h="4875" extrusionOk="0">
                  <a:moveTo>
                    <a:pt x="6348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6348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6"/>
            <p:cNvSpPr/>
            <p:nvPr/>
          </p:nvSpPr>
          <p:spPr>
            <a:xfrm>
              <a:off x="4335504" y="2730845"/>
              <a:ext cx="257253" cy="525610"/>
            </a:xfrm>
            <a:custGeom>
              <a:avLst/>
              <a:gdLst/>
              <a:ahLst/>
              <a:cxnLst/>
              <a:rect l="l" t="t" r="r" b="b"/>
              <a:pathLst>
                <a:path w="2386" h="4875" extrusionOk="0">
                  <a:moveTo>
                    <a:pt x="2385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6"/>
            <p:cNvSpPr/>
            <p:nvPr/>
          </p:nvSpPr>
          <p:spPr>
            <a:xfrm>
              <a:off x="4890872" y="3185296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6"/>
            <p:cNvSpPr/>
            <p:nvPr/>
          </p:nvSpPr>
          <p:spPr>
            <a:xfrm>
              <a:off x="4635129" y="3185296"/>
              <a:ext cx="98761" cy="43558"/>
            </a:xfrm>
            <a:custGeom>
              <a:avLst/>
              <a:gdLst/>
              <a:ahLst/>
              <a:cxnLst/>
              <a:rect l="l" t="t" r="r" b="b"/>
              <a:pathLst>
                <a:path w="916" h="404" extrusionOk="0">
                  <a:moveTo>
                    <a:pt x="916" y="404"/>
                  </a:moveTo>
                  <a:lnTo>
                    <a:pt x="1" y="404"/>
                  </a:lnTo>
                  <a:lnTo>
                    <a:pt x="1" y="0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6"/>
            <p:cNvSpPr/>
            <p:nvPr/>
          </p:nvSpPr>
          <p:spPr>
            <a:xfrm>
              <a:off x="4890872" y="3217533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6"/>
            <p:cNvSpPr/>
            <p:nvPr/>
          </p:nvSpPr>
          <p:spPr>
            <a:xfrm>
              <a:off x="4428550" y="2730845"/>
              <a:ext cx="47763" cy="110944"/>
            </a:xfrm>
            <a:custGeom>
              <a:avLst/>
              <a:gdLst/>
              <a:ahLst/>
              <a:cxnLst/>
              <a:rect l="l" t="t" r="r" b="b"/>
              <a:pathLst>
                <a:path w="443" h="1029" extrusionOk="0">
                  <a:moveTo>
                    <a:pt x="44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4432324" y="3145080"/>
              <a:ext cx="47763" cy="110836"/>
            </a:xfrm>
            <a:custGeom>
              <a:avLst/>
              <a:gdLst/>
              <a:ahLst/>
              <a:cxnLst/>
              <a:rect l="l" t="t" r="r" b="b"/>
              <a:pathLst>
                <a:path w="443" h="1028" extrusionOk="0">
                  <a:moveTo>
                    <a:pt x="442" y="1028"/>
                  </a:moveTo>
                  <a:lnTo>
                    <a:pt x="0" y="1028"/>
                  </a:lnTo>
                  <a:lnTo>
                    <a:pt x="0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4774968" y="2730845"/>
              <a:ext cx="79030" cy="110944"/>
            </a:xfrm>
            <a:custGeom>
              <a:avLst/>
              <a:gdLst/>
              <a:ahLst/>
              <a:cxnLst/>
              <a:rect l="l" t="t" r="r" b="b"/>
              <a:pathLst>
                <a:path w="733" h="1029" extrusionOk="0">
                  <a:moveTo>
                    <a:pt x="73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4720197" y="2661195"/>
              <a:ext cx="615746" cy="540058"/>
            </a:xfrm>
            <a:custGeom>
              <a:avLst/>
              <a:gdLst/>
              <a:ahLst/>
              <a:cxnLst/>
              <a:rect l="l" t="t" r="r" b="b"/>
              <a:pathLst>
                <a:path w="5711" h="5009" extrusionOk="0">
                  <a:moveTo>
                    <a:pt x="3530" y="2949"/>
                  </a:moveTo>
                  <a:cubicBezTo>
                    <a:pt x="3560" y="2286"/>
                    <a:pt x="3634" y="1488"/>
                    <a:pt x="3669" y="1336"/>
                  </a:cubicBezTo>
                  <a:cubicBezTo>
                    <a:pt x="3773" y="872"/>
                    <a:pt x="3994" y="1"/>
                    <a:pt x="4614" y="18"/>
                  </a:cubicBezTo>
                  <a:cubicBezTo>
                    <a:pt x="5711" y="49"/>
                    <a:pt x="4978" y="4801"/>
                    <a:pt x="4380" y="4905"/>
                  </a:cubicBezTo>
                  <a:cubicBezTo>
                    <a:pt x="3786" y="5009"/>
                    <a:pt x="1" y="4905"/>
                    <a:pt x="1" y="4905"/>
                  </a:cubicBezTo>
                  <a:lnTo>
                    <a:pt x="1" y="4441"/>
                  </a:lnTo>
                  <a:cubicBezTo>
                    <a:pt x="1" y="4441"/>
                    <a:pt x="2182" y="3933"/>
                    <a:pt x="3569" y="3873"/>
                  </a:cubicBezTo>
                  <a:cubicBezTo>
                    <a:pt x="3504" y="3877"/>
                    <a:pt x="3504" y="3452"/>
                    <a:pt x="3530" y="2949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5076426" y="2630898"/>
              <a:ext cx="262859" cy="346418"/>
            </a:xfrm>
            <a:custGeom>
              <a:avLst/>
              <a:gdLst/>
              <a:ahLst/>
              <a:cxnLst/>
              <a:rect l="l" t="t" r="r" b="b"/>
              <a:pathLst>
                <a:path w="2438" h="3213" extrusionOk="0">
                  <a:moveTo>
                    <a:pt x="1" y="2931"/>
                  </a:moveTo>
                  <a:cubicBezTo>
                    <a:pt x="1" y="2931"/>
                    <a:pt x="70" y="182"/>
                    <a:pt x="1254" y="91"/>
                  </a:cubicBezTo>
                  <a:cubicBezTo>
                    <a:pt x="2437" y="0"/>
                    <a:pt x="1960" y="3213"/>
                    <a:pt x="1960" y="32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4550492" y="3110470"/>
              <a:ext cx="191807" cy="99192"/>
            </a:xfrm>
            <a:custGeom>
              <a:avLst/>
              <a:gdLst/>
              <a:ahLst/>
              <a:cxnLst/>
              <a:rect l="l" t="t" r="r" b="b"/>
              <a:pathLst>
                <a:path w="1779" h="920" extrusionOk="0">
                  <a:moveTo>
                    <a:pt x="1571" y="265"/>
                  </a:moveTo>
                  <a:cubicBezTo>
                    <a:pt x="1571" y="265"/>
                    <a:pt x="1293" y="1"/>
                    <a:pt x="1176" y="1"/>
                  </a:cubicBezTo>
                  <a:cubicBezTo>
                    <a:pt x="1059" y="5"/>
                    <a:pt x="846" y="40"/>
                    <a:pt x="803" y="44"/>
                  </a:cubicBezTo>
                  <a:cubicBezTo>
                    <a:pt x="760" y="48"/>
                    <a:pt x="599" y="48"/>
                    <a:pt x="599" y="105"/>
                  </a:cubicBezTo>
                  <a:cubicBezTo>
                    <a:pt x="604" y="157"/>
                    <a:pt x="773" y="209"/>
                    <a:pt x="842" y="183"/>
                  </a:cubicBezTo>
                  <a:cubicBezTo>
                    <a:pt x="907" y="161"/>
                    <a:pt x="998" y="178"/>
                    <a:pt x="998" y="178"/>
                  </a:cubicBezTo>
                  <a:cubicBezTo>
                    <a:pt x="998" y="178"/>
                    <a:pt x="751" y="269"/>
                    <a:pt x="591" y="291"/>
                  </a:cubicBezTo>
                  <a:cubicBezTo>
                    <a:pt x="435" y="313"/>
                    <a:pt x="49" y="412"/>
                    <a:pt x="53" y="477"/>
                  </a:cubicBezTo>
                  <a:cubicBezTo>
                    <a:pt x="57" y="543"/>
                    <a:pt x="682" y="477"/>
                    <a:pt x="682" y="477"/>
                  </a:cubicBezTo>
                  <a:cubicBezTo>
                    <a:pt x="682" y="477"/>
                    <a:pt x="1" y="569"/>
                    <a:pt x="14" y="655"/>
                  </a:cubicBezTo>
                  <a:cubicBezTo>
                    <a:pt x="27" y="738"/>
                    <a:pt x="291" y="690"/>
                    <a:pt x="365" y="686"/>
                  </a:cubicBezTo>
                  <a:cubicBezTo>
                    <a:pt x="443" y="681"/>
                    <a:pt x="591" y="664"/>
                    <a:pt x="591" y="664"/>
                  </a:cubicBezTo>
                  <a:cubicBezTo>
                    <a:pt x="591" y="664"/>
                    <a:pt x="131" y="716"/>
                    <a:pt x="131" y="764"/>
                  </a:cubicBezTo>
                  <a:cubicBezTo>
                    <a:pt x="131" y="816"/>
                    <a:pt x="218" y="820"/>
                    <a:pt x="378" y="816"/>
                  </a:cubicBezTo>
                  <a:cubicBezTo>
                    <a:pt x="543" y="807"/>
                    <a:pt x="630" y="807"/>
                    <a:pt x="630" y="807"/>
                  </a:cubicBezTo>
                  <a:cubicBezTo>
                    <a:pt x="630" y="807"/>
                    <a:pt x="383" y="820"/>
                    <a:pt x="391" y="872"/>
                  </a:cubicBezTo>
                  <a:cubicBezTo>
                    <a:pt x="400" y="920"/>
                    <a:pt x="664" y="911"/>
                    <a:pt x="825" y="911"/>
                  </a:cubicBezTo>
                  <a:cubicBezTo>
                    <a:pt x="985" y="911"/>
                    <a:pt x="1063" y="907"/>
                    <a:pt x="1141" y="902"/>
                  </a:cubicBezTo>
                  <a:cubicBezTo>
                    <a:pt x="1224" y="902"/>
                    <a:pt x="1640" y="742"/>
                    <a:pt x="1709" y="742"/>
                  </a:cubicBezTo>
                  <a:cubicBezTo>
                    <a:pt x="1779" y="742"/>
                    <a:pt x="1636" y="295"/>
                    <a:pt x="1571" y="265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4803863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332" y="44"/>
                  </a:moveTo>
                  <a:lnTo>
                    <a:pt x="1228" y="391"/>
                  </a:lnTo>
                  <a:cubicBezTo>
                    <a:pt x="1228" y="391"/>
                    <a:pt x="231" y="568"/>
                    <a:pt x="118" y="802"/>
                  </a:cubicBezTo>
                  <a:cubicBezTo>
                    <a:pt x="1" y="1032"/>
                    <a:pt x="27" y="1171"/>
                    <a:pt x="27" y="1171"/>
                  </a:cubicBezTo>
                  <a:lnTo>
                    <a:pt x="2485" y="1171"/>
                  </a:lnTo>
                  <a:lnTo>
                    <a:pt x="2485" y="200"/>
                  </a:lnTo>
                  <a:cubicBezTo>
                    <a:pt x="2485" y="200"/>
                    <a:pt x="2394" y="126"/>
                    <a:pt x="2299" y="269"/>
                  </a:cubicBezTo>
                  <a:cubicBezTo>
                    <a:pt x="2203" y="408"/>
                    <a:pt x="1818" y="473"/>
                    <a:pt x="1774" y="364"/>
                  </a:cubicBezTo>
                  <a:cubicBezTo>
                    <a:pt x="1731" y="256"/>
                    <a:pt x="1792" y="191"/>
                    <a:pt x="1735" y="122"/>
                  </a:cubicBezTo>
                  <a:cubicBezTo>
                    <a:pt x="1679" y="52"/>
                    <a:pt x="1410" y="0"/>
                    <a:pt x="1332" y="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5454111" y="4600292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703" y="451"/>
                  </a:moveTo>
                  <a:lnTo>
                    <a:pt x="781" y="803"/>
                  </a:lnTo>
                  <a:cubicBezTo>
                    <a:pt x="781" y="803"/>
                    <a:pt x="1" y="1449"/>
                    <a:pt x="14" y="1704"/>
                  </a:cubicBezTo>
                  <a:cubicBezTo>
                    <a:pt x="27" y="1965"/>
                    <a:pt x="118" y="2073"/>
                    <a:pt x="118" y="2073"/>
                  </a:cubicBezTo>
                  <a:lnTo>
                    <a:pt x="2260" y="863"/>
                  </a:lnTo>
                  <a:lnTo>
                    <a:pt x="1779" y="18"/>
                  </a:lnTo>
                  <a:cubicBezTo>
                    <a:pt x="1779" y="18"/>
                    <a:pt x="1666" y="0"/>
                    <a:pt x="1653" y="170"/>
                  </a:cubicBezTo>
                  <a:cubicBezTo>
                    <a:pt x="1640" y="339"/>
                    <a:pt x="1336" y="586"/>
                    <a:pt x="1245" y="512"/>
                  </a:cubicBezTo>
                  <a:cubicBezTo>
                    <a:pt x="1150" y="438"/>
                    <a:pt x="1176" y="352"/>
                    <a:pt x="1089" y="317"/>
                  </a:cubicBezTo>
                  <a:cubicBezTo>
                    <a:pt x="1007" y="287"/>
                    <a:pt x="747" y="373"/>
                    <a:pt x="703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3085035" y="3481147"/>
              <a:ext cx="518063" cy="1154294"/>
            </a:xfrm>
            <a:custGeom>
              <a:avLst/>
              <a:gdLst/>
              <a:ahLst/>
              <a:cxnLst/>
              <a:rect l="l" t="t" r="r" b="b"/>
              <a:pathLst>
                <a:path w="4805" h="10706" extrusionOk="0">
                  <a:moveTo>
                    <a:pt x="2593" y="5221"/>
                  </a:moveTo>
                  <a:lnTo>
                    <a:pt x="1969" y="1"/>
                  </a:lnTo>
                  <a:cubicBezTo>
                    <a:pt x="1969" y="1"/>
                    <a:pt x="4804" y="3729"/>
                    <a:pt x="4276" y="5277"/>
                  </a:cubicBezTo>
                  <a:cubicBezTo>
                    <a:pt x="3859" y="6491"/>
                    <a:pt x="1761" y="9474"/>
                    <a:pt x="872" y="10706"/>
                  </a:cubicBezTo>
                  <a:cubicBezTo>
                    <a:pt x="568" y="10602"/>
                    <a:pt x="252" y="10480"/>
                    <a:pt x="1" y="10276"/>
                  </a:cubicBezTo>
                  <a:cubicBezTo>
                    <a:pt x="629" y="8382"/>
                    <a:pt x="1453" y="6504"/>
                    <a:pt x="2593" y="522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3062609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1080" y="430"/>
                  </a:moveTo>
                  <a:cubicBezTo>
                    <a:pt x="837" y="768"/>
                    <a:pt x="685" y="972"/>
                    <a:pt x="685" y="972"/>
                  </a:cubicBezTo>
                  <a:lnTo>
                    <a:pt x="0" y="655"/>
                  </a:lnTo>
                  <a:cubicBezTo>
                    <a:pt x="65" y="438"/>
                    <a:pt x="139" y="217"/>
                    <a:pt x="209" y="0"/>
                  </a:cubicBezTo>
                  <a:cubicBezTo>
                    <a:pt x="460" y="204"/>
                    <a:pt x="776" y="326"/>
                    <a:pt x="108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3349619" y="2092781"/>
              <a:ext cx="357307" cy="433426"/>
            </a:xfrm>
            <a:custGeom>
              <a:avLst/>
              <a:gdLst/>
              <a:ahLst/>
              <a:cxnLst/>
              <a:rect l="l" t="t" r="r" b="b"/>
              <a:pathLst>
                <a:path w="3314" h="4020" extrusionOk="0">
                  <a:moveTo>
                    <a:pt x="855" y="3266"/>
                  </a:moveTo>
                  <a:cubicBezTo>
                    <a:pt x="850" y="3266"/>
                    <a:pt x="846" y="3261"/>
                    <a:pt x="846" y="3257"/>
                  </a:cubicBezTo>
                  <a:cubicBezTo>
                    <a:pt x="829" y="3213"/>
                    <a:pt x="850" y="3170"/>
                    <a:pt x="855" y="3127"/>
                  </a:cubicBezTo>
                  <a:cubicBezTo>
                    <a:pt x="872" y="3001"/>
                    <a:pt x="751" y="2906"/>
                    <a:pt x="651" y="2819"/>
                  </a:cubicBezTo>
                  <a:cubicBezTo>
                    <a:pt x="408" y="2615"/>
                    <a:pt x="256" y="2320"/>
                    <a:pt x="152" y="2021"/>
                  </a:cubicBezTo>
                  <a:cubicBezTo>
                    <a:pt x="57" y="1752"/>
                    <a:pt x="1" y="1458"/>
                    <a:pt x="53" y="1176"/>
                  </a:cubicBezTo>
                  <a:cubicBezTo>
                    <a:pt x="109" y="881"/>
                    <a:pt x="287" y="612"/>
                    <a:pt x="525" y="426"/>
                  </a:cubicBezTo>
                  <a:cubicBezTo>
                    <a:pt x="759" y="235"/>
                    <a:pt x="1050" y="122"/>
                    <a:pt x="1349" y="74"/>
                  </a:cubicBezTo>
                  <a:cubicBezTo>
                    <a:pt x="1783" y="1"/>
                    <a:pt x="2268" y="79"/>
                    <a:pt x="2567" y="400"/>
                  </a:cubicBezTo>
                  <a:cubicBezTo>
                    <a:pt x="2793" y="638"/>
                    <a:pt x="2879" y="976"/>
                    <a:pt x="2905" y="1306"/>
                  </a:cubicBezTo>
                  <a:cubicBezTo>
                    <a:pt x="2923" y="1514"/>
                    <a:pt x="2918" y="1735"/>
                    <a:pt x="3036" y="1908"/>
                  </a:cubicBezTo>
                  <a:cubicBezTo>
                    <a:pt x="3096" y="2004"/>
                    <a:pt x="3192" y="2078"/>
                    <a:pt x="3270" y="2160"/>
                  </a:cubicBezTo>
                  <a:cubicBezTo>
                    <a:pt x="3283" y="2173"/>
                    <a:pt x="3296" y="2190"/>
                    <a:pt x="3300" y="2212"/>
                  </a:cubicBezTo>
                  <a:cubicBezTo>
                    <a:pt x="3313" y="2260"/>
                    <a:pt x="3265" y="2303"/>
                    <a:pt x="3218" y="2325"/>
                  </a:cubicBezTo>
                  <a:cubicBezTo>
                    <a:pt x="3174" y="2342"/>
                    <a:pt x="3118" y="2359"/>
                    <a:pt x="3096" y="2407"/>
                  </a:cubicBezTo>
                  <a:cubicBezTo>
                    <a:pt x="3070" y="2455"/>
                    <a:pt x="3066" y="2541"/>
                    <a:pt x="3066" y="2593"/>
                  </a:cubicBezTo>
                  <a:cubicBezTo>
                    <a:pt x="3066" y="2706"/>
                    <a:pt x="3049" y="2763"/>
                    <a:pt x="3027" y="2888"/>
                  </a:cubicBezTo>
                  <a:cubicBezTo>
                    <a:pt x="3010" y="3018"/>
                    <a:pt x="2944" y="3109"/>
                    <a:pt x="2944" y="3248"/>
                  </a:cubicBezTo>
                  <a:cubicBezTo>
                    <a:pt x="2940" y="3404"/>
                    <a:pt x="2927" y="3543"/>
                    <a:pt x="2784" y="3604"/>
                  </a:cubicBezTo>
                  <a:cubicBezTo>
                    <a:pt x="2702" y="3634"/>
                    <a:pt x="2489" y="3625"/>
                    <a:pt x="2407" y="3604"/>
                  </a:cubicBezTo>
                  <a:cubicBezTo>
                    <a:pt x="2181" y="3534"/>
                    <a:pt x="2108" y="3560"/>
                    <a:pt x="1917" y="3426"/>
                  </a:cubicBezTo>
                  <a:cubicBezTo>
                    <a:pt x="1917" y="3625"/>
                    <a:pt x="1917" y="3820"/>
                    <a:pt x="1917" y="4020"/>
                  </a:cubicBezTo>
                  <a:cubicBezTo>
                    <a:pt x="1579" y="3786"/>
                    <a:pt x="1241" y="3552"/>
                    <a:pt x="902" y="3313"/>
                  </a:cubicBezTo>
                  <a:cubicBezTo>
                    <a:pt x="885" y="3300"/>
                    <a:pt x="863" y="3287"/>
                    <a:pt x="855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3636630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1011" y="807"/>
                  </a:moveTo>
                  <a:lnTo>
                    <a:pt x="148" y="807"/>
                  </a:lnTo>
                  <a:cubicBezTo>
                    <a:pt x="96" y="530"/>
                    <a:pt x="48" y="261"/>
                    <a:pt x="1" y="1"/>
                  </a:cubicBezTo>
                  <a:lnTo>
                    <a:pt x="1037" y="1"/>
                  </a:lnTo>
                  <a:cubicBezTo>
                    <a:pt x="1024" y="499"/>
                    <a:pt x="1011" y="807"/>
                    <a:pt x="1011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3261748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594" y="1"/>
                  </a:moveTo>
                  <a:lnTo>
                    <a:pt x="3846" y="478"/>
                  </a:lnTo>
                  <a:cubicBezTo>
                    <a:pt x="3846" y="478"/>
                    <a:pt x="4002" y="4284"/>
                    <a:pt x="4340" y="6773"/>
                  </a:cubicBezTo>
                  <a:cubicBezTo>
                    <a:pt x="4592" y="8616"/>
                    <a:pt x="4553" y="11594"/>
                    <a:pt x="4514" y="13021"/>
                  </a:cubicBezTo>
                  <a:lnTo>
                    <a:pt x="3478" y="13021"/>
                  </a:lnTo>
                  <a:cubicBezTo>
                    <a:pt x="3005" y="10389"/>
                    <a:pt x="2836" y="8772"/>
                    <a:pt x="2910" y="7970"/>
                  </a:cubicBezTo>
                  <a:cubicBezTo>
                    <a:pt x="2910" y="7970"/>
                    <a:pt x="668" y="3270"/>
                    <a:pt x="395" y="2390"/>
                  </a:cubicBezTo>
                  <a:cubicBezTo>
                    <a:pt x="0" y="1093"/>
                    <a:pt x="594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3429081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" y="512"/>
                  </a:moveTo>
                  <a:lnTo>
                    <a:pt x="1" y="0"/>
                  </a:lnTo>
                  <a:cubicBezTo>
                    <a:pt x="1" y="0"/>
                    <a:pt x="1037" y="551"/>
                    <a:pt x="1297" y="989"/>
                  </a:cubicBezTo>
                  <a:lnTo>
                    <a:pt x="1271" y="1444"/>
                  </a:ln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3259376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1575" y="1"/>
                  </a:moveTo>
                  <a:cubicBezTo>
                    <a:pt x="1575" y="1"/>
                    <a:pt x="3070" y="655"/>
                    <a:pt x="3725" y="2273"/>
                  </a:cubicBezTo>
                  <a:cubicBezTo>
                    <a:pt x="4384" y="3885"/>
                    <a:pt x="3868" y="7632"/>
                    <a:pt x="3868" y="7632"/>
                  </a:cubicBezTo>
                  <a:cubicBezTo>
                    <a:pt x="3868" y="7632"/>
                    <a:pt x="1375" y="7792"/>
                    <a:pt x="616" y="7155"/>
                  </a:cubicBezTo>
                  <a:cubicBezTo>
                    <a:pt x="616" y="7155"/>
                    <a:pt x="1" y="417"/>
                    <a:pt x="1575" y="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3595983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594" y="57"/>
                  </a:moveTo>
                  <a:cubicBezTo>
                    <a:pt x="594" y="57"/>
                    <a:pt x="430" y="0"/>
                    <a:pt x="295" y="31"/>
                  </a:cubicBezTo>
                  <a:cubicBezTo>
                    <a:pt x="165" y="57"/>
                    <a:pt x="0" y="170"/>
                    <a:pt x="13" y="213"/>
                  </a:cubicBezTo>
                  <a:cubicBezTo>
                    <a:pt x="22" y="261"/>
                    <a:pt x="105" y="278"/>
                    <a:pt x="217" y="213"/>
                  </a:cubicBezTo>
                  <a:cubicBezTo>
                    <a:pt x="326" y="152"/>
                    <a:pt x="616" y="252"/>
                    <a:pt x="642" y="191"/>
                  </a:cubicBezTo>
                  <a:cubicBezTo>
                    <a:pt x="668" y="126"/>
                    <a:pt x="664" y="79"/>
                    <a:pt x="594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6"/>
            <p:cNvSpPr/>
            <p:nvPr/>
          </p:nvSpPr>
          <p:spPr>
            <a:xfrm>
              <a:off x="3618840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18" y="144"/>
                  </a:moveTo>
                  <a:cubicBezTo>
                    <a:pt x="14" y="144"/>
                    <a:pt x="10" y="144"/>
                    <a:pt x="5" y="135"/>
                  </a:cubicBezTo>
                  <a:cubicBezTo>
                    <a:pt x="1" y="131"/>
                    <a:pt x="5" y="122"/>
                    <a:pt x="10" y="118"/>
                  </a:cubicBezTo>
                  <a:cubicBezTo>
                    <a:pt x="209" y="1"/>
                    <a:pt x="352" y="87"/>
                    <a:pt x="356" y="87"/>
                  </a:cubicBezTo>
                  <a:cubicBezTo>
                    <a:pt x="365" y="92"/>
                    <a:pt x="365" y="105"/>
                    <a:pt x="361" y="109"/>
                  </a:cubicBezTo>
                  <a:cubicBezTo>
                    <a:pt x="356" y="118"/>
                    <a:pt x="348" y="122"/>
                    <a:pt x="339" y="113"/>
                  </a:cubicBezTo>
                  <a:cubicBezTo>
                    <a:pt x="335" y="113"/>
                    <a:pt x="209" y="35"/>
                    <a:pt x="27" y="144"/>
                  </a:cubicBezTo>
                  <a:cubicBezTo>
                    <a:pt x="23" y="144"/>
                    <a:pt x="23" y="144"/>
                    <a:pt x="1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>
              <a:off x="3631023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" y="87"/>
                  </a:moveTo>
                  <a:cubicBezTo>
                    <a:pt x="1" y="134"/>
                    <a:pt x="40" y="169"/>
                    <a:pt x="87" y="169"/>
                  </a:cubicBezTo>
                  <a:cubicBezTo>
                    <a:pt x="135" y="169"/>
                    <a:pt x="174" y="134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40" y="0"/>
                    <a:pt x="1" y="39"/>
                    <a:pt x="1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6"/>
            <p:cNvSpPr/>
            <p:nvPr/>
          </p:nvSpPr>
          <p:spPr>
            <a:xfrm>
              <a:off x="3641374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0" y="22"/>
                  </a:moveTo>
                  <a:cubicBezTo>
                    <a:pt x="0" y="35"/>
                    <a:pt x="17" y="44"/>
                    <a:pt x="39" y="44"/>
                  </a:cubicBezTo>
                  <a:cubicBezTo>
                    <a:pt x="61" y="44"/>
                    <a:pt x="78" y="35"/>
                    <a:pt x="78" y="22"/>
                  </a:cubicBezTo>
                  <a:cubicBezTo>
                    <a:pt x="78" y="13"/>
                    <a:pt x="61" y="0"/>
                    <a:pt x="39" y="0"/>
                  </a:cubicBezTo>
                  <a:cubicBezTo>
                    <a:pt x="17" y="0"/>
                    <a:pt x="0" y="13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3650646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218" y="174"/>
                  </a:moveTo>
                  <a:cubicBezTo>
                    <a:pt x="170" y="174"/>
                    <a:pt x="87" y="148"/>
                    <a:pt x="5" y="14"/>
                  </a:cubicBezTo>
                  <a:cubicBezTo>
                    <a:pt x="1" y="10"/>
                    <a:pt x="1" y="5"/>
                    <a:pt x="5" y="5"/>
                  </a:cubicBezTo>
                  <a:cubicBezTo>
                    <a:pt x="9" y="1"/>
                    <a:pt x="14" y="1"/>
                    <a:pt x="18" y="5"/>
                  </a:cubicBezTo>
                  <a:cubicBezTo>
                    <a:pt x="135" y="200"/>
                    <a:pt x="248" y="157"/>
                    <a:pt x="252" y="153"/>
                  </a:cubicBezTo>
                  <a:cubicBezTo>
                    <a:pt x="257" y="153"/>
                    <a:pt x="261" y="153"/>
                    <a:pt x="265" y="157"/>
                  </a:cubicBezTo>
                  <a:cubicBezTo>
                    <a:pt x="265" y="161"/>
                    <a:pt x="265" y="166"/>
                    <a:pt x="261" y="166"/>
                  </a:cubicBezTo>
                  <a:cubicBezTo>
                    <a:pt x="257" y="170"/>
                    <a:pt x="244" y="174"/>
                    <a:pt x="218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3645040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154" y="44"/>
                  </a:moveTo>
                  <a:lnTo>
                    <a:pt x="1254" y="391"/>
                  </a:lnTo>
                  <a:cubicBezTo>
                    <a:pt x="1254" y="391"/>
                    <a:pt x="2255" y="568"/>
                    <a:pt x="2368" y="802"/>
                  </a:cubicBezTo>
                  <a:cubicBezTo>
                    <a:pt x="2485" y="1032"/>
                    <a:pt x="2459" y="1171"/>
                    <a:pt x="2459" y="1171"/>
                  </a:cubicBezTo>
                  <a:lnTo>
                    <a:pt x="1" y="1171"/>
                  </a:lnTo>
                  <a:lnTo>
                    <a:pt x="1" y="200"/>
                  </a:lnTo>
                  <a:cubicBezTo>
                    <a:pt x="1" y="200"/>
                    <a:pt x="92" y="126"/>
                    <a:pt x="187" y="269"/>
                  </a:cubicBezTo>
                  <a:cubicBezTo>
                    <a:pt x="283" y="408"/>
                    <a:pt x="668" y="473"/>
                    <a:pt x="712" y="364"/>
                  </a:cubicBezTo>
                  <a:cubicBezTo>
                    <a:pt x="755" y="256"/>
                    <a:pt x="690" y="191"/>
                    <a:pt x="751" y="122"/>
                  </a:cubicBezTo>
                  <a:cubicBezTo>
                    <a:pt x="807" y="52"/>
                    <a:pt x="1076" y="0"/>
                    <a:pt x="1154" y="44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3022824" y="4605898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1557" y="451"/>
                  </a:moveTo>
                  <a:lnTo>
                    <a:pt x="1479" y="803"/>
                  </a:lnTo>
                  <a:cubicBezTo>
                    <a:pt x="1479" y="803"/>
                    <a:pt x="2260" y="1449"/>
                    <a:pt x="2247" y="1709"/>
                  </a:cubicBezTo>
                  <a:cubicBezTo>
                    <a:pt x="2234" y="1965"/>
                    <a:pt x="2143" y="2073"/>
                    <a:pt x="2143" y="2073"/>
                  </a:cubicBezTo>
                  <a:lnTo>
                    <a:pt x="1" y="863"/>
                  </a:lnTo>
                  <a:lnTo>
                    <a:pt x="478" y="18"/>
                  </a:lnTo>
                  <a:cubicBezTo>
                    <a:pt x="478" y="18"/>
                    <a:pt x="591" y="0"/>
                    <a:pt x="608" y="170"/>
                  </a:cubicBezTo>
                  <a:cubicBezTo>
                    <a:pt x="621" y="339"/>
                    <a:pt x="924" y="586"/>
                    <a:pt x="1015" y="512"/>
                  </a:cubicBezTo>
                  <a:cubicBezTo>
                    <a:pt x="1111" y="438"/>
                    <a:pt x="1085" y="352"/>
                    <a:pt x="1172" y="321"/>
                  </a:cubicBezTo>
                  <a:cubicBezTo>
                    <a:pt x="1254" y="287"/>
                    <a:pt x="1514" y="373"/>
                    <a:pt x="1557" y="45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3292584" y="2057740"/>
              <a:ext cx="374558" cy="372186"/>
            </a:xfrm>
            <a:custGeom>
              <a:avLst/>
              <a:gdLst/>
              <a:ahLst/>
              <a:cxnLst/>
              <a:rect l="l" t="t" r="r" b="b"/>
              <a:pathLst>
                <a:path w="3474" h="3452" extrusionOk="0">
                  <a:moveTo>
                    <a:pt x="2420" y="161"/>
                  </a:moveTo>
                  <a:cubicBezTo>
                    <a:pt x="2541" y="174"/>
                    <a:pt x="3473" y="469"/>
                    <a:pt x="3456" y="1050"/>
                  </a:cubicBezTo>
                  <a:cubicBezTo>
                    <a:pt x="3434" y="1631"/>
                    <a:pt x="2563" y="1540"/>
                    <a:pt x="2563" y="1540"/>
                  </a:cubicBezTo>
                  <a:cubicBezTo>
                    <a:pt x="2563" y="1540"/>
                    <a:pt x="2624" y="2086"/>
                    <a:pt x="2316" y="2134"/>
                  </a:cubicBezTo>
                  <a:cubicBezTo>
                    <a:pt x="2012" y="2181"/>
                    <a:pt x="1908" y="1778"/>
                    <a:pt x="1726" y="1973"/>
                  </a:cubicBezTo>
                  <a:cubicBezTo>
                    <a:pt x="1544" y="2173"/>
                    <a:pt x="1939" y="2251"/>
                    <a:pt x="1861" y="2702"/>
                  </a:cubicBezTo>
                  <a:cubicBezTo>
                    <a:pt x="1778" y="3148"/>
                    <a:pt x="1384" y="3452"/>
                    <a:pt x="1384" y="3452"/>
                  </a:cubicBezTo>
                  <a:cubicBezTo>
                    <a:pt x="1384" y="3452"/>
                    <a:pt x="1024" y="3109"/>
                    <a:pt x="512" y="2359"/>
                  </a:cubicBezTo>
                  <a:cubicBezTo>
                    <a:pt x="1" y="1609"/>
                    <a:pt x="829" y="1"/>
                    <a:pt x="2420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 rot="2309903">
              <a:off x="3189175" y="2725241"/>
              <a:ext cx="805497" cy="482587"/>
            </a:xfrm>
            <a:custGeom>
              <a:avLst/>
              <a:gdLst/>
              <a:ahLst/>
              <a:cxnLst/>
              <a:rect l="l" t="t" r="r" b="b"/>
              <a:pathLst>
                <a:path w="7471" h="4476" extrusionOk="0">
                  <a:moveTo>
                    <a:pt x="3464" y="2121"/>
                  </a:moveTo>
                  <a:cubicBezTo>
                    <a:pt x="3052" y="1605"/>
                    <a:pt x="2528" y="998"/>
                    <a:pt x="2411" y="894"/>
                  </a:cubicBezTo>
                  <a:cubicBezTo>
                    <a:pt x="2055" y="577"/>
                    <a:pt x="1366" y="1"/>
                    <a:pt x="872" y="378"/>
                  </a:cubicBezTo>
                  <a:cubicBezTo>
                    <a:pt x="0" y="1041"/>
                    <a:pt x="3369" y="4475"/>
                    <a:pt x="3915" y="4211"/>
                  </a:cubicBezTo>
                  <a:cubicBezTo>
                    <a:pt x="4462" y="3946"/>
                    <a:pt x="7471" y="1657"/>
                    <a:pt x="7471" y="1657"/>
                  </a:cubicBezTo>
                  <a:lnTo>
                    <a:pt x="7202" y="1280"/>
                  </a:lnTo>
                  <a:cubicBezTo>
                    <a:pt x="7202" y="1280"/>
                    <a:pt x="5134" y="2138"/>
                    <a:pt x="3972" y="2901"/>
                  </a:cubicBezTo>
                  <a:cubicBezTo>
                    <a:pt x="4024" y="2867"/>
                    <a:pt x="3781" y="2520"/>
                    <a:pt x="3464" y="2121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 rot="2309903">
              <a:off x="3275407" y="2557175"/>
              <a:ext cx="397843" cy="384366"/>
            </a:xfrm>
            <a:custGeom>
              <a:avLst/>
              <a:gdLst/>
              <a:ahLst/>
              <a:cxnLst/>
              <a:rect l="l" t="t" r="r" b="b"/>
              <a:pathLst>
                <a:path w="3690" h="3565" extrusionOk="0">
                  <a:moveTo>
                    <a:pt x="3690" y="2194"/>
                  </a:moveTo>
                  <a:cubicBezTo>
                    <a:pt x="3690" y="2194"/>
                    <a:pt x="2025" y="1"/>
                    <a:pt x="1015" y="616"/>
                  </a:cubicBezTo>
                  <a:cubicBezTo>
                    <a:pt x="0" y="1236"/>
                    <a:pt x="2264" y="3564"/>
                    <a:pt x="2264" y="3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 rot="2309903">
              <a:off x="3936463" y="3087327"/>
              <a:ext cx="168841" cy="138005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35" y="768"/>
                  </a:moveTo>
                  <a:cubicBezTo>
                    <a:pt x="35" y="768"/>
                    <a:pt x="105" y="391"/>
                    <a:pt x="204" y="326"/>
                  </a:cubicBezTo>
                  <a:cubicBezTo>
                    <a:pt x="300" y="256"/>
                    <a:pt x="495" y="161"/>
                    <a:pt x="534" y="139"/>
                  </a:cubicBezTo>
                  <a:cubicBezTo>
                    <a:pt x="569" y="117"/>
                    <a:pt x="699" y="26"/>
                    <a:pt x="729" y="70"/>
                  </a:cubicBezTo>
                  <a:cubicBezTo>
                    <a:pt x="759" y="117"/>
                    <a:pt x="651" y="260"/>
                    <a:pt x="582" y="278"/>
                  </a:cubicBezTo>
                  <a:cubicBezTo>
                    <a:pt x="512" y="295"/>
                    <a:pt x="452" y="365"/>
                    <a:pt x="452" y="365"/>
                  </a:cubicBezTo>
                  <a:cubicBezTo>
                    <a:pt x="452" y="365"/>
                    <a:pt x="707" y="291"/>
                    <a:pt x="846" y="217"/>
                  </a:cubicBezTo>
                  <a:cubicBezTo>
                    <a:pt x="989" y="143"/>
                    <a:pt x="1358" y="0"/>
                    <a:pt x="1392" y="52"/>
                  </a:cubicBezTo>
                  <a:cubicBezTo>
                    <a:pt x="1427" y="109"/>
                    <a:pt x="885" y="421"/>
                    <a:pt x="885" y="421"/>
                  </a:cubicBezTo>
                  <a:cubicBezTo>
                    <a:pt x="885" y="421"/>
                    <a:pt x="1488" y="100"/>
                    <a:pt x="1527" y="178"/>
                  </a:cubicBezTo>
                  <a:cubicBezTo>
                    <a:pt x="1566" y="252"/>
                    <a:pt x="1327" y="369"/>
                    <a:pt x="1262" y="408"/>
                  </a:cubicBezTo>
                  <a:cubicBezTo>
                    <a:pt x="1197" y="451"/>
                    <a:pt x="1067" y="521"/>
                    <a:pt x="1067" y="521"/>
                  </a:cubicBezTo>
                  <a:cubicBezTo>
                    <a:pt x="1067" y="521"/>
                    <a:pt x="1466" y="295"/>
                    <a:pt x="1497" y="334"/>
                  </a:cubicBezTo>
                  <a:cubicBezTo>
                    <a:pt x="1527" y="373"/>
                    <a:pt x="1458" y="430"/>
                    <a:pt x="1323" y="521"/>
                  </a:cubicBezTo>
                  <a:cubicBezTo>
                    <a:pt x="1189" y="607"/>
                    <a:pt x="1115" y="659"/>
                    <a:pt x="1115" y="659"/>
                  </a:cubicBezTo>
                  <a:cubicBezTo>
                    <a:pt x="1115" y="659"/>
                    <a:pt x="1327" y="529"/>
                    <a:pt x="1349" y="573"/>
                  </a:cubicBezTo>
                  <a:cubicBezTo>
                    <a:pt x="1371" y="620"/>
                    <a:pt x="1150" y="763"/>
                    <a:pt x="1020" y="859"/>
                  </a:cubicBezTo>
                  <a:cubicBezTo>
                    <a:pt x="890" y="950"/>
                    <a:pt x="820" y="993"/>
                    <a:pt x="755" y="1037"/>
                  </a:cubicBezTo>
                  <a:cubicBezTo>
                    <a:pt x="690" y="1080"/>
                    <a:pt x="257" y="1197"/>
                    <a:pt x="200" y="1236"/>
                  </a:cubicBezTo>
                  <a:cubicBezTo>
                    <a:pt x="148" y="1279"/>
                    <a:pt x="1" y="828"/>
                    <a:pt x="35" y="768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2655921" y="4819485"/>
              <a:ext cx="4075502" cy="9057"/>
            </a:xfrm>
            <a:custGeom>
              <a:avLst/>
              <a:gdLst/>
              <a:ahLst/>
              <a:cxnLst/>
              <a:rect l="l" t="t" r="r" b="b"/>
              <a:pathLst>
                <a:path w="37800" h="84" extrusionOk="0">
                  <a:moveTo>
                    <a:pt x="37760" y="83"/>
                  </a:moveTo>
                  <a:lnTo>
                    <a:pt x="44" y="83"/>
                  </a:lnTo>
                  <a:cubicBezTo>
                    <a:pt x="22" y="83"/>
                    <a:pt x="0" y="62"/>
                    <a:pt x="0" y="40"/>
                  </a:cubicBezTo>
                  <a:cubicBezTo>
                    <a:pt x="0" y="18"/>
                    <a:pt x="22" y="1"/>
                    <a:pt x="44" y="1"/>
                  </a:cubicBezTo>
                  <a:lnTo>
                    <a:pt x="37760" y="1"/>
                  </a:lnTo>
                  <a:cubicBezTo>
                    <a:pt x="37782" y="1"/>
                    <a:pt x="37799" y="18"/>
                    <a:pt x="37799" y="40"/>
                  </a:cubicBezTo>
                  <a:cubicBezTo>
                    <a:pt x="37799" y="62"/>
                    <a:pt x="37782" y="83"/>
                    <a:pt x="37760" y="83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5" name="Google Shape;2195;p36"/>
          <p:cNvSpPr/>
          <p:nvPr/>
        </p:nvSpPr>
        <p:spPr>
          <a:xfrm>
            <a:off x="3164025" y="24470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36"/>
          <p:cNvSpPr/>
          <p:nvPr/>
        </p:nvSpPr>
        <p:spPr>
          <a:xfrm>
            <a:off x="4153725" y="24470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Google Shape;2197;p36"/>
          <p:cNvSpPr/>
          <p:nvPr/>
        </p:nvSpPr>
        <p:spPr>
          <a:xfrm>
            <a:off x="4623500" y="223680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36"/>
          <p:cNvSpPr/>
          <p:nvPr/>
        </p:nvSpPr>
        <p:spPr>
          <a:xfrm>
            <a:off x="5610188" y="28602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160</Words>
  <Application>Microsoft Macintosh PowerPoint</Application>
  <PresentationFormat>On-screen Show (16:9)</PresentationFormat>
  <Paragraphs>36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Fira Sans Extra Condensed</vt:lpstr>
      <vt:lpstr>Arial</vt:lpstr>
      <vt:lpstr>Online Shopping Sales Infographics by Slidesgo</vt:lpstr>
      <vt:lpstr>Online Mobile Shopping</vt:lpstr>
      <vt:lpstr>Introduction</vt:lpstr>
      <vt:lpstr>Technology stack</vt:lpstr>
      <vt:lpstr>Process</vt:lpstr>
      <vt:lpstr>Responsibility</vt:lpstr>
      <vt:lpstr>Features for customers</vt:lpstr>
      <vt:lpstr>Features for admin</vt:lpstr>
      <vt:lpstr>Now we’ll start with the demo!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Mobile Shopping</dc:title>
  <cp:lastModifiedBy>Bhargav Borse</cp:lastModifiedBy>
  <cp:revision>5</cp:revision>
  <dcterms:modified xsi:type="dcterms:W3CDTF">2023-12-12T04:56:34Z</dcterms:modified>
</cp:coreProperties>
</file>