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97" r:id="rId6"/>
    <p:sldId id="261" r:id="rId7"/>
    <p:sldId id="259" r:id="rId8"/>
  </p:sldIdLst>
  <p:sldSz cx="9144000" cy="5143500" type="screen16x9"/>
  <p:notesSz cx="6858000" cy="9144000"/>
  <p:embeddedFontLst>
    <p:embeddedFont>
      <p:font typeface="Antonio" pitchFamily="2" charset="77"/>
      <p:regular r:id="rId10"/>
      <p:bold r:id="rId11"/>
    </p:embeddedFont>
    <p:embeddedFont>
      <p:font typeface="Antonio ExtraLight" pitchFamily="2" charset="77"/>
      <p:regular r:id="rId12"/>
      <p:bold r:id="rId13"/>
    </p:embeddedFont>
    <p:embeddedFont>
      <p:font typeface="Cedarville Cursive" panose="02000000000000000000" pitchFamily="2" charset="0"/>
      <p:regular r:id="rId14"/>
    </p:embeddedFont>
    <p:embeddedFont>
      <p:font typeface="Poppins Medium" panose="020B0604020202020204" pitchFamily="34" charset="0"/>
      <p:regular r:id="rId15"/>
      <p:bold r:id="rId16"/>
      <p:italic r:id="rId17"/>
      <p:boldItalic r:id="rId18"/>
    </p:embeddedFont>
    <p:embeddedFont>
      <p:font typeface="Roboto Condensed Light" panose="020F0302020204030204" pitchFamily="34" charset="0"/>
      <p:regular r:id="rId19"/>
      <p: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E536553-B490-4C2F-8360-24FC6D8345A2}">
  <a:tblStyle styleId="{FE536553-B490-4C2F-8360-24FC6D8345A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13"/>
    <p:restoredTop sz="94703"/>
  </p:normalViewPr>
  <p:slideViewPr>
    <p:cSldViewPr snapToGrid="0">
      <p:cViewPr varScale="1">
        <p:scale>
          <a:sx n="171" d="100"/>
          <a:sy n="171" d="100"/>
        </p:scale>
        <p:origin x="30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1144304d9f0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1144304d9f0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e1d838b62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e1d838b62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e1d838b62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e1d838b62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1159f37e880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1159f37e880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1159f37e880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1159f37e880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3061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ge207fd22f2_0_25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0" name="Google Shape;1160;ge207fd22f2_0_25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7738" y="1959052"/>
            <a:ext cx="9161757" cy="2640384"/>
            <a:chOff x="-17738" y="1959052"/>
            <a:chExt cx="9161757" cy="2640384"/>
          </a:xfrm>
        </p:grpSpPr>
        <p:sp>
          <p:nvSpPr>
            <p:cNvPr id="10" name="Google Shape;10;p2"/>
            <p:cNvSpPr/>
            <p:nvPr/>
          </p:nvSpPr>
          <p:spPr>
            <a:xfrm>
              <a:off x="-17738" y="2387812"/>
              <a:ext cx="6016998" cy="2211624"/>
            </a:xfrm>
            <a:custGeom>
              <a:avLst/>
              <a:gdLst/>
              <a:ahLst/>
              <a:cxnLst/>
              <a:rect l="l" t="t" r="r" b="b"/>
              <a:pathLst>
                <a:path w="135092" h="49652" extrusionOk="0">
                  <a:moveTo>
                    <a:pt x="7691" y="38450"/>
                  </a:moveTo>
                  <a:cubicBezTo>
                    <a:pt x="10944" y="45104"/>
                    <a:pt x="17858" y="49652"/>
                    <a:pt x="25954" y="49652"/>
                  </a:cubicBezTo>
                  <a:cubicBezTo>
                    <a:pt x="35567" y="49652"/>
                    <a:pt x="43552" y="43145"/>
                    <a:pt x="45623" y="34420"/>
                  </a:cubicBezTo>
                  <a:cubicBezTo>
                    <a:pt x="48765" y="34974"/>
                    <a:pt x="52351" y="35307"/>
                    <a:pt x="56049" y="35307"/>
                  </a:cubicBezTo>
                  <a:cubicBezTo>
                    <a:pt x="69358" y="35307"/>
                    <a:pt x="80116" y="31240"/>
                    <a:pt x="80116" y="26249"/>
                  </a:cubicBezTo>
                  <a:cubicBezTo>
                    <a:pt x="80116" y="25251"/>
                    <a:pt x="79710" y="24290"/>
                    <a:pt x="78970" y="23402"/>
                  </a:cubicBezTo>
                  <a:lnTo>
                    <a:pt x="135092" y="23402"/>
                  </a:lnTo>
                  <a:cubicBezTo>
                    <a:pt x="134057" y="22959"/>
                    <a:pt x="131321" y="22626"/>
                    <a:pt x="128031" y="22626"/>
                  </a:cubicBezTo>
                  <a:cubicBezTo>
                    <a:pt x="127846" y="21665"/>
                    <a:pt x="126330" y="20888"/>
                    <a:pt x="124296" y="20704"/>
                  </a:cubicBezTo>
                  <a:cubicBezTo>
                    <a:pt x="123668" y="19447"/>
                    <a:pt x="122041" y="18559"/>
                    <a:pt x="120119" y="18559"/>
                  </a:cubicBezTo>
                  <a:cubicBezTo>
                    <a:pt x="119564" y="18559"/>
                    <a:pt x="119010" y="18670"/>
                    <a:pt x="118492" y="18781"/>
                  </a:cubicBezTo>
                  <a:cubicBezTo>
                    <a:pt x="117531" y="17783"/>
                    <a:pt x="115904" y="17117"/>
                    <a:pt x="114056" y="17117"/>
                  </a:cubicBezTo>
                  <a:cubicBezTo>
                    <a:pt x="113390" y="17117"/>
                    <a:pt x="112688" y="17228"/>
                    <a:pt x="112096" y="17413"/>
                  </a:cubicBezTo>
                  <a:cubicBezTo>
                    <a:pt x="109989" y="16119"/>
                    <a:pt x="106551" y="15269"/>
                    <a:pt x="102595" y="15269"/>
                  </a:cubicBezTo>
                  <a:cubicBezTo>
                    <a:pt x="101596" y="15269"/>
                    <a:pt x="100635" y="15343"/>
                    <a:pt x="99711" y="15454"/>
                  </a:cubicBezTo>
                  <a:cubicBezTo>
                    <a:pt x="98602" y="12015"/>
                    <a:pt x="94350" y="9354"/>
                    <a:pt x="89174" y="9354"/>
                  </a:cubicBezTo>
                  <a:cubicBezTo>
                    <a:pt x="83998" y="9354"/>
                    <a:pt x="79673" y="12015"/>
                    <a:pt x="78638" y="15528"/>
                  </a:cubicBezTo>
                  <a:cubicBezTo>
                    <a:pt x="77935" y="15343"/>
                    <a:pt x="77196" y="15232"/>
                    <a:pt x="76456" y="15232"/>
                  </a:cubicBezTo>
                  <a:cubicBezTo>
                    <a:pt x="73905" y="15232"/>
                    <a:pt x="71724" y="16267"/>
                    <a:pt x="70578" y="17783"/>
                  </a:cubicBezTo>
                  <a:cubicBezTo>
                    <a:pt x="69654" y="17635"/>
                    <a:pt x="68693" y="17561"/>
                    <a:pt x="67620" y="17561"/>
                  </a:cubicBezTo>
                  <a:cubicBezTo>
                    <a:pt x="66622" y="17561"/>
                    <a:pt x="65698" y="17635"/>
                    <a:pt x="64774" y="17746"/>
                  </a:cubicBezTo>
                  <a:cubicBezTo>
                    <a:pt x="63406" y="17561"/>
                    <a:pt x="62038" y="17376"/>
                    <a:pt x="60596" y="17265"/>
                  </a:cubicBezTo>
                  <a:cubicBezTo>
                    <a:pt x="59783" y="12644"/>
                    <a:pt x="53904" y="9058"/>
                    <a:pt x="46732" y="9058"/>
                  </a:cubicBezTo>
                  <a:cubicBezTo>
                    <a:pt x="42148" y="9058"/>
                    <a:pt x="38155" y="10463"/>
                    <a:pt x="35604" y="12755"/>
                  </a:cubicBezTo>
                  <a:cubicBezTo>
                    <a:pt x="32720" y="11202"/>
                    <a:pt x="29504" y="10389"/>
                    <a:pt x="25991" y="10389"/>
                  </a:cubicBezTo>
                  <a:cubicBezTo>
                    <a:pt x="24513" y="10389"/>
                    <a:pt x="23034" y="10574"/>
                    <a:pt x="21629" y="10832"/>
                  </a:cubicBezTo>
                  <a:cubicBezTo>
                    <a:pt x="20335" y="7801"/>
                    <a:pt x="17192" y="5620"/>
                    <a:pt x="13606" y="5620"/>
                  </a:cubicBezTo>
                  <a:cubicBezTo>
                    <a:pt x="12201" y="5620"/>
                    <a:pt x="10907" y="5952"/>
                    <a:pt x="9761" y="6507"/>
                  </a:cubicBezTo>
                  <a:cubicBezTo>
                    <a:pt x="8615" y="5952"/>
                    <a:pt x="7358" y="5546"/>
                    <a:pt x="6101" y="5250"/>
                  </a:cubicBezTo>
                  <a:cubicBezTo>
                    <a:pt x="5177" y="3143"/>
                    <a:pt x="2959" y="1294"/>
                    <a:pt x="1" y="0"/>
                  </a:cubicBezTo>
                  <a:lnTo>
                    <a:pt x="1" y="39189"/>
                  </a:lnTo>
                  <a:cubicBezTo>
                    <a:pt x="703" y="39263"/>
                    <a:pt x="1406" y="39300"/>
                    <a:pt x="2108" y="39300"/>
                  </a:cubicBezTo>
                  <a:cubicBezTo>
                    <a:pt x="3994" y="39300"/>
                    <a:pt x="5879" y="39004"/>
                    <a:pt x="7691" y="3845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1094246" y="1959052"/>
              <a:ext cx="8049774" cy="2614462"/>
            </a:xfrm>
            <a:custGeom>
              <a:avLst/>
              <a:gdLst/>
              <a:ahLst/>
              <a:cxnLst/>
              <a:rect l="l" t="t" r="r" b="b"/>
              <a:pathLst>
                <a:path w="183043" h="59450" extrusionOk="0">
                  <a:moveTo>
                    <a:pt x="181379" y="11018"/>
                  </a:moveTo>
                  <a:cubicBezTo>
                    <a:pt x="181194" y="11018"/>
                    <a:pt x="180972" y="11018"/>
                    <a:pt x="180787" y="11092"/>
                  </a:cubicBezTo>
                  <a:cubicBezTo>
                    <a:pt x="179641" y="4807"/>
                    <a:pt x="173060" y="1"/>
                    <a:pt x="165185" y="1"/>
                  </a:cubicBezTo>
                  <a:cubicBezTo>
                    <a:pt x="158568" y="1"/>
                    <a:pt x="152911" y="3365"/>
                    <a:pt x="150545" y="8134"/>
                  </a:cubicBezTo>
                  <a:cubicBezTo>
                    <a:pt x="148992" y="7839"/>
                    <a:pt x="147366" y="7691"/>
                    <a:pt x="145665" y="7691"/>
                  </a:cubicBezTo>
                  <a:cubicBezTo>
                    <a:pt x="137568" y="7691"/>
                    <a:pt x="130840" y="10833"/>
                    <a:pt x="128991" y="15048"/>
                  </a:cubicBezTo>
                  <a:cubicBezTo>
                    <a:pt x="127697" y="15344"/>
                    <a:pt x="126477" y="15750"/>
                    <a:pt x="125331" y="16305"/>
                  </a:cubicBezTo>
                  <a:cubicBezTo>
                    <a:pt x="124185" y="15750"/>
                    <a:pt x="122891" y="15418"/>
                    <a:pt x="121486" y="15418"/>
                  </a:cubicBezTo>
                  <a:cubicBezTo>
                    <a:pt x="117826" y="15418"/>
                    <a:pt x="114757" y="17599"/>
                    <a:pt x="113463" y="20631"/>
                  </a:cubicBezTo>
                  <a:cubicBezTo>
                    <a:pt x="112058" y="20335"/>
                    <a:pt x="110580" y="20187"/>
                    <a:pt x="109101" y="20187"/>
                  </a:cubicBezTo>
                  <a:cubicBezTo>
                    <a:pt x="105626" y="20187"/>
                    <a:pt x="102372" y="21074"/>
                    <a:pt x="99488" y="22553"/>
                  </a:cubicBezTo>
                  <a:cubicBezTo>
                    <a:pt x="96937" y="20261"/>
                    <a:pt x="92871" y="18856"/>
                    <a:pt x="88360" y="18856"/>
                  </a:cubicBezTo>
                  <a:cubicBezTo>
                    <a:pt x="81188" y="18856"/>
                    <a:pt x="75273" y="22442"/>
                    <a:pt x="74496" y="27063"/>
                  </a:cubicBezTo>
                  <a:cubicBezTo>
                    <a:pt x="73054" y="27174"/>
                    <a:pt x="71686" y="27359"/>
                    <a:pt x="70319" y="27544"/>
                  </a:cubicBezTo>
                  <a:cubicBezTo>
                    <a:pt x="69468" y="27396"/>
                    <a:pt x="68470" y="27359"/>
                    <a:pt x="67472" y="27359"/>
                  </a:cubicBezTo>
                  <a:cubicBezTo>
                    <a:pt x="66474" y="27359"/>
                    <a:pt x="65438" y="27433"/>
                    <a:pt x="64514" y="27581"/>
                  </a:cubicBezTo>
                  <a:cubicBezTo>
                    <a:pt x="63368" y="26102"/>
                    <a:pt x="61187" y="25030"/>
                    <a:pt x="58636" y="25030"/>
                  </a:cubicBezTo>
                  <a:cubicBezTo>
                    <a:pt x="57859" y="25030"/>
                    <a:pt x="57157" y="25141"/>
                    <a:pt x="56491" y="25289"/>
                  </a:cubicBezTo>
                  <a:cubicBezTo>
                    <a:pt x="55419" y="21777"/>
                    <a:pt x="51131" y="19152"/>
                    <a:pt x="45918" y="19152"/>
                  </a:cubicBezTo>
                  <a:cubicBezTo>
                    <a:pt x="40816" y="19152"/>
                    <a:pt x="36490" y="21740"/>
                    <a:pt x="35381" y="25252"/>
                  </a:cubicBezTo>
                  <a:cubicBezTo>
                    <a:pt x="34457" y="25178"/>
                    <a:pt x="33496" y="25067"/>
                    <a:pt x="32497" y="25067"/>
                  </a:cubicBezTo>
                  <a:cubicBezTo>
                    <a:pt x="28542" y="25067"/>
                    <a:pt x="25103" y="25917"/>
                    <a:pt x="22996" y="27211"/>
                  </a:cubicBezTo>
                  <a:cubicBezTo>
                    <a:pt x="22404" y="27027"/>
                    <a:pt x="21702" y="26916"/>
                    <a:pt x="21037" y="26916"/>
                  </a:cubicBezTo>
                  <a:cubicBezTo>
                    <a:pt x="19188" y="26916"/>
                    <a:pt x="17561" y="27581"/>
                    <a:pt x="16600" y="28579"/>
                  </a:cubicBezTo>
                  <a:cubicBezTo>
                    <a:pt x="16082" y="28431"/>
                    <a:pt x="15528" y="28357"/>
                    <a:pt x="14973" y="28357"/>
                  </a:cubicBezTo>
                  <a:cubicBezTo>
                    <a:pt x="13014" y="28357"/>
                    <a:pt x="11424" y="29245"/>
                    <a:pt x="10796" y="30465"/>
                  </a:cubicBezTo>
                  <a:cubicBezTo>
                    <a:pt x="8836" y="30650"/>
                    <a:pt x="7246" y="31463"/>
                    <a:pt x="7062" y="32424"/>
                  </a:cubicBezTo>
                  <a:cubicBezTo>
                    <a:pt x="3771" y="32424"/>
                    <a:pt x="1072" y="32757"/>
                    <a:pt x="0" y="33201"/>
                  </a:cubicBezTo>
                  <a:lnTo>
                    <a:pt x="56159" y="33201"/>
                  </a:lnTo>
                  <a:cubicBezTo>
                    <a:pt x="55419" y="34088"/>
                    <a:pt x="55013" y="35012"/>
                    <a:pt x="55013" y="36010"/>
                  </a:cubicBezTo>
                  <a:cubicBezTo>
                    <a:pt x="55013" y="41001"/>
                    <a:pt x="65771" y="45068"/>
                    <a:pt x="79081" y="45068"/>
                  </a:cubicBezTo>
                  <a:cubicBezTo>
                    <a:pt x="82815" y="45068"/>
                    <a:pt x="86327" y="44772"/>
                    <a:pt x="89469" y="44218"/>
                  </a:cubicBezTo>
                  <a:cubicBezTo>
                    <a:pt x="91503" y="52943"/>
                    <a:pt x="99525" y="59450"/>
                    <a:pt x="109175" y="59450"/>
                  </a:cubicBezTo>
                  <a:cubicBezTo>
                    <a:pt x="117197" y="59450"/>
                    <a:pt x="124185" y="54865"/>
                    <a:pt x="127401" y="48211"/>
                  </a:cubicBezTo>
                  <a:cubicBezTo>
                    <a:pt x="129213" y="48839"/>
                    <a:pt x="131098" y="49135"/>
                    <a:pt x="133095" y="49135"/>
                  </a:cubicBezTo>
                  <a:cubicBezTo>
                    <a:pt x="139343" y="49135"/>
                    <a:pt x="144851" y="45992"/>
                    <a:pt x="147994" y="41297"/>
                  </a:cubicBezTo>
                  <a:cubicBezTo>
                    <a:pt x="150508" y="42295"/>
                    <a:pt x="153355" y="42887"/>
                    <a:pt x="156238" y="42887"/>
                  </a:cubicBezTo>
                  <a:cubicBezTo>
                    <a:pt x="161414" y="42887"/>
                    <a:pt x="166184" y="41112"/>
                    <a:pt x="169918" y="38192"/>
                  </a:cubicBezTo>
                  <a:cubicBezTo>
                    <a:pt x="171951" y="43663"/>
                    <a:pt x="176942" y="47730"/>
                    <a:pt x="183042" y="48654"/>
                  </a:cubicBezTo>
                  <a:lnTo>
                    <a:pt x="183042" y="11166"/>
                  </a:lnTo>
                  <a:cubicBezTo>
                    <a:pt x="182488" y="11092"/>
                    <a:pt x="181933" y="11018"/>
                    <a:pt x="181379" y="110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12;p2"/>
          <p:cNvGrpSpPr/>
          <p:nvPr/>
        </p:nvGrpSpPr>
        <p:grpSpPr>
          <a:xfrm>
            <a:off x="50" y="3386550"/>
            <a:ext cx="9144075" cy="1756500"/>
            <a:chOff x="50" y="3386550"/>
            <a:chExt cx="9144075" cy="1756500"/>
          </a:xfrm>
        </p:grpSpPr>
        <p:sp>
          <p:nvSpPr>
            <p:cNvPr id="13" name="Google Shape;13;p2"/>
            <p:cNvSpPr/>
            <p:nvPr/>
          </p:nvSpPr>
          <p:spPr>
            <a:xfrm>
              <a:off x="425" y="3386550"/>
              <a:ext cx="9143700" cy="1756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" name="Google Shape;14;p2"/>
            <p:cNvGrpSpPr/>
            <p:nvPr/>
          </p:nvGrpSpPr>
          <p:grpSpPr>
            <a:xfrm>
              <a:off x="50" y="3760345"/>
              <a:ext cx="9143690" cy="573892"/>
              <a:chOff x="1158325" y="3855375"/>
              <a:chExt cx="5158640" cy="269699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5564590" y="3855375"/>
                <a:ext cx="752375" cy="269000"/>
              </a:xfrm>
              <a:custGeom>
                <a:avLst/>
                <a:gdLst/>
                <a:ahLst/>
                <a:cxnLst/>
                <a:rect l="l" t="t" r="r" b="b"/>
                <a:pathLst>
                  <a:path w="30095" h="10760" extrusionOk="0">
                    <a:moveTo>
                      <a:pt x="26138" y="1"/>
                    </a:moveTo>
                    <a:cubicBezTo>
                      <a:pt x="24290" y="555"/>
                      <a:pt x="22515" y="555"/>
                      <a:pt x="20889" y="1"/>
                    </a:cubicBezTo>
                    <a:cubicBezTo>
                      <a:pt x="19040" y="555"/>
                      <a:pt x="17302" y="555"/>
                      <a:pt x="15676" y="1"/>
                    </a:cubicBezTo>
                    <a:cubicBezTo>
                      <a:pt x="13827" y="555"/>
                      <a:pt x="12053" y="555"/>
                      <a:pt x="10463" y="1"/>
                    </a:cubicBezTo>
                    <a:cubicBezTo>
                      <a:pt x="8614" y="555"/>
                      <a:pt x="6840" y="555"/>
                      <a:pt x="5213" y="1"/>
                    </a:cubicBezTo>
                    <a:cubicBezTo>
                      <a:pt x="3364" y="555"/>
                      <a:pt x="1627" y="555"/>
                      <a:pt x="0" y="1"/>
                    </a:cubicBezTo>
                    <a:lnTo>
                      <a:pt x="0" y="10759"/>
                    </a:lnTo>
                    <a:lnTo>
                      <a:pt x="5213" y="10759"/>
                    </a:lnTo>
                    <a:lnTo>
                      <a:pt x="10463" y="10759"/>
                    </a:lnTo>
                    <a:lnTo>
                      <a:pt x="15676" y="10759"/>
                    </a:lnTo>
                    <a:lnTo>
                      <a:pt x="20889" y="10759"/>
                    </a:lnTo>
                    <a:lnTo>
                      <a:pt x="26138" y="10759"/>
                    </a:lnTo>
                    <a:lnTo>
                      <a:pt x="30094" y="10759"/>
                    </a:lnTo>
                    <a:lnTo>
                      <a:pt x="30094" y="296"/>
                    </a:lnTo>
                    <a:cubicBezTo>
                      <a:pt x="28726" y="518"/>
                      <a:pt x="27432" y="407"/>
                      <a:pt x="261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794063" y="3855375"/>
                <a:ext cx="131275" cy="269000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10760" extrusionOk="0">
                    <a:moveTo>
                      <a:pt x="1" y="1"/>
                    </a:moveTo>
                    <a:lnTo>
                      <a:pt x="1" y="10759"/>
                    </a:lnTo>
                    <a:lnTo>
                      <a:pt x="5250" y="10759"/>
                    </a:lnTo>
                    <a:lnTo>
                      <a:pt x="5250" y="1"/>
                    </a:lnTo>
                    <a:cubicBezTo>
                      <a:pt x="3402" y="555"/>
                      <a:pt x="1627" y="555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1915775" y="3855375"/>
                <a:ext cx="912275" cy="269000"/>
              </a:xfrm>
              <a:custGeom>
                <a:avLst/>
                <a:gdLst/>
                <a:ahLst/>
                <a:cxnLst/>
                <a:rect l="l" t="t" r="r" b="b"/>
                <a:pathLst>
                  <a:path w="36491" h="10760" extrusionOk="0">
                    <a:moveTo>
                      <a:pt x="31352" y="1"/>
                    </a:moveTo>
                    <a:lnTo>
                      <a:pt x="31352" y="1"/>
                    </a:lnTo>
                    <a:lnTo>
                      <a:pt x="31352" y="1"/>
                    </a:lnTo>
                    <a:lnTo>
                      <a:pt x="31352" y="1"/>
                    </a:lnTo>
                    <a:cubicBezTo>
                      <a:pt x="29503" y="555"/>
                      <a:pt x="27728" y="555"/>
                      <a:pt x="26139" y="1"/>
                    </a:cubicBezTo>
                    <a:cubicBezTo>
                      <a:pt x="24290" y="555"/>
                      <a:pt x="22516" y="555"/>
                      <a:pt x="20889" y="1"/>
                    </a:cubicBezTo>
                    <a:cubicBezTo>
                      <a:pt x="19040" y="555"/>
                      <a:pt x="17303" y="555"/>
                      <a:pt x="15676" y="1"/>
                    </a:cubicBezTo>
                    <a:cubicBezTo>
                      <a:pt x="13827" y="555"/>
                      <a:pt x="12090" y="555"/>
                      <a:pt x="10463" y="1"/>
                    </a:cubicBezTo>
                    <a:cubicBezTo>
                      <a:pt x="8615" y="555"/>
                      <a:pt x="6840" y="555"/>
                      <a:pt x="5250" y="1"/>
                    </a:cubicBezTo>
                    <a:cubicBezTo>
                      <a:pt x="3402" y="555"/>
                      <a:pt x="1627" y="555"/>
                      <a:pt x="0" y="1"/>
                    </a:cubicBezTo>
                    <a:lnTo>
                      <a:pt x="0" y="10759"/>
                    </a:lnTo>
                    <a:lnTo>
                      <a:pt x="5250" y="10759"/>
                    </a:lnTo>
                    <a:lnTo>
                      <a:pt x="10463" y="10759"/>
                    </a:lnTo>
                    <a:lnTo>
                      <a:pt x="15602" y="10759"/>
                    </a:lnTo>
                    <a:lnTo>
                      <a:pt x="20815" y="10759"/>
                    </a:lnTo>
                    <a:lnTo>
                      <a:pt x="26028" y="10759"/>
                    </a:lnTo>
                    <a:lnTo>
                      <a:pt x="31241" y="10759"/>
                    </a:lnTo>
                    <a:lnTo>
                      <a:pt x="31241" y="10759"/>
                    </a:lnTo>
                    <a:lnTo>
                      <a:pt x="36490" y="10759"/>
                    </a:lnTo>
                    <a:lnTo>
                      <a:pt x="36490" y="1"/>
                    </a:lnTo>
                    <a:cubicBezTo>
                      <a:pt x="34716" y="555"/>
                      <a:pt x="32978" y="555"/>
                      <a:pt x="313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158325" y="3855375"/>
                <a:ext cx="641475" cy="269000"/>
              </a:xfrm>
              <a:custGeom>
                <a:avLst/>
                <a:gdLst/>
                <a:ahLst/>
                <a:cxnLst/>
                <a:rect l="l" t="t" r="r" b="b"/>
                <a:pathLst>
                  <a:path w="25659" h="10760" extrusionOk="0">
                    <a:moveTo>
                      <a:pt x="9946" y="10759"/>
                    </a:moveTo>
                    <a:lnTo>
                      <a:pt x="15233" y="10759"/>
                    </a:lnTo>
                    <a:lnTo>
                      <a:pt x="20446" y="10759"/>
                    </a:lnTo>
                    <a:lnTo>
                      <a:pt x="25659" y="10759"/>
                    </a:lnTo>
                    <a:lnTo>
                      <a:pt x="25659" y="1"/>
                    </a:lnTo>
                    <a:cubicBezTo>
                      <a:pt x="23810" y="555"/>
                      <a:pt x="22072" y="555"/>
                      <a:pt x="20446" y="1"/>
                    </a:cubicBezTo>
                    <a:cubicBezTo>
                      <a:pt x="18597" y="555"/>
                      <a:pt x="16823" y="555"/>
                      <a:pt x="15233" y="1"/>
                    </a:cubicBezTo>
                    <a:cubicBezTo>
                      <a:pt x="13384" y="555"/>
                      <a:pt x="11610" y="555"/>
                      <a:pt x="9983" y="1"/>
                    </a:cubicBezTo>
                    <a:cubicBezTo>
                      <a:pt x="8135" y="555"/>
                      <a:pt x="6397" y="555"/>
                      <a:pt x="4770" y="1"/>
                    </a:cubicBezTo>
                    <a:cubicBezTo>
                      <a:pt x="3107" y="518"/>
                      <a:pt x="1517" y="555"/>
                      <a:pt x="1" y="149"/>
                    </a:cubicBezTo>
                    <a:lnTo>
                      <a:pt x="1" y="10759"/>
                    </a:lnTo>
                    <a:lnTo>
                      <a:pt x="4770" y="10759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5435020" y="3855375"/>
                <a:ext cx="130350" cy="269000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10760" extrusionOk="0">
                    <a:moveTo>
                      <a:pt x="0" y="1"/>
                    </a:moveTo>
                    <a:lnTo>
                      <a:pt x="0" y="10759"/>
                    </a:lnTo>
                    <a:lnTo>
                      <a:pt x="5213" y="10759"/>
                    </a:lnTo>
                    <a:lnTo>
                      <a:pt x="5213" y="1"/>
                    </a:lnTo>
                    <a:cubicBezTo>
                      <a:pt x="3365" y="555"/>
                      <a:pt x="1590" y="555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2827220" y="3855375"/>
                <a:ext cx="782875" cy="269000"/>
              </a:xfrm>
              <a:custGeom>
                <a:avLst/>
                <a:gdLst/>
                <a:ahLst/>
                <a:cxnLst/>
                <a:rect l="l" t="t" r="r" b="b"/>
                <a:pathLst>
                  <a:path w="31315" h="10760" extrusionOk="0">
                    <a:moveTo>
                      <a:pt x="26102" y="1"/>
                    </a:moveTo>
                    <a:cubicBezTo>
                      <a:pt x="24253" y="555"/>
                      <a:pt x="22478" y="555"/>
                      <a:pt x="20889" y="1"/>
                    </a:cubicBezTo>
                    <a:cubicBezTo>
                      <a:pt x="19040" y="555"/>
                      <a:pt x="17266" y="555"/>
                      <a:pt x="15639" y="1"/>
                    </a:cubicBezTo>
                    <a:cubicBezTo>
                      <a:pt x="13790" y="555"/>
                      <a:pt x="12053" y="555"/>
                      <a:pt x="10426" y="1"/>
                    </a:cubicBezTo>
                    <a:cubicBezTo>
                      <a:pt x="8577" y="555"/>
                      <a:pt x="6840" y="555"/>
                      <a:pt x="5213" y="1"/>
                    </a:cubicBezTo>
                    <a:cubicBezTo>
                      <a:pt x="3365" y="555"/>
                      <a:pt x="1590" y="555"/>
                      <a:pt x="0" y="1"/>
                    </a:cubicBezTo>
                    <a:lnTo>
                      <a:pt x="0" y="10759"/>
                    </a:lnTo>
                    <a:lnTo>
                      <a:pt x="5213" y="10759"/>
                    </a:lnTo>
                    <a:lnTo>
                      <a:pt x="10426" y="10759"/>
                    </a:lnTo>
                    <a:lnTo>
                      <a:pt x="15639" y="10759"/>
                    </a:lnTo>
                    <a:lnTo>
                      <a:pt x="20889" y="10759"/>
                    </a:lnTo>
                    <a:lnTo>
                      <a:pt x="26102" y="10759"/>
                    </a:lnTo>
                    <a:lnTo>
                      <a:pt x="31314" y="10759"/>
                    </a:lnTo>
                    <a:lnTo>
                      <a:pt x="31314" y="1"/>
                    </a:lnTo>
                    <a:cubicBezTo>
                      <a:pt x="29466" y="555"/>
                      <a:pt x="27728" y="555"/>
                      <a:pt x="261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652983" y="3855375"/>
                <a:ext cx="782875" cy="269000"/>
              </a:xfrm>
              <a:custGeom>
                <a:avLst/>
                <a:gdLst/>
                <a:ahLst/>
                <a:cxnLst/>
                <a:rect l="l" t="t" r="r" b="b"/>
                <a:pathLst>
                  <a:path w="31315" h="10760" extrusionOk="0">
                    <a:moveTo>
                      <a:pt x="26101" y="1"/>
                    </a:moveTo>
                    <a:cubicBezTo>
                      <a:pt x="24253" y="555"/>
                      <a:pt x="22515" y="555"/>
                      <a:pt x="20889" y="1"/>
                    </a:cubicBezTo>
                    <a:cubicBezTo>
                      <a:pt x="19040" y="555"/>
                      <a:pt x="17265" y="555"/>
                      <a:pt x="15676" y="1"/>
                    </a:cubicBezTo>
                    <a:cubicBezTo>
                      <a:pt x="13827" y="555"/>
                      <a:pt x="12053" y="555"/>
                      <a:pt x="10426" y="1"/>
                    </a:cubicBezTo>
                    <a:cubicBezTo>
                      <a:pt x="8577" y="555"/>
                      <a:pt x="6840" y="555"/>
                      <a:pt x="5213" y="1"/>
                    </a:cubicBezTo>
                    <a:cubicBezTo>
                      <a:pt x="3364" y="555"/>
                      <a:pt x="1590" y="555"/>
                      <a:pt x="0" y="1"/>
                    </a:cubicBezTo>
                    <a:lnTo>
                      <a:pt x="0" y="10759"/>
                    </a:lnTo>
                    <a:lnTo>
                      <a:pt x="5213" y="10759"/>
                    </a:lnTo>
                    <a:lnTo>
                      <a:pt x="10389" y="10759"/>
                    </a:lnTo>
                    <a:lnTo>
                      <a:pt x="15602" y="10759"/>
                    </a:lnTo>
                    <a:lnTo>
                      <a:pt x="20852" y="10759"/>
                    </a:lnTo>
                    <a:lnTo>
                      <a:pt x="26101" y="10759"/>
                    </a:lnTo>
                    <a:lnTo>
                      <a:pt x="31314" y="10759"/>
                    </a:lnTo>
                    <a:lnTo>
                      <a:pt x="31314" y="1"/>
                    </a:lnTo>
                    <a:cubicBezTo>
                      <a:pt x="29540" y="555"/>
                      <a:pt x="27765" y="555"/>
                      <a:pt x="261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3609259" y="3855375"/>
                <a:ext cx="131275" cy="269000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10760" extrusionOk="0">
                    <a:moveTo>
                      <a:pt x="0" y="1"/>
                    </a:moveTo>
                    <a:lnTo>
                      <a:pt x="0" y="10759"/>
                    </a:lnTo>
                    <a:lnTo>
                      <a:pt x="5250" y="10759"/>
                    </a:lnTo>
                    <a:lnTo>
                      <a:pt x="5250" y="1"/>
                    </a:lnTo>
                    <a:cubicBezTo>
                      <a:pt x="3402" y="555"/>
                      <a:pt x="1664" y="555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3739684" y="3856074"/>
                <a:ext cx="914125" cy="269000"/>
              </a:xfrm>
              <a:custGeom>
                <a:avLst/>
                <a:gdLst/>
                <a:ahLst/>
                <a:cxnLst/>
                <a:rect l="l" t="t" r="r" b="b"/>
                <a:pathLst>
                  <a:path w="36565" h="10760" extrusionOk="0">
                    <a:moveTo>
                      <a:pt x="31351" y="1"/>
                    </a:moveTo>
                    <a:lnTo>
                      <a:pt x="31351" y="1"/>
                    </a:lnTo>
                    <a:lnTo>
                      <a:pt x="31351" y="1"/>
                    </a:lnTo>
                    <a:lnTo>
                      <a:pt x="31351" y="1"/>
                    </a:lnTo>
                    <a:cubicBezTo>
                      <a:pt x="29503" y="555"/>
                      <a:pt x="27728" y="555"/>
                      <a:pt x="26102" y="1"/>
                    </a:cubicBezTo>
                    <a:cubicBezTo>
                      <a:pt x="24253" y="555"/>
                      <a:pt x="22515" y="555"/>
                      <a:pt x="20889" y="1"/>
                    </a:cubicBezTo>
                    <a:cubicBezTo>
                      <a:pt x="19040" y="555"/>
                      <a:pt x="17303" y="555"/>
                      <a:pt x="15676" y="1"/>
                    </a:cubicBezTo>
                    <a:cubicBezTo>
                      <a:pt x="13827" y="555"/>
                      <a:pt x="12053" y="555"/>
                      <a:pt x="10463" y="1"/>
                    </a:cubicBezTo>
                    <a:cubicBezTo>
                      <a:pt x="8614" y="555"/>
                      <a:pt x="6840" y="555"/>
                      <a:pt x="5213" y="1"/>
                    </a:cubicBezTo>
                    <a:cubicBezTo>
                      <a:pt x="3365" y="555"/>
                      <a:pt x="1627" y="555"/>
                      <a:pt x="0" y="1"/>
                    </a:cubicBezTo>
                    <a:lnTo>
                      <a:pt x="0" y="10759"/>
                    </a:lnTo>
                    <a:lnTo>
                      <a:pt x="5213" y="10759"/>
                    </a:lnTo>
                    <a:lnTo>
                      <a:pt x="10463" y="10759"/>
                    </a:lnTo>
                    <a:lnTo>
                      <a:pt x="15676" y="10759"/>
                    </a:lnTo>
                    <a:lnTo>
                      <a:pt x="20889" y="10759"/>
                    </a:lnTo>
                    <a:lnTo>
                      <a:pt x="26102" y="10759"/>
                    </a:lnTo>
                    <a:lnTo>
                      <a:pt x="31351" y="10759"/>
                    </a:lnTo>
                    <a:lnTo>
                      <a:pt x="31351" y="10759"/>
                    </a:lnTo>
                    <a:lnTo>
                      <a:pt x="36564" y="10759"/>
                    </a:lnTo>
                    <a:lnTo>
                      <a:pt x="36564" y="1"/>
                    </a:lnTo>
                    <a:cubicBezTo>
                      <a:pt x="34753" y="555"/>
                      <a:pt x="33015" y="555"/>
                      <a:pt x="313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>
              <a:off x="225" y="3973295"/>
              <a:ext cx="9143350" cy="757213"/>
              <a:chOff x="1157425" y="2298250"/>
              <a:chExt cx="5209292" cy="35585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760152" y="2298250"/>
                <a:ext cx="132200" cy="355850"/>
              </a:xfrm>
              <a:custGeom>
                <a:avLst/>
                <a:gdLst/>
                <a:ahLst/>
                <a:cxnLst/>
                <a:rect l="l" t="t" r="r" b="b"/>
                <a:pathLst>
                  <a:path w="5288" h="14234" extrusionOk="0">
                    <a:moveTo>
                      <a:pt x="1" y="0"/>
                    </a:moveTo>
                    <a:lnTo>
                      <a:pt x="1" y="14234"/>
                    </a:lnTo>
                    <a:lnTo>
                      <a:pt x="5288" y="14234"/>
                    </a:lnTo>
                    <a:lnTo>
                      <a:pt x="5288" y="0"/>
                    </a:lnTo>
                    <a:cubicBezTo>
                      <a:pt x="3439" y="740"/>
                      <a:pt x="1665" y="740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57425" y="2298250"/>
                <a:ext cx="603550" cy="355850"/>
              </a:xfrm>
              <a:custGeom>
                <a:avLst/>
                <a:gdLst/>
                <a:ahLst/>
                <a:cxnLst/>
                <a:rect l="l" t="t" r="r" b="b"/>
                <a:pathLst>
                  <a:path w="24142" h="14234" extrusionOk="0">
                    <a:moveTo>
                      <a:pt x="8318" y="14234"/>
                    </a:moveTo>
                    <a:lnTo>
                      <a:pt x="13605" y="14234"/>
                    </a:lnTo>
                    <a:lnTo>
                      <a:pt x="18855" y="14234"/>
                    </a:lnTo>
                    <a:lnTo>
                      <a:pt x="24142" y="14234"/>
                    </a:lnTo>
                    <a:lnTo>
                      <a:pt x="24142" y="0"/>
                    </a:lnTo>
                    <a:cubicBezTo>
                      <a:pt x="22293" y="740"/>
                      <a:pt x="20519" y="740"/>
                      <a:pt x="18855" y="0"/>
                    </a:cubicBezTo>
                    <a:cubicBezTo>
                      <a:pt x="17007" y="740"/>
                      <a:pt x="15269" y="740"/>
                      <a:pt x="13605" y="0"/>
                    </a:cubicBezTo>
                    <a:cubicBezTo>
                      <a:pt x="11757" y="740"/>
                      <a:pt x="9982" y="740"/>
                      <a:pt x="8318" y="0"/>
                    </a:cubicBezTo>
                    <a:cubicBezTo>
                      <a:pt x="6470" y="740"/>
                      <a:pt x="4695" y="740"/>
                      <a:pt x="3069" y="0"/>
                    </a:cubicBezTo>
                    <a:cubicBezTo>
                      <a:pt x="1996" y="444"/>
                      <a:pt x="961" y="629"/>
                      <a:pt x="0" y="518"/>
                    </a:cubicBezTo>
                    <a:lnTo>
                      <a:pt x="0" y="14234"/>
                    </a:lnTo>
                    <a:lnTo>
                      <a:pt x="3069" y="14234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1891536" y="2298250"/>
                <a:ext cx="923375" cy="355850"/>
              </a:xfrm>
              <a:custGeom>
                <a:avLst/>
                <a:gdLst/>
                <a:ahLst/>
                <a:cxnLst/>
                <a:rect l="l" t="t" r="r" b="b"/>
                <a:pathLst>
                  <a:path w="36935" h="14234" extrusionOk="0">
                    <a:moveTo>
                      <a:pt x="31611" y="0"/>
                    </a:moveTo>
                    <a:lnTo>
                      <a:pt x="31611" y="0"/>
                    </a:lnTo>
                    <a:lnTo>
                      <a:pt x="31611" y="0"/>
                    </a:lnTo>
                    <a:lnTo>
                      <a:pt x="31611" y="0"/>
                    </a:lnTo>
                    <a:cubicBezTo>
                      <a:pt x="29762" y="740"/>
                      <a:pt x="28025" y="740"/>
                      <a:pt x="26361" y="0"/>
                    </a:cubicBezTo>
                    <a:cubicBezTo>
                      <a:pt x="24512" y="740"/>
                      <a:pt x="22738" y="740"/>
                      <a:pt x="21074" y="0"/>
                    </a:cubicBezTo>
                    <a:cubicBezTo>
                      <a:pt x="19226" y="740"/>
                      <a:pt x="17488" y="740"/>
                      <a:pt x="15824" y="0"/>
                    </a:cubicBezTo>
                    <a:cubicBezTo>
                      <a:pt x="13976" y="740"/>
                      <a:pt x="12201" y="740"/>
                      <a:pt x="10537" y="0"/>
                    </a:cubicBezTo>
                    <a:cubicBezTo>
                      <a:pt x="8689" y="740"/>
                      <a:pt x="6951" y="740"/>
                      <a:pt x="5288" y="0"/>
                    </a:cubicBezTo>
                    <a:cubicBezTo>
                      <a:pt x="3439" y="740"/>
                      <a:pt x="1665" y="740"/>
                      <a:pt x="1" y="0"/>
                    </a:cubicBezTo>
                    <a:lnTo>
                      <a:pt x="1" y="14234"/>
                    </a:lnTo>
                    <a:lnTo>
                      <a:pt x="5288" y="14234"/>
                    </a:lnTo>
                    <a:lnTo>
                      <a:pt x="10537" y="14234"/>
                    </a:lnTo>
                    <a:lnTo>
                      <a:pt x="15824" y="14234"/>
                    </a:lnTo>
                    <a:lnTo>
                      <a:pt x="21148" y="14234"/>
                    </a:lnTo>
                    <a:lnTo>
                      <a:pt x="26398" y="14234"/>
                    </a:lnTo>
                    <a:lnTo>
                      <a:pt x="31685" y="14234"/>
                    </a:lnTo>
                    <a:lnTo>
                      <a:pt x="31685" y="14234"/>
                    </a:lnTo>
                    <a:lnTo>
                      <a:pt x="36935" y="14234"/>
                    </a:lnTo>
                    <a:lnTo>
                      <a:pt x="36935" y="0"/>
                    </a:lnTo>
                    <a:cubicBezTo>
                      <a:pt x="35012" y="740"/>
                      <a:pt x="33238" y="740"/>
                      <a:pt x="316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5446007" y="2298250"/>
                <a:ext cx="131275" cy="355850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14234" extrusionOk="0">
                    <a:moveTo>
                      <a:pt x="0" y="0"/>
                    </a:moveTo>
                    <a:lnTo>
                      <a:pt x="0" y="14234"/>
                    </a:lnTo>
                    <a:lnTo>
                      <a:pt x="5250" y="14234"/>
                    </a:lnTo>
                    <a:lnTo>
                      <a:pt x="5250" y="0"/>
                    </a:lnTo>
                    <a:cubicBezTo>
                      <a:pt x="3439" y="740"/>
                      <a:pt x="1664" y="740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5576442" y="2298250"/>
                <a:ext cx="790275" cy="355850"/>
              </a:xfrm>
              <a:custGeom>
                <a:avLst/>
                <a:gdLst/>
                <a:ahLst/>
                <a:cxnLst/>
                <a:rect l="l" t="t" r="r" b="b"/>
                <a:pathLst>
                  <a:path w="31611" h="14234" extrusionOk="0">
                    <a:moveTo>
                      <a:pt x="26360" y="0"/>
                    </a:moveTo>
                    <a:cubicBezTo>
                      <a:pt x="24512" y="740"/>
                      <a:pt x="22737" y="740"/>
                      <a:pt x="21074" y="0"/>
                    </a:cubicBezTo>
                    <a:cubicBezTo>
                      <a:pt x="19225" y="740"/>
                      <a:pt x="17487" y="740"/>
                      <a:pt x="15824" y="0"/>
                    </a:cubicBezTo>
                    <a:cubicBezTo>
                      <a:pt x="13975" y="740"/>
                      <a:pt x="12201" y="740"/>
                      <a:pt x="10537" y="0"/>
                    </a:cubicBezTo>
                    <a:cubicBezTo>
                      <a:pt x="8688" y="740"/>
                      <a:pt x="6951" y="740"/>
                      <a:pt x="5287" y="0"/>
                    </a:cubicBezTo>
                    <a:cubicBezTo>
                      <a:pt x="3439" y="740"/>
                      <a:pt x="1664" y="740"/>
                      <a:pt x="0" y="0"/>
                    </a:cubicBezTo>
                    <a:lnTo>
                      <a:pt x="0" y="14234"/>
                    </a:lnTo>
                    <a:lnTo>
                      <a:pt x="5287" y="14234"/>
                    </a:lnTo>
                    <a:lnTo>
                      <a:pt x="10537" y="14234"/>
                    </a:lnTo>
                    <a:lnTo>
                      <a:pt x="15824" y="14234"/>
                    </a:lnTo>
                    <a:lnTo>
                      <a:pt x="21074" y="14234"/>
                    </a:lnTo>
                    <a:lnTo>
                      <a:pt x="26360" y="14234"/>
                    </a:lnTo>
                    <a:lnTo>
                      <a:pt x="31610" y="14234"/>
                    </a:lnTo>
                    <a:lnTo>
                      <a:pt x="31610" y="0"/>
                    </a:lnTo>
                    <a:cubicBezTo>
                      <a:pt x="29762" y="740"/>
                      <a:pt x="28024" y="740"/>
                      <a:pt x="263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4656619" y="2298250"/>
                <a:ext cx="791200" cy="355850"/>
              </a:xfrm>
              <a:custGeom>
                <a:avLst/>
                <a:gdLst/>
                <a:ahLst/>
                <a:cxnLst/>
                <a:rect l="l" t="t" r="r" b="b"/>
                <a:pathLst>
                  <a:path w="31648" h="14234" extrusionOk="0">
                    <a:moveTo>
                      <a:pt x="26361" y="0"/>
                    </a:moveTo>
                    <a:cubicBezTo>
                      <a:pt x="24512" y="740"/>
                      <a:pt x="22737" y="740"/>
                      <a:pt x="21074" y="0"/>
                    </a:cubicBezTo>
                    <a:cubicBezTo>
                      <a:pt x="19225" y="740"/>
                      <a:pt x="17488" y="740"/>
                      <a:pt x="15824" y="0"/>
                    </a:cubicBezTo>
                    <a:cubicBezTo>
                      <a:pt x="13975" y="740"/>
                      <a:pt x="12201" y="740"/>
                      <a:pt x="10537" y="0"/>
                    </a:cubicBezTo>
                    <a:cubicBezTo>
                      <a:pt x="8689" y="740"/>
                      <a:pt x="6951" y="740"/>
                      <a:pt x="5287" y="0"/>
                    </a:cubicBezTo>
                    <a:cubicBezTo>
                      <a:pt x="3439" y="740"/>
                      <a:pt x="1664" y="740"/>
                      <a:pt x="0" y="0"/>
                    </a:cubicBezTo>
                    <a:lnTo>
                      <a:pt x="0" y="14234"/>
                    </a:lnTo>
                    <a:lnTo>
                      <a:pt x="5287" y="14234"/>
                    </a:lnTo>
                    <a:lnTo>
                      <a:pt x="10611" y="14234"/>
                    </a:lnTo>
                    <a:lnTo>
                      <a:pt x="15861" y="14234"/>
                    </a:lnTo>
                    <a:lnTo>
                      <a:pt x="21111" y="14234"/>
                    </a:lnTo>
                    <a:lnTo>
                      <a:pt x="26398" y="14234"/>
                    </a:lnTo>
                    <a:lnTo>
                      <a:pt x="31647" y="14234"/>
                    </a:lnTo>
                    <a:lnTo>
                      <a:pt x="31647" y="0"/>
                    </a:lnTo>
                    <a:cubicBezTo>
                      <a:pt x="29725" y="740"/>
                      <a:pt x="27987" y="740"/>
                      <a:pt x="263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3603506" y="2298250"/>
                <a:ext cx="132200" cy="355850"/>
              </a:xfrm>
              <a:custGeom>
                <a:avLst/>
                <a:gdLst/>
                <a:ahLst/>
                <a:cxnLst/>
                <a:rect l="l" t="t" r="r" b="b"/>
                <a:pathLst>
                  <a:path w="5288" h="14234" extrusionOk="0">
                    <a:moveTo>
                      <a:pt x="1" y="0"/>
                    </a:moveTo>
                    <a:lnTo>
                      <a:pt x="1" y="14234"/>
                    </a:lnTo>
                    <a:lnTo>
                      <a:pt x="5287" y="14234"/>
                    </a:lnTo>
                    <a:lnTo>
                      <a:pt x="5287" y="0"/>
                    </a:lnTo>
                    <a:cubicBezTo>
                      <a:pt x="3402" y="740"/>
                      <a:pt x="1627" y="740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3734871" y="2298250"/>
                <a:ext cx="924300" cy="355850"/>
              </a:xfrm>
              <a:custGeom>
                <a:avLst/>
                <a:gdLst/>
                <a:ahLst/>
                <a:cxnLst/>
                <a:rect l="l" t="t" r="r" b="b"/>
                <a:pathLst>
                  <a:path w="36972" h="14234" extrusionOk="0">
                    <a:moveTo>
                      <a:pt x="31611" y="0"/>
                    </a:moveTo>
                    <a:lnTo>
                      <a:pt x="31611" y="0"/>
                    </a:lnTo>
                    <a:lnTo>
                      <a:pt x="31611" y="0"/>
                    </a:lnTo>
                    <a:lnTo>
                      <a:pt x="31611" y="0"/>
                    </a:lnTo>
                    <a:cubicBezTo>
                      <a:pt x="29762" y="740"/>
                      <a:pt x="28024" y="740"/>
                      <a:pt x="26361" y="0"/>
                    </a:cubicBezTo>
                    <a:cubicBezTo>
                      <a:pt x="24512" y="740"/>
                      <a:pt x="22738" y="740"/>
                      <a:pt x="21074" y="0"/>
                    </a:cubicBezTo>
                    <a:cubicBezTo>
                      <a:pt x="19225" y="740"/>
                      <a:pt x="17488" y="740"/>
                      <a:pt x="15824" y="0"/>
                    </a:cubicBezTo>
                    <a:cubicBezTo>
                      <a:pt x="13976" y="740"/>
                      <a:pt x="12201" y="740"/>
                      <a:pt x="10537" y="0"/>
                    </a:cubicBezTo>
                    <a:cubicBezTo>
                      <a:pt x="8689" y="740"/>
                      <a:pt x="6951" y="740"/>
                      <a:pt x="5287" y="0"/>
                    </a:cubicBezTo>
                    <a:cubicBezTo>
                      <a:pt x="3439" y="740"/>
                      <a:pt x="1664" y="740"/>
                      <a:pt x="1" y="0"/>
                    </a:cubicBezTo>
                    <a:lnTo>
                      <a:pt x="1" y="14234"/>
                    </a:lnTo>
                    <a:lnTo>
                      <a:pt x="5361" y="14234"/>
                    </a:lnTo>
                    <a:lnTo>
                      <a:pt x="10648" y="14234"/>
                    </a:lnTo>
                    <a:lnTo>
                      <a:pt x="15898" y="14234"/>
                    </a:lnTo>
                    <a:lnTo>
                      <a:pt x="21185" y="14234"/>
                    </a:lnTo>
                    <a:lnTo>
                      <a:pt x="26435" y="14234"/>
                    </a:lnTo>
                    <a:lnTo>
                      <a:pt x="31684" y="14234"/>
                    </a:lnTo>
                    <a:lnTo>
                      <a:pt x="31684" y="14234"/>
                    </a:lnTo>
                    <a:lnTo>
                      <a:pt x="36971" y="14234"/>
                    </a:lnTo>
                    <a:lnTo>
                      <a:pt x="36971" y="0"/>
                    </a:lnTo>
                    <a:cubicBezTo>
                      <a:pt x="35049" y="740"/>
                      <a:pt x="33274" y="740"/>
                      <a:pt x="316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2814064" y="2298250"/>
                <a:ext cx="790275" cy="355850"/>
              </a:xfrm>
              <a:custGeom>
                <a:avLst/>
                <a:gdLst/>
                <a:ahLst/>
                <a:cxnLst/>
                <a:rect l="l" t="t" r="r" b="b"/>
                <a:pathLst>
                  <a:path w="31611" h="14234" extrusionOk="0">
                    <a:moveTo>
                      <a:pt x="26361" y="0"/>
                    </a:moveTo>
                    <a:cubicBezTo>
                      <a:pt x="24512" y="740"/>
                      <a:pt x="22738" y="740"/>
                      <a:pt x="21074" y="0"/>
                    </a:cubicBezTo>
                    <a:cubicBezTo>
                      <a:pt x="19225" y="740"/>
                      <a:pt x="17488" y="740"/>
                      <a:pt x="15824" y="0"/>
                    </a:cubicBezTo>
                    <a:cubicBezTo>
                      <a:pt x="13976" y="740"/>
                      <a:pt x="12201" y="740"/>
                      <a:pt x="10537" y="0"/>
                    </a:cubicBezTo>
                    <a:cubicBezTo>
                      <a:pt x="8689" y="740"/>
                      <a:pt x="6951" y="740"/>
                      <a:pt x="5288" y="0"/>
                    </a:cubicBezTo>
                    <a:cubicBezTo>
                      <a:pt x="3439" y="740"/>
                      <a:pt x="1664" y="740"/>
                      <a:pt x="1" y="0"/>
                    </a:cubicBezTo>
                    <a:lnTo>
                      <a:pt x="1" y="14234"/>
                    </a:lnTo>
                    <a:lnTo>
                      <a:pt x="5288" y="14234"/>
                    </a:lnTo>
                    <a:lnTo>
                      <a:pt x="10537" y="14234"/>
                    </a:lnTo>
                    <a:lnTo>
                      <a:pt x="15824" y="14234"/>
                    </a:lnTo>
                    <a:lnTo>
                      <a:pt x="21074" y="14234"/>
                    </a:lnTo>
                    <a:lnTo>
                      <a:pt x="26361" y="14234"/>
                    </a:lnTo>
                    <a:lnTo>
                      <a:pt x="31611" y="14234"/>
                    </a:lnTo>
                    <a:lnTo>
                      <a:pt x="31611" y="0"/>
                    </a:lnTo>
                    <a:cubicBezTo>
                      <a:pt x="29725" y="740"/>
                      <a:pt x="28025" y="740"/>
                      <a:pt x="263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" name="Google Shape;34;p2"/>
            <p:cNvSpPr/>
            <p:nvPr/>
          </p:nvSpPr>
          <p:spPr>
            <a:xfrm>
              <a:off x="4008097" y="4162247"/>
              <a:ext cx="5135612" cy="261625"/>
            </a:xfrm>
            <a:custGeom>
              <a:avLst/>
              <a:gdLst/>
              <a:ahLst/>
              <a:cxnLst/>
              <a:rect l="l" t="t" r="r" b="b"/>
              <a:pathLst>
                <a:path w="114647" h="4918" extrusionOk="0">
                  <a:moveTo>
                    <a:pt x="49652" y="999"/>
                  </a:moveTo>
                  <a:cubicBezTo>
                    <a:pt x="49652" y="2071"/>
                    <a:pt x="68396" y="666"/>
                    <a:pt x="68581" y="2330"/>
                  </a:cubicBezTo>
                  <a:cubicBezTo>
                    <a:pt x="68766" y="4068"/>
                    <a:pt x="370" y="2663"/>
                    <a:pt x="185" y="3735"/>
                  </a:cubicBezTo>
                  <a:cubicBezTo>
                    <a:pt x="0" y="4807"/>
                    <a:pt x="110986" y="4918"/>
                    <a:pt x="114646" y="4918"/>
                  </a:cubicBezTo>
                  <a:lnTo>
                    <a:pt x="114646" y="740"/>
                  </a:lnTo>
                  <a:cubicBezTo>
                    <a:pt x="112058" y="666"/>
                    <a:pt x="49652" y="1"/>
                    <a:pt x="49652" y="9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5664600" cy="9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 b="1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ubTitle" idx="1"/>
          </p:nvPr>
        </p:nvSpPr>
        <p:spPr>
          <a:xfrm>
            <a:off x="713225" y="1522194"/>
            <a:ext cx="4884900" cy="32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3"/>
          <p:cNvGrpSpPr/>
          <p:nvPr/>
        </p:nvGrpSpPr>
        <p:grpSpPr>
          <a:xfrm>
            <a:off x="-17738" y="2416252"/>
            <a:ext cx="9161757" cy="2640384"/>
            <a:chOff x="-17738" y="2416252"/>
            <a:chExt cx="9161757" cy="2640384"/>
          </a:xfrm>
        </p:grpSpPr>
        <p:sp>
          <p:nvSpPr>
            <p:cNvPr id="39" name="Google Shape;39;p3"/>
            <p:cNvSpPr/>
            <p:nvPr/>
          </p:nvSpPr>
          <p:spPr>
            <a:xfrm>
              <a:off x="-17738" y="2845012"/>
              <a:ext cx="6016998" cy="2211624"/>
            </a:xfrm>
            <a:custGeom>
              <a:avLst/>
              <a:gdLst/>
              <a:ahLst/>
              <a:cxnLst/>
              <a:rect l="l" t="t" r="r" b="b"/>
              <a:pathLst>
                <a:path w="135092" h="49652" extrusionOk="0">
                  <a:moveTo>
                    <a:pt x="7691" y="38450"/>
                  </a:moveTo>
                  <a:cubicBezTo>
                    <a:pt x="10944" y="45104"/>
                    <a:pt x="17858" y="49652"/>
                    <a:pt x="25954" y="49652"/>
                  </a:cubicBezTo>
                  <a:cubicBezTo>
                    <a:pt x="35567" y="49652"/>
                    <a:pt x="43552" y="43145"/>
                    <a:pt x="45623" y="34420"/>
                  </a:cubicBezTo>
                  <a:cubicBezTo>
                    <a:pt x="48765" y="34974"/>
                    <a:pt x="52351" y="35307"/>
                    <a:pt x="56049" y="35307"/>
                  </a:cubicBezTo>
                  <a:cubicBezTo>
                    <a:pt x="69358" y="35307"/>
                    <a:pt x="80116" y="31240"/>
                    <a:pt x="80116" y="26249"/>
                  </a:cubicBezTo>
                  <a:cubicBezTo>
                    <a:pt x="80116" y="25251"/>
                    <a:pt x="79710" y="24290"/>
                    <a:pt x="78970" y="23402"/>
                  </a:cubicBezTo>
                  <a:lnTo>
                    <a:pt x="135092" y="23402"/>
                  </a:lnTo>
                  <a:cubicBezTo>
                    <a:pt x="134057" y="22959"/>
                    <a:pt x="131321" y="22626"/>
                    <a:pt x="128031" y="22626"/>
                  </a:cubicBezTo>
                  <a:cubicBezTo>
                    <a:pt x="127846" y="21665"/>
                    <a:pt x="126330" y="20888"/>
                    <a:pt x="124296" y="20704"/>
                  </a:cubicBezTo>
                  <a:cubicBezTo>
                    <a:pt x="123668" y="19447"/>
                    <a:pt x="122041" y="18559"/>
                    <a:pt x="120119" y="18559"/>
                  </a:cubicBezTo>
                  <a:cubicBezTo>
                    <a:pt x="119564" y="18559"/>
                    <a:pt x="119010" y="18670"/>
                    <a:pt x="118492" y="18781"/>
                  </a:cubicBezTo>
                  <a:cubicBezTo>
                    <a:pt x="117531" y="17783"/>
                    <a:pt x="115904" y="17117"/>
                    <a:pt x="114056" y="17117"/>
                  </a:cubicBezTo>
                  <a:cubicBezTo>
                    <a:pt x="113390" y="17117"/>
                    <a:pt x="112688" y="17228"/>
                    <a:pt x="112096" y="17413"/>
                  </a:cubicBezTo>
                  <a:cubicBezTo>
                    <a:pt x="109989" y="16119"/>
                    <a:pt x="106551" y="15269"/>
                    <a:pt x="102595" y="15269"/>
                  </a:cubicBezTo>
                  <a:cubicBezTo>
                    <a:pt x="101596" y="15269"/>
                    <a:pt x="100635" y="15343"/>
                    <a:pt x="99711" y="15454"/>
                  </a:cubicBezTo>
                  <a:cubicBezTo>
                    <a:pt x="98602" y="12015"/>
                    <a:pt x="94350" y="9354"/>
                    <a:pt x="89174" y="9354"/>
                  </a:cubicBezTo>
                  <a:cubicBezTo>
                    <a:pt x="83998" y="9354"/>
                    <a:pt x="79673" y="12015"/>
                    <a:pt x="78638" y="15528"/>
                  </a:cubicBezTo>
                  <a:cubicBezTo>
                    <a:pt x="77935" y="15343"/>
                    <a:pt x="77196" y="15232"/>
                    <a:pt x="76456" y="15232"/>
                  </a:cubicBezTo>
                  <a:cubicBezTo>
                    <a:pt x="73905" y="15232"/>
                    <a:pt x="71724" y="16267"/>
                    <a:pt x="70578" y="17783"/>
                  </a:cubicBezTo>
                  <a:cubicBezTo>
                    <a:pt x="69654" y="17635"/>
                    <a:pt x="68693" y="17561"/>
                    <a:pt x="67620" y="17561"/>
                  </a:cubicBezTo>
                  <a:cubicBezTo>
                    <a:pt x="66622" y="17561"/>
                    <a:pt x="65698" y="17635"/>
                    <a:pt x="64774" y="17746"/>
                  </a:cubicBezTo>
                  <a:cubicBezTo>
                    <a:pt x="63406" y="17561"/>
                    <a:pt x="62038" y="17376"/>
                    <a:pt x="60596" y="17265"/>
                  </a:cubicBezTo>
                  <a:cubicBezTo>
                    <a:pt x="59783" y="12644"/>
                    <a:pt x="53904" y="9058"/>
                    <a:pt x="46732" y="9058"/>
                  </a:cubicBezTo>
                  <a:cubicBezTo>
                    <a:pt x="42148" y="9058"/>
                    <a:pt x="38155" y="10463"/>
                    <a:pt x="35604" y="12755"/>
                  </a:cubicBezTo>
                  <a:cubicBezTo>
                    <a:pt x="32720" y="11202"/>
                    <a:pt x="29504" y="10389"/>
                    <a:pt x="25991" y="10389"/>
                  </a:cubicBezTo>
                  <a:cubicBezTo>
                    <a:pt x="24513" y="10389"/>
                    <a:pt x="23034" y="10574"/>
                    <a:pt x="21629" y="10832"/>
                  </a:cubicBezTo>
                  <a:cubicBezTo>
                    <a:pt x="20335" y="7801"/>
                    <a:pt x="17192" y="5620"/>
                    <a:pt x="13606" y="5620"/>
                  </a:cubicBezTo>
                  <a:cubicBezTo>
                    <a:pt x="12201" y="5620"/>
                    <a:pt x="10907" y="5952"/>
                    <a:pt x="9761" y="6507"/>
                  </a:cubicBezTo>
                  <a:cubicBezTo>
                    <a:pt x="8615" y="5952"/>
                    <a:pt x="7358" y="5546"/>
                    <a:pt x="6101" y="5250"/>
                  </a:cubicBezTo>
                  <a:cubicBezTo>
                    <a:pt x="5177" y="3143"/>
                    <a:pt x="2959" y="1294"/>
                    <a:pt x="1" y="0"/>
                  </a:cubicBezTo>
                  <a:lnTo>
                    <a:pt x="1" y="39189"/>
                  </a:lnTo>
                  <a:cubicBezTo>
                    <a:pt x="703" y="39263"/>
                    <a:pt x="1406" y="39300"/>
                    <a:pt x="2108" y="39300"/>
                  </a:cubicBezTo>
                  <a:cubicBezTo>
                    <a:pt x="3994" y="39300"/>
                    <a:pt x="5879" y="39004"/>
                    <a:pt x="7691" y="3845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1094246" y="2416252"/>
              <a:ext cx="8049774" cy="2614462"/>
            </a:xfrm>
            <a:custGeom>
              <a:avLst/>
              <a:gdLst/>
              <a:ahLst/>
              <a:cxnLst/>
              <a:rect l="l" t="t" r="r" b="b"/>
              <a:pathLst>
                <a:path w="183043" h="59450" extrusionOk="0">
                  <a:moveTo>
                    <a:pt x="181379" y="11018"/>
                  </a:moveTo>
                  <a:cubicBezTo>
                    <a:pt x="181194" y="11018"/>
                    <a:pt x="180972" y="11018"/>
                    <a:pt x="180787" y="11092"/>
                  </a:cubicBezTo>
                  <a:cubicBezTo>
                    <a:pt x="179641" y="4807"/>
                    <a:pt x="173060" y="1"/>
                    <a:pt x="165185" y="1"/>
                  </a:cubicBezTo>
                  <a:cubicBezTo>
                    <a:pt x="158568" y="1"/>
                    <a:pt x="152911" y="3365"/>
                    <a:pt x="150545" y="8134"/>
                  </a:cubicBezTo>
                  <a:cubicBezTo>
                    <a:pt x="148992" y="7839"/>
                    <a:pt x="147366" y="7691"/>
                    <a:pt x="145665" y="7691"/>
                  </a:cubicBezTo>
                  <a:cubicBezTo>
                    <a:pt x="137568" y="7691"/>
                    <a:pt x="130840" y="10833"/>
                    <a:pt x="128991" y="15048"/>
                  </a:cubicBezTo>
                  <a:cubicBezTo>
                    <a:pt x="127697" y="15344"/>
                    <a:pt x="126477" y="15750"/>
                    <a:pt x="125331" y="16305"/>
                  </a:cubicBezTo>
                  <a:cubicBezTo>
                    <a:pt x="124185" y="15750"/>
                    <a:pt x="122891" y="15418"/>
                    <a:pt x="121486" y="15418"/>
                  </a:cubicBezTo>
                  <a:cubicBezTo>
                    <a:pt x="117826" y="15418"/>
                    <a:pt x="114757" y="17599"/>
                    <a:pt x="113463" y="20631"/>
                  </a:cubicBezTo>
                  <a:cubicBezTo>
                    <a:pt x="112058" y="20335"/>
                    <a:pt x="110580" y="20187"/>
                    <a:pt x="109101" y="20187"/>
                  </a:cubicBezTo>
                  <a:cubicBezTo>
                    <a:pt x="105626" y="20187"/>
                    <a:pt x="102372" y="21074"/>
                    <a:pt x="99488" y="22553"/>
                  </a:cubicBezTo>
                  <a:cubicBezTo>
                    <a:pt x="96937" y="20261"/>
                    <a:pt x="92871" y="18856"/>
                    <a:pt x="88360" y="18856"/>
                  </a:cubicBezTo>
                  <a:cubicBezTo>
                    <a:pt x="81188" y="18856"/>
                    <a:pt x="75273" y="22442"/>
                    <a:pt x="74496" y="27063"/>
                  </a:cubicBezTo>
                  <a:cubicBezTo>
                    <a:pt x="73054" y="27174"/>
                    <a:pt x="71686" y="27359"/>
                    <a:pt x="70319" y="27544"/>
                  </a:cubicBezTo>
                  <a:cubicBezTo>
                    <a:pt x="69468" y="27396"/>
                    <a:pt x="68470" y="27359"/>
                    <a:pt x="67472" y="27359"/>
                  </a:cubicBezTo>
                  <a:cubicBezTo>
                    <a:pt x="66474" y="27359"/>
                    <a:pt x="65438" y="27433"/>
                    <a:pt x="64514" y="27581"/>
                  </a:cubicBezTo>
                  <a:cubicBezTo>
                    <a:pt x="63368" y="26102"/>
                    <a:pt x="61187" y="25030"/>
                    <a:pt x="58636" y="25030"/>
                  </a:cubicBezTo>
                  <a:cubicBezTo>
                    <a:pt x="57859" y="25030"/>
                    <a:pt x="57157" y="25141"/>
                    <a:pt x="56491" y="25289"/>
                  </a:cubicBezTo>
                  <a:cubicBezTo>
                    <a:pt x="55419" y="21777"/>
                    <a:pt x="51131" y="19152"/>
                    <a:pt x="45918" y="19152"/>
                  </a:cubicBezTo>
                  <a:cubicBezTo>
                    <a:pt x="40816" y="19152"/>
                    <a:pt x="36490" y="21740"/>
                    <a:pt x="35381" y="25252"/>
                  </a:cubicBezTo>
                  <a:cubicBezTo>
                    <a:pt x="34457" y="25178"/>
                    <a:pt x="33496" y="25067"/>
                    <a:pt x="32497" y="25067"/>
                  </a:cubicBezTo>
                  <a:cubicBezTo>
                    <a:pt x="28542" y="25067"/>
                    <a:pt x="25103" y="25917"/>
                    <a:pt x="22996" y="27211"/>
                  </a:cubicBezTo>
                  <a:cubicBezTo>
                    <a:pt x="22404" y="27027"/>
                    <a:pt x="21702" y="26916"/>
                    <a:pt x="21037" y="26916"/>
                  </a:cubicBezTo>
                  <a:cubicBezTo>
                    <a:pt x="19188" y="26916"/>
                    <a:pt x="17561" y="27581"/>
                    <a:pt x="16600" y="28579"/>
                  </a:cubicBezTo>
                  <a:cubicBezTo>
                    <a:pt x="16082" y="28431"/>
                    <a:pt x="15528" y="28357"/>
                    <a:pt x="14973" y="28357"/>
                  </a:cubicBezTo>
                  <a:cubicBezTo>
                    <a:pt x="13014" y="28357"/>
                    <a:pt x="11424" y="29245"/>
                    <a:pt x="10796" y="30465"/>
                  </a:cubicBezTo>
                  <a:cubicBezTo>
                    <a:pt x="8836" y="30650"/>
                    <a:pt x="7246" y="31463"/>
                    <a:pt x="7062" y="32424"/>
                  </a:cubicBezTo>
                  <a:cubicBezTo>
                    <a:pt x="3771" y="32424"/>
                    <a:pt x="1072" y="32757"/>
                    <a:pt x="0" y="33201"/>
                  </a:cubicBezTo>
                  <a:lnTo>
                    <a:pt x="56159" y="33201"/>
                  </a:lnTo>
                  <a:cubicBezTo>
                    <a:pt x="55419" y="34088"/>
                    <a:pt x="55013" y="35012"/>
                    <a:pt x="55013" y="36010"/>
                  </a:cubicBezTo>
                  <a:cubicBezTo>
                    <a:pt x="55013" y="41001"/>
                    <a:pt x="65771" y="45068"/>
                    <a:pt x="79081" y="45068"/>
                  </a:cubicBezTo>
                  <a:cubicBezTo>
                    <a:pt x="82815" y="45068"/>
                    <a:pt x="86327" y="44772"/>
                    <a:pt x="89469" y="44218"/>
                  </a:cubicBezTo>
                  <a:cubicBezTo>
                    <a:pt x="91503" y="52943"/>
                    <a:pt x="99525" y="59450"/>
                    <a:pt x="109175" y="59450"/>
                  </a:cubicBezTo>
                  <a:cubicBezTo>
                    <a:pt x="117197" y="59450"/>
                    <a:pt x="124185" y="54865"/>
                    <a:pt x="127401" y="48211"/>
                  </a:cubicBezTo>
                  <a:cubicBezTo>
                    <a:pt x="129213" y="48839"/>
                    <a:pt x="131098" y="49135"/>
                    <a:pt x="133095" y="49135"/>
                  </a:cubicBezTo>
                  <a:cubicBezTo>
                    <a:pt x="139343" y="49135"/>
                    <a:pt x="144851" y="45992"/>
                    <a:pt x="147994" y="41297"/>
                  </a:cubicBezTo>
                  <a:cubicBezTo>
                    <a:pt x="150508" y="42295"/>
                    <a:pt x="153355" y="42887"/>
                    <a:pt x="156238" y="42887"/>
                  </a:cubicBezTo>
                  <a:cubicBezTo>
                    <a:pt x="161414" y="42887"/>
                    <a:pt x="166184" y="41112"/>
                    <a:pt x="169918" y="38192"/>
                  </a:cubicBezTo>
                  <a:cubicBezTo>
                    <a:pt x="171951" y="43663"/>
                    <a:pt x="176942" y="47730"/>
                    <a:pt x="183042" y="48654"/>
                  </a:cubicBezTo>
                  <a:lnTo>
                    <a:pt x="183042" y="11166"/>
                  </a:lnTo>
                  <a:cubicBezTo>
                    <a:pt x="182488" y="11092"/>
                    <a:pt x="181933" y="11018"/>
                    <a:pt x="181379" y="110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" name="Google Shape;41;p3"/>
          <p:cNvGrpSpPr/>
          <p:nvPr/>
        </p:nvGrpSpPr>
        <p:grpSpPr>
          <a:xfrm>
            <a:off x="50" y="3843750"/>
            <a:ext cx="9144075" cy="1756946"/>
            <a:chOff x="50" y="3843750"/>
            <a:chExt cx="9144075" cy="1756946"/>
          </a:xfrm>
        </p:grpSpPr>
        <p:grpSp>
          <p:nvGrpSpPr>
            <p:cNvPr id="42" name="Google Shape;42;p3"/>
            <p:cNvGrpSpPr/>
            <p:nvPr/>
          </p:nvGrpSpPr>
          <p:grpSpPr>
            <a:xfrm>
              <a:off x="50" y="3843750"/>
              <a:ext cx="9144075" cy="1756500"/>
              <a:chOff x="50" y="3386550"/>
              <a:chExt cx="9144075" cy="1756500"/>
            </a:xfrm>
          </p:grpSpPr>
          <p:sp>
            <p:nvSpPr>
              <p:cNvPr id="43" name="Google Shape;43;p3"/>
              <p:cNvSpPr/>
              <p:nvPr/>
            </p:nvSpPr>
            <p:spPr>
              <a:xfrm>
                <a:off x="425" y="3386550"/>
                <a:ext cx="9143700" cy="1756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4" name="Google Shape;44;p3"/>
              <p:cNvGrpSpPr/>
              <p:nvPr/>
            </p:nvGrpSpPr>
            <p:grpSpPr>
              <a:xfrm>
                <a:off x="50" y="3760345"/>
                <a:ext cx="9143690" cy="573892"/>
                <a:chOff x="1158325" y="3855375"/>
                <a:chExt cx="5158640" cy="269699"/>
              </a:xfrm>
            </p:grpSpPr>
            <p:sp>
              <p:nvSpPr>
                <p:cNvPr id="45" name="Google Shape;45;p3"/>
                <p:cNvSpPr/>
                <p:nvPr/>
              </p:nvSpPr>
              <p:spPr>
                <a:xfrm>
                  <a:off x="5564590" y="3855375"/>
                  <a:ext cx="752375" cy="26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95" h="10760" extrusionOk="0">
                      <a:moveTo>
                        <a:pt x="26138" y="1"/>
                      </a:moveTo>
                      <a:cubicBezTo>
                        <a:pt x="24290" y="555"/>
                        <a:pt x="22515" y="555"/>
                        <a:pt x="20889" y="1"/>
                      </a:cubicBezTo>
                      <a:cubicBezTo>
                        <a:pt x="19040" y="555"/>
                        <a:pt x="17302" y="555"/>
                        <a:pt x="15676" y="1"/>
                      </a:cubicBezTo>
                      <a:cubicBezTo>
                        <a:pt x="13827" y="555"/>
                        <a:pt x="12053" y="555"/>
                        <a:pt x="10463" y="1"/>
                      </a:cubicBezTo>
                      <a:cubicBezTo>
                        <a:pt x="8614" y="555"/>
                        <a:pt x="6840" y="555"/>
                        <a:pt x="5213" y="1"/>
                      </a:cubicBezTo>
                      <a:cubicBezTo>
                        <a:pt x="3364" y="555"/>
                        <a:pt x="1627" y="555"/>
                        <a:pt x="0" y="1"/>
                      </a:cubicBezTo>
                      <a:lnTo>
                        <a:pt x="0" y="10759"/>
                      </a:lnTo>
                      <a:lnTo>
                        <a:pt x="5213" y="10759"/>
                      </a:lnTo>
                      <a:lnTo>
                        <a:pt x="10463" y="10759"/>
                      </a:lnTo>
                      <a:lnTo>
                        <a:pt x="15676" y="10759"/>
                      </a:lnTo>
                      <a:lnTo>
                        <a:pt x="20889" y="10759"/>
                      </a:lnTo>
                      <a:lnTo>
                        <a:pt x="26138" y="10759"/>
                      </a:lnTo>
                      <a:lnTo>
                        <a:pt x="30094" y="10759"/>
                      </a:lnTo>
                      <a:lnTo>
                        <a:pt x="30094" y="296"/>
                      </a:lnTo>
                      <a:cubicBezTo>
                        <a:pt x="28726" y="518"/>
                        <a:pt x="27432" y="407"/>
                        <a:pt x="2613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46;p3"/>
                <p:cNvSpPr/>
                <p:nvPr/>
              </p:nvSpPr>
              <p:spPr>
                <a:xfrm>
                  <a:off x="1794063" y="3855375"/>
                  <a:ext cx="131275" cy="26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1" h="10760" extrusionOk="0">
                      <a:moveTo>
                        <a:pt x="1" y="1"/>
                      </a:moveTo>
                      <a:lnTo>
                        <a:pt x="1" y="10759"/>
                      </a:lnTo>
                      <a:lnTo>
                        <a:pt x="5250" y="10759"/>
                      </a:lnTo>
                      <a:lnTo>
                        <a:pt x="5250" y="1"/>
                      </a:lnTo>
                      <a:cubicBezTo>
                        <a:pt x="3402" y="555"/>
                        <a:pt x="1627" y="555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47;p3"/>
                <p:cNvSpPr/>
                <p:nvPr/>
              </p:nvSpPr>
              <p:spPr>
                <a:xfrm>
                  <a:off x="1915775" y="3855375"/>
                  <a:ext cx="912275" cy="26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91" h="10760" extrusionOk="0">
                      <a:moveTo>
                        <a:pt x="31352" y="1"/>
                      </a:moveTo>
                      <a:lnTo>
                        <a:pt x="31352" y="1"/>
                      </a:lnTo>
                      <a:lnTo>
                        <a:pt x="31352" y="1"/>
                      </a:lnTo>
                      <a:lnTo>
                        <a:pt x="31352" y="1"/>
                      </a:lnTo>
                      <a:cubicBezTo>
                        <a:pt x="29503" y="555"/>
                        <a:pt x="27728" y="555"/>
                        <a:pt x="26139" y="1"/>
                      </a:cubicBezTo>
                      <a:cubicBezTo>
                        <a:pt x="24290" y="555"/>
                        <a:pt x="22516" y="555"/>
                        <a:pt x="20889" y="1"/>
                      </a:cubicBezTo>
                      <a:cubicBezTo>
                        <a:pt x="19040" y="555"/>
                        <a:pt x="17303" y="555"/>
                        <a:pt x="15676" y="1"/>
                      </a:cubicBezTo>
                      <a:cubicBezTo>
                        <a:pt x="13827" y="555"/>
                        <a:pt x="12090" y="555"/>
                        <a:pt x="10463" y="1"/>
                      </a:cubicBezTo>
                      <a:cubicBezTo>
                        <a:pt x="8615" y="555"/>
                        <a:pt x="6840" y="555"/>
                        <a:pt x="5250" y="1"/>
                      </a:cubicBezTo>
                      <a:cubicBezTo>
                        <a:pt x="3402" y="555"/>
                        <a:pt x="1627" y="555"/>
                        <a:pt x="0" y="1"/>
                      </a:cubicBezTo>
                      <a:lnTo>
                        <a:pt x="0" y="10759"/>
                      </a:lnTo>
                      <a:lnTo>
                        <a:pt x="5250" y="10759"/>
                      </a:lnTo>
                      <a:lnTo>
                        <a:pt x="10463" y="10759"/>
                      </a:lnTo>
                      <a:lnTo>
                        <a:pt x="15602" y="10759"/>
                      </a:lnTo>
                      <a:lnTo>
                        <a:pt x="20815" y="10759"/>
                      </a:lnTo>
                      <a:lnTo>
                        <a:pt x="26028" y="10759"/>
                      </a:lnTo>
                      <a:lnTo>
                        <a:pt x="31241" y="10759"/>
                      </a:lnTo>
                      <a:lnTo>
                        <a:pt x="31241" y="10759"/>
                      </a:lnTo>
                      <a:lnTo>
                        <a:pt x="36490" y="10759"/>
                      </a:lnTo>
                      <a:lnTo>
                        <a:pt x="36490" y="1"/>
                      </a:lnTo>
                      <a:cubicBezTo>
                        <a:pt x="34716" y="555"/>
                        <a:pt x="32978" y="555"/>
                        <a:pt x="3135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48;p3"/>
                <p:cNvSpPr/>
                <p:nvPr/>
              </p:nvSpPr>
              <p:spPr>
                <a:xfrm>
                  <a:off x="1158325" y="3855375"/>
                  <a:ext cx="641475" cy="26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59" h="10760" extrusionOk="0">
                      <a:moveTo>
                        <a:pt x="9946" y="10759"/>
                      </a:moveTo>
                      <a:lnTo>
                        <a:pt x="15233" y="10759"/>
                      </a:lnTo>
                      <a:lnTo>
                        <a:pt x="20446" y="10759"/>
                      </a:lnTo>
                      <a:lnTo>
                        <a:pt x="25659" y="10759"/>
                      </a:lnTo>
                      <a:lnTo>
                        <a:pt x="25659" y="1"/>
                      </a:lnTo>
                      <a:cubicBezTo>
                        <a:pt x="23810" y="555"/>
                        <a:pt x="22072" y="555"/>
                        <a:pt x="20446" y="1"/>
                      </a:cubicBezTo>
                      <a:cubicBezTo>
                        <a:pt x="18597" y="555"/>
                        <a:pt x="16823" y="555"/>
                        <a:pt x="15233" y="1"/>
                      </a:cubicBezTo>
                      <a:cubicBezTo>
                        <a:pt x="13384" y="555"/>
                        <a:pt x="11610" y="555"/>
                        <a:pt x="9983" y="1"/>
                      </a:cubicBezTo>
                      <a:cubicBezTo>
                        <a:pt x="8135" y="555"/>
                        <a:pt x="6397" y="555"/>
                        <a:pt x="4770" y="1"/>
                      </a:cubicBezTo>
                      <a:cubicBezTo>
                        <a:pt x="3107" y="518"/>
                        <a:pt x="1517" y="555"/>
                        <a:pt x="1" y="149"/>
                      </a:cubicBezTo>
                      <a:lnTo>
                        <a:pt x="1" y="10759"/>
                      </a:lnTo>
                      <a:lnTo>
                        <a:pt x="4770" y="1075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49;p3"/>
                <p:cNvSpPr/>
                <p:nvPr/>
              </p:nvSpPr>
              <p:spPr>
                <a:xfrm>
                  <a:off x="5435020" y="3855375"/>
                  <a:ext cx="130350" cy="26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4" h="10760" extrusionOk="0">
                      <a:moveTo>
                        <a:pt x="0" y="1"/>
                      </a:moveTo>
                      <a:lnTo>
                        <a:pt x="0" y="10759"/>
                      </a:lnTo>
                      <a:lnTo>
                        <a:pt x="5213" y="10759"/>
                      </a:lnTo>
                      <a:lnTo>
                        <a:pt x="5213" y="1"/>
                      </a:lnTo>
                      <a:cubicBezTo>
                        <a:pt x="3365" y="555"/>
                        <a:pt x="1590" y="555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50;p3"/>
                <p:cNvSpPr/>
                <p:nvPr/>
              </p:nvSpPr>
              <p:spPr>
                <a:xfrm>
                  <a:off x="2827220" y="3855375"/>
                  <a:ext cx="782875" cy="26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15" h="10760" extrusionOk="0">
                      <a:moveTo>
                        <a:pt x="26102" y="1"/>
                      </a:moveTo>
                      <a:cubicBezTo>
                        <a:pt x="24253" y="555"/>
                        <a:pt x="22478" y="555"/>
                        <a:pt x="20889" y="1"/>
                      </a:cubicBezTo>
                      <a:cubicBezTo>
                        <a:pt x="19040" y="555"/>
                        <a:pt x="17266" y="555"/>
                        <a:pt x="15639" y="1"/>
                      </a:cubicBezTo>
                      <a:cubicBezTo>
                        <a:pt x="13790" y="555"/>
                        <a:pt x="12053" y="555"/>
                        <a:pt x="10426" y="1"/>
                      </a:cubicBezTo>
                      <a:cubicBezTo>
                        <a:pt x="8577" y="555"/>
                        <a:pt x="6840" y="555"/>
                        <a:pt x="5213" y="1"/>
                      </a:cubicBezTo>
                      <a:cubicBezTo>
                        <a:pt x="3365" y="555"/>
                        <a:pt x="1590" y="555"/>
                        <a:pt x="0" y="1"/>
                      </a:cubicBezTo>
                      <a:lnTo>
                        <a:pt x="0" y="10759"/>
                      </a:lnTo>
                      <a:lnTo>
                        <a:pt x="5213" y="10759"/>
                      </a:lnTo>
                      <a:lnTo>
                        <a:pt x="10426" y="10759"/>
                      </a:lnTo>
                      <a:lnTo>
                        <a:pt x="15639" y="10759"/>
                      </a:lnTo>
                      <a:lnTo>
                        <a:pt x="20889" y="10759"/>
                      </a:lnTo>
                      <a:lnTo>
                        <a:pt x="26102" y="10759"/>
                      </a:lnTo>
                      <a:lnTo>
                        <a:pt x="31314" y="10759"/>
                      </a:lnTo>
                      <a:lnTo>
                        <a:pt x="31314" y="1"/>
                      </a:lnTo>
                      <a:cubicBezTo>
                        <a:pt x="29466" y="555"/>
                        <a:pt x="27728" y="555"/>
                        <a:pt x="2610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51;p3"/>
                <p:cNvSpPr/>
                <p:nvPr/>
              </p:nvSpPr>
              <p:spPr>
                <a:xfrm>
                  <a:off x="4652983" y="3855375"/>
                  <a:ext cx="782875" cy="26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15" h="10760" extrusionOk="0">
                      <a:moveTo>
                        <a:pt x="26101" y="1"/>
                      </a:moveTo>
                      <a:cubicBezTo>
                        <a:pt x="24253" y="555"/>
                        <a:pt x="22515" y="555"/>
                        <a:pt x="20889" y="1"/>
                      </a:cubicBezTo>
                      <a:cubicBezTo>
                        <a:pt x="19040" y="555"/>
                        <a:pt x="17265" y="555"/>
                        <a:pt x="15676" y="1"/>
                      </a:cubicBezTo>
                      <a:cubicBezTo>
                        <a:pt x="13827" y="555"/>
                        <a:pt x="12053" y="555"/>
                        <a:pt x="10426" y="1"/>
                      </a:cubicBezTo>
                      <a:cubicBezTo>
                        <a:pt x="8577" y="555"/>
                        <a:pt x="6840" y="555"/>
                        <a:pt x="5213" y="1"/>
                      </a:cubicBezTo>
                      <a:cubicBezTo>
                        <a:pt x="3364" y="555"/>
                        <a:pt x="1590" y="555"/>
                        <a:pt x="0" y="1"/>
                      </a:cubicBezTo>
                      <a:lnTo>
                        <a:pt x="0" y="10759"/>
                      </a:lnTo>
                      <a:lnTo>
                        <a:pt x="5213" y="10759"/>
                      </a:lnTo>
                      <a:lnTo>
                        <a:pt x="10389" y="10759"/>
                      </a:lnTo>
                      <a:lnTo>
                        <a:pt x="15602" y="10759"/>
                      </a:lnTo>
                      <a:lnTo>
                        <a:pt x="20852" y="10759"/>
                      </a:lnTo>
                      <a:lnTo>
                        <a:pt x="26101" y="10759"/>
                      </a:lnTo>
                      <a:lnTo>
                        <a:pt x="31314" y="10759"/>
                      </a:lnTo>
                      <a:lnTo>
                        <a:pt x="31314" y="1"/>
                      </a:lnTo>
                      <a:cubicBezTo>
                        <a:pt x="29540" y="555"/>
                        <a:pt x="27765" y="555"/>
                        <a:pt x="2610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52;p3"/>
                <p:cNvSpPr/>
                <p:nvPr/>
              </p:nvSpPr>
              <p:spPr>
                <a:xfrm>
                  <a:off x="3609259" y="3855375"/>
                  <a:ext cx="131275" cy="26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1" h="10760" extrusionOk="0">
                      <a:moveTo>
                        <a:pt x="0" y="1"/>
                      </a:moveTo>
                      <a:lnTo>
                        <a:pt x="0" y="10759"/>
                      </a:lnTo>
                      <a:lnTo>
                        <a:pt x="5250" y="10759"/>
                      </a:lnTo>
                      <a:lnTo>
                        <a:pt x="5250" y="1"/>
                      </a:lnTo>
                      <a:cubicBezTo>
                        <a:pt x="3402" y="555"/>
                        <a:pt x="1664" y="555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53;p3"/>
                <p:cNvSpPr/>
                <p:nvPr/>
              </p:nvSpPr>
              <p:spPr>
                <a:xfrm>
                  <a:off x="3739684" y="3856074"/>
                  <a:ext cx="914125" cy="26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65" h="10760" extrusionOk="0">
                      <a:moveTo>
                        <a:pt x="31351" y="1"/>
                      </a:moveTo>
                      <a:lnTo>
                        <a:pt x="31351" y="1"/>
                      </a:lnTo>
                      <a:lnTo>
                        <a:pt x="31351" y="1"/>
                      </a:lnTo>
                      <a:lnTo>
                        <a:pt x="31351" y="1"/>
                      </a:lnTo>
                      <a:cubicBezTo>
                        <a:pt x="29503" y="555"/>
                        <a:pt x="27728" y="555"/>
                        <a:pt x="26102" y="1"/>
                      </a:cubicBezTo>
                      <a:cubicBezTo>
                        <a:pt x="24253" y="555"/>
                        <a:pt x="22515" y="555"/>
                        <a:pt x="20889" y="1"/>
                      </a:cubicBezTo>
                      <a:cubicBezTo>
                        <a:pt x="19040" y="555"/>
                        <a:pt x="17303" y="555"/>
                        <a:pt x="15676" y="1"/>
                      </a:cubicBezTo>
                      <a:cubicBezTo>
                        <a:pt x="13827" y="555"/>
                        <a:pt x="12053" y="555"/>
                        <a:pt x="10463" y="1"/>
                      </a:cubicBezTo>
                      <a:cubicBezTo>
                        <a:pt x="8614" y="555"/>
                        <a:pt x="6840" y="555"/>
                        <a:pt x="5213" y="1"/>
                      </a:cubicBezTo>
                      <a:cubicBezTo>
                        <a:pt x="3365" y="555"/>
                        <a:pt x="1627" y="555"/>
                        <a:pt x="0" y="1"/>
                      </a:cubicBezTo>
                      <a:lnTo>
                        <a:pt x="0" y="10759"/>
                      </a:lnTo>
                      <a:lnTo>
                        <a:pt x="5213" y="10759"/>
                      </a:lnTo>
                      <a:lnTo>
                        <a:pt x="10463" y="10759"/>
                      </a:lnTo>
                      <a:lnTo>
                        <a:pt x="15676" y="10759"/>
                      </a:lnTo>
                      <a:lnTo>
                        <a:pt x="20889" y="10759"/>
                      </a:lnTo>
                      <a:lnTo>
                        <a:pt x="26102" y="10759"/>
                      </a:lnTo>
                      <a:lnTo>
                        <a:pt x="31351" y="10759"/>
                      </a:lnTo>
                      <a:lnTo>
                        <a:pt x="31351" y="10759"/>
                      </a:lnTo>
                      <a:lnTo>
                        <a:pt x="36564" y="10759"/>
                      </a:lnTo>
                      <a:lnTo>
                        <a:pt x="36564" y="1"/>
                      </a:lnTo>
                      <a:cubicBezTo>
                        <a:pt x="34753" y="555"/>
                        <a:pt x="33015" y="555"/>
                        <a:pt x="3135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4" name="Google Shape;54;p3"/>
              <p:cNvGrpSpPr/>
              <p:nvPr/>
            </p:nvGrpSpPr>
            <p:grpSpPr>
              <a:xfrm>
                <a:off x="225" y="3973295"/>
                <a:ext cx="9143350" cy="757213"/>
                <a:chOff x="1157425" y="2298250"/>
                <a:chExt cx="5209292" cy="355850"/>
              </a:xfrm>
            </p:grpSpPr>
            <p:sp>
              <p:nvSpPr>
                <p:cNvPr id="55" name="Google Shape;55;p3"/>
                <p:cNvSpPr/>
                <p:nvPr/>
              </p:nvSpPr>
              <p:spPr>
                <a:xfrm>
                  <a:off x="1760152" y="2298250"/>
                  <a:ext cx="132200" cy="35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8" h="14234" extrusionOk="0">
                      <a:moveTo>
                        <a:pt x="1" y="0"/>
                      </a:moveTo>
                      <a:lnTo>
                        <a:pt x="1" y="14234"/>
                      </a:lnTo>
                      <a:lnTo>
                        <a:pt x="5288" y="14234"/>
                      </a:lnTo>
                      <a:lnTo>
                        <a:pt x="5288" y="0"/>
                      </a:lnTo>
                      <a:cubicBezTo>
                        <a:pt x="3439" y="740"/>
                        <a:pt x="1665" y="740"/>
                        <a:pt x="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56;p3"/>
                <p:cNvSpPr/>
                <p:nvPr/>
              </p:nvSpPr>
              <p:spPr>
                <a:xfrm>
                  <a:off x="1157425" y="2298250"/>
                  <a:ext cx="603550" cy="35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42" h="14234" extrusionOk="0">
                      <a:moveTo>
                        <a:pt x="8318" y="14234"/>
                      </a:moveTo>
                      <a:lnTo>
                        <a:pt x="13605" y="14234"/>
                      </a:lnTo>
                      <a:lnTo>
                        <a:pt x="18855" y="14234"/>
                      </a:lnTo>
                      <a:lnTo>
                        <a:pt x="24142" y="14234"/>
                      </a:lnTo>
                      <a:lnTo>
                        <a:pt x="24142" y="0"/>
                      </a:lnTo>
                      <a:cubicBezTo>
                        <a:pt x="22293" y="740"/>
                        <a:pt x="20519" y="740"/>
                        <a:pt x="18855" y="0"/>
                      </a:cubicBezTo>
                      <a:cubicBezTo>
                        <a:pt x="17007" y="740"/>
                        <a:pt x="15269" y="740"/>
                        <a:pt x="13605" y="0"/>
                      </a:cubicBezTo>
                      <a:cubicBezTo>
                        <a:pt x="11757" y="740"/>
                        <a:pt x="9982" y="740"/>
                        <a:pt x="8318" y="0"/>
                      </a:cubicBezTo>
                      <a:cubicBezTo>
                        <a:pt x="6470" y="740"/>
                        <a:pt x="4695" y="740"/>
                        <a:pt x="3069" y="0"/>
                      </a:cubicBezTo>
                      <a:cubicBezTo>
                        <a:pt x="1996" y="444"/>
                        <a:pt x="961" y="629"/>
                        <a:pt x="0" y="518"/>
                      </a:cubicBezTo>
                      <a:lnTo>
                        <a:pt x="0" y="14234"/>
                      </a:lnTo>
                      <a:lnTo>
                        <a:pt x="3069" y="14234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57;p3"/>
                <p:cNvSpPr/>
                <p:nvPr/>
              </p:nvSpPr>
              <p:spPr>
                <a:xfrm>
                  <a:off x="1891536" y="2298250"/>
                  <a:ext cx="923375" cy="35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35" h="14234" extrusionOk="0">
                      <a:moveTo>
                        <a:pt x="31611" y="0"/>
                      </a:moveTo>
                      <a:lnTo>
                        <a:pt x="31611" y="0"/>
                      </a:lnTo>
                      <a:lnTo>
                        <a:pt x="31611" y="0"/>
                      </a:lnTo>
                      <a:lnTo>
                        <a:pt x="31611" y="0"/>
                      </a:lnTo>
                      <a:cubicBezTo>
                        <a:pt x="29762" y="740"/>
                        <a:pt x="28025" y="740"/>
                        <a:pt x="26361" y="0"/>
                      </a:cubicBezTo>
                      <a:cubicBezTo>
                        <a:pt x="24512" y="740"/>
                        <a:pt x="22738" y="740"/>
                        <a:pt x="21074" y="0"/>
                      </a:cubicBezTo>
                      <a:cubicBezTo>
                        <a:pt x="19226" y="740"/>
                        <a:pt x="17488" y="740"/>
                        <a:pt x="15824" y="0"/>
                      </a:cubicBezTo>
                      <a:cubicBezTo>
                        <a:pt x="13976" y="740"/>
                        <a:pt x="12201" y="740"/>
                        <a:pt x="10537" y="0"/>
                      </a:cubicBezTo>
                      <a:cubicBezTo>
                        <a:pt x="8689" y="740"/>
                        <a:pt x="6951" y="740"/>
                        <a:pt x="5288" y="0"/>
                      </a:cubicBezTo>
                      <a:cubicBezTo>
                        <a:pt x="3439" y="740"/>
                        <a:pt x="1665" y="740"/>
                        <a:pt x="1" y="0"/>
                      </a:cubicBezTo>
                      <a:lnTo>
                        <a:pt x="1" y="14234"/>
                      </a:lnTo>
                      <a:lnTo>
                        <a:pt x="5288" y="14234"/>
                      </a:lnTo>
                      <a:lnTo>
                        <a:pt x="10537" y="14234"/>
                      </a:lnTo>
                      <a:lnTo>
                        <a:pt x="15824" y="14234"/>
                      </a:lnTo>
                      <a:lnTo>
                        <a:pt x="21148" y="14234"/>
                      </a:lnTo>
                      <a:lnTo>
                        <a:pt x="26398" y="14234"/>
                      </a:lnTo>
                      <a:lnTo>
                        <a:pt x="31685" y="14234"/>
                      </a:lnTo>
                      <a:lnTo>
                        <a:pt x="31685" y="14234"/>
                      </a:lnTo>
                      <a:lnTo>
                        <a:pt x="36935" y="14234"/>
                      </a:lnTo>
                      <a:lnTo>
                        <a:pt x="36935" y="0"/>
                      </a:lnTo>
                      <a:cubicBezTo>
                        <a:pt x="35012" y="740"/>
                        <a:pt x="33238" y="740"/>
                        <a:pt x="3161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58;p3"/>
                <p:cNvSpPr/>
                <p:nvPr/>
              </p:nvSpPr>
              <p:spPr>
                <a:xfrm>
                  <a:off x="5446007" y="2298250"/>
                  <a:ext cx="131275" cy="35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1" h="14234" extrusionOk="0">
                      <a:moveTo>
                        <a:pt x="0" y="0"/>
                      </a:moveTo>
                      <a:lnTo>
                        <a:pt x="0" y="14234"/>
                      </a:lnTo>
                      <a:lnTo>
                        <a:pt x="5250" y="14234"/>
                      </a:lnTo>
                      <a:lnTo>
                        <a:pt x="5250" y="0"/>
                      </a:lnTo>
                      <a:cubicBezTo>
                        <a:pt x="3439" y="740"/>
                        <a:pt x="1664" y="740"/>
                        <a:pt x="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59;p3"/>
                <p:cNvSpPr/>
                <p:nvPr/>
              </p:nvSpPr>
              <p:spPr>
                <a:xfrm>
                  <a:off x="5576442" y="2298250"/>
                  <a:ext cx="790275" cy="35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611" h="14234" extrusionOk="0">
                      <a:moveTo>
                        <a:pt x="26360" y="0"/>
                      </a:moveTo>
                      <a:cubicBezTo>
                        <a:pt x="24512" y="740"/>
                        <a:pt x="22737" y="740"/>
                        <a:pt x="21074" y="0"/>
                      </a:cubicBezTo>
                      <a:cubicBezTo>
                        <a:pt x="19225" y="740"/>
                        <a:pt x="17487" y="740"/>
                        <a:pt x="15824" y="0"/>
                      </a:cubicBezTo>
                      <a:cubicBezTo>
                        <a:pt x="13975" y="740"/>
                        <a:pt x="12201" y="740"/>
                        <a:pt x="10537" y="0"/>
                      </a:cubicBezTo>
                      <a:cubicBezTo>
                        <a:pt x="8688" y="740"/>
                        <a:pt x="6951" y="740"/>
                        <a:pt x="5287" y="0"/>
                      </a:cubicBezTo>
                      <a:cubicBezTo>
                        <a:pt x="3439" y="740"/>
                        <a:pt x="1664" y="740"/>
                        <a:pt x="0" y="0"/>
                      </a:cubicBezTo>
                      <a:lnTo>
                        <a:pt x="0" y="14234"/>
                      </a:lnTo>
                      <a:lnTo>
                        <a:pt x="5287" y="14234"/>
                      </a:lnTo>
                      <a:lnTo>
                        <a:pt x="10537" y="14234"/>
                      </a:lnTo>
                      <a:lnTo>
                        <a:pt x="15824" y="14234"/>
                      </a:lnTo>
                      <a:lnTo>
                        <a:pt x="21074" y="14234"/>
                      </a:lnTo>
                      <a:lnTo>
                        <a:pt x="26360" y="14234"/>
                      </a:lnTo>
                      <a:lnTo>
                        <a:pt x="31610" y="14234"/>
                      </a:lnTo>
                      <a:lnTo>
                        <a:pt x="31610" y="0"/>
                      </a:lnTo>
                      <a:cubicBezTo>
                        <a:pt x="29762" y="740"/>
                        <a:pt x="28024" y="740"/>
                        <a:pt x="2636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60;p3"/>
                <p:cNvSpPr/>
                <p:nvPr/>
              </p:nvSpPr>
              <p:spPr>
                <a:xfrm>
                  <a:off x="4656619" y="2298250"/>
                  <a:ext cx="791200" cy="35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648" h="14234" extrusionOk="0">
                      <a:moveTo>
                        <a:pt x="26361" y="0"/>
                      </a:moveTo>
                      <a:cubicBezTo>
                        <a:pt x="24512" y="740"/>
                        <a:pt x="22737" y="740"/>
                        <a:pt x="21074" y="0"/>
                      </a:cubicBezTo>
                      <a:cubicBezTo>
                        <a:pt x="19225" y="740"/>
                        <a:pt x="17488" y="740"/>
                        <a:pt x="15824" y="0"/>
                      </a:cubicBezTo>
                      <a:cubicBezTo>
                        <a:pt x="13975" y="740"/>
                        <a:pt x="12201" y="740"/>
                        <a:pt x="10537" y="0"/>
                      </a:cubicBezTo>
                      <a:cubicBezTo>
                        <a:pt x="8689" y="740"/>
                        <a:pt x="6951" y="740"/>
                        <a:pt x="5287" y="0"/>
                      </a:cubicBezTo>
                      <a:cubicBezTo>
                        <a:pt x="3439" y="740"/>
                        <a:pt x="1664" y="740"/>
                        <a:pt x="0" y="0"/>
                      </a:cubicBezTo>
                      <a:lnTo>
                        <a:pt x="0" y="14234"/>
                      </a:lnTo>
                      <a:lnTo>
                        <a:pt x="5287" y="14234"/>
                      </a:lnTo>
                      <a:lnTo>
                        <a:pt x="10611" y="14234"/>
                      </a:lnTo>
                      <a:lnTo>
                        <a:pt x="15861" y="14234"/>
                      </a:lnTo>
                      <a:lnTo>
                        <a:pt x="21111" y="14234"/>
                      </a:lnTo>
                      <a:lnTo>
                        <a:pt x="26398" y="14234"/>
                      </a:lnTo>
                      <a:lnTo>
                        <a:pt x="31647" y="14234"/>
                      </a:lnTo>
                      <a:lnTo>
                        <a:pt x="31647" y="0"/>
                      </a:lnTo>
                      <a:cubicBezTo>
                        <a:pt x="29725" y="740"/>
                        <a:pt x="27987" y="740"/>
                        <a:pt x="2636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61;p3"/>
                <p:cNvSpPr/>
                <p:nvPr/>
              </p:nvSpPr>
              <p:spPr>
                <a:xfrm>
                  <a:off x="3603506" y="2298250"/>
                  <a:ext cx="132200" cy="35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8" h="14234" extrusionOk="0">
                      <a:moveTo>
                        <a:pt x="1" y="0"/>
                      </a:moveTo>
                      <a:lnTo>
                        <a:pt x="1" y="14234"/>
                      </a:lnTo>
                      <a:lnTo>
                        <a:pt x="5287" y="14234"/>
                      </a:lnTo>
                      <a:lnTo>
                        <a:pt x="5287" y="0"/>
                      </a:lnTo>
                      <a:cubicBezTo>
                        <a:pt x="3402" y="740"/>
                        <a:pt x="1627" y="740"/>
                        <a:pt x="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62;p3"/>
                <p:cNvSpPr/>
                <p:nvPr/>
              </p:nvSpPr>
              <p:spPr>
                <a:xfrm>
                  <a:off x="3734871" y="2298250"/>
                  <a:ext cx="924300" cy="35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72" h="14234" extrusionOk="0">
                      <a:moveTo>
                        <a:pt x="31611" y="0"/>
                      </a:moveTo>
                      <a:lnTo>
                        <a:pt x="31611" y="0"/>
                      </a:lnTo>
                      <a:lnTo>
                        <a:pt x="31611" y="0"/>
                      </a:lnTo>
                      <a:lnTo>
                        <a:pt x="31611" y="0"/>
                      </a:lnTo>
                      <a:cubicBezTo>
                        <a:pt x="29762" y="740"/>
                        <a:pt x="28024" y="740"/>
                        <a:pt x="26361" y="0"/>
                      </a:cubicBezTo>
                      <a:cubicBezTo>
                        <a:pt x="24512" y="740"/>
                        <a:pt x="22738" y="740"/>
                        <a:pt x="21074" y="0"/>
                      </a:cubicBezTo>
                      <a:cubicBezTo>
                        <a:pt x="19225" y="740"/>
                        <a:pt x="17488" y="740"/>
                        <a:pt x="15824" y="0"/>
                      </a:cubicBezTo>
                      <a:cubicBezTo>
                        <a:pt x="13976" y="740"/>
                        <a:pt x="12201" y="740"/>
                        <a:pt x="10537" y="0"/>
                      </a:cubicBezTo>
                      <a:cubicBezTo>
                        <a:pt x="8689" y="740"/>
                        <a:pt x="6951" y="740"/>
                        <a:pt x="5287" y="0"/>
                      </a:cubicBezTo>
                      <a:cubicBezTo>
                        <a:pt x="3439" y="740"/>
                        <a:pt x="1664" y="740"/>
                        <a:pt x="1" y="0"/>
                      </a:cubicBezTo>
                      <a:lnTo>
                        <a:pt x="1" y="14234"/>
                      </a:lnTo>
                      <a:lnTo>
                        <a:pt x="5361" y="14234"/>
                      </a:lnTo>
                      <a:lnTo>
                        <a:pt x="10648" y="14234"/>
                      </a:lnTo>
                      <a:lnTo>
                        <a:pt x="15898" y="14234"/>
                      </a:lnTo>
                      <a:lnTo>
                        <a:pt x="21185" y="14234"/>
                      </a:lnTo>
                      <a:lnTo>
                        <a:pt x="26435" y="14234"/>
                      </a:lnTo>
                      <a:lnTo>
                        <a:pt x="31684" y="14234"/>
                      </a:lnTo>
                      <a:lnTo>
                        <a:pt x="31684" y="14234"/>
                      </a:lnTo>
                      <a:lnTo>
                        <a:pt x="36971" y="14234"/>
                      </a:lnTo>
                      <a:lnTo>
                        <a:pt x="36971" y="0"/>
                      </a:lnTo>
                      <a:cubicBezTo>
                        <a:pt x="35049" y="740"/>
                        <a:pt x="33274" y="740"/>
                        <a:pt x="3161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63;p3"/>
                <p:cNvSpPr/>
                <p:nvPr/>
              </p:nvSpPr>
              <p:spPr>
                <a:xfrm>
                  <a:off x="2814064" y="2298250"/>
                  <a:ext cx="790275" cy="35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611" h="14234" extrusionOk="0">
                      <a:moveTo>
                        <a:pt x="26361" y="0"/>
                      </a:moveTo>
                      <a:cubicBezTo>
                        <a:pt x="24512" y="740"/>
                        <a:pt x="22738" y="740"/>
                        <a:pt x="21074" y="0"/>
                      </a:cubicBezTo>
                      <a:cubicBezTo>
                        <a:pt x="19225" y="740"/>
                        <a:pt x="17488" y="740"/>
                        <a:pt x="15824" y="0"/>
                      </a:cubicBezTo>
                      <a:cubicBezTo>
                        <a:pt x="13976" y="740"/>
                        <a:pt x="12201" y="740"/>
                        <a:pt x="10537" y="0"/>
                      </a:cubicBezTo>
                      <a:cubicBezTo>
                        <a:pt x="8689" y="740"/>
                        <a:pt x="6951" y="740"/>
                        <a:pt x="5288" y="0"/>
                      </a:cubicBezTo>
                      <a:cubicBezTo>
                        <a:pt x="3439" y="740"/>
                        <a:pt x="1664" y="740"/>
                        <a:pt x="1" y="0"/>
                      </a:cubicBezTo>
                      <a:lnTo>
                        <a:pt x="1" y="14234"/>
                      </a:lnTo>
                      <a:lnTo>
                        <a:pt x="5288" y="14234"/>
                      </a:lnTo>
                      <a:lnTo>
                        <a:pt x="10537" y="14234"/>
                      </a:lnTo>
                      <a:lnTo>
                        <a:pt x="15824" y="14234"/>
                      </a:lnTo>
                      <a:lnTo>
                        <a:pt x="21074" y="14234"/>
                      </a:lnTo>
                      <a:lnTo>
                        <a:pt x="26361" y="14234"/>
                      </a:lnTo>
                      <a:lnTo>
                        <a:pt x="31611" y="14234"/>
                      </a:lnTo>
                      <a:lnTo>
                        <a:pt x="31611" y="0"/>
                      </a:lnTo>
                      <a:cubicBezTo>
                        <a:pt x="29725" y="740"/>
                        <a:pt x="28025" y="740"/>
                        <a:pt x="2636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4" name="Google Shape;64;p3"/>
              <p:cNvSpPr/>
              <p:nvPr/>
            </p:nvSpPr>
            <p:spPr>
              <a:xfrm>
                <a:off x="4008097" y="4162247"/>
                <a:ext cx="5135612" cy="261625"/>
              </a:xfrm>
              <a:custGeom>
                <a:avLst/>
                <a:gdLst/>
                <a:ahLst/>
                <a:cxnLst/>
                <a:rect l="l" t="t" r="r" b="b"/>
                <a:pathLst>
                  <a:path w="114647" h="4918" extrusionOk="0">
                    <a:moveTo>
                      <a:pt x="49652" y="999"/>
                    </a:moveTo>
                    <a:cubicBezTo>
                      <a:pt x="49652" y="2071"/>
                      <a:pt x="68396" y="666"/>
                      <a:pt x="68581" y="2330"/>
                    </a:cubicBezTo>
                    <a:cubicBezTo>
                      <a:pt x="68766" y="4068"/>
                      <a:pt x="370" y="2663"/>
                      <a:pt x="185" y="3735"/>
                    </a:cubicBezTo>
                    <a:cubicBezTo>
                      <a:pt x="0" y="4807"/>
                      <a:pt x="110986" y="4918"/>
                      <a:pt x="114646" y="4918"/>
                    </a:cubicBezTo>
                    <a:lnTo>
                      <a:pt x="114646" y="740"/>
                    </a:lnTo>
                    <a:cubicBezTo>
                      <a:pt x="112058" y="666"/>
                      <a:pt x="49652" y="1"/>
                      <a:pt x="49652" y="99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" name="Google Shape;65;p3"/>
            <p:cNvGrpSpPr/>
            <p:nvPr/>
          </p:nvGrpSpPr>
          <p:grpSpPr>
            <a:xfrm>
              <a:off x="109" y="5028292"/>
              <a:ext cx="9143591" cy="572405"/>
              <a:chOff x="109" y="4571092"/>
              <a:chExt cx="9143591" cy="572405"/>
            </a:xfrm>
          </p:grpSpPr>
          <p:grpSp>
            <p:nvGrpSpPr>
              <p:cNvPr id="66" name="Google Shape;66;p3"/>
              <p:cNvGrpSpPr/>
              <p:nvPr/>
            </p:nvGrpSpPr>
            <p:grpSpPr>
              <a:xfrm>
                <a:off x="109" y="4571092"/>
                <a:ext cx="9143591" cy="572405"/>
                <a:chOff x="1158325" y="3855375"/>
                <a:chExt cx="5103020" cy="269000"/>
              </a:xfrm>
            </p:grpSpPr>
            <p:sp>
              <p:nvSpPr>
                <p:cNvPr id="67" name="Google Shape;67;p3"/>
                <p:cNvSpPr/>
                <p:nvPr/>
              </p:nvSpPr>
              <p:spPr>
                <a:xfrm>
                  <a:off x="5508970" y="3855375"/>
                  <a:ext cx="752375" cy="26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95" h="10760" extrusionOk="0">
                      <a:moveTo>
                        <a:pt x="26138" y="1"/>
                      </a:moveTo>
                      <a:cubicBezTo>
                        <a:pt x="24290" y="555"/>
                        <a:pt x="22515" y="555"/>
                        <a:pt x="20889" y="1"/>
                      </a:cubicBezTo>
                      <a:cubicBezTo>
                        <a:pt x="19040" y="555"/>
                        <a:pt x="17302" y="555"/>
                        <a:pt x="15676" y="1"/>
                      </a:cubicBezTo>
                      <a:cubicBezTo>
                        <a:pt x="13827" y="555"/>
                        <a:pt x="12053" y="555"/>
                        <a:pt x="10463" y="1"/>
                      </a:cubicBezTo>
                      <a:cubicBezTo>
                        <a:pt x="8614" y="555"/>
                        <a:pt x="6840" y="555"/>
                        <a:pt x="5213" y="1"/>
                      </a:cubicBezTo>
                      <a:cubicBezTo>
                        <a:pt x="3364" y="555"/>
                        <a:pt x="1627" y="555"/>
                        <a:pt x="0" y="1"/>
                      </a:cubicBezTo>
                      <a:lnTo>
                        <a:pt x="0" y="10759"/>
                      </a:lnTo>
                      <a:lnTo>
                        <a:pt x="5213" y="10759"/>
                      </a:lnTo>
                      <a:lnTo>
                        <a:pt x="10463" y="10759"/>
                      </a:lnTo>
                      <a:lnTo>
                        <a:pt x="15676" y="10759"/>
                      </a:lnTo>
                      <a:lnTo>
                        <a:pt x="20889" y="10759"/>
                      </a:lnTo>
                      <a:lnTo>
                        <a:pt x="26138" y="10759"/>
                      </a:lnTo>
                      <a:lnTo>
                        <a:pt x="30094" y="10759"/>
                      </a:lnTo>
                      <a:lnTo>
                        <a:pt x="30094" y="296"/>
                      </a:lnTo>
                      <a:cubicBezTo>
                        <a:pt x="28726" y="518"/>
                        <a:pt x="27432" y="407"/>
                        <a:pt x="2613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68;p3"/>
                <p:cNvSpPr/>
                <p:nvPr/>
              </p:nvSpPr>
              <p:spPr>
                <a:xfrm>
                  <a:off x="1794063" y="3855375"/>
                  <a:ext cx="131275" cy="26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1" h="10760" extrusionOk="0">
                      <a:moveTo>
                        <a:pt x="1" y="1"/>
                      </a:moveTo>
                      <a:lnTo>
                        <a:pt x="1" y="10759"/>
                      </a:lnTo>
                      <a:lnTo>
                        <a:pt x="5250" y="10759"/>
                      </a:lnTo>
                      <a:lnTo>
                        <a:pt x="5250" y="1"/>
                      </a:lnTo>
                      <a:cubicBezTo>
                        <a:pt x="3402" y="555"/>
                        <a:pt x="1627" y="555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69;p3"/>
                <p:cNvSpPr/>
                <p:nvPr/>
              </p:nvSpPr>
              <p:spPr>
                <a:xfrm>
                  <a:off x="1915775" y="3855375"/>
                  <a:ext cx="912275" cy="26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91" h="10760" extrusionOk="0">
                      <a:moveTo>
                        <a:pt x="31352" y="1"/>
                      </a:moveTo>
                      <a:lnTo>
                        <a:pt x="31352" y="1"/>
                      </a:lnTo>
                      <a:lnTo>
                        <a:pt x="31352" y="1"/>
                      </a:lnTo>
                      <a:lnTo>
                        <a:pt x="31352" y="1"/>
                      </a:lnTo>
                      <a:cubicBezTo>
                        <a:pt x="29503" y="555"/>
                        <a:pt x="27728" y="555"/>
                        <a:pt x="26139" y="1"/>
                      </a:cubicBezTo>
                      <a:cubicBezTo>
                        <a:pt x="24290" y="555"/>
                        <a:pt x="22516" y="555"/>
                        <a:pt x="20889" y="1"/>
                      </a:cubicBezTo>
                      <a:cubicBezTo>
                        <a:pt x="19040" y="555"/>
                        <a:pt x="17303" y="555"/>
                        <a:pt x="15676" y="1"/>
                      </a:cubicBezTo>
                      <a:cubicBezTo>
                        <a:pt x="13827" y="555"/>
                        <a:pt x="12090" y="555"/>
                        <a:pt x="10463" y="1"/>
                      </a:cubicBezTo>
                      <a:cubicBezTo>
                        <a:pt x="8615" y="555"/>
                        <a:pt x="6840" y="555"/>
                        <a:pt x="5250" y="1"/>
                      </a:cubicBezTo>
                      <a:cubicBezTo>
                        <a:pt x="3402" y="555"/>
                        <a:pt x="1627" y="555"/>
                        <a:pt x="0" y="1"/>
                      </a:cubicBezTo>
                      <a:lnTo>
                        <a:pt x="0" y="10759"/>
                      </a:lnTo>
                      <a:lnTo>
                        <a:pt x="5250" y="10759"/>
                      </a:lnTo>
                      <a:lnTo>
                        <a:pt x="10463" y="10759"/>
                      </a:lnTo>
                      <a:lnTo>
                        <a:pt x="15602" y="10759"/>
                      </a:lnTo>
                      <a:lnTo>
                        <a:pt x="20815" y="10759"/>
                      </a:lnTo>
                      <a:lnTo>
                        <a:pt x="26028" y="10759"/>
                      </a:lnTo>
                      <a:lnTo>
                        <a:pt x="31241" y="10759"/>
                      </a:lnTo>
                      <a:lnTo>
                        <a:pt x="31241" y="10759"/>
                      </a:lnTo>
                      <a:lnTo>
                        <a:pt x="36490" y="10759"/>
                      </a:lnTo>
                      <a:lnTo>
                        <a:pt x="36490" y="1"/>
                      </a:lnTo>
                      <a:cubicBezTo>
                        <a:pt x="34716" y="555"/>
                        <a:pt x="32978" y="555"/>
                        <a:pt x="3135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70;p3"/>
                <p:cNvSpPr/>
                <p:nvPr/>
              </p:nvSpPr>
              <p:spPr>
                <a:xfrm>
                  <a:off x="1158325" y="3855375"/>
                  <a:ext cx="641475" cy="26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59" h="10760" extrusionOk="0">
                      <a:moveTo>
                        <a:pt x="9946" y="10759"/>
                      </a:moveTo>
                      <a:lnTo>
                        <a:pt x="15233" y="10759"/>
                      </a:lnTo>
                      <a:lnTo>
                        <a:pt x="20446" y="10759"/>
                      </a:lnTo>
                      <a:lnTo>
                        <a:pt x="25659" y="10759"/>
                      </a:lnTo>
                      <a:lnTo>
                        <a:pt x="25659" y="1"/>
                      </a:lnTo>
                      <a:cubicBezTo>
                        <a:pt x="23810" y="555"/>
                        <a:pt x="22072" y="555"/>
                        <a:pt x="20446" y="1"/>
                      </a:cubicBezTo>
                      <a:cubicBezTo>
                        <a:pt x="18597" y="555"/>
                        <a:pt x="16823" y="555"/>
                        <a:pt x="15233" y="1"/>
                      </a:cubicBezTo>
                      <a:cubicBezTo>
                        <a:pt x="13384" y="555"/>
                        <a:pt x="11610" y="555"/>
                        <a:pt x="9983" y="1"/>
                      </a:cubicBezTo>
                      <a:cubicBezTo>
                        <a:pt x="8135" y="555"/>
                        <a:pt x="6397" y="555"/>
                        <a:pt x="4770" y="1"/>
                      </a:cubicBezTo>
                      <a:cubicBezTo>
                        <a:pt x="3107" y="518"/>
                        <a:pt x="1517" y="555"/>
                        <a:pt x="1" y="149"/>
                      </a:cubicBezTo>
                      <a:lnTo>
                        <a:pt x="1" y="10759"/>
                      </a:lnTo>
                      <a:lnTo>
                        <a:pt x="4770" y="1075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71;p3"/>
                <p:cNvSpPr/>
                <p:nvPr/>
              </p:nvSpPr>
              <p:spPr>
                <a:xfrm>
                  <a:off x="5389475" y="3855375"/>
                  <a:ext cx="130350" cy="26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4" h="10760" extrusionOk="0">
                      <a:moveTo>
                        <a:pt x="0" y="1"/>
                      </a:moveTo>
                      <a:lnTo>
                        <a:pt x="0" y="10759"/>
                      </a:lnTo>
                      <a:lnTo>
                        <a:pt x="5213" y="10759"/>
                      </a:lnTo>
                      <a:lnTo>
                        <a:pt x="5213" y="1"/>
                      </a:lnTo>
                      <a:cubicBezTo>
                        <a:pt x="3365" y="555"/>
                        <a:pt x="1590" y="555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72;p3"/>
                <p:cNvSpPr/>
                <p:nvPr/>
              </p:nvSpPr>
              <p:spPr>
                <a:xfrm>
                  <a:off x="2814625" y="3855375"/>
                  <a:ext cx="782875" cy="26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15" h="10760" extrusionOk="0">
                      <a:moveTo>
                        <a:pt x="26102" y="1"/>
                      </a:moveTo>
                      <a:cubicBezTo>
                        <a:pt x="24253" y="555"/>
                        <a:pt x="22478" y="555"/>
                        <a:pt x="20889" y="1"/>
                      </a:cubicBezTo>
                      <a:cubicBezTo>
                        <a:pt x="19040" y="555"/>
                        <a:pt x="17266" y="555"/>
                        <a:pt x="15639" y="1"/>
                      </a:cubicBezTo>
                      <a:cubicBezTo>
                        <a:pt x="13790" y="555"/>
                        <a:pt x="12053" y="555"/>
                        <a:pt x="10426" y="1"/>
                      </a:cubicBezTo>
                      <a:cubicBezTo>
                        <a:pt x="8577" y="555"/>
                        <a:pt x="6840" y="555"/>
                        <a:pt x="5213" y="1"/>
                      </a:cubicBezTo>
                      <a:cubicBezTo>
                        <a:pt x="3365" y="555"/>
                        <a:pt x="1590" y="555"/>
                        <a:pt x="0" y="1"/>
                      </a:cubicBezTo>
                      <a:lnTo>
                        <a:pt x="0" y="10759"/>
                      </a:lnTo>
                      <a:lnTo>
                        <a:pt x="5213" y="10759"/>
                      </a:lnTo>
                      <a:lnTo>
                        <a:pt x="10426" y="10759"/>
                      </a:lnTo>
                      <a:lnTo>
                        <a:pt x="15639" y="10759"/>
                      </a:lnTo>
                      <a:lnTo>
                        <a:pt x="20889" y="10759"/>
                      </a:lnTo>
                      <a:lnTo>
                        <a:pt x="26102" y="10759"/>
                      </a:lnTo>
                      <a:lnTo>
                        <a:pt x="31314" y="10759"/>
                      </a:lnTo>
                      <a:lnTo>
                        <a:pt x="31314" y="1"/>
                      </a:lnTo>
                      <a:cubicBezTo>
                        <a:pt x="29466" y="555"/>
                        <a:pt x="27728" y="555"/>
                        <a:pt x="2610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73;p3"/>
                <p:cNvSpPr/>
                <p:nvPr/>
              </p:nvSpPr>
              <p:spPr>
                <a:xfrm>
                  <a:off x="4612788" y="3855375"/>
                  <a:ext cx="782875" cy="26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15" h="10760" extrusionOk="0">
                      <a:moveTo>
                        <a:pt x="26101" y="1"/>
                      </a:moveTo>
                      <a:cubicBezTo>
                        <a:pt x="24253" y="555"/>
                        <a:pt x="22515" y="555"/>
                        <a:pt x="20889" y="1"/>
                      </a:cubicBezTo>
                      <a:cubicBezTo>
                        <a:pt x="19040" y="555"/>
                        <a:pt x="17265" y="555"/>
                        <a:pt x="15676" y="1"/>
                      </a:cubicBezTo>
                      <a:cubicBezTo>
                        <a:pt x="13827" y="555"/>
                        <a:pt x="12053" y="555"/>
                        <a:pt x="10426" y="1"/>
                      </a:cubicBezTo>
                      <a:cubicBezTo>
                        <a:pt x="8577" y="555"/>
                        <a:pt x="6840" y="555"/>
                        <a:pt x="5213" y="1"/>
                      </a:cubicBezTo>
                      <a:cubicBezTo>
                        <a:pt x="3364" y="555"/>
                        <a:pt x="1590" y="555"/>
                        <a:pt x="0" y="1"/>
                      </a:cubicBezTo>
                      <a:lnTo>
                        <a:pt x="0" y="10759"/>
                      </a:lnTo>
                      <a:lnTo>
                        <a:pt x="5213" y="10759"/>
                      </a:lnTo>
                      <a:lnTo>
                        <a:pt x="10389" y="10759"/>
                      </a:lnTo>
                      <a:lnTo>
                        <a:pt x="15602" y="10759"/>
                      </a:lnTo>
                      <a:lnTo>
                        <a:pt x="20852" y="10759"/>
                      </a:lnTo>
                      <a:lnTo>
                        <a:pt x="26101" y="10759"/>
                      </a:lnTo>
                      <a:lnTo>
                        <a:pt x="31314" y="10759"/>
                      </a:lnTo>
                      <a:lnTo>
                        <a:pt x="31314" y="1"/>
                      </a:lnTo>
                      <a:cubicBezTo>
                        <a:pt x="29540" y="555"/>
                        <a:pt x="27765" y="555"/>
                        <a:pt x="2610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74;p3"/>
                <p:cNvSpPr/>
                <p:nvPr/>
              </p:nvSpPr>
              <p:spPr>
                <a:xfrm>
                  <a:off x="3591763" y="3855375"/>
                  <a:ext cx="131275" cy="26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1" h="10760" extrusionOk="0">
                      <a:moveTo>
                        <a:pt x="0" y="1"/>
                      </a:moveTo>
                      <a:lnTo>
                        <a:pt x="0" y="10759"/>
                      </a:lnTo>
                      <a:lnTo>
                        <a:pt x="5250" y="10759"/>
                      </a:lnTo>
                      <a:lnTo>
                        <a:pt x="5250" y="1"/>
                      </a:lnTo>
                      <a:cubicBezTo>
                        <a:pt x="3402" y="555"/>
                        <a:pt x="1664" y="555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75;p3"/>
                <p:cNvSpPr/>
                <p:nvPr/>
              </p:nvSpPr>
              <p:spPr>
                <a:xfrm>
                  <a:off x="3716413" y="3855375"/>
                  <a:ext cx="914125" cy="26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65" h="10760" extrusionOk="0">
                      <a:moveTo>
                        <a:pt x="31351" y="1"/>
                      </a:moveTo>
                      <a:lnTo>
                        <a:pt x="31351" y="1"/>
                      </a:lnTo>
                      <a:lnTo>
                        <a:pt x="31351" y="1"/>
                      </a:lnTo>
                      <a:lnTo>
                        <a:pt x="31351" y="1"/>
                      </a:lnTo>
                      <a:cubicBezTo>
                        <a:pt x="29503" y="555"/>
                        <a:pt x="27728" y="555"/>
                        <a:pt x="26102" y="1"/>
                      </a:cubicBezTo>
                      <a:cubicBezTo>
                        <a:pt x="24253" y="555"/>
                        <a:pt x="22515" y="555"/>
                        <a:pt x="20889" y="1"/>
                      </a:cubicBezTo>
                      <a:cubicBezTo>
                        <a:pt x="19040" y="555"/>
                        <a:pt x="17303" y="555"/>
                        <a:pt x="15676" y="1"/>
                      </a:cubicBezTo>
                      <a:cubicBezTo>
                        <a:pt x="13827" y="555"/>
                        <a:pt x="12053" y="555"/>
                        <a:pt x="10463" y="1"/>
                      </a:cubicBezTo>
                      <a:cubicBezTo>
                        <a:pt x="8614" y="555"/>
                        <a:pt x="6840" y="555"/>
                        <a:pt x="5213" y="1"/>
                      </a:cubicBezTo>
                      <a:cubicBezTo>
                        <a:pt x="3365" y="555"/>
                        <a:pt x="1627" y="555"/>
                        <a:pt x="0" y="1"/>
                      </a:cubicBezTo>
                      <a:lnTo>
                        <a:pt x="0" y="10759"/>
                      </a:lnTo>
                      <a:lnTo>
                        <a:pt x="5213" y="10759"/>
                      </a:lnTo>
                      <a:lnTo>
                        <a:pt x="10463" y="10759"/>
                      </a:lnTo>
                      <a:lnTo>
                        <a:pt x="15676" y="10759"/>
                      </a:lnTo>
                      <a:lnTo>
                        <a:pt x="20889" y="10759"/>
                      </a:lnTo>
                      <a:lnTo>
                        <a:pt x="26102" y="10759"/>
                      </a:lnTo>
                      <a:lnTo>
                        <a:pt x="31351" y="10759"/>
                      </a:lnTo>
                      <a:lnTo>
                        <a:pt x="31351" y="10759"/>
                      </a:lnTo>
                      <a:lnTo>
                        <a:pt x="36564" y="10759"/>
                      </a:lnTo>
                      <a:lnTo>
                        <a:pt x="36564" y="1"/>
                      </a:lnTo>
                      <a:cubicBezTo>
                        <a:pt x="34753" y="555"/>
                        <a:pt x="33015" y="555"/>
                        <a:pt x="3135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6" name="Google Shape;76;p3"/>
              <p:cNvSpPr/>
              <p:nvPr/>
            </p:nvSpPr>
            <p:spPr>
              <a:xfrm>
                <a:off x="245" y="4730452"/>
                <a:ext cx="4632161" cy="253752"/>
              </a:xfrm>
              <a:custGeom>
                <a:avLst/>
                <a:gdLst/>
                <a:ahLst/>
                <a:cxnLst/>
                <a:rect l="l" t="t" r="r" b="b"/>
                <a:pathLst>
                  <a:path w="103408" h="4770" extrusionOk="0">
                    <a:moveTo>
                      <a:pt x="70873" y="3882"/>
                    </a:moveTo>
                    <a:cubicBezTo>
                      <a:pt x="70873" y="2847"/>
                      <a:pt x="27247" y="4215"/>
                      <a:pt x="26841" y="2551"/>
                    </a:cubicBezTo>
                    <a:cubicBezTo>
                      <a:pt x="26471" y="850"/>
                      <a:pt x="102742" y="2255"/>
                      <a:pt x="103111" y="1183"/>
                    </a:cubicBezTo>
                    <a:cubicBezTo>
                      <a:pt x="103407" y="259"/>
                      <a:pt x="20149" y="0"/>
                      <a:pt x="0" y="0"/>
                    </a:cubicBezTo>
                    <a:lnTo>
                      <a:pt x="0" y="4252"/>
                    </a:lnTo>
                    <a:cubicBezTo>
                      <a:pt x="16082" y="4400"/>
                      <a:pt x="70873" y="4769"/>
                      <a:pt x="70873" y="388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7" name="Google Shape;77;p3"/>
          <p:cNvSpPr txBox="1">
            <a:spLocks noGrp="1"/>
          </p:cNvSpPr>
          <p:nvPr>
            <p:ph type="title"/>
          </p:nvPr>
        </p:nvSpPr>
        <p:spPr>
          <a:xfrm>
            <a:off x="733123" y="1562900"/>
            <a:ext cx="44778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8" name="Google Shape;78;p3"/>
          <p:cNvSpPr txBox="1">
            <a:spLocks noGrp="1"/>
          </p:cNvSpPr>
          <p:nvPr>
            <p:ph type="title" idx="2" hasCustomPrompt="1"/>
          </p:nvPr>
        </p:nvSpPr>
        <p:spPr>
          <a:xfrm>
            <a:off x="862775" y="678850"/>
            <a:ext cx="899700" cy="6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lt2"/>
                </a:solidFill>
                <a:latin typeface="Antonio ExtraLight"/>
                <a:ea typeface="Antonio ExtraLight"/>
                <a:cs typeface="Antonio ExtraLight"/>
                <a:sym typeface="Antonio Extra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9" name="Google Shape;79;p3"/>
          <p:cNvSpPr txBox="1">
            <a:spLocks noGrp="1"/>
          </p:cNvSpPr>
          <p:nvPr>
            <p:ph type="subTitle" idx="1"/>
          </p:nvPr>
        </p:nvSpPr>
        <p:spPr>
          <a:xfrm>
            <a:off x="733135" y="2404700"/>
            <a:ext cx="4477800" cy="42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"/>
          <p:cNvSpPr txBox="1">
            <a:spLocks noGrp="1"/>
          </p:cNvSpPr>
          <p:nvPr>
            <p:ph type="body" idx="1"/>
          </p:nvPr>
        </p:nvSpPr>
        <p:spPr>
          <a:xfrm>
            <a:off x="720000" y="1017725"/>
            <a:ext cx="7704000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  <a:defRPr sz="11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83" name="Google Shape;83;p4"/>
          <p:cNvGrpSpPr/>
          <p:nvPr/>
        </p:nvGrpSpPr>
        <p:grpSpPr>
          <a:xfrm>
            <a:off x="109" y="4571092"/>
            <a:ext cx="9143591" cy="572405"/>
            <a:chOff x="109" y="4571092"/>
            <a:chExt cx="9143591" cy="572405"/>
          </a:xfrm>
        </p:grpSpPr>
        <p:grpSp>
          <p:nvGrpSpPr>
            <p:cNvPr id="84" name="Google Shape;84;p4"/>
            <p:cNvGrpSpPr/>
            <p:nvPr/>
          </p:nvGrpSpPr>
          <p:grpSpPr>
            <a:xfrm>
              <a:off x="109" y="4571092"/>
              <a:ext cx="9143591" cy="572405"/>
              <a:chOff x="109" y="4571092"/>
              <a:chExt cx="9143591" cy="572405"/>
            </a:xfrm>
          </p:grpSpPr>
          <p:grpSp>
            <p:nvGrpSpPr>
              <p:cNvPr id="85" name="Google Shape;85;p4"/>
              <p:cNvGrpSpPr/>
              <p:nvPr/>
            </p:nvGrpSpPr>
            <p:grpSpPr>
              <a:xfrm>
                <a:off x="109" y="4571092"/>
                <a:ext cx="9143591" cy="572405"/>
                <a:chOff x="1158325" y="3855375"/>
                <a:chExt cx="5103020" cy="269000"/>
              </a:xfrm>
            </p:grpSpPr>
            <p:sp>
              <p:nvSpPr>
                <p:cNvPr id="86" name="Google Shape;86;p4"/>
                <p:cNvSpPr/>
                <p:nvPr/>
              </p:nvSpPr>
              <p:spPr>
                <a:xfrm>
                  <a:off x="5508970" y="3855375"/>
                  <a:ext cx="752375" cy="26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95" h="10760" extrusionOk="0">
                      <a:moveTo>
                        <a:pt x="26138" y="1"/>
                      </a:moveTo>
                      <a:cubicBezTo>
                        <a:pt x="24290" y="555"/>
                        <a:pt x="22515" y="555"/>
                        <a:pt x="20889" y="1"/>
                      </a:cubicBezTo>
                      <a:cubicBezTo>
                        <a:pt x="19040" y="555"/>
                        <a:pt x="17302" y="555"/>
                        <a:pt x="15676" y="1"/>
                      </a:cubicBezTo>
                      <a:cubicBezTo>
                        <a:pt x="13827" y="555"/>
                        <a:pt x="12053" y="555"/>
                        <a:pt x="10463" y="1"/>
                      </a:cubicBezTo>
                      <a:cubicBezTo>
                        <a:pt x="8614" y="555"/>
                        <a:pt x="6840" y="555"/>
                        <a:pt x="5213" y="1"/>
                      </a:cubicBezTo>
                      <a:cubicBezTo>
                        <a:pt x="3364" y="555"/>
                        <a:pt x="1627" y="555"/>
                        <a:pt x="0" y="1"/>
                      </a:cubicBezTo>
                      <a:lnTo>
                        <a:pt x="0" y="10759"/>
                      </a:lnTo>
                      <a:lnTo>
                        <a:pt x="5213" y="10759"/>
                      </a:lnTo>
                      <a:lnTo>
                        <a:pt x="10463" y="10759"/>
                      </a:lnTo>
                      <a:lnTo>
                        <a:pt x="15676" y="10759"/>
                      </a:lnTo>
                      <a:lnTo>
                        <a:pt x="20889" y="10759"/>
                      </a:lnTo>
                      <a:lnTo>
                        <a:pt x="26138" y="10759"/>
                      </a:lnTo>
                      <a:lnTo>
                        <a:pt x="30094" y="10759"/>
                      </a:lnTo>
                      <a:lnTo>
                        <a:pt x="30094" y="296"/>
                      </a:lnTo>
                      <a:cubicBezTo>
                        <a:pt x="28726" y="518"/>
                        <a:pt x="27432" y="407"/>
                        <a:pt x="2613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" name="Google Shape;87;p4"/>
                <p:cNvSpPr/>
                <p:nvPr/>
              </p:nvSpPr>
              <p:spPr>
                <a:xfrm>
                  <a:off x="1794063" y="3855375"/>
                  <a:ext cx="131275" cy="26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1" h="10760" extrusionOk="0">
                      <a:moveTo>
                        <a:pt x="1" y="1"/>
                      </a:moveTo>
                      <a:lnTo>
                        <a:pt x="1" y="10759"/>
                      </a:lnTo>
                      <a:lnTo>
                        <a:pt x="5250" y="10759"/>
                      </a:lnTo>
                      <a:lnTo>
                        <a:pt x="5250" y="1"/>
                      </a:lnTo>
                      <a:cubicBezTo>
                        <a:pt x="3402" y="555"/>
                        <a:pt x="1627" y="555"/>
                        <a:pt x="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" name="Google Shape;88;p4"/>
                <p:cNvSpPr/>
                <p:nvPr/>
              </p:nvSpPr>
              <p:spPr>
                <a:xfrm>
                  <a:off x="1915775" y="3855375"/>
                  <a:ext cx="912275" cy="26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91" h="10760" extrusionOk="0">
                      <a:moveTo>
                        <a:pt x="31352" y="1"/>
                      </a:moveTo>
                      <a:lnTo>
                        <a:pt x="31352" y="1"/>
                      </a:lnTo>
                      <a:lnTo>
                        <a:pt x="31352" y="1"/>
                      </a:lnTo>
                      <a:lnTo>
                        <a:pt x="31352" y="1"/>
                      </a:lnTo>
                      <a:cubicBezTo>
                        <a:pt x="29503" y="555"/>
                        <a:pt x="27728" y="555"/>
                        <a:pt x="26139" y="1"/>
                      </a:cubicBezTo>
                      <a:cubicBezTo>
                        <a:pt x="24290" y="555"/>
                        <a:pt x="22516" y="555"/>
                        <a:pt x="20889" y="1"/>
                      </a:cubicBezTo>
                      <a:cubicBezTo>
                        <a:pt x="19040" y="555"/>
                        <a:pt x="17303" y="555"/>
                        <a:pt x="15676" y="1"/>
                      </a:cubicBezTo>
                      <a:cubicBezTo>
                        <a:pt x="13827" y="555"/>
                        <a:pt x="12090" y="555"/>
                        <a:pt x="10463" y="1"/>
                      </a:cubicBezTo>
                      <a:cubicBezTo>
                        <a:pt x="8615" y="555"/>
                        <a:pt x="6840" y="555"/>
                        <a:pt x="5250" y="1"/>
                      </a:cubicBezTo>
                      <a:cubicBezTo>
                        <a:pt x="3402" y="555"/>
                        <a:pt x="1627" y="555"/>
                        <a:pt x="0" y="1"/>
                      </a:cubicBezTo>
                      <a:lnTo>
                        <a:pt x="0" y="10759"/>
                      </a:lnTo>
                      <a:lnTo>
                        <a:pt x="5250" y="10759"/>
                      </a:lnTo>
                      <a:lnTo>
                        <a:pt x="10463" y="10759"/>
                      </a:lnTo>
                      <a:lnTo>
                        <a:pt x="15602" y="10759"/>
                      </a:lnTo>
                      <a:lnTo>
                        <a:pt x="20815" y="10759"/>
                      </a:lnTo>
                      <a:lnTo>
                        <a:pt x="26028" y="10759"/>
                      </a:lnTo>
                      <a:lnTo>
                        <a:pt x="31241" y="10759"/>
                      </a:lnTo>
                      <a:lnTo>
                        <a:pt x="31241" y="10759"/>
                      </a:lnTo>
                      <a:lnTo>
                        <a:pt x="36490" y="10759"/>
                      </a:lnTo>
                      <a:lnTo>
                        <a:pt x="36490" y="1"/>
                      </a:lnTo>
                      <a:cubicBezTo>
                        <a:pt x="34716" y="555"/>
                        <a:pt x="32978" y="555"/>
                        <a:pt x="3135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" name="Google Shape;89;p4"/>
                <p:cNvSpPr/>
                <p:nvPr/>
              </p:nvSpPr>
              <p:spPr>
                <a:xfrm>
                  <a:off x="1158325" y="3855375"/>
                  <a:ext cx="641475" cy="26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59" h="10760" extrusionOk="0">
                      <a:moveTo>
                        <a:pt x="9946" y="10759"/>
                      </a:moveTo>
                      <a:lnTo>
                        <a:pt x="15233" y="10759"/>
                      </a:lnTo>
                      <a:lnTo>
                        <a:pt x="20446" y="10759"/>
                      </a:lnTo>
                      <a:lnTo>
                        <a:pt x="25659" y="10759"/>
                      </a:lnTo>
                      <a:lnTo>
                        <a:pt x="25659" y="1"/>
                      </a:lnTo>
                      <a:cubicBezTo>
                        <a:pt x="23810" y="555"/>
                        <a:pt x="22072" y="555"/>
                        <a:pt x="20446" y="1"/>
                      </a:cubicBezTo>
                      <a:cubicBezTo>
                        <a:pt x="18597" y="555"/>
                        <a:pt x="16823" y="555"/>
                        <a:pt x="15233" y="1"/>
                      </a:cubicBezTo>
                      <a:cubicBezTo>
                        <a:pt x="13384" y="555"/>
                        <a:pt x="11610" y="555"/>
                        <a:pt x="9983" y="1"/>
                      </a:cubicBezTo>
                      <a:cubicBezTo>
                        <a:pt x="8135" y="555"/>
                        <a:pt x="6397" y="555"/>
                        <a:pt x="4770" y="1"/>
                      </a:cubicBezTo>
                      <a:cubicBezTo>
                        <a:pt x="3107" y="518"/>
                        <a:pt x="1517" y="555"/>
                        <a:pt x="1" y="149"/>
                      </a:cubicBezTo>
                      <a:lnTo>
                        <a:pt x="1" y="10759"/>
                      </a:lnTo>
                      <a:lnTo>
                        <a:pt x="4770" y="10759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" name="Google Shape;90;p4"/>
                <p:cNvSpPr/>
                <p:nvPr/>
              </p:nvSpPr>
              <p:spPr>
                <a:xfrm>
                  <a:off x="5389475" y="3855375"/>
                  <a:ext cx="130350" cy="26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4" h="10760" extrusionOk="0">
                      <a:moveTo>
                        <a:pt x="0" y="1"/>
                      </a:moveTo>
                      <a:lnTo>
                        <a:pt x="0" y="10759"/>
                      </a:lnTo>
                      <a:lnTo>
                        <a:pt x="5213" y="10759"/>
                      </a:lnTo>
                      <a:lnTo>
                        <a:pt x="5213" y="1"/>
                      </a:lnTo>
                      <a:cubicBezTo>
                        <a:pt x="3365" y="555"/>
                        <a:pt x="1590" y="555"/>
                        <a:pt x="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91;p4"/>
                <p:cNvSpPr/>
                <p:nvPr/>
              </p:nvSpPr>
              <p:spPr>
                <a:xfrm>
                  <a:off x="2814625" y="3855375"/>
                  <a:ext cx="782875" cy="26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15" h="10760" extrusionOk="0">
                      <a:moveTo>
                        <a:pt x="26102" y="1"/>
                      </a:moveTo>
                      <a:cubicBezTo>
                        <a:pt x="24253" y="555"/>
                        <a:pt x="22478" y="555"/>
                        <a:pt x="20889" y="1"/>
                      </a:cubicBezTo>
                      <a:cubicBezTo>
                        <a:pt x="19040" y="555"/>
                        <a:pt x="17266" y="555"/>
                        <a:pt x="15639" y="1"/>
                      </a:cubicBezTo>
                      <a:cubicBezTo>
                        <a:pt x="13790" y="555"/>
                        <a:pt x="12053" y="555"/>
                        <a:pt x="10426" y="1"/>
                      </a:cubicBezTo>
                      <a:cubicBezTo>
                        <a:pt x="8577" y="555"/>
                        <a:pt x="6840" y="555"/>
                        <a:pt x="5213" y="1"/>
                      </a:cubicBezTo>
                      <a:cubicBezTo>
                        <a:pt x="3365" y="555"/>
                        <a:pt x="1590" y="555"/>
                        <a:pt x="0" y="1"/>
                      </a:cubicBezTo>
                      <a:lnTo>
                        <a:pt x="0" y="10759"/>
                      </a:lnTo>
                      <a:lnTo>
                        <a:pt x="5213" y="10759"/>
                      </a:lnTo>
                      <a:lnTo>
                        <a:pt x="10426" y="10759"/>
                      </a:lnTo>
                      <a:lnTo>
                        <a:pt x="15639" y="10759"/>
                      </a:lnTo>
                      <a:lnTo>
                        <a:pt x="20889" y="10759"/>
                      </a:lnTo>
                      <a:lnTo>
                        <a:pt x="26102" y="10759"/>
                      </a:lnTo>
                      <a:lnTo>
                        <a:pt x="31314" y="10759"/>
                      </a:lnTo>
                      <a:lnTo>
                        <a:pt x="31314" y="1"/>
                      </a:lnTo>
                      <a:cubicBezTo>
                        <a:pt x="29466" y="555"/>
                        <a:pt x="27728" y="555"/>
                        <a:pt x="2610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" name="Google Shape;92;p4"/>
                <p:cNvSpPr/>
                <p:nvPr/>
              </p:nvSpPr>
              <p:spPr>
                <a:xfrm>
                  <a:off x="4612788" y="3855375"/>
                  <a:ext cx="782875" cy="26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15" h="10760" extrusionOk="0">
                      <a:moveTo>
                        <a:pt x="26101" y="1"/>
                      </a:moveTo>
                      <a:cubicBezTo>
                        <a:pt x="24253" y="555"/>
                        <a:pt x="22515" y="555"/>
                        <a:pt x="20889" y="1"/>
                      </a:cubicBezTo>
                      <a:cubicBezTo>
                        <a:pt x="19040" y="555"/>
                        <a:pt x="17265" y="555"/>
                        <a:pt x="15676" y="1"/>
                      </a:cubicBezTo>
                      <a:cubicBezTo>
                        <a:pt x="13827" y="555"/>
                        <a:pt x="12053" y="555"/>
                        <a:pt x="10426" y="1"/>
                      </a:cubicBezTo>
                      <a:cubicBezTo>
                        <a:pt x="8577" y="555"/>
                        <a:pt x="6840" y="555"/>
                        <a:pt x="5213" y="1"/>
                      </a:cubicBezTo>
                      <a:cubicBezTo>
                        <a:pt x="3364" y="555"/>
                        <a:pt x="1590" y="555"/>
                        <a:pt x="0" y="1"/>
                      </a:cubicBezTo>
                      <a:lnTo>
                        <a:pt x="0" y="10759"/>
                      </a:lnTo>
                      <a:lnTo>
                        <a:pt x="5213" y="10759"/>
                      </a:lnTo>
                      <a:lnTo>
                        <a:pt x="10389" y="10759"/>
                      </a:lnTo>
                      <a:lnTo>
                        <a:pt x="15602" y="10759"/>
                      </a:lnTo>
                      <a:lnTo>
                        <a:pt x="20852" y="10759"/>
                      </a:lnTo>
                      <a:lnTo>
                        <a:pt x="26101" y="10759"/>
                      </a:lnTo>
                      <a:lnTo>
                        <a:pt x="31314" y="10759"/>
                      </a:lnTo>
                      <a:lnTo>
                        <a:pt x="31314" y="1"/>
                      </a:lnTo>
                      <a:cubicBezTo>
                        <a:pt x="29540" y="555"/>
                        <a:pt x="27765" y="555"/>
                        <a:pt x="2610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" name="Google Shape;93;p4"/>
                <p:cNvSpPr/>
                <p:nvPr/>
              </p:nvSpPr>
              <p:spPr>
                <a:xfrm>
                  <a:off x="3591763" y="3855375"/>
                  <a:ext cx="131275" cy="26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1" h="10760" extrusionOk="0">
                      <a:moveTo>
                        <a:pt x="0" y="1"/>
                      </a:moveTo>
                      <a:lnTo>
                        <a:pt x="0" y="10759"/>
                      </a:lnTo>
                      <a:lnTo>
                        <a:pt x="5250" y="10759"/>
                      </a:lnTo>
                      <a:lnTo>
                        <a:pt x="5250" y="1"/>
                      </a:lnTo>
                      <a:cubicBezTo>
                        <a:pt x="3402" y="555"/>
                        <a:pt x="1664" y="555"/>
                        <a:pt x="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" name="Google Shape;94;p4"/>
                <p:cNvSpPr/>
                <p:nvPr/>
              </p:nvSpPr>
              <p:spPr>
                <a:xfrm>
                  <a:off x="3716413" y="3855375"/>
                  <a:ext cx="914125" cy="26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65" h="10760" extrusionOk="0">
                      <a:moveTo>
                        <a:pt x="31351" y="1"/>
                      </a:moveTo>
                      <a:lnTo>
                        <a:pt x="31351" y="1"/>
                      </a:lnTo>
                      <a:lnTo>
                        <a:pt x="31351" y="1"/>
                      </a:lnTo>
                      <a:lnTo>
                        <a:pt x="31351" y="1"/>
                      </a:lnTo>
                      <a:cubicBezTo>
                        <a:pt x="29503" y="555"/>
                        <a:pt x="27728" y="555"/>
                        <a:pt x="26102" y="1"/>
                      </a:cubicBezTo>
                      <a:cubicBezTo>
                        <a:pt x="24253" y="555"/>
                        <a:pt x="22515" y="555"/>
                        <a:pt x="20889" y="1"/>
                      </a:cubicBezTo>
                      <a:cubicBezTo>
                        <a:pt x="19040" y="555"/>
                        <a:pt x="17303" y="555"/>
                        <a:pt x="15676" y="1"/>
                      </a:cubicBezTo>
                      <a:cubicBezTo>
                        <a:pt x="13827" y="555"/>
                        <a:pt x="12053" y="555"/>
                        <a:pt x="10463" y="1"/>
                      </a:cubicBezTo>
                      <a:cubicBezTo>
                        <a:pt x="8614" y="555"/>
                        <a:pt x="6840" y="555"/>
                        <a:pt x="5213" y="1"/>
                      </a:cubicBezTo>
                      <a:cubicBezTo>
                        <a:pt x="3365" y="555"/>
                        <a:pt x="1627" y="555"/>
                        <a:pt x="0" y="1"/>
                      </a:cubicBezTo>
                      <a:lnTo>
                        <a:pt x="0" y="10759"/>
                      </a:lnTo>
                      <a:lnTo>
                        <a:pt x="5213" y="10759"/>
                      </a:lnTo>
                      <a:lnTo>
                        <a:pt x="10463" y="10759"/>
                      </a:lnTo>
                      <a:lnTo>
                        <a:pt x="15676" y="10759"/>
                      </a:lnTo>
                      <a:lnTo>
                        <a:pt x="20889" y="10759"/>
                      </a:lnTo>
                      <a:lnTo>
                        <a:pt x="26102" y="10759"/>
                      </a:lnTo>
                      <a:lnTo>
                        <a:pt x="31351" y="10759"/>
                      </a:lnTo>
                      <a:lnTo>
                        <a:pt x="31351" y="10759"/>
                      </a:lnTo>
                      <a:lnTo>
                        <a:pt x="36564" y="10759"/>
                      </a:lnTo>
                      <a:lnTo>
                        <a:pt x="36564" y="1"/>
                      </a:lnTo>
                      <a:cubicBezTo>
                        <a:pt x="34753" y="555"/>
                        <a:pt x="33015" y="555"/>
                        <a:pt x="313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5" name="Google Shape;95;p4"/>
              <p:cNvSpPr/>
              <p:nvPr/>
            </p:nvSpPr>
            <p:spPr>
              <a:xfrm>
                <a:off x="245" y="4730452"/>
                <a:ext cx="4632161" cy="253752"/>
              </a:xfrm>
              <a:custGeom>
                <a:avLst/>
                <a:gdLst/>
                <a:ahLst/>
                <a:cxnLst/>
                <a:rect l="l" t="t" r="r" b="b"/>
                <a:pathLst>
                  <a:path w="103408" h="4770" extrusionOk="0">
                    <a:moveTo>
                      <a:pt x="70873" y="3882"/>
                    </a:moveTo>
                    <a:cubicBezTo>
                      <a:pt x="70873" y="2847"/>
                      <a:pt x="27247" y="4215"/>
                      <a:pt x="26841" y="2551"/>
                    </a:cubicBezTo>
                    <a:cubicBezTo>
                      <a:pt x="26471" y="850"/>
                      <a:pt x="102742" y="2255"/>
                      <a:pt x="103111" y="1183"/>
                    </a:cubicBezTo>
                    <a:cubicBezTo>
                      <a:pt x="103407" y="259"/>
                      <a:pt x="20149" y="0"/>
                      <a:pt x="0" y="0"/>
                    </a:cubicBezTo>
                    <a:lnTo>
                      <a:pt x="0" y="4252"/>
                    </a:lnTo>
                    <a:cubicBezTo>
                      <a:pt x="16082" y="4400"/>
                      <a:pt x="70873" y="4769"/>
                      <a:pt x="70873" y="3882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6" name="Google Shape;96;p4"/>
            <p:cNvSpPr/>
            <p:nvPr/>
          </p:nvSpPr>
          <p:spPr>
            <a:xfrm>
              <a:off x="245" y="4730452"/>
              <a:ext cx="4632161" cy="253752"/>
            </a:xfrm>
            <a:custGeom>
              <a:avLst/>
              <a:gdLst/>
              <a:ahLst/>
              <a:cxnLst/>
              <a:rect l="l" t="t" r="r" b="b"/>
              <a:pathLst>
                <a:path w="103408" h="4770" extrusionOk="0">
                  <a:moveTo>
                    <a:pt x="70873" y="3882"/>
                  </a:moveTo>
                  <a:cubicBezTo>
                    <a:pt x="70873" y="2847"/>
                    <a:pt x="27247" y="4215"/>
                    <a:pt x="26841" y="2551"/>
                  </a:cubicBezTo>
                  <a:cubicBezTo>
                    <a:pt x="26471" y="850"/>
                    <a:pt x="102742" y="2255"/>
                    <a:pt x="103111" y="1183"/>
                  </a:cubicBezTo>
                  <a:cubicBezTo>
                    <a:pt x="103407" y="259"/>
                    <a:pt x="20149" y="0"/>
                    <a:pt x="0" y="0"/>
                  </a:cubicBezTo>
                  <a:lnTo>
                    <a:pt x="0" y="4252"/>
                  </a:lnTo>
                  <a:cubicBezTo>
                    <a:pt x="16082" y="4400"/>
                    <a:pt x="70873" y="4769"/>
                    <a:pt x="70873" y="38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6"/>
          <p:cNvGrpSpPr/>
          <p:nvPr/>
        </p:nvGrpSpPr>
        <p:grpSpPr>
          <a:xfrm>
            <a:off x="0" y="3962350"/>
            <a:ext cx="9144125" cy="1638000"/>
            <a:chOff x="0" y="3962350"/>
            <a:chExt cx="9144125" cy="1638000"/>
          </a:xfrm>
        </p:grpSpPr>
        <p:grpSp>
          <p:nvGrpSpPr>
            <p:cNvPr id="128" name="Google Shape;128;p6"/>
            <p:cNvGrpSpPr/>
            <p:nvPr/>
          </p:nvGrpSpPr>
          <p:grpSpPr>
            <a:xfrm>
              <a:off x="50" y="3962350"/>
              <a:ext cx="9144075" cy="1638000"/>
              <a:chOff x="50" y="3962350"/>
              <a:chExt cx="9144075" cy="1638000"/>
            </a:xfrm>
          </p:grpSpPr>
          <p:sp>
            <p:nvSpPr>
              <p:cNvPr id="129" name="Google Shape;129;p6"/>
              <p:cNvSpPr/>
              <p:nvPr/>
            </p:nvSpPr>
            <p:spPr>
              <a:xfrm>
                <a:off x="425" y="3962350"/>
                <a:ext cx="9143700" cy="16380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0" name="Google Shape;130;p6"/>
              <p:cNvGrpSpPr/>
              <p:nvPr/>
            </p:nvGrpSpPr>
            <p:grpSpPr>
              <a:xfrm>
                <a:off x="50" y="4217545"/>
                <a:ext cx="9143690" cy="573892"/>
                <a:chOff x="1158325" y="3855375"/>
                <a:chExt cx="5158640" cy="269699"/>
              </a:xfrm>
            </p:grpSpPr>
            <p:sp>
              <p:nvSpPr>
                <p:cNvPr id="131" name="Google Shape;131;p6"/>
                <p:cNvSpPr/>
                <p:nvPr/>
              </p:nvSpPr>
              <p:spPr>
                <a:xfrm>
                  <a:off x="5564590" y="3855375"/>
                  <a:ext cx="752375" cy="26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95" h="10760" extrusionOk="0">
                      <a:moveTo>
                        <a:pt x="26138" y="1"/>
                      </a:moveTo>
                      <a:cubicBezTo>
                        <a:pt x="24290" y="555"/>
                        <a:pt x="22515" y="555"/>
                        <a:pt x="20889" y="1"/>
                      </a:cubicBezTo>
                      <a:cubicBezTo>
                        <a:pt x="19040" y="555"/>
                        <a:pt x="17302" y="555"/>
                        <a:pt x="15676" y="1"/>
                      </a:cubicBezTo>
                      <a:cubicBezTo>
                        <a:pt x="13827" y="555"/>
                        <a:pt x="12053" y="555"/>
                        <a:pt x="10463" y="1"/>
                      </a:cubicBezTo>
                      <a:cubicBezTo>
                        <a:pt x="8614" y="555"/>
                        <a:pt x="6840" y="555"/>
                        <a:pt x="5213" y="1"/>
                      </a:cubicBezTo>
                      <a:cubicBezTo>
                        <a:pt x="3364" y="555"/>
                        <a:pt x="1627" y="555"/>
                        <a:pt x="0" y="1"/>
                      </a:cubicBezTo>
                      <a:lnTo>
                        <a:pt x="0" y="10759"/>
                      </a:lnTo>
                      <a:lnTo>
                        <a:pt x="5213" y="10759"/>
                      </a:lnTo>
                      <a:lnTo>
                        <a:pt x="10463" y="10759"/>
                      </a:lnTo>
                      <a:lnTo>
                        <a:pt x="15676" y="10759"/>
                      </a:lnTo>
                      <a:lnTo>
                        <a:pt x="20889" y="10759"/>
                      </a:lnTo>
                      <a:lnTo>
                        <a:pt x="26138" y="10759"/>
                      </a:lnTo>
                      <a:lnTo>
                        <a:pt x="30094" y="10759"/>
                      </a:lnTo>
                      <a:lnTo>
                        <a:pt x="30094" y="296"/>
                      </a:lnTo>
                      <a:cubicBezTo>
                        <a:pt x="28726" y="518"/>
                        <a:pt x="27432" y="407"/>
                        <a:pt x="2613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" name="Google Shape;132;p6"/>
                <p:cNvSpPr/>
                <p:nvPr/>
              </p:nvSpPr>
              <p:spPr>
                <a:xfrm>
                  <a:off x="1794063" y="3855375"/>
                  <a:ext cx="131275" cy="26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1" h="10760" extrusionOk="0">
                      <a:moveTo>
                        <a:pt x="1" y="1"/>
                      </a:moveTo>
                      <a:lnTo>
                        <a:pt x="1" y="10759"/>
                      </a:lnTo>
                      <a:lnTo>
                        <a:pt x="5250" y="10759"/>
                      </a:lnTo>
                      <a:lnTo>
                        <a:pt x="5250" y="1"/>
                      </a:lnTo>
                      <a:cubicBezTo>
                        <a:pt x="3402" y="555"/>
                        <a:pt x="1627" y="555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" name="Google Shape;133;p6"/>
                <p:cNvSpPr/>
                <p:nvPr/>
              </p:nvSpPr>
              <p:spPr>
                <a:xfrm>
                  <a:off x="1915775" y="3855375"/>
                  <a:ext cx="912275" cy="26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91" h="10760" extrusionOk="0">
                      <a:moveTo>
                        <a:pt x="31352" y="1"/>
                      </a:moveTo>
                      <a:lnTo>
                        <a:pt x="31352" y="1"/>
                      </a:lnTo>
                      <a:lnTo>
                        <a:pt x="31352" y="1"/>
                      </a:lnTo>
                      <a:lnTo>
                        <a:pt x="31352" y="1"/>
                      </a:lnTo>
                      <a:cubicBezTo>
                        <a:pt x="29503" y="555"/>
                        <a:pt x="27728" y="555"/>
                        <a:pt x="26139" y="1"/>
                      </a:cubicBezTo>
                      <a:cubicBezTo>
                        <a:pt x="24290" y="555"/>
                        <a:pt x="22516" y="555"/>
                        <a:pt x="20889" y="1"/>
                      </a:cubicBezTo>
                      <a:cubicBezTo>
                        <a:pt x="19040" y="555"/>
                        <a:pt x="17303" y="555"/>
                        <a:pt x="15676" y="1"/>
                      </a:cubicBezTo>
                      <a:cubicBezTo>
                        <a:pt x="13827" y="555"/>
                        <a:pt x="12090" y="555"/>
                        <a:pt x="10463" y="1"/>
                      </a:cubicBezTo>
                      <a:cubicBezTo>
                        <a:pt x="8615" y="555"/>
                        <a:pt x="6840" y="555"/>
                        <a:pt x="5250" y="1"/>
                      </a:cubicBezTo>
                      <a:cubicBezTo>
                        <a:pt x="3402" y="555"/>
                        <a:pt x="1627" y="555"/>
                        <a:pt x="0" y="1"/>
                      </a:cubicBezTo>
                      <a:lnTo>
                        <a:pt x="0" y="10759"/>
                      </a:lnTo>
                      <a:lnTo>
                        <a:pt x="5250" y="10759"/>
                      </a:lnTo>
                      <a:lnTo>
                        <a:pt x="10463" y="10759"/>
                      </a:lnTo>
                      <a:lnTo>
                        <a:pt x="15602" y="10759"/>
                      </a:lnTo>
                      <a:lnTo>
                        <a:pt x="20815" y="10759"/>
                      </a:lnTo>
                      <a:lnTo>
                        <a:pt x="26028" y="10759"/>
                      </a:lnTo>
                      <a:lnTo>
                        <a:pt x="31241" y="10759"/>
                      </a:lnTo>
                      <a:lnTo>
                        <a:pt x="31241" y="10759"/>
                      </a:lnTo>
                      <a:lnTo>
                        <a:pt x="36490" y="10759"/>
                      </a:lnTo>
                      <a:lnTo>
                        <a:pt x="36490" y="1"/>
                      </a:lnTo>
                      <a:cubicBezTo>
                        <a:pt x="34716" y="555"/>
                        <a:pt x="32978" y="555"/>
                        <a:pt x="3135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" name="Google Shape;134;p6"/>
                <p:cNvSpPr/>
                <p:nvPr/>
              </p:nvSpPr>
              <p:spPr>
                <a:xfrm>
                  <a:off x="1158325" y="3855375"/>
                  <a:ext cx="641475" cy="26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59" h="10760" extrusionOk="0">
                      <a:moveTo>
                        <a:pt x="9946" y="10759"/>
                      </a:moveTo>
                      <a:lnTo>
                        <a:pt x="15233" y="10759"/>
                      </a:lnTo>
                      <a:lnTo>
                        <a:pt x="20446" y="10759"/>
                      </a:lnTo>
                      <a:lnTo>
                        <a:pt x="25659" y="10759"/>
                      </a:lnTo>
                      <a:lnTo>
                        <a:pt x="25659" y="1"/>
                      </a:lnTo>
                      <a:cubicBezTo>
                        <a:pt x="23810" y="555"/>
                        <a:pt x="22072" y="555"/>
                        <a:pt x="20446" y="1"/>
                      </a:cubicBezTo>
                      <a:cubicBezTo>
                        <a:pt x="18597" y="555"/>
                        <a:pt x="16823" y="555"/>
                        <a:pt x="15233" y="1"/>
                      </a:cubicBezTo>
                      <a:cubicBezTo>
                        <a:pt x="13384" y="555"/>
                        <a:pt x="11610" y="555"/>
                        <a:pt x="9983" y="1"/>
                      </a:cubicBezTo>
                      <a:cubicBezTo>
                        <a:pt x="8135" y="555"/>
                        <a:pt x="6397" y="555"/>
                        <a:pt x="4770" y="1"/>
                      </a:cubicBezTo>
                      <a:cubicBezTo>
                        <a:pt x="3107" y="518"/>
                        <a:pt x="1517" y="555"/>
                        <a:pt x="1" y="149"/>
                      </a:cubicBezTo>
                      <a:lnTo>
                        <a:pt x="1" y="10759"/>
                      </a:lnTo>
                      <a:lnTo>
                        <a:pt x="4770" y="1075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135;p6"/>
                <p:cNvSpPr/>
                <p:nvPr/>
              </p:nvSpPr>
              <p:spPr>
                <a:xfrm>
                  <a:off x="5435020" y="3855375"/>
                  <a:ext cx="130350" cy="26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4" h="10760" extrusionOk="0">
                      <a:moveTo>
                        <a:pt x="0" y="1"/>
                      </a:moveTo>
                      <a:lnTo>
                        <a:pt x="0" y="10759"/>
                      </a:lnTo>
                      <a:lnTo>
                        <a:pt x="5213" y="10759"/>
                      </a:lnTo>
                      <a:lnTo>
                        <a:pt x="5213" y="1"/>
                      </a:lnTo>
                      <a:cubicBezTo>
                        <a:pt x="3365" y="555"/>
                        <a:pt x="1590" y="555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" name="Google Shape;136;p6"/>
                <p:cNvSpPr/>
                <p:nvPr/>
              </p:nvSpPr>
              <p:spPr>
                <a:xfrm>
                  <a:off x="2827220" y="3855375"/>
                  <a:ext cx="782875" cy="26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15" h="10760" extrusionOk="0">
                      <a:moveTo>
                        <a:pt x="26102" y="1"/>
                      </a:moveTo>
                      <a:cubicBezTo>
                        <a:pt x="24253" y="555"/>
                        <a:pt x="22478" y="555"/>
                        <a:pt x="20889" y="1"/>
                      </a:cubicBezTo>
                      <a:cubicBezTo>
                        <a:pt x="19040" y="555"/>
                        <a:pt x="17266" y="555"/>
                        <a:pt x="15639" y="1"/>
                      </a:cubicBezTo>
                      <a:cubicBezTo>
                        <a:pt x="13790" y="555"/>
                        <a:pt x="12053" y="555"/>
                        <a:pt x="10426" y="1"/>
                      </a:cubicBezTo>
                      <a:cubicBezTo>
                        <a:pt x="8577" y="555"/>
                        <a:pt x="6840" y="555"/>
                        <a:pt x="5213" y="1"/>
                      </a:cubicBezTo>
                      <a:cubicBezTo>
                        <a:pt x="3365" y="555"/>
                        <a:pt x="1590" y="555"/>
                        <a:pt x="0" y="1"/>
                      </a:cubicBezTo>
                      <a:lnTo>
                        <a:pt x="0" y="10759"/>
                      </a:lnTo>
                      <a:lnTo>
                        <a:pt x="5213" y="10759"/>
                      </a:lnTo>
                      <a:lnTo>
                        <a:pt x="10426" y="10759"/>
                      </a:lnTo>
                      <a:lnTo>
                        <a:pt x="15639" y="10759"/>
                      </a:lnTo>
                      <a:lnTo>
                        <a:pt x="20889" y="10759"/>
                      </a:lnTo>
                      <a:lnTo>
                        <a:pt x="26102" y="10759"/>
                      </a:lnTo>
                      <a:lnTo>
                        <a:pt x="31314" y="10759"/>
                      </a:lnTo>
                      <a:lnTo>
                        <a:pt x="31314" y="1"/>
                      </a:lnTo>
                      <a:cubicBezTo>
                        <a:pt x="29466" y="555"/>
                        <a:pt x="27728" y="555"/>
                        <a:pt x="2610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" name="Google Shape;137;p6"/>
                <p:cNvSpPr/>
                <p:nvPr/>
              </p:nvSpPr>
              <p:spPr>
                <a:xfrm>
                  <a:off x="4652983" y="3855375"/>
                  <a:ext cx="782875" cy="26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15" h="10760" extrusionOk="0">
                      <a:moveTo>
                        <a:pt x="26101" y="1"/>
                      </a:moveTo>
                      <a:cubicBezTo>
                        <a:pt x="24253" y="555"/>
                        <a:pt x="22515" y="555"/>
                        <a:pt x="20889" y="1"/>
                      </a:cubicBezTo>
                      <a:cubicBezTo>
                        <a:pt x="19040" y="555"/>
                        <a:pt x="17265" y="555"/>
                        <a:pt x="15676" y="1"/>
                      </a:cubicBezTo>
                      <a:cubicBezTo>
                        <a:pt x="13827" y="555"/>
                        <a:pt x="12053" y="555"/>
                        <a:pt x="10426" y="1"/>
                      </a:cubicBezTo>
                      <a:cubicBezTo>
                        <a:pt x="8577" y="555"/>
                        <a:pt x="6840" y="555"/>
                        <a:pt x="5213" y="1"/>
                      </a:cubicBezTo>
                      <a:cubicBezTo>
                        <a:pt x="3364" y="555"/>
                        <a:pt x="1590" y="555"/>
                        <a:pt x="0" y="1"/>
                      </a:cubicBezTo>
                      <a:lnTo>
                        <a:pt x="0" y="10759"/>
                      </a:lnTo>
                      <a:lnTo>
                        <a:pt x="5213" y="10759"/>
                      </a:lnTo>
                      <a:lnTo>
                        <a:pt x="10389" y="10759"/>
                      </a:lnTo>
                      <a:lnTo>
                        <a:pt x="15602" y="10759"/>
                      </a:lnTo>
                      <a:lnTo>
                        <a:pt x="20852" y="10759"/>
                      </a:lnTo>
                      <a:lnTo>
                        <a:pt x="26101" y="10759"/>
                      </a:lnTo>
                      <a:lnTo>
                        <a:pt x="31314" y="10759"/>
                      </a:lnTo>
                      <a:lnTo>
                        <a:pt x="31314" y="1"/>
                      </a:lnTo>
                      <a:cubicBezTo>
                        <a:pt x="29540" y="555"/>
                        <a:pt x="27765" y="555"/>
                        <a:pt x="2610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" name="Google Shape;138;p6"/>
                <p:cNvSpPr/>
                <p:nvPr/>
              </p:nvSpPr>
              <p:spPr>
                <a:xfrm>
                  <a:off x="3609259" y="3855375"/>
                  <a:ext cx="131275" cy="26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1" h="10760" extrusionOk="0">
                      <a:moveTo>
                        <a:pt x="0" y="1"/>
                      </a:moveTo>
                      <a:lnTo>
                        <a:pt x="0" y="10759"/>
                      </a:lnTo>
                      <a:lnTo>
                        <a:pt x="5250" y="10759"/>
                      </a:lnTo>
                      <a:lnTo>
                        <a:pt x="5250" y="1"/>
                      </a:lnTo>
                      <a:cubicBezTo>
                        <a:pt x="3402" y="555"/>
                        <a:pt x="1664" y="555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" name="Google Shape;139;p6"/>
                <p:cNvSpPr/>
                <p:nvPr/>
              </p:nvSpPr>
              <p:spPr>
                <a:xfrm>
                  <a:off x="3739684" y="3856074"/>
                  <a:ext cx="914125" cy="26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65" h="10760" extrusionOk="0">
                      <a:moveTo>
                        <a:pt x="31351" y="1"/>
                      </a:moveTo>
                      <a:lnTo>
                        <a:pt x="31351" y="1"/>
                      </a:lnTo>
                      <a:lnTo>
                        <a:pt x="31351" y="1"/>
                      </a:lnTo>
                      <a:lnTo>
                        <a:pt x="31351" y="1"/>
                      </a:lnTo>
                      <a:cubicBezTo>
                        <a:pt x="29503" y="555"/>
                        <a:pt x="27728" y="555"/>
                        <a:pt x="26102" y="1"/>
                      </a:cubicBezTo>
                      <a:cubicBezTo>
                        <a:pt x="24253" y="555"/>
                        <a:pt x="22515" y="555"/>
                        <a:pt x="20889" y="1"/>
                      </a:cubicBezTo>
                      <a:cubicBezTo>
                        <a:pt x="19040" y="555"/>
                        <a:pt x="17303" y="555"/>
                        <a:pt x="15676" y="1"/>
                      </a:cubicBezTo>
                      <a:cubicBezTo>
                        <a:pt x="13827" y="555"/>
                        <a:pt x="12053" y="555"/>
                        <a:pt x="10463" y="1"/>
                      </a:cubicBezTo>
                      <a:cubicBezTo>
                        <a:pt x="8614" y="555"/>
                        <a:pt x="6840" y="555"/>
                        <a:pt x="5213" y="1"/>
                      </a:cubicBezTo>
                      <a:cubicBezTo>
                        <a:pt x="3365" y="555"/>
                        <a:pt x="1627" y="555"/>
                        <a:pt x="0" y="1"/>
                      </a:cubicBezTo>
                      <a:lnTo>
                        <a:pt x="0" y="10759"/>
                      </a:lnTo>
                      <a:lnTo>
                        <a:pt x="5213" y="10759"/>
                      </a:lnTo>
                      <a:lnTo>
                        <a:pt x="10463" y="10759"/>
                      </a:lnTo>
                      <a:lnTo>
                        <a:pt x="15676" y="10759"/>
                      </a:lnTo>
                      <a:lnTo>
                        <a:pt x="20889" y="10759"/>
                      </a:lnTo>
                      <a:lnTo>
                        <a:pt x="26102" y="10759"/>
                      </a:lnTo>
                      <a:lnTo>
                        <a:pt x="31351" y="10759"/>
                      </a:lnTo>
                      <a:lnTo>
                        <a:pt x="31351" y="10759"/>
                      </a:lnTo>
                      <a:lnTo>
                        <a:pt x="36564" y="10759"/>
                      </a:lnTo>
                      <a:lnTo>
                        <a:pt x="36564" y="1"/>
                      </a:lnTo>
                      <a:cubicBezTo>
                        <a:pt x="34753" y="555"/>
                        <a:pt x="33015" y="555"/>
                        <a:pt x="3135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0" name="Google Shape;140;p6"/>
            <p:cNvGrpSpPr/>
            <p:nvPr/>
          </p:nvGrpSpPr>
          <p:grpSpPr>
            <a:xfrm>
              <a:off x="225" y="4430495"/>
              <a:ext cx="9143350" cy="757213"/>
              <a:chOff x="1157425" y="2298250"/>
              <a:chExt cx="5209292" cy="355850"/>
            </a:xfrm>
          </p:grpSpPr>
          <p:sp>
            <p:nvSpPr>
              <p:cNvPr id="141" name="Google Shape;141;p6"/>
              <p:cNvSpPr/>
              <p:nvPr/>
            </p:nvSpPr>
            <p:spPr>
              <a:xfrm>
                <a:off x="1760152" y="2298250"/>
                <a:ext cx="132200" cy="355850"/>
              </a:xfrm>
              <a:custGeom>
                <a:avLst/>
                <a:gdLst/>
                <a:ahLst/>
                <a:cxnLst/>
                <a:rect l="l" t="t" r="r" b="b"/>
                <a:pathLst>
                  <a:path w="5288" h="14234" extrusionOk="0">
                    <a:moveTo>
                      <a:pt x="1" y="0"/>
                    </a:moveTo>
                    <a:lnTo>
                      <a:pt x="1" y="14234"/>
                    </a:lnTo>
                    <a:lnTo>
                      <a:pt x="5288" y="14234"/>
                    </a:lnTo>
                    <a:lnTo>
                      <a:pt x="5288" y="0"/>
                    </a:lnTo>
                    <a:cubicBezTo>
                      <a:pt x="3439" y="740"/>
                      <a:pt x="1665" y="740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6"/>
              <p:cNvSpPr/>
              <p:nvPr/>
            </p:nvSpPr>
            <p:spPr>
              <a:xfrm>
                <a:off x="1157425" y="2298250"/>
                <a:ext cx="603550" cy="355850"/>
              </a:xfrm>
              <a:custGeom>
                <a:avLst/>
                <a:gdLst/>
                <a:ahLst/>
                <a:cxnLst/>
                <a:rect l="l" t="t" r="r" b="b"/>
                <a:pathLst>
                  <a:path w="24142" h="14234" extrusionOk="0">
                    <a:moveTo>
                      <a:pt x="8318" y="14234"/>
                    </a:moveTo>
                    <a:lnTo>
                      <a:pt x="13605" y="14234"/>
                    </a:lnTo>
                    <a:lnTo>
                      <a:pt x="18855" y="14234"/>
                    </a:lnTo>
                    <a:lnTo>
                      <a:pt x="24142" y="14234"/>
                    </a:lnTo>
                    <a:lnTo>
                      <a:pt x="24142" y="0"/>
                    </a:lnTo>
                    <a:cubicBezTo>
                      <a:pt x="22293" y="740"/>
                      <a:pt x="20519" y="740"/>
                      <a:pt x="18855" y="0"/>
                    </a:cubicBezTo>
                    <a:cubicBezTo>
                      <a:pt x="17007" y="740"/>
                      <a:pt x="15269" y="740"/>
                      <a:pt x="13605" y="0"/>
                    </a:cubicBezTo>
                    <a:cubicBezTo>
                      <a:pt x="11757" y="740"/>
                      <a:pt x="9982" y="740"/>
                      <a:pt x="8318" y="0"/>
                    </a:cubicBezTo>
                    <a:cubicBezTo>
                      <a:pt x="6470" y="740"/>
                      <a:pt x="4695" y="740"/>
                      <a:pt x="3069" y="0"/>
                    </a:cubicBezTo>
                    <a:cubicBezTo>
                      <a:pt x="1996" y="444"/>
                      <a:pt x="961" y="629"/>
                      <a:pt x="0" y="518"/>
                    </a:cubicBezTo>
                    <a:lnTo>
                      <a:pt x="0" y="14234"/>
                    </a:lnTo>
                    <a:lnTo>
                      <a:pt x="3069" y="14234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6"/>
              <p:cNvSpPr/>
              <p:nvPr/>
            </p:nvSpPr>
            <p:spPr>
              <a:xfrm>
                <a:off x="1891536" y="2298250"/>
                <a:ext cx="923375" cy="355850"/>
              </a:xfrm>
              <a:custGeom>
                <a:avLst/>
                <a:gdLst/>
                <a:ahLst/>
                <a:cxnLst/>
                <a:rect l="l" t="t" r="r" b="b"/>
                <a:pathLst>
                  <a:path w="36935" h="14234" extrusionOk="0">
                    <a:moveTo>
                      <a:pt x="31611" y="0"/>
                    </a:moveTo>
                    <a:lnTo>
                      <a:pt x="31611" y="0"/>
                    </a:lnTo>
                    <a:lnTo>
                      <a:pt x="31611" y="0"/>
                    </a:lnTo>
                    <a:lnTo>
                      <a:pt x="31611" y="0"/>
                    </a:lnTo>
                    <a:cubicBezTo>
                      <a:pt x="29762" y="740"/>
                      <a:pt x="28025" y="740"/>
                      <a:pt x="26361" y="0"/>
                    </a:cubicBezTo>
                    <a:cubicBezTo>
                      <a:pt x="24512" y="740"/>
                      <a:pt x="22738" y="740"/>
                      <a:pt x="21074" y="0"/>
                    </a:cubicBezTo>
                    <a:cubicBezTo>
                      <a:pt x="19226" y="740"/>
                      <a:pt x="17488" y="740"/>
                      <a:pt x="15824" y="0"/>
                    </a:cubicBezTo>
                    <a:cubicBezTo>
                      <a:pt x="13976" y="740"/>
                      <a:pt x="12201" y="740"/>
                      <a:pt x="10537" y="0"/>
                    </a:cubicBezTo>
                    <a:cubicBezTo>
                      <a:pt x="8689" y="740"/>
                      <a:pt x="6951" y="740"/>
                      <a:pt x="5288" y="0"/>
                    </a:cubicBezTo>
                    <a:cubicBezTo>
                      <a:pt x="3439" y="740"/>
                      <a:pt x="1665" y="740"/>
                      <a:pt x="1" y="0"/>
                    </a:cubicBezTo>
                    <a:lnTo>
                      <a:pt x="1" y="14234"/>
                    </a:lnTo>
                    <a:lnTo>
                      <a:pt x="5288" y="14234"/>
                    </a:lnTo>
                    <a:lnTo>
                      <a:pt x="10537" y="14234"/>
                    </a:lnTo>
                    <a:lnTo>
                      <a:pt x="15824" y="14234"/>
                    </a:lnTo>
                    <a:lnTo>
                      <a:pt x="21148" y="14234"/>
                    </a:lnTo>
                    <a:lnTo>
                      <a:pt x="26398" y="14234"/>
                    </a:lnTo>
                    <a:lnTo>
                      <a:pt x="31685" y="14234"/>
                    </a:lnTo>
                    <a:lnTo>
                      <a:pt x="31685" y="14234"/>
                    </a:lnTo>
                    <a:lnTo>
                      <a:pt x="36935" y="14234"/>
                    </a:lnTo>
                    <a:lnTo>
                      <a:pt x="36935" y="0"/>
                    </a:lnTo>
                    <a:cubicBezTo>
                      <a:pt x="35012" y="740"/>
                      <a:pt x="33238" y="740"/>
                      <a:pt x="316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6"/>
              <p:cNvSpPr/>
              <p:nvPr/>
            </p:nvSpPr>
            <p:spPr>
              <a:xfrm>
                <a:off x="5446007" y="2298250"/>
                <a:ext cx="131275" cy="355850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14234" extrusionOk="0">
                    <a:moveTo>
                      <a:pt x="0" y="0"/>
                    </a:moveTo>
                    <a:lnTo>
                      <a:pt x="0" y="14234"/>
                    </a:lnTo>
                    <a:lnTo>
                      <a:pt x="5250" y="14234"/>
                    </a:lnTo>
                    <a:lnTo>
                      <a:pt x="5250" y="0"/>
                    </a:lnTo>
                    <a:cubicBezTo>
                      <a:pt x="3439" y="740"/>
                      <a:pt x="1664" y="740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6"/>
              <p:cNvSpPr/>
              <p:nvPr/>
            </p:nvSpPr>
            <p:spPr>
              <a:xfrm>
                <a:off x="5576442" y="2298250"/>
                <a:ext cx="790275" cy="355850"/>
              </a:xfrm>
              <a:custGeom>
                <a:avLst/>
                <a:gdLst/>
                <a:ahLst/>
                <a:cxnLst/>
                <a:rect l="l" t="t" r="r" b="b"/>
                <a:pathLst>
                  <a:path w="31611" h="14234" extrusionOk="0">
                    <a:moveTo>
                      <a:pt x="26360" y="0"/>
                    </a:moveTo>
                    <a:cubicBezTo>
                      <a:pt x="24512" y="740"/>
                      <a:pt x="22737" y="740"/>
                      <a:pt x="21074" y="0"/>
                    </a:cubicBezTo>
                    <a:cubicBezTo>
                      <a:pt x="19225" y="740"/>
                      <a:pt x="17487" y="740"/>
                      <a:pt x="15824" y="0"/>
                    </a:cubicBezTo>
                    <a:cubicBezTo>
                      <a:pt x="13975" y="740"/>
                      <a:pt x="12201" y="740"/>
                      <a:pt x="10537" y="0"/>
                    </a:cubicBezTo>
                    <a:cubicBezTo>
                      <a:pt x="8688" y="740"/>
                      <a:pt x="6951" y="740"/>
                      <a:pt x="5287" y="0"/>
                    </a:cubicBezTo>
                    <a:cubicBezTo>
                      <a:pt x="3439" y="740"/>
                      <a:pt x="1664" y="740"/>
                      <a:pt x="0" y="0"/>
                    </a:cubicBezTo>
                    <a:lnTo>
                      <a:pt x="0" y="14234"/>
                    </a:lnTo>
                    <a:lnTo>
                      <a:pt x="5287" y="14234"/>
                    </a:lnTo>
                    <a:lnTo>
                      <a:pt x="10537" y="14234"/>
                    </a:lnTo>
                    <a:lnTo>
                      <a:pt x="15824" y="14234"/>
                    </a:lnTo>
                    <a:lnTo>
                      <a:pt x="21074" y="14234"/>
                    </a:lnTo>
                    <a:lnTo>
                      <a:pt x="26360" y="14234"/>
                    </a:lnTo>
                    <a:lnTo>
                      <a:pt x="31610" y="14234"/>
                    </a:lnTo>
                    <a:lnTo>
                      <a:pt x="31610" y="0"/>
                    </a:lnTo>
                    <a:cubicBezTo>
                      <a:pt x="29762" y="740"/>
                      <a:pt x="28024" y="740"/>
                      <a:pt x="263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6"/>
              <p:cNvSpPr/>
              <p:nvPr/>
            </p:nvSpPr>
            <p:spPr>
              <a:xfrm>
                <a:off x="4656619" y="2298250"/>
                <a:ext cx="791200" cy="355850"/>
              </a:xfrm>
              <a:custGeom>
                <a:avLst/>
                <a:gdLst/>
                <a:ahLst/>
                <a:cxnLst/>
                <a:rect l="l" t="t" r="r" b="b"/>
                <a:pathLst>
                  <a:path w="31648" h="14234" extrusionOk="0">
                    <a:moveTo>
                      <a:pt x="26361" y="0"/>
                    </a:moveTo>
                    <a:cubicBezTo>
                      <a:pt x="24512" y="740"/>
                      <a:pt x="22737" y="740"/>
                      <a:pt x="21074" y="0"/>
                    </a:cubicBezTo>
                    <a:cubicBezTo>
                      <a:pt x="19225" y="740"/>
                      <a:pt x="17488" y="740"/>
                      <a:pt x="15824" y="0"/>
                    </a:cubicBezTo>
                    <a:cubicBezTo>
                      <a:pt x="13975" y="740"/>
                      <a:pt x="12201" y="740"/>
                      <a:pt x="10537" y="0"/>
                    </a:cubicBezTo>
                    <a:cubicBezTo>
                      <a:pt x="8689" y="740"/>
                      <a:pt x="6951" y="740"/>
                      <a:pt x="5287" y="0"/>
                    </a:cubicBezTo>
                    <a:cubicBezTo>
                      <a:pt x="3439" y="740"/>
                      <a:pt x="1664" y="740"/>
                      <a:pt x="0" y="0"/>
                    </a:cubicBezTo>
                    <a:lnTo>
                      <a:pt x="0" y="14234"/>
                    </a:lnTo>
                    <a:lnTo>
                      <a:pt x="5287" y="14234"/>
                    </a:lnTo>
                    <a:lnTo>
                      <a:pt x="10611" y="14234"/>
                    </a:lnTo>
                    <a:lnTo>
                      <a:pt x="15861" y="14234"/>
                    </a:lnTo>
                    <a:lnTo>
                      <a:pt x="21111" y="14234"/>
                    </a:lnTo>
                    <a:lnTo>
                      <a:pt x="26398" y="14234"/>
                    </a:lnTo>
                    <a:lnTo>
                      <a:pt x="31647" y="14234"/>
                    </a:lnTo>
                    <a:lnTo>
                      <a:pt x="31647" y="0"/>
                    </a:lnTo>
                    <a:cubicBezTo>
                      <a:pt x="29725" y="740"/>
                      <a:pt x="27987" y="740"/>
                      <a:pt x="263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6"/>
              <p:cNvSpPr/>
              <p:nvPr/>
            </p:nvSpPr>
            <p:spPr>
              <a:xfrm>
                <a:off x="3603506" y="2298250"/>
                <a:ext cx="132200" cy="355850"/>
              </a:xfrm>
              <a:custGeom>
                <a:avLst/>
                <a:gdLst/>
                <a:ahLst/>
                <a:cxnLst/>
                <a:rect l="l" t="t" r="r" b="b"/>
                <a:pathLst>
                  <a:path w="5288" h="14234" extrusionOk="0">
                    <a:moveTo>
                      <a:pt x="1" y="0"/>
                    </a:moveTo>
                    <a:lnTo>
                      <a:pt x="1" y="14234"/>
                    </a:lnTo>
                    <a:lnTo>
                      <a:pt x="5287" y="14234"/>
                    </a:lnTo>
                    <a:lnTo>
                      <a:pt x="5287" y="0"/>
                    </a:lnTo>
                    <a:cubicBezTo>
                      <a:pt x="3402" y="740"/>
                      <a:pt x="1627" y="740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6"/>
              <p:cNvSpPr/>
              <p:nvPr/>
            </p:nvSpPr>
            <p:spPr>
              <a:xfrm>
                <a:off x="3734871" y="2298250"/>
                <a:ext cx="924300" cy="355850"/>
              </a:xfrm>
              <a:custGeom>
                <a:avLst/>
                <a:gdLst/>
                <a:ahLst/>
                <a:cxnLst/>
                <a:rect l="l" t="t" r="r" b="b"/>
                <a:pathLst>
                  <a:path w="36972" h="14234" extrusionOk="0">
                    <a:moveTo>
                      <a:pt x="31611" y="0"/>
                    </a:moveTo>
                    <a:lnTo>
                      <a:pt x="31611" y="0"/>
                    </a:lnTo>
                    <a:lnTo>
                      <a:pt x="31611" y="0"/>
                    </a:lnTo>
                    <a:lnTo>
                      <a:pt x="31611" y="0"/>
                    </a:lnTo>
                    <a:cubicBezTo>
                      <a:pt x="29762" y="740"/>
                      <a:pt x="28024" y="740"/>
                      <a:pt x="26361" y="0"/>
                    </a:cubicBezTo>
                    <a:cubicBezTo>
                      <a:pt x="24512" y="740"/>
                      <a:pt x="22738" y="740"/>
                      <a:pt x="21074" y="0"/>
                    </a:cubicBezTo>
                    <a:cubicBezTo>
                      <a:pt x="19225" y="740"/>
                      <a:pt x="17488" y="740"/>
                      <a:pt x="15824" y="0"/>
                    </a:cubicBezTo>
                    <a:cubicBezTo>
                      <a:pt x="13976" y="740"/>
                      <a:pt x="12201" y="740"/>
                      <a:pt x="10537" y="0"/>
                    </a:cubicBezTo>
                    <a:cubicBezTo>
                      <a:pt x="8689" y="740"/>
                      <a:pt x="6951" y="740"/>
                      <a:pt x="5287" y="0"/>
                    </a:cubicBezTo>
                    <a:cubicBezTo>
                      <a:pt x="3439" y="740"/>
                      <a:pt x="1664" y="740"/>
                      <a:pt x="1" y="0"/>
                    </a:cubicBezTo>
                    <a:lnTo>
                      <a:pt x="1" y="14234"/>
                    </a:lnTo>
                    <a:lnTo>
                      <a:pt x="5361" y="14234"/>
                    </a:lnTo>
                    <a:lnTo>
                      <a:pt x="10648" y="14234"/>
                    </a:lnTo>
                    <a:lnTo>
                      <a:pt x="15898" y="14234"/>
                    </a:lnTo>
                    <a:lnTo>
                      <a:pt x="21185" y="14234"/>
                    </a:lnTo>
                    <a:lnTo>
                      <a:pt x="26435" y="14234"/>
                    </a:lnTo>
                    <a:lnTo>
                      <a:pt x="31684" y="14234"/>
                    </a:lnTo>
                    <a:lnTo>
                      <a:pt x="31684" y="14234"/>
                    </a:lnTo>
                    <a:lnTo>
                      <a:pt x="36971" y="14234"/>
                    </a:lnTo>
                    <a:lnTo>
                      <a:pt x="36971" y="0"/>
                    </a:lnTo>
                    <a:cubicBezTo>
                      <a:pt x="35049" y="740"/>
                      <a:pt x="33274" y="740"/>
                      <a:pt x="316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6"/>
              <p:cNvSpPr/>
              <p:nvPr/>
            </p:nvSpPr>
            <p:spPr>
              <a:xfrm>
                <a:off x="2814064" y="2298250"/>
                <a:ext cx="790275" cy="355850"/>
              </a:xfrm>
              <a:custGeom>
                <a:avLst/>
                <a:gdLst/>
                <a:ahLst/>
                <a:cxnLst/>
                <a:rect l="l" t="t" r="r" b="b"/>
                <a:pathLst>
                  <a:path w="31611" h="14234" extrusionOk="0">
                    <a:moveTo>
                      <a:pt x="26361" y="0"/>
                    </a:moveTo>
                    <a:cubicBezTo>
                      <a:pt x="24512" y="740"/>
                      <a:pt x="22738" y="740"/>
                      <a:pt x="21074" y="0"/>
                    </a:cubicBezTo>
                    <a:cubicBezTo>
                      <a:pt x="19225" y="740"/>
                      <a:pt x="17488" y="740"/>
                      <a:pt x="15824" y="0"/>
                    </a:cubicBezTo>
                    <a:cubicBezTo>
                      <a:pt x="13976" y="740"/>
                      <a:pt x="12201" y="740"/>
                      <a:pt x="10537" y="0"/>
                    </a:cubicBezTo>
                    <a:cubicBezTo>
                      <a:pt x="8689" y="740"/>
                      <a:pt x="6951" y="740"/>
                      <a:pt x="5288" y="0"/>
                    </a:cubicBezTo>
                    <a:cubicBezTo>
                      <a:pt x="3439" y="740"/>
                      <a:pt x="1664" y="740"/>
                      <a:pt x="1" y="0"/>
                    </a:cubicBezTo>
                    <a:lnTo>
                      <a:pt x="1" y="14234"/>
                    </a:lnTo>
                    <a:lnTo>
                      <a:pt x="5288" y="14234"/>
                    </a:lnTo>
                    <a:lnTo>
                      <a:pt x="10537" y="14234"/>
                    </a:lnTo>
                    <a:lnTo>
                      <a:pt x="15824" y="14234"/>
                    </a:lnTo>
                    <a:lnTo>
                      <a:pt x="21074" y="14234"/>
                    </a:lnTo>
                    <a:lnTo>
                      <a:pt x="26361" y="14234"/>
                    </a:lnTo>
                    <a:lnTo>
                      <a:pt x="31611" y="14234"/>
                    </a:lnTo>
                    <a:lnTo>
                      <a:pt x="31611" y="0"/>
                    </a:lnTo>
                    <a:cubicBezTo>
                      <a:pt x="29725" y="740"/>
                      <a:pt x="28025" y="740"/>
                      <a:pt x="263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0" name="Google Shape;150;p6"/>
            <p:cNvSpPr/>
            <p:nvPr/>
          </p:nvSpPr>
          <p:spPr>
            <a:xfrm>
              <a:off x="0" y="4599433"/>
              <a:ext cx="4170585" cy="274939"/>
            </a:xfrm>
            <a:custGeom>
              <a:avLst/>
              <a:gdLst/>
              <a:ahLst/>
              <a:cxnLst/>
              <a:rect l="l" t="t" r="r" b="b"/>
              <a:pathLst>
                <a:path w="134611" h="8874" extrusionOk="0">
                  <a:moveTo>
                    <a:pt x="41999" y="6138"/>
                  </a:moveTo>
                  <a:cubicBezTo>
                    <a:pt x="41999" y="7247"/>
                    <a:pt x="23329" y="6692"/>
                    <a:pt x="23402" y="7728"/>
                  </a:cubicBezTo>
                  <a:cubicBezTo>
                    <a:pt x="23513" y="8726"/>
                    <a:pt x="68950" y="8874"/>
                    <a:pt x="69024" y="7801"/>
                  </a:cubicBezTo>
                  <a:cubicBezTo>
                    <a:pt x="69135" y="6729"/>
                    <a:pt x="46731" y="7912"/>
                    <a:pt x="46620" y="6581"/>
                  </a:cubicBezTo>
                  <a:cubicBezTo>
                    <a:pt x="46546" y="5287"/>
                    <a:pt x="79820" y="7025"/>
                    <a:pt x="79709" y="5768"/>
                  </a:cubicBezTo>
                  <a:cubicBezTo>
                    <a:pt x="79635" y="4474"/>
                    <a:pt x="55974" y="5546"/>
                    <a:pt x="55974" y="4622"/>
                  </a:cubicBezTo>
                  <a:cubicBezTo>
                    <a:pt x="55974" y="3698"/>
                    <a:pt x="109581" y="5398"/>
                    <a:pt x="109396" y="4067"/>
                  </a:cubicBezTo>
                  <a:cubicBezTo>
                    <a:pt x="109212" y="2773"/>
                    <a:pt x="94793" y="4215"/>
                    <a:pt x="94793" y="2995"/>
                  </a:cubicBezTo>
                  <a:cubicBezTo>
                    <a:pt x="94793" y="1775"/>
                    <a:pt x="134610" y="2034"/>
                    <a:pt x="134352" y="1036"/>
                  </a:cubicBezTo>
                  <a:cubicBezTo>
                    <a:pt x="134056" y="1"/>
                    <a:pt x="100782" y="333"/>
                    <a:pt x="100782" y="333"/>
                  </a:cubicBezTo>
                  <a:lnTo>
                    <a:pt x="32978" y="555"/>
                  </a:lnTo>
                  <a:cubicBezTo>
                    <a:pt x="32978" y="555"/>
                    <a:pt x="30464" y="703"/>
                    <a:pt x="13975" y="703"/>
                  </a:cubicBezTo>
                  <a:cubicBezTo>
                    <a:pt x="13901" y="2108"/>
                    <a:pt x="39337" y="1184"/>
                    <a:pt x="39337" y="2404"/>
                  </a:cubicBezTo>
                  <a:cubicBezTo>
                    <a:pt x="39337" y="3624"/>
                    <a:pt x="17265" y="2367"/>
                    <a:pt x="17265" y="3328"/>
                  </a:cubicBezTo>
                  <a:cubicBezTo>
                    <a:pt x="17265" y="4289"/>
                    <a:pt x="45252" y="2995"/>
                    <a:pt x="45326" y="4030"/>
                  </a:cubicBezTo>
                  <a:cubicBezTo>
                    <a:pt x="45437" y="4881"/>
                    <a:pt x="7986" y="4030"/>
                    <a:pt x="0" y="4770"/>
                  </a:cubicBezTo>
                  <a:lnTo>
                    <a:pt x="0" y="5472"/>
                  </a:lnTo>
                  <a:cubicBezTo>
                    <a:pt x="7653" y="6138"/>
                    <a:pt x="41999" y="5177"/>
                    <a:pt x="41999" y="613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" name="Google Shape;151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9"/>
          <p:cNvSpPr txBox="1">
            <a:spLocks noGrp="1"/>
          </p:cNvSpPr>
          <p:nvPr>
            <p:ph type="title"/>
          </p:nvPr>
        </p:nvSpPr>
        <p:spPr>
          <a:xfrm>
            <a:off x="2147657" y="791050"/>
            <a:ext cx="4848600" cy="60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2"/>
                </a:solidFill>
                <a:latin typeface="Antonio ExtraLight"/>
                <a:ea typeface="Antonio ExtraLight"/>
                <a:cs typeface="Antonio ExtraLight"/>
                <a:sym typeface="Antonio Extra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3" name="Google Shape;233;p9"/>
          <p:cNvSpPr txBox="1">
            <a:spLocks noGrp="1"/>
          </p:cNvSpPr>
          <p:nvPr>
            <p:ph type="subTitle" idx="1"/>
          </p:nvPr>
        </p:nvSpPr>
        <p:spPr>
          <a:xfrm>
            <a:off x="2147743" y="1478225"/>
            <a:ext cx="4848600" cy="16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34" name="Google Shape;234;p9"/>
          <p:cNvGrpSpPr/>
          <p:nvPr/>
        </p:nvGrpSpPr>
        <p:grpSpPr>
          <a:xfrm>
            <a:off x="8987" y="3456425"/>
            <a:ext cx="9144075" cy="1687072"/>
            <a:chOff x="50" y="3913625"/>
            <a:chExt cx="9144075" cy="1687072"/>
          </a:xfrm>
        </p:grpSpPr>
        <p:grpSp>
          <p:nvGrpSpPr>
            <p:cNvPr id="235" name="Google Shape;235;p9"/>
            <p:cNvGrpSpPr/>
            <p:nvPr/>
          </p:nvGrpSpPr>
          <p:grpSpPr>
            <a:xfrm>
              <a:off x="50" y="3913625"/>
              <a:ext cx="9144075" cy="1686600"/>
              <a:chOff x="50" y="3456425"/>
              <a:chExt cx="9144075" cy="1686600"/>
            </a:xfrm>
          </p:grpSpPr>
          <p:sp>
            <p:nvSpPr>
              <p:cNvPr id="236" name="Google Shape;236;p9"/>
              <p:cNvSpPr/>
              <p:nvPr/>
            </p:nvSpPr>
            <p:spPr>
              <a:xfrm>
                <a:off x="425" y="3456425"/>
                <a:ext cx="9143700" cy="16866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7" name="Google Shape;237;p9"/>
              <p:cNvGrpSpPr/>
              <p:nvPr/>
            </p:nvGrpSpPr>
            <p:grpSpPr>
              <a:xfrm>
                <a:off x="50" y="3760345"/>
                <a:ext cx="9143690" cy="573892"/>
                <a:chOff x="1158325" y="3855375"/>
                <a:chExt cx="5158640" cy="269699"/>
              </a:xfrm>
            </p:grpSpPr>
            <p:sp>
              <p:nvSpPr>
                <p:cNvPr id="238" name="Google Shape;238;p9"/>
                <p:cNvSpPr/>
                <p:nvPr/>
              </p:nvSpPr>
              <p:spPr>
                <a:xfrm>
                  <a:off x="5564590" y="3855375"/>
                  <a:ext cx="752375" cy="26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95" h="10760" extrusionOk="0">
                      <a:moveTo>
                        <a:pt x="26138" y="1"/>
                      </a:moveTo>
                      <a:cubicBezTo>
                        <a:pt x="24290" y="555"/>
                        <a:pt x="22515" y="555"/>
                        <a:pt x="20889" y="1"/>
                      </a:cubicBezTo>
                      <a:cubicBezTo>
                        <a:pt x="19040" y="555"/>
                        <a:pt x="17302" y="555"/>
                        <a:pt x="15676" y="1"/>
                      </a:cubicBezTo>
                      <a:cubicBezTo>
                        <a:pt x="13827" y="555"/>
                        <a:pt x="12053" y="555"/>
                        <a:pt x="10463" y="1"/>
                      </a:cubicBezTo>
                      <a:cubicBezTo>
                        <a:pt x="8614" y="555"/>
                        <a:pt x="6840" y="555"/>
                        <a:pt x="5213" y="1"/>
                      </a:cubicBezTo>
                      <a:cubicBezTo>
                        <a:pt x="3364" y="555"/>
                        <a:pt x="1627" y="555"/>
                        <a:pt x="0" y="1"/>
                      </a:cubicBezTo>
                      <a:lnTo>
                        <a:pt x="0" y="10759"/>
                      </a:lnTo>
                      <a:lnTo>
                        <a:pt x="5213" y="10759"/>
                      </a:lnTo>
                      <a:lnTo>
                        <a:pt x="10463" y="10759"/>
                      </a:lnTo>
                      <a:lnTo>
                        <a:pt x="15676" y="10759"/>
                      </a:lnTo>
                      <a:lnTo>
                        <a:pt x="20889" y="10759"/>
                      </a:lnTo>
                      <a:lnTo>
                        <a:pt x="26138" y="10759"/>
                      </a:lnTo>
                      <a:lnTo>
                        <a:pt x="30094" y="10759"/>
                      </a:lnTo>
                      <a:lnTo>
                        <a:pt x="30094" y="296"/>
                      </a:lnTo>
                      <a:cubicBezTo>
                        <a:pt x="28726" y="518"/>
                        <a:pt x="27432" y="407"/>
                        <a:pt x="2613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" name="Google Shape;239;p9"/>
                <p:cNvSpPr/>
                <p:nvPr/>
              </p:nvSpPr>
              <p:spPr>
                <a:xfrm>
                  <a:off x="1794063" y="3855375"/>
                  <a:ext cx="131275" cy="26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1" h="10760" extrusionOk="0">
                      <a:moveTo>
                        <a:pt x="1" y="1"/>
                      </a:moveTo>
                      <a:lnTo>
                        <a:pt x="1" y="10759"/>
                      </a:lnTo>
                      <a:lnTo>
                        <a:pt x="5250" y="10759"/>
                      </a:lnTo>
                      <a:lnTo>
                        <a:pt x="5250" y="1"/>
                      </a:lnTo>
                      <a:cubicBezTo>
                        <a:pt x="3402" y="555"/>
                        <a:pt x="1627" y="555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240;p9"/>
                <p:cNvSpPr/>
                <p:nvPr/>
              </p:nvSpPr>
              <p:spPr>
                <a:xfrm>
                  <a:off x="1915775" y="3855375"/>
                  <a:ext cx="912275" cy="26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91" h="10760" extrusionOk="0">
                      <a:moveTo>
                        <a:pt x="31352" y="1"/>
                      </a:moveTo>
                      <a:lnTo>
                        <a:pt x="31352" y="1"/>
                      </a:lnTo>
                      <a:lnTo>
                        <a:pt x="31352" y="1"/>
                      </a:lnTo>
                      <a:lnTo>
                        <a:pt x="31352" y="1"/>
                      </a:lnTo>
                      <a:cubicBezTo>
                        <a:pt x="29503" y="555"/>
                        <a:pt x="27728" y="555"/>
                        <a:pt x="26139" y="1"/>
                      </a:cubicBezTo>
                      <a:cubicBezTo>
                        <a:pt x="24290" y="555"/>
                        <a:pt x="22516" y="555"/>
                        <a:pt x="20889" y="1"/>
                      </a:cubicBezTo>
                      <a:cubicBezTo>
                        <a:pt x="19040" y="555"/>
                        <a:pt x="17303" y="555"/>
                        <a:pt x="15676" y="1"/>
                      </a:cubicBezTo>
                      <a:cubicBezTo>
                        <a:pt x="13827" y="555"/>
                        <a:pt x="12090" y="555"/>
                        <a:pt x="10463" y="1"/>
                      </a:cubicBezTo>
                      <a:cubicBezTo>
                        <a:pt x="8615" y="555"/>
                        <a:pt x="6840" y="555"/>
                        <a:pt x="5250" y="1"/>
                      </a:cubicBezTo>
                      <a:cubicBezTo>
                        <a:pt x="3402" y="555"/>
                        <a:pt x="1627" y="555"/>
                        <a:pt x="0" y="1"/>
                      </a:cubicBezTo>
                      <a:lnTo>
                        <a:pt x="0" y="10759"/>
                      </a:lnTo>
                      <a:lnTo>
                        <a:pt x="5250" y="10759"/>
                      </a:lnTo>
                      <a:lnTo>
                        <a:pt x="10463" y="10759"/>
                      </a:lnTo>
                      <a:lnTo>
                        <a:pt x="15602" y="10759"/>
                      </a:lnTo>
                      <a:lnTo>
                        <a:pt x="20815" y="10759"/>
                      </a:lnTo>
                      <a:lnTo>
                        <a:pt x="26028" y="10759"/>
                      </a:lnTo>
                      <a:lnTo>
                        <a:pt x="31241" y="10759"/>
                      </a:lnTo>
                      <a:lnTo>
                        <a:pt x="31241" y="10759"/>
                      </a:lnTo>
                      <a:lnTo>
                        <a:pt x="36490" y="10759"/>
                      </a:lnTo>
                      <a:lnTo>
                        <a:pt x="36490" y="1"/>
                      </a:lnTo>
                      <a:cubicBezTo>
                        <a:pt x="34716" y="555"/>
                        <a:pt x="32978" y="555"/>
                        <a:pt x="3135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241;p9"/>
                <p:cNvSpPr/>
                <p:nvPr/>
              </p:nvSpPr>
              <p:spPr>
                <a:xfrm>
                  <a:off x="1158325" y="3855375"/>
                  <a:ext cx="641475" cy="26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59" h="10760" extrusionOk="0">
                      <a:moveTo>
                        <a:pt x="9946" y="10759"/>
                      </a:moveTo>
                      <a:lnTo>
                        <a:pt x="15233" y="10759"/>
                      </a:lnTo>
                      <a:lnTo>
                        <a:pt x="20446" y="10759"/>
                      </a:lnTo>
                      <a:lnTo>
                        <a:pt x="25659" y="10759"/>
                      </a:lnTo>
                      <a:lnTo>
                        <a:pt x="25659" y="1"/>
                      </a:lnTo>
                      <a:cubicBezTo>
                        <a:pt x="23810" y="555"/>
                        <a:pt x="22072" y="555"/>
                        <a:pt x="20446" y="1"/>
                      </a:cubicBezTo>
                      <a:cubicBezTo>
                        <a:pt x="18597" y="555"/>
                        <a:pt x="16823" y="555"/>
                        <a:pt x="15233" y="1"/>
                      </a:cubicBezTo>
                      <a:cubicBezTo>
                        <a:pt x="13384" y="555"/>
                        <a:pt x="11610" y="555"/>
                        <a:pt x="9983" y="1"/>
                      </a:cubicBezTo>
                      <a:cubicBezTo>
                        <a:pt x="8135" y="555"/>
                        <a:pt x="6397" y="555"/>
                        <a:pt x="4770" y="1"/>
                      </a:cubicBezTo>
                      <a:cubicBezTo>
                        <a:pt x="3107" y="518"/>
                        <a:pt x="1517" y="555"/>
                        <a:pt x="1" y="149"/>
                      </a:cubicBezTo>
                      <a:lnTo>
                        <a:pt x="1" y="10759"/>
                      </a:lnTo>
                      <a:lnTo>
                        <a:pt x="4770" y="1075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242;p9"/>
                <p:cNvSpPr/>
                <p:nvPr/>
              </p:nvSpPr>
              <p:spPr>
                <a:xfrm>
                  <a:off x="5435020" y="3855375"/>
                  <a:ext cx="130350" cy="26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4" h="10760" extrusionOk="0">
                      <a:moveTo>
                        <a:pt x="0" y="1"/>
                      </a:moveTo>
                      <a:lnTo>
                        <a:pt x="0" y="10759"/>
                      </a:lnTo>
                      <a:lnTo>
                        <a:pt x="5213" y="10759"/>
                      </a:lnTo>
                      <a:lnTo>
                        <a:pt x="5213" y="1"/>
                      </a:lnTo>
                      <a:cubicBezTo>
                        <a:pt x="3365" y="555"/>
                        <a:pt x="1590" y="555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" name="Google Shape;243;p9"/>
                <p:cNvSpPr/>
                <p:nvPr/>
              </p:nvSpPr>
              <p:spPr>
                <a:xfrm>
                  <a:off x="2827220" y="3855375"/>
                  <a:ext cx="782875" cy="26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15" h="10760" extrusionOk="0">
                      <a:moveTo>
                        <a:pt x="26102" y="1"/>
                      </a:moveTo>
                      <a:cubicBezTo>
                        <a:pt x="24253" y="555"/>
                        <a:pt x="22478" y="555"/>
                        <a:pt x="20889" y="1"/>
                      </a:cubicBezTo>
                      <a:cubicBezTo>
                        <a:pt x="19040" y="555"/>
                        <a:pt x="17266" y="555"/>
                        <a:pt x="15639" y="1"/>
                      </a:cubicBezTo>
                      <a:cubicBezTo>
                        <a:pt x="13790" y="555"/>
                        <a:pt x="12053" y="555"/>
                        <a:pt x="10426" y="1"/>
                      </a:cubicBezTo>
                      <a:cubicBezTo>
                        <a:pt x="8577" y="555"/>
                        <a:pt x="6840" y="555"/>
                        <a:pt x="5213" y="1"/>
                      </a:cubicBezTo>
                      <a:cubicBezTo>
                        <a:pt x="3365" y="555"/>
                        <a:pt x="1590" y="555"/>
                        <a:pt x="0" y="1"/>
                      </a:cubicBezTo>
                      <a:lnTo>
                        <a:pt x="0" y="10759"/>
                      </a:lnTo>
                      <a:lnTo>
                        <a:pt x="5213" y="10759"/>
                      </a:lnTo>
                      <a:lnTo>
                        <a:pt x="10426" y="10759"/>
                      </a:lnTo>
                      <a:lnTo>
                        <a:pt x="15639" y="10759"/>
                      </a:lnTo>
                      <a:lnTo>
                        <a:pt x="20889" y="10759"/>
                      </a:lnTo>
                      <a:lnTo>
                        <a:pt x="26102" y="10759"/>
                      </a:lnTo>
                      <a:lnTo>
                        <a:pt x="31314" y="10759"/>
                      </a:lnTo>
                      <a:lnTo>
                        <a:pt x="31314" y="1"/>
                      </a:lnTo>
                      <a:cubicBezTo>
                        <a:pt x="29466" y="555"/>
                        <a:pt x="27728" y="555"/>
                        <a:pt x="2610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" name="Google Shape;244;p9"/>
                <p:cNvSpPr/>
                <p:nvPr/>
              </p:nvSpPr>
              <p:spPr>
                <a:xfrm>
                  <a:off x="4652983" y="3855375"/>
                  <a:ext cx="782875" cy="26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15" h="10760" extrusionOk="0">
                      <a:moveTo>
                        <a:pt x="26101" y="1"/>
                      </a:moveTo>
                      <a:cubicBezTo>
                        <a:pt x="24253" y="555"/>
                        <a:pt x="22515" y="555"/>
                        <a:pt x="20889" y="1"/>
                      </a:cubicBezTo>
                      <a:cubicBezTo>
                        <a:pt x="19040" y="555"/>
                        <a:pt x="17265" y="555"/>
                        <a:pt x="15676" y="1"/>
                      </a:cubicBezTo>
                      <a:cubicBezTo>
                        <a:pt x="13827" y="555"/>
                        <a:pt x="12053" y="555"/>
                        <a:pt x="10426" y="1"/>
                      </a:cubicBezTo>
                      <a:cubicBezTo>
                        <a:pt x="8577" y="555"/>
                        <a:pt x="6840" y="555"/>
                        <a:pt x="5213" y="1"/>
                      </a:cubicBezTo>
                      <a:cubicBezTo>
                        <a:pt x="3364" y="555"/>
                        <a:pt x="1590" y="555"/>
                        <a:pt x="0" y="1"/>
                      </a:cubicBezTo>
                      <a:lnTo>
                        <a:pt x="0" y="10759"/>
                      </a:lnTo>
                      <a:lnTo>
                        <a:pt x="5213" y="10759"/>
                      </a:lnTo>
                      <a:lnTo>
                        <a:pt x="10389" y="10759"/>
                      </a:lnTo>
                      <a:lnTo>
                        <a:pt x="15602" y="10759"/>
                      </a:lnTo>
                      <a:lnTo>
                        <a:pt x="20852" y="10759"/>
                      </a:lnTo>
                      <a:lnTo>
                        <a:pt x="26101" y="10759"/>
                      </a:lnTo>
                      <a:lnTo>
                        <a:pt x="31314" y="10759"/>
                      </a:lnTo>
                      <a:lnTo>
                        <a:pt x="31314" y="1"/>
                      </a:lnTo>
                      <a:cubicBezTo>
                        <a:pt x="29540" y="555"/>
                        <a:pt x="27765" y="555"/>
                        <a:pt x="2610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" name="Google Shape;245;p9"/>
                <p:cNvSpPr/>
                <p:nvPr/>
              </p:nvSpPr>
              <p:spPr>
                <a:xfrm>
                  <a:off x="3609259" y="3855375"/>
                  <a:ext cx="131275" cy="26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1" h="10760" extrusionOk="0">
                      <a:moveTo>
                        <a:pt x="0" y="1"/>
                      </a:moveTo>
                      <a:lnTo>
                        <a:pt x="0" y="10759"/>
                      </a:lnTo>
                      <a:lnTo>
                        <a:pt x="5250" y="10759"/>
                      </a:lnTo>
                      <a:lnTo>
                        <a:pt x="5250" y="1"/>
                      </a:lnTo>
                      <a:cubicBezTo>
                        <a:pt x="3402" y="555"/>
                        <a:pt x="1664" y="555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" name="Google Shape;246;p9"/>
                <p:cNvSpPr/>
                <p:nvPr/>
              </p:nvSpPr>
              <p:spPr>
                <a:xfrm>
                  <a:off x="3739684" y="3856074"/>
                  <a:ext cx="914125" cy="26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65" h="10760" extrusionOk="0">
                      <a:moveTo>
                        <a:pt x="31351" y="1"/>
                      </a:moveTo>
                      <a:lnTo>
                        <a:pt x="31351" y="1"/>
                      </a:lnTo>
                      <a:lnTo>
                        <a:pt x="31351" y="1"/>
                      </a:lnTo>
                      <a:lnTo>
                        <a:pt x="31351" y="1"/>
                      </a:lnTo>
                      <a:cubicBezTo>
                        <a:pt x="29503" y="555"/>
                        <a:pt x="27728" y="555"/>
                        <a:pt x="26102" y="1"/>
                      </a:cubicBezTo>
                      <a:cubicBezTo>
                        <a:pt x="24253" y="555"/>
                        <a:pt x="22515" y="555"/>
                        <a:pt x="20889" y="1"/>
                      </a:cubicBezTo>
                      <a:cubicBezTo>
                        <a:pt x="19040" y="555"/>
                        <a:pt x="17303" y="555"/>
                        <a:pt x="15676" y="1"/>
                      </a:cubicBezTo>
                      <a:cubicBezTo>
                        <a:pt x="13827" y="555"/>
                        <a:pt x="12053" y="555"/>
                        <a:pt x="10463" y="1"/>
                      </a:cubicBezTo>
                      <a:cubicBezTo>
                        <a:pt x="8614" y="555"/>
                        <a:pt x="6840" y="555"/>
                        <a:pt x="5213" y="1"/>
                      </a:cubicBezTo>
                      <a:cubicBezTo>
                        <a:pt x="3365" y="555"/>
                        <a:pt x="1627" y="555"/>
                        <a:pt x="0" y="1"/>
                      </a:cubicBezTo>
                      <a:lnTo>
                        <a:pt x="0" y="10759"/>
                      </a:lnTo>
                      <a:lnTo>
                        <a:pt x="5213" y="10759"/>
                      </a:lnTo>
                      <a:lnTo>
                        <a:pt x="10463" y="10759"/>
                      </a:lnTo>
                      <a:lnTo>
                        <a:pt x="15676" y="10759"/>
                      </a:lnTo>
                      <a:lnTo>
                        <a:pt x="20889" y="10759"/>
                      </a:lnTo>
                      <a:lnTo>
                        <a:pt x="26102" y="10759"/>
                      </a:lnTo>
                      <a:lnTo>
                        <a:pt x="31351" y="10759"/>
                      </a:lnTo>
                      <a:lnTo>
                        <a:pt x="31351" y="10759"/>
                      </a:lnTo>
                      <a:lnTo>
                        <a:pt x="36564" y="10759"/>
                      </a:lnTo>
                      <a:lnTo>
                        <a:pt x="36564" y="1"/>
                      </a:lnTo>
                      <a:cubicBezTo>
                        <a:pt x="34753" y="555"/>
                        <a:pt x="33015" y="555"/>
                        <a:pt x="3135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7" name="Google Shape;247;p9"/>
              <p:cNvGrpSpPr/>
              <p:nvPr/>
            </p:nvGrpSpPr>
            <p:grpSpPr>
              <a:xfrm>
                <a:off x="225" y="3973295"/>
                <a:ext cx="9143350" cy="757213"/>
                <a:chOff x="1157425" y="2298250"/>
                <a:chExt cx="5209292" cy="355850"/>
              </a:xfrm>
            </p:grpSpPr>
            <p:sp>
              <p:nvSpPr>
                <p:cNvPr id="248" name="Google Shape;248;p9"/>
                <p:cNvSpPr/>
                <p:nvPr/>
              </p:nvSpPr>
              <p:spPr>
                <a:xfrm>
                  <a:off x="1760152" y="2298250"/>
                  <a:ext cx="132200" cy="35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8" h="14234" extrusionOk="0">
                      <a:moveTo>
                        <a:pt x="1" y="0"/>
                      </a:moveTo>
                      <a:lnTo>
                        <a:pt x="1" y="14234"/>
                      </a:lnTo>
                      <a:lnTo>
                        <a:pt x="5288" y="14234"/>
                      </a:lnTo>
                      <a:lnTo>
                        <a:pt x="5288" y="0"/>
                      </a:lnTo>
                      <a:cubicBezTo>
                        <a:pt x="3439" y="740"/>
                        <a:pt x="1665" y="740"/>
                        <a:pt x="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249;p9"/>
                <p:cNvSpPr/>
                <p:nvPr/>
              </p:nvSpPr>
              <p:spPr>
                <a:xfrm>
                  <a:off x="1157425" y="2298250"/>
                  <a:ext cx="603550" cy="35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42" h="14234" extrusionOk="0">
                      <a:moveTo>
                        <a:pt x="8318" y="14234"/>
                      </a:moveTo>
                      <a:lnTo>
                        <a:pt x="13605" y="14234"/>
                      </a:lnTo>
                      <a:lnTo>
                        <a:pt x="18855" y="14234"/>
                      </a:lnTo>
                      <a:lnTo>
                        <a:pt x="24142" y="14234"/>
                      </a:lnTo>
                      <a:lnTo>
                        <a:pt x="24142" y="0"/>
                      </a:lnTo>
                      <a:cubicBezTo>
                        <a:pt x="22293" y="740"/>
                        <a:pt x="20519" y="740"/>
                        <a:pt x="18855" y="0"/>
                      </a:cubicBezTo>
                      <a:cubicBezTo>
                        <a:pt x="17007" y="740"/>
                        <a:pt x="15269" y="740"/>
                        <a:pt x="13605" y="0"/>
                      </a:cubicBezTo>
                      <a:cubicBezTo>
                        <a:pt x="11757" y="740"/>
                        <a:pt x="9982" y="740"/>
                        <a:pt x="8318" y="0"/>
                      </a:cubicBezTo>
                      <a:cubicBezTo>
                        <a:pt x="6470" y="740"/>
                        <a:pt x="4695" y="740"/>
                        <a:pt x="3069" y="0"/>
                      </a:cubicBezTo>
                      <a:cubicBezTo>
                        <a:pt x="1996" y="444"/>
                        <a:pt x="961" y="629"/>
                        <a:pt x="0" y="518"/>
                      </a:cubicBezTo>
                      <a:lnTo>
                        <a:pt x="0" y="14234"/>
                      </a:lnTo>
                      <a:lnTo>
                        <a:pt x="3069" y="14234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250;p9"/>
                <p:cNvSpPr/>
                <p:nvPr/>
              </p:nvSpPr>
              <p:spPr>
                <a:xfrm>
                  <a:off x="1891536" y="2298250"/>
                  <a:ext cx="923375" cy="35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35" h="14234" extrusionOk="0">
                      <a:moveTo>
                        <a:pt x="31611" y="0"/>
                      </a:moveTo>
                      <a:lnTo>
                        <a:pt x="31611" y="0"/>
                      </a:lnTo>
                      <a:lnTo>
                        <a:pt x="31611" y="0"/>
                      </a:lnTo>
                      <a:lnTo>
                        <a:pt x="31611" y="0"/>
                      </a:lnTo>
                      <a:cubicBezTo>
                        <a:pt x="29762" y="740"/>
                        <a:pt x="28025" y="740"/>
                        <a:pt x="26361" y="0"/>
                      </a:cubicBezTo>
                      <a:cubicBezTo>
                        <a:pt x="24512" y="740"/>
                        <a:pt x="22738" y="740"/>
                        <a:pt x="21074" y="0"/>
                      </a:cubicBezTo>
                      <a:cubicBezTo>
                        <a:pt x="19226" y="740"/>
                        <a:pt x="17488" y="740"/>
                        <a:pt x="15824" y="0"/>
                      </a:cubicBezTo>
                      <a:cubicBezTo>
                        <a:pt x="13976" y="740"/>
                        <a:pt x="12201" y="740"/>
                        <a:pt x="10537" y="0"/>
                      </a:cubicBezTo>
                      <a:cubicBezTo>
                        <a:pt x="8689" y="740"/>
                        <a:pt x="6951" y="740"/>
                        <a:pt x="5288" y="0"/>
                      </a:cubicBezTo>
                      <a:cubicBezTo>
                        <a:pt x="3439" y="740"/>
                        <a:pt x="1665" y="740"/>
                        <a:pt x="1" y="0"/>
                      </a:cubicBezTo>
                      <a:lnTo>
                        <a:pt x="1" y="14234"/>
                      </a:lnTo>
                      <a:lnTo>
                        <a:pt x="5288" y="14234"/>
                      </a:lnTo>
                      <a:lnTo>
                        <a:pt x="10537" y="14234"/>
                      </a:lnTo>
                      <a:lnTo>
                        <a:pt x="15824" y="14234"/>
                      </a:lnTo>
                      <a:lnTo>
                        <a:pt x="21148" y="14234"/>
                      </a:lnTo>
                      <a:lnTo>
                        <a:pt x="26398" y="14234"/>
                      </a:lnTo>
                      <a:lnTo>
                        <a:pt x="31685" y="14234"/>
                      </a:lnTo>
                      <a:lnTo>
                        <a:pt x="31685" y="14234"/>
                      </a:lnTo>
                      <a:lnTo>
                        <a:pt x="36935" y="14234"/>
                      </a:lnTo>
                      <a:lnTo>
                        <a:pt x="36935" y="0"/>
                      </a:lnTo>
                      <a:cubicBezTo>
                        <a:pt x="35012" y="740"/>
                        <a:pt x="33238" y="740"/>
                        <a:pt x="3161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251;p9"/>
                <p:cNvSpPr/>
                <p:nvPr/>
              </p:nvSpPr>
              <p:spPr>
                <a:xfrm>
                  <a:off x="5446007" y="2298250"/>
                  <a:ext cx="131275" cy="35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1" h="14234" extrusionOk="0">
                      <a:moveTo>
                        <a:pt x="0" y="0"/>
                      </a:moveTo>
                      <a:lnTo>
                        <a:pt x="0" y="14234"/>
                      </a:lnTo>
                      <a:lnTo>
                        <a:pt x="5250" y="14234"/>
                      </a:lnTo>
                      <a:lnTo>
                        <a:pt x="5250" y="0"/>
                      </a:lnTo>
                      <a:cubicBezTo>
                        <a:pt x="3439" y="740"/>
                        <a:pt x="1664" y="740"/>
                        <a:pt x="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252;p9"/>
                <p:cNvSpPr/>
                <p:nvPr/>
              </p:nvSpPr>
              <p:spPr>
                <a:xfrm>
                  <a:off x="5576442" y="2298250"/>
                  <a:ext cx="790275" cy="35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611" h="14234" extrusionOk="0">
                      <a:moveTo>
                        <a:pt x="26360" y="0"/>
                      </a:moveTo>
                      <a:cubicBezTo>
                        <a:pt x="24512" y="740"/>
                        <a:pt x="22737" y="740"/>
                        <a:pt x="21074" y="0"/>
                      </a:cubicBezTo>
                      <a:cubicBezTo>
                        <a:pt x="19225" y="740"/>
                        <a:pt x="17487" y="740"/>
                        <a:pt x="15824" y="0"/>
                      </a:cubicBezTo>
                      <a:cubicBezTo>
                        <a:pt x="13975" y="740"/>
                        <a:pt x="12201" y="740"/>
                        <a:pt x="10537" y="0"/>
                      </a:cubicBezTo>
                      <a:cubicBezTo>
                        <a:pt x="8688" y="740"/>
                        <a:pt x="6951" y="740"/>
                        <a:pt x="5287" y="0"/>
                      </a:cubicBezTo>
                      <a:cubicBezTo>
                        <a:pt x="3439" y="740"/>
                        <a:pt x="1664" y="740"/>
                        <a:pt x="0" y="0"/>
                      </a:cubicBezTo>
                      <a:lnTo>
                        <a:pt x="0" y="14234"/>
                      </a:lnTo>
                      <a:lnTo>
                        <a:pt x="5287" y="14234"/>
                      </a:lnTo>
                      <a:lnTo>
                        <a:pt x="10537" y="14234"/>
                      </a:lnTo>
                      <a:lnTo>
                        <a:pt x="15824" y="14234"/>
                      </a:lnTo>
                      <a:lnTo>
                        <a:pt x="21074" y="14234"/>
                      </a:lnTo>
                      <a:lnTo>
                        <a:pt x="26360" y="14234"/>
                      </a:lnTo>
                      <a:lnTo>
                        <a:pt x="31610" y="14234"/>
                      </a:lnTo>
                      <a:lnTo>
                        <a:pt x="31610" y="0"/>
                      </a:lnTo>
                      <a:cubicBezTo>
                        <a:pt x="29762" y="740"/>
                        <a:pt x="28024" y="740"/>
                        <a:pt x="2636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253;p9"/>
                <p:cNvSpPr/>
                <p:nvPr/>
              </p:nvSpPr>
              <p:spPr>
                <a:xfrm>
                  <a:off x="4656619" y="2298250"/>
                  <a:ext cx="791200" cy="35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648" h="14234" extrusionOk="0">
                      <a:moveTo>
                        <a:pt x="26361" y="0"/>
                      </a:moveTo>
                      <a:cubicBezTo>
                        <a:pt x="24512" y="740"/>
                        <a:pt x="22737" y="740"/>
                        <a:pt x="21074" y="0"/>
                      </a:cubicBezTo>
                      <a:cubicBezTo>
                        <a:pt x="19225" y="740"/>
                        <a:pt x="17488" y="740"/>
                        <a:pt x="15824" y="0"/>
                      </a:cubicBezTo>
                      <a:cubicBezTo>
                        <a:pt x="13975" y="740"/>
                        <a:pt x="12201" y="740"/>
                        <a:pt x="10537" y="0"/>
                      </a:cubicBezTo>
                      <a:cubicBezTo>
                        <a:pt x="8689" y="740"/>
                        <a:pt x="6951" y="740"/>
                        <a:pt x="5287" y="0"/>
                      </a:cubicBezTo>
                      <a:cubicBezTo>
                        <a:pt x="3439" y="740"/>
                        <a:pt x="1664" y="740"/>
                        <a:pt x="0" y="0"/>
                      </a:cubicBezTo>
                      <a:lnTo>
                        <a:pt x="0" y="14234"/>
                      </a:lnTo>
                      <a:lnTo>
                        <a:pt x="5287" y="14234"/>
                      </a:lnTo>
                      <a:lnTo>
                        <a:pt x="10611" y="14234"/>
                      </a:lnTo>
                      <a:lnTo>
                        <a:pt x="15861" y="14234"/>
                      </a:lnTo>
                      <a:lnTo>
                        <a:pt x="21111" y="14234"/>
                      </a:lnTo>
                      <a:lnTo>
                        <a:pt x="26398" y="14234"/>
                      </a:lnTo>
                      <a:lnTo>
                        <a:pt x="31647" y="14234"/>
                      </a:lnTo>
                      <a:lnTo>
                        <a:pt x="31647" y="0"/>
                      </a:lnTo>
                      <a:cubicBezTo>
                        <a:pt x="29725" y="740"/>
                        <a:pt x="27987" y="740"/>
                        <a:pt x="2636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254;p9"/>
                <p:cNvSpPr/>
                <p:nvPr/>
              </p:nvSpPr>
              <p:spPr>
                <a:xfrm>
                  <a:off x="3603506" y="2298250"/>
                  <a:ext cx="132200" cy="35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8" h="14234" extrusionOk="0">
                      <a:moveTo>
                        <a:pt x="1" y="0"/>
                      </a:moveTo>
                      <a:lnTo>
                        <a:pt x="1" y="14234"/>
                      </a:lnTo>
                      <a:lnTo>
                        <a:pt x="5287" y="14234"/>
                      </a:lnTo>
                      <a:lnTo>
                        <a:pt x="5287" y="0"/>
                      </a:lnTo>
                      <a:cubicBezTo>
                        <a:pt x="3402" y="740"/>
                        <a:pt x="1627" y="740"/>
                        <a:pt x="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255;p9"/>
                <p:cNvSpPr/>
                <p:nvPr/>
              </p:nvSpPr>
              <p:spPr>
                <a:xfrm>
                  <a:off x="3734871" y="2298250"/>
                  <a:ext cx="924300" cy="35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72" h="14234" extrusionOk="0">
                      <a:moveTo>
                        <a:pt x="31611" y="0"/>
                      </a:moveTo>
                      <a:lnTo>
                        <a:pt x="31611" y="0"/>
                      </a:lnTo>
                      <a:lnTo>
                        <a:pt x="31611" y="0"/>
                      </a:lnTo>
                      <a:lnTo>
                        <a:pt x="31611" y="0"/>
                      </a:lnTo>
                      <a:cubicBezTo>
                        <a:pt x="29762" y="740"/>
                        <a:pt x="28024" y="740"/>
                        <a:pt x="26361" y="0"/>
                      </a:cubicBezTo>
                      <a:cubicBezTo>
                        <a:pt x="24512" y="740"/>
                        <a:pt x="22738" y="740"/>
                        <a:pt x="21074" y="0"/>
                      </a:cubicBezTo>
                      <a:cubicBezTo>
                        <a:pt x="19225" y="740"/>
                        <a:pt x="17488" y="740"/>
                        <a:pt x="15824" y="0"/>
                      </a:cubicBezTo>
                      <a:cubicBezTo>
                        <a:pt x="13976" y="740"/>
                        <a:pt x="12201" y="740"/>
                        <a:pt x="10537" y="0"/>
                      </a:cubicBezTo>
                      <a:cubicBezTo>
                        <a:pt x="8689" y="740"/>
                        <a:pt x="6951" y="740"/>
                        <a:pt x="5287" y="0"/>
                      </a:cubicBezTo>
                      <a:cubicBezTo>
                        <a:pt x="3439" y="740"/>
                        <a:pt x="1664" y="740"/>
                        <a:pt x="1" y="0"/>
                      </a:cubicBezTo>
                      <a:lnTo>
                        <a:pt x="1" y="14234"/>
                      </a:lnTo>
                      <a:lnTo>
                        <a:pt x="5361" y="14234"/>
                      </a:lnTo>
                      <a:lnTo>
                        <a:pt x="10648" y="14234"/>
                      </a:lnTo>
                      <a:lnTo>
                        <a:pt x="15898" y="14234"/>
                      </a:lnTo>
                      <a:lnTo>
                        <a:pt x="21185" y="14234"/>
                      </a:lnTo>
                      <a:lnTo>
                        <a:pt x="26435" y="14234"/>
                      </a:lnTo>
                      <a:lnTo>
                        <a:pt x="31684" y="14234"/>
                      </a:lnTo>
                      <a:lnTo>
                        <a:pt x="31684" y="14234"/>
                      </a:lnTo>
                      <a:lnTo>
                        <a:pt x="36971" y="14234"/>
                      </a:lnTo>
                      <a:lnTo>
                        <a:pt x="36971" y="0"/>
                      </a:lnTo>
                      <a:cubicBezTo>
                        <a:pt x="35049" y="740"/>
                        <a:pt x="33274" y="740"/>
                        <a:pt x="3161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256;p9"/>
                <p:cNvSpPr/>
                <p:nvPr/>
              </p:nvSpPr>
              <p:spPr>
                <a:xfrm>
                  <a:off x="2814064" y="2298250"/>
                  <a:ext cx="790275" cy="35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611" h="14234" extrusionOk="0">
                      <a:moveTo>
                        <a:pt x="26361" y="0"/>
                      </a:moveTo>
                      <a:cubicBezTo>
                        <a:pt x="24512" y="740"/>
                        <a:pt x="22738" y="740"/>
                        <a:pt x="21074" y="0"/>
                      </a:cubicBezTo>
                      <a:cubicBezTo>
                        <a:pt x="19225" y="740"/>
                        <a:pt x="17488" y="740"/>
                        <a:pt x="15824" y="0"/>
                      </a:cubicBezTo>
                      <a:cubicBezTo>
                        <a:pt x="13976" y="740"/>
                        <a:pt x="12201" y="740"/>
                        <a:pt x="10537" y="0"/>
                      </a:cubicBezTo>
                      <a:cubicBezTo>
                        <a:pt x="8689" y="740"/>
                        <a:pt x="6951" y="740"/>
                        <a:pt x="5288" y="0"/>
                      </a:cubicBezTo>
                      <a:cubicBezTo>
                        <a:pt x="3439" y="740"/>
                        <a:pt x="1664" y="740"/>
                        <a:pt x="1" y="0"/>
                      </a:cubicBezTo>
                      <a:lnTo>
                        <a:pt x="1" y="14234"/>
                      </a:lnTo>
                      <a:lnTo>
                        <a:pt x="5288" y="14234"/>
                      </a:lnTo>
                      <a:lnTo>
                        <a:pt x="10537" y="14234"/>
                      </a:lnTo>
                      <a:lnTo>
                        <a:pt x="15824" y="14234"/>
                      </a:lnTo>
                      <a:lnTo>
                        <a:pt x="21074" y="14234"/>
                      </a:lnTo>
                      <a:lnTo>
                        <a:pt x="26361" y="14234"/>
                      </a:lnTo>
                      <a:lnTo>
                        <a:pt x="31611" y="14234"/>
                      </a:lnTo>
                      <a:lnTo>
                        <a:pt x="31611" y="0"/>
                      </a:lnTo>
                      <a:cubicBezTo>
                        <a:pt x="29725" y="740"/>
                        <a:pt x="28025" y="740"/>
                        <a:pt x="2636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57" name="Google Shape;257;p9"/>
              <p:cNvSpPr/>
              <p:nvPr/>
            </p:nvSpPr>
            <p:spPr>
              <a:xfrm>
                <a:off x="4008097" y="4162247"/>
                <a:ext cx="5135612" cy="261625"/>
              </a:xfrm>
              <a:custGeom>
                <a:avLst/>
                <a:gdLst/>
                <a:ahLst/>
                <a:cxnLst/>
                <a:rect l="l" t="t" r="r" b="b"/>
                <a:pathLst>
                  <a:path w="114647" h="4918" extrusionOk="0">
                    <a:moveTo>
                      <a:pt x="49652" y="999"/>
                    </a:moveTo>
                    <a:cubicBezTo>
                      <a:pt x="49652" y="2071"/>
                      <a:pt x="68396" y="666"/>
                      <a:pt x="68581" y="2330"/>
                    </a:cubicBezTo>
                    <a:cubicBezTo>
                      <a:pt x="68766" y="4068"/>
                      <a:pt x="370" y="2663"/>
                      <a:pt x="185" y="3735"/>
                    </a:cubicBezTo>
                    <a:cubicBezTo>
                      <a:pt x="0" y="4807"/>
                      <a:pt x="110986" y="4918"/>
                      <a:pt x="114646" y="4918"/>
                    </a:cubicBezTo>
                    <a:lnTo>
                      <a:pt x="114646" y="740"/>
                    </a:lnTo>
                    <a:cubicBezTo>
                      <a:pt x="112058" y="666"/>
                      <a:pt x="49652" y="1"/>
                      <a:pt x="49652" y="99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9"/>
            <p:cNvGrpSpPr/>
            <p:nvPr/>
          </p:nvGrpSpPr>
          <p:grpSpPr>
            <a:xfrm>
              <a:off x="109" y="5028292"/>
              <a:ext cx="9143591" cy="572405"/>
              <a:chOff x="109" y="4571092"/>
              <a:chExt cx="9143591" cy="572405"/>
            </a:xfrm>
          </p:grpSpPr>
          <p:grpSp>
            <p:nvGrpSpPr>
              <p:cNvPr id="259" name="Google Shape;259;p9"/>
              <p:cNvGrpSpPr/>
              <p:nvPr/>
            </p:nvGrpSpPr>
            <p:grpSpPr>
              <a:xfrm>
                <a:off x="109" y="4571092"/>
                <a:ext cx="9143591" cy="572405"/>
                <a:chOff x="1158325" y="3855375"/>
                <a:chExt cx="5103020" cy="269000"/>
              </a:xfrm>
            </p:grpSpPr>
            <p:sp>
              <p:nvSpPr>
                <p:cNvPr id="260" name="Google Shape;260;p9"/>
                <p:cNvSpPr/>
                <p:nvPr/>
              </p:nvSpPr>
              <p:spPr>
                <a:xfrm>
                  <a:off x="5508970" y="3855375"/>
                  <a:ext cx="752375" cy="26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95" h="10760" extrusionOk="0">
                      <a:moveTo>
                        <a:pt x="26138" y="1"/>
                      </a:moveTo>
                      <a:cubicBezTo>
                        <a:pt x="24290" y="555"/>
                        <a:pt x="22515" y="555"/>
                        <a:pt x="20889" y="1"/>
                      </a:cubicBezTo>
                      <a:cubicBezTo>
                        <a:pt x="19040" y="555"/>
                        <a:pt x="17302" y="555"/>
                        <a:pt x="15676" y="1"/>
                      </a:cubicBezTo>
                      <a:cubicBezTo>
                        <a:pt x="13827" y="555"/>
                        <a:pt x="12053" y="555"/>
                        <a:pt x="10463" y="1"/>
                      </a:cubicBezTo>
                      <a:cubicBezTo>
                        <a:pt x="8614" y="555"/>
                        <a:pt x="6840" y="555"/>
                        <a:pt x="5213" y="1"/>
                      </a:cubicBezTo>
                      <a:cubicBezTo>
                        <a:pt x="3364" y="555"/>
                        <a:pt x="1627" y="555"/>
                        <a:pt x="0" y="1"/>
                      </a:cubicBezTo>
                      <a:lnTo>
                        <a:pt x="0" y="10759"/>
                      </a:lnTo>
                      <a:lnTo>
                        <a:pt x="5213" y="10759"/>
                      </a:lnTo>
                      <a:lnTo>
                        <a:pt x="10463" y="10759"/>
                      </a:lnTo>
                      <a:lnTo>
                        <a:pt x="15676" y="10759"/>
                      </a:lnTo>
                      <a:lnTo>
                        <a:pt x="20889" y="10759"/>
                      </a:lnTo>
                      <a:lnTo>
                        <a:pt x="26138" y="10759"/>
                      </a:lnTo>
                      <a:lnTo>
                        <a:pt x="30094" y="10759"/>
                      </a:lnTo>
                      <a:lnTo>
                        <a:pt x="30094" y="296"/>
                      </a:lnTo>
                      <a:cubicBezTo>
                        <a:pt x="28726" y="518"/>
                        <a:pt x="27432" y="407"/>
                        <a:pt x="2613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261;p9"/>
                <p:cNvSpPr/>
                <p:nvPr/>
              </p:nvSpPr>
              <p:spPr>
                <a:xfrm>
                  <a:off x="1794063" y="3855375"/>
                  <a:ext cx="131275" cy="26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1" h="10760" extrusionOk="0">
                      <a:moveTo>
                        <a:pt x="1" y="1"/>
                      </a:moveTo>
                      <a:lnTo>
                        <a:pt x="1" y="10759"/>
                      </a:lnTo>
                      <a:lnTo>
                        <a:pt x="5250" y="10759"/>
                      </a:lnTo>
                      <a:lnTo>
                        <a:pt x="5250" y="1"/>
                      </a:lnTo>
                      <a:cubicBezTo>
                        <a:pt x="3402" y="555"/>
                        <a:pt x="1627" y="555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262;p9"/>
                <p:cNvSpPr/>
                <p:nvPr/>
              </p:nvSpPr>
              <p:spPr>
                <a:xfrm>
                  <a:off x="1915775" y="3855375"/>
                  <a:ext cx="912275" cy="26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91" h="10760" extrusionOk="0">
                      <a:moveTo>
                        <a:pt x="31352" y="1"/>
                      </a:moveTo>
                      <a:lnTo>
                        <a:pt x="31352" y="1"/>
                      </a:lnTo>
                      <a:lnTo>
                        <a:pt x="31352" y="1"/>
                      </a:lnTo>
                      <a:lnTo>
                        <a:pt x="31352" y="1"/>
                      </a:lnTo>
                      <a:cubicBezTo>
                        <a:pt x="29503" y="555"/>
                        <a:pt x="27728" y="555"/>
                        <a:pt x="26139" y="1"/>
                      </a:cubicBezTo>
                      <a:cubicBezTo>
                        <a:pt x="24290" y="555"/>
                        <a:pt x="22516" y="555"/>
                        <a:pt x="20889" y="1"/>
                      </a:cubicBezTo>
                      <a:cubicBezTo>
                        <a:pt x="19040" y="555"/>
                        <a:pt x="17303" y="555"/>
                        <a:pt x="15676" y="1"/>
                      </a:cubicBezTo>
                      <a:cubicBezTo>
                        <a:pt x="13827" y="555"/>
                        <a:pt x="12090" y="555"/>
                        <a:pt x="10463" y="1"/>
                      </a:cubicBezTo>
                      <a:cubicBezTo>
                        <a:pt x="8615" y="555"/>
                        <a:pt x="6840" y="555"/>
                        <a:pt x="5250" y="1"/>
                      </a:cubicBezTo>
                      <a:cubicBezTo>
                        <a:pt x="3402" y="555"/>
                        <a:pt x="1627" y="555"/>
                        <a:pt x="0" y="1"/>
                      </a:cubicBezTo>
                      <a:lnTo>
                        <a:pt x="0" y="10759"/>
                      </a:lnTo>
                      <a:lnTo>
                        <a:pt x="5250" y="10759"/>
                      </a:lnTo>
                      <a:lnTo>
                        <a:pt x="10463" y="10759"/>
                      </a:lnTo>
                      <a:lnTo>
                        <a:pt x="15602" y="10759"/>
                      </a:lnTo>
                      <a:lnTo>
                        <a:pt x="20815" y="10759"/>
                      </a:lnTo>
                      <a:lnTo>
                        <a:pt x="26028" y="10759"/>
                      </a:lnTo>
                      <a:lnTo>
                        <a:pt x="31241" y="10759"/>
                      </a:lnTo>
                      <a:lnTo>
                        <a:pt x="31241" y="10759"/>
                      </a:lnTo>
                      <a:lnTo>
                        <a:pt x="36490" y="10759"/>
                      </a:lnTo>
                      <a:lnTo>
                        <a:pt x="36490" y="1"/>
                      </a:lnTo>
                      <a:cubicBezTo>
                        <a:pt x="34716" y="555"/>
                        <a:pt x="32978" y="555"/>
                        <a:pt x="3135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263;p9"/>
                <p:cNvSpPr/>
                <p:nvPr/>
              </p:nvSpPr>
              <p:spPr>
                <a:xfrm>
                  <a:off x="1158325" y="3855375"/>
                  <a:ext cx="641475" cy="26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59" h="10760" extrusionOk="0">
                      <a:moveTo>
                        <a:pt x="9946" y="10759"/>
                      </a:moveTo>
                      <a:lnTo>
                        <a:pt x="15233" y="10759"/>
                      </a:lnTo>
                      <a:lnTo>
                        <a:pt x="20446" y="10759"/>
                      </a:lnTo>
                      <a:lnTo>
                        <a:pt x="25659" y="10759"/>
                      </a:lnTo>
                      <a:lnTo>
                        <a:pt x="25659" y="1"/>
                      </a:lnTo>
                      <a:cubicBezTo>
                        <a:pt x="23810" y="555"/>
                        <a:pt x="22072" y="555"/>
                        <a:pt x="20446" y="1"/>
                      </a:cubicBezTo>
                      <a:cubicBezTo>
                        <a:pt x="18597" y="555"/>
                        <a:pt x="16823" y="555"/>
                        <a:pt x="15233" y="1"/>
                      </a:cubicBezTo>
                      <a:cubicBezTo>
                        <a:pt x="13384" y="555"/>
                        <a:pt x="11610" y="555"/>
                        <a:pt x="9983" y="1"/>
                      </a:cubicBezTo>
                      <a:cubicBezTo>
                        <a:pt x="8135" y="555"/>
                        <a:pt x="6397" y="555"/>
                        <a:pt x="4770" y="1"/>
                      </a:cubicBezTo>
                      <a:cubicBezTo>
                        <a:pt x="3107" y="518"/>
                        <a:pt x="1517" y="555"/>
                        <a:pt x="1" y="149"/>
                      </a:cubicBezTo>
                      <a:lnTo>
                        <a:pt x="1" y="10759"/>
                      </a:lnTo>
                      <a:lnTo>
                        <a:pt x="4770" y="1075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264;p9"/>
                <p:cNvSpPr/>
                <p:nvPr/>
              </p:nvSpPr>
              <p:spPr>
                <a:xfrm>
                  <a:off x="5389475" y="3855375"/>
                  <a:ext cx="130350" cy="26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4" h="10760" extrusionOk="0">
                      <a:moveTo>
                        <a:pt x="0" y="1"/>
                      </a:moveTo>
                      <a:lnTo>
                        <a:pt x="0" y="10759"/>
                      </a:lnTo>
                      <a:lnTo>
                        <a:pt x="5213" y="10759"/>
                      </a:lnTo>
                      <a:lnTo>
                        <a:pt x="5213" y="1"/>
                      </a:lnTo>
                      <a:cubicBezTo>
                        <a:pt x="3365" y="555"/>
                        <a:pt x="1590" y="555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265;p9"/>
                <p:cNvSpPr/>
                <p:nvPr/>
              </p:nvSpPr>
              <p:spPr>
                <a:xfrm>
                  <a:off x="2814625" y="3855375"/>
                  <a:ext cx="782875" cy="26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15" h="10760" extrusionOk="0">
                      <a:moveTo>
                        <a:pt x="26102" y="1"/>
                      </a:moveTo>
                      <a:cubicBezTo>
                        <a:pt x="24253" y="555"/>
                        <a:pt x="22478" y="555"/>
                        <a:pt x="20889" y="1"/>
                      </a:cubicBezTo>
                      <a:cubicBezTo>
                        <a:pt x="19040" y="555"/>
                        <a:pt x="17266" y="555"/>
                        <a:pt x="15639" y="1"/>
                      </a:cubicBezTo>
                      <a:cubicBezTo>
                        <a:pt x="13790" y="555"/>
                        <a:pt x="12053" y="555"/>
                        <a:pt x="10426" y="1"/>
                      </a:cubicBezTo>
                      <a:cubicBezTo>
                        <a:pt x="8577" y="555"/>
                        <a:pt x="6840" y="555"/>
                        <a:pt x="5213" y="1"/>
                      </a:cubicBezTo>
                      <a:cubicBezTo>
                        <a:pt x="3365" y="555"/>
                        <a:pt x="1590" y="555"/>
                        <a:pt x="0" y="1"/>
                      </a:cubicBezTo>
                      <a:lnTo>
                        <a:pt x="0" y="10759"/>
                      </a:lnTo>
                      <a:lnTo>
                        <a:pt x="5213" y="10759"/>
                      </a:lnTo>
                      <a:lnTo>
                        <a:pt x="10426" y="10759"/>
                      </a:lnTo>
                      <a:lnTo>
                        <a:pt x="15639" y="10759"/>
                      </a:lnTo>
                      <a:lnTo>
                        <a:pt x="20889" y="10759"/>
                      </a:lnTo>
                      <a:lnTo>
                        <a:pt x="26102" y="10759"/>
                      </a:lnTo>
                      <a:lnTo>
                        <a:pt x="31314" y="10759"/>
                      </a:lnTo>
                      <a:lnTo>
                        <a:pt x="31314" y="1"/>
                      </a:lnTo>
                      <a:cubicBezTo>
                        <a:pt x="29466" y="555"/>
                        <a:pt x="27728" y="555"/>
                        <a:pt x="2610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266;p9"/>
                <p:cNvSpPr/>
                <p:nvPr/>
              </p:nvSpPr>
              <p:spPr>
                <a:xfrm>
                  <a:off x="4612788" y="3855375"/>
                  <a:ext cx="782875" cy="26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15" h="10760" extrusionOk="0">
                      <a:moveTo>
                        <a:pt x="26101" y="1"/>
                      </a:moveTo>
                      <a:cubicBezTo>
                        <a:pt x="24253" y="555"/>
                        <a:pt x="22515" y="555"/>
                        <a:pt x="20889" y="1"/>
                      </a:cubicBezTo>
                      <a:cubicBezTo>
                        <a:pt x="19040" y="555"/>
                        <a:pt x="17265" y="555"/>
                        <a:pt x="15676" y="1"/>
                      </a:cubicBezTo>
                      <a:cubicBezTo>
                        <a:pt x="13827" y="555"/>
                        <a:pt x="12053" y="555"/>
                        <a:pt x="10426" y="1"/>
                      </a:cubicBezTo>
                      <a:cubicBezTo>
                        <a:pt x="8577" y="555"/>
                        <a:pt x="6840" y="555"/>
                        <a:pt x="5213" y="1"/>
                      </a:cubicBezTo>
                      <a:cubicBezTo>
                        <a:pt x="3364" y="555"/>
                        <a:pt x="1590" y="555"/>
                        <a:pt x="0" y="1"/>
                      </a:cubicBezTo>
                      <a:lnTo>
                        <a:pt x="0" y="10759"/>
                      </a:lnTo>
                      <a:lnTo>
                        <a:pt x="5213" y="10759"/>
                      </a:lnTo>
                      <a:lnTo>
                        <a:pt x="10389" y="10759"/>
                      </a:lnTo>
                      <a:lnTo>
                        <a:pt x="15602" y="10759"/>
                      </a:lnTo>
                      <a:lnTo>
                        <a:pt x="20852" y="10759"/>
                      </a:lnTo>
                      <a:lnTo>
                        <a:pt x="26101" y="10759"/>
                      </a:lnTo>
                      <a:lnTo>
                        <a:pt x="31314" y="10759"/>
                      </a:lnTo>
                      <a:lnTo>
                        <a:pt x="31314" y="1"/>
                      </a:lnTo>
                      <a:cubicBezTo>
                        <a:pt x="29540" y="555"/>
                        <a:pt x="27765" y="555"/>
                        <a:pt x="2610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267;p9"/>
                <p:cNvSpPr/>
                <p:nvPr/>
              </p:nvSpPr>
              <p:spPr>
                <a:xfrm>
                  <a:off x="3591763" y="3855375"/>
                  <a:ext cx="131275" cy="26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1" h="10760" extrusionOk="0">
                      <a:moveTo>
                        <a:pt x="0" y="1"/>
                      </a:moveTo>
                      <a:lnTo>
                        <a:pt x="0" y="10759"/>
                      </a:lnTo>
                      <a:lnTo>
                        <a:pt x="5250" y="10759"/>
                      </a:lnTo>
                      <a:lnTo>
                        <a:pt x="5250" y="1"/>
                      </a:lnTo>
                      <a:cubicBezTo>
                        <a:pt x="3402" y="555"/>
                        <a:pt x="1664" y="555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268;p9"/>
                <p:cNvSpPr/>
                <p:nvPr/>
              </p:nvSpPr>
              <p:spPr>
                <a:xfrm>
                  <a:off x="3716413" y="3855375"/>
                  <a:ext cx="914125" cy="26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65" h="10760" extrusionOk="0">
                      <a:moveTo>
                        <a:pt x="31351" y="1"/>
                      </a:moveTo>
                      <a:lnTo>
                        <a:pt x="31351" y="1"/>
                      </a:lnTo>
                      <a:lnTo>
                        <a:pt x="31351" y="1"/>
                      </a:lnTo>
                      <a:lnTo>
                        <a:pt x="31351" y="1"/>
                      </a:lnTo>
                      <a:cubicBezTo>
                        <a:pt x="29503" y="555"/>
                        <a:pt x="27728" y="555"/>
                        <a:pt x="26102" y="1"/>
                      </a:cubicBezTo>
                      <a:cubicBezTo>
                        <a:pt x="24253" y="555"/>
                        <a:pt x="22515" y="555"/>
                        <a:pt x="20889" y="1"/>
                      </a:cubicBezTo>
                      <a:cubicBezTo>
                        <a:pt x="19040" y="555"/>
                        <a:pt x="17303" y="555"/>
                        <a:pt x="15676" y="1"/>
                      </a:cubicBezTo>
                      <a:cubicBezTo>
                        <a:pt x="13827" y="555"/>
                        <a:pt x="12053" y="555"/>
                        <a:pt x="10463" y="1"/>
                      </a:cubicBezTo>
                      <a:cubicBezTo>
                        <a:pt x="8614" y="555"/>
                        <a:pt x="6840" y="555"/>
                        <a:pt x="5213" y="1"/>
                      </a:cubicBezTo>
                      <a:cubicBezTo>
                        <a:pt x="3365" y="555"/>
                        <a:pt x="1627" y="555"/>
                        <a:pt x="0" y="1"/>
                      </a:cubicBezTo>
                      <a:lnTo>
                        <a:pt x="0" y="10759"/>
                      </a:lnTo>
                      <a:lnTo>
                        <a:pt x="5213" y="10759"/>
                      </a:lnTo>
                      <a:lnTo>
                        <a:pt x="10463" y="10759"/>
                      </a:lnTo>
                      <a:lnTo>
                        <a:pt x="15676" y="10759"/>
                      </a:lnTo>
                      <a:lnTo>
                        <a:pt x="20889" y="10759"/>
                      </a:lnTo>
                      <a:lnTo>
                        <a:pt x="26102" y="10759"/>
                      </a:lnTo>
                      <a:lnTo>
                        <a:pt x="31351" y="10759"/>
                      </a:lnTo>
                      <a:lnTo>
                        <a:pt x="31351" y="10759"/>
                      </a:lnTo>
                      <a:lnTo>
                        <a:pt x="36564" y="10759"/>
                      </a:lnTo>
                      <a:lnTo>
                        <a:pt x="36564" y="1"/>
                      </a:lnTo>
                      <a:cubicBezTo>
                        <a:pt x="34753" y="555"/>
                        <a:pt x="33015" y="555"/>
                        <a:pt x="3135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69" name="Google Shape;269;p9"/>
              <p:cNvSpPr/>
              <p:nvPr/>
            </p:nvSpPr>
            <p:spPr>
              <a:xfrm>
                <a:off x="245" y="4730452"/>
                <a:ext cx="4632161" cy="253752"/>
              </a:xfrm>
              <a:custGeom>
                <a:avLst/>
                <a:gdLst/>
                <a:ahLst/>
                <a:cxnLst/>
                <a:rect l="l" t="t" r="r" b="b"/>
                <a:pathLst>
                  <a:path w="103408" h="4770" extrusionOk="0">
                    <a:moveTo>
                      <a:pt x="70873" y="3882"/>
                    </a:moveTo>
                    <a:cubicBezTo>
                      <a:pt x="70873" y="2847"/>
                      <a:pt x="27247" y="4215"/>
                      <a:pt x="26841" y="2551"/>
                    </a:cubicBezTo>
                    <a:cubicBezTo>
                      <a:pt x="26471" y="850"/>
                      <a:pt x="102742" y="2255"/>
                      <a:pt x="103111" y="1183"/>
                    </a:cubicBezTo>
                    <a:cubicBezTo>
                      <a:pt x="103407" y="259"/>
                      <a:pt x="20149" y="0"/>
                      <a:pt x="0" y="0"/>
                    </a:cubicBezTo>
                    <a:lnTo>
                      <a:pt x="0" y="4252"/>
                    </a:lnTo>
                    <a:cubicBezTo>
                      <a:pt x="16082" y="4400"/>
                      <a:pt x="70873" y="4769"/>
                      <a:pt x="70873" y="388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2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3"/>
          <p:cNvSpPr/>
          <p:nvPr/>
        </p:nvSpPr>
        <p:spPr>
          <a:xfrm>
            <a:off x="-17738" y="2921212"/>
            <a:ext cx="6016998" cy="2211624"/>
          </a:xfrm>
          <a:custGeom>
            <a:avLst/>
            <a:gdLst/>
            <a:ahLst/>
            <a:cxnLst/>
            <a:rect l="l" t="t" r="r" b="b"/>
            <a:pathLst>
              <a:path w="135092" h="49652" extrusionOk="0">
                <a:moveTo>
                  <a:pt x="7691" y="38450"/>
                </a:moveTo>
                <a:cubicBezTo>
                  <a:pt x="10944" y="45104"/>
                  <a:pt x="17858" y="49652"/>
                  <a:pt x="25954" y="49652"/>
                </a:cubicBezTo>
                <a:cubicBezTo>
                  <a:pt x="35567" y="49652"/>
                  <a:pt x="43552" y="43145"/>
                  <a:pt x="45623" y="34420"/>
                </a:cubicBezTo>
                <a:cubicBezTo>
                  <a:pt x="48765" y="34974"/>
                  <a:pt x="52351" y="35307"/>
                  <a:pt x="56049" y="35307"/>
                </a:cubicBezTo>
                <a:cubicBezTo>
                  <a:pt x="69358" y="35307"/>
                  <a:pt x="80116" y="31240"/>
                  <a:pt x="80116" y="26249"/>
                </a:cubicBezTo>
                <a:cubicBezTo>
                  <a:pt x="80116" y="25251"/>
                  <a:pt x="79710" y="24290"/>
                  <a:pt x="78970" y="23402"/>
                </a:cubicBezTo>
                <a:lnTo>
                  <a:pt x="135092" y="23402"/>
                </a:lnTo>
                <a:cubicBezTo>
                  <a:pt x="134057" y="22959"/>
                  <a:pt x="131321" y="22626"/>
                  <a:pt x="128031" y="22626"/>
                </a:cubicBezTo>
                <a:cubicBezTo>
                  <a:pt x="127846" y="21665"/>
                  <a:pt x="126330" y="20888"/>
                  <a:pt x="124296" y="20704"/>
                </a:cubicBezTo>
                <a:cubicBezTo>
                  <a:pt x="123668" y="19447"/>
                  <a:pt x="122041" y="18559"/>
                  <a:pt x="120119" y="18559"/>
                </a:cubicBezTo>
                <a:cubicBezTo>
                  <a:pt x="119564" y="18559"/>
                  <a:pt x="119010" y="18670"/>
                  <a:pt x="118492" y="18781"/>
                </a:cubicBezTo>
                <a:cubicBezTo>
                  <a:pt x="117531" y="17783"/>
                  <a:pt x="115904" y="17117"/>
                  <a:pt x="114056" y="17117"/>
                </a:cubicBezTo>
                <a:cubicBezTo>
                  <a:pt x="113390" y="17117"/>
                  <a:pt x="112688" y="17228"/>
                  <a:pt x="112096" y="17413"/>
                </a:cubicBezTo>
                <a:cubicBezTo>
                  <a:pt x="109989" y="16119"/>
                  <a:pt x="106551" y="15269"/>
                  <a:pt x="102595" y="15269"/>
                </a:cubicBezTo>
                <a:cubicBezTo>
                  <a:pt x="101596" y="15269"/>
                  <a:pt x="100635" y="15343"/>
                  <a:pt x="99711" y="15454"/>
                </a:cubicBezTo>
                <a:cubicBezTo>
                  <a:pt x="98602" y="12015"/>
                  <a:pt x="94350" y="9354"/>
                  <a:pt x="89174" y="9354"/>
                </a:cubicBezTo>
                <a:cubicBezTo>
                  <a:pt x="83998" y="9354"/>
                  <a:pt x="79673" y="12015"/>
                  <a:pt x="78638" y="15528"/>
                </a:cubicBezTo>
                <a:cubicBezTo>
                  <a:pt x="77935" y="15343"/>
                  <a:pt x="77196" y="15232"/>
                  <a:pt x="76456" y="15232"/>
                </a:cubicBezTo>
                <a:cubicBezTo>
                  <a:pt x="73905" y="15232"/>
                  <a:pt x="71724" y="16267"/>
                  <a:pt x="70578" y="17783"/>
                </a:cubicBezTo>
                <a:cubicBezTo>
                  <a:pt x="69654" y="17635"/>
                  <a:pt x="68693" y="17561"/>
                  <a:pt x="67620" y="17561"/>
                </a:cubicBezTo>
                <a:cubicBezTo>
                  <a:pt x="66622" y="17561"/>
                  <a:pt x="65698" y="17635"/>
                  <a:pt x="64774" y="17746"/>
                </a:cubicBezTo>
                <a:cubicBezTo>
                  <a:pt x="63406" y="17561"/>
                  <a:pt x="62038" y="17376"/>
                  <a:pt x="60596" y="17265"/>
                </a:cubicBezTo>
                <a:cubicBezTo>
                  <a:pt x="59783" y="12644"/>
                  <a:pt x="53904" y="9058"/>
                  <a:pt x="46732" y="9058"/>
                </a:cubicBezTo>
                <a:cubicBezTo>
                  <a:pt x="42148" y="9058"/>
                  <a:pt x="38155" y="10463"/>
                  <a:pt x="35604" y="12755"/>
                </a:cubicBezTo>
                <a:cubicBezTo>
                  <a:pt x="32720" y="11202"/>
                  <a:pt x="29504" y="10389"/>
                  <a:pt x="25991" y="10389"/>
                </a:cubicBezTo>
                <a:cubicBezTo>
                  <a:pt x="24513" y="10389"/>
                  <a:pt x="23034" y="10574"/>
                  <a:pt x="21629" y="10832"/>
                </a:cubicBezTo>
                <a:cubicBezTo>
                  <a:pt x="20335" y="7801"/>
                  <a:pt x="17192" y="5620"/>
                  <a:pt x="13606" y="5620"/>
                </a:cubicBezTo>
                <a:cubicBezTo>
                  <a:pt x="12201" y="5620"/>
                  <a:pt x="10907" y="5952"/>
                  <a:pt x="9761" y="6507"/>
                </a:cubicBezTo>
                <a:cubicBezTo>
                  <a:pt x="8615" y="5952"/>
                  <a:pt x="7358" y="5546"/>
                  <a:pt x="6101" y="5250"/>
                </a:cubicBezTo>
                <a:cubicBezTo>
                  <a:pt x="5177" y="3143"/>
                  <a:pt x="2959" y="1294"/>
                  <a:pt x="1" y="0"/>
                </a:cubicBezTo>
                <a:lnTo>
                  <a:pt x="1" y="39189"/>
                </a:lnTo>
                <a:cubicBezTo>
                  <a:pt x="703" y="39263"/>
                  <a:pt x="1406" y="39300"/>
                  <a:pt x="2108" y="39300"/>
                </a:cubicBezTo>
                <a:cubicBezTo>
                  <a:pt x="3994" y="39300"/>
                  <a:pt x="5879" y="39004"/>
                  <a:pt x="7691" y="3845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3"/>
          <p:cNvSpPr/>
          <p:nvPr/>
        </p:nvSpPr>
        <p:spPr>
          <a:xfrm>
            <a:off x="1094246" y="2492452"/>
            <a:ext cx="8049774" cy="2614462"/>
          </a:xfrm>
          <a:custGeom>
            <a:avLst/>
            <a:gdLst/>
            <a:ahLst/>
            <a:cxnLst/>
            <a:rect l="l" t="t" r="r" b="b"/>
            <a:pathLst>
              <a:path w="183043" h="59450" extrusionOk="0">
                <a:moveTo>
                  <a:pt x="181379" y="11018"/>
                </a:moveTo>
                <a:cubicBezTo>
                  <a:pt x="181194" y="11018"/>
                  <a:pt x="180972" y="11018"/>
                  <a:pt x="180787" y="11092"/>
                </a:cubicBezTo>
                <a:cubicBezTo>
                  <a:pt x="179641" y="4807"/>
                  <a:pt x="173060" y="1"/>
                  <a:pt x="165185" y="1"/>
                </a:cubicBezTo>
                <a:cubicBezTo>
                  <a:pt x="158568" y="1"/>
                  <a:pt x="152911" y="3365"/>
                  <a:pt x="150545" y="8134"/>
                </a:cubicBezTo>
                <a:cubicBezTo>
                  <a:pt x="148992" y="7839"/>
                  <a:pt x="147366" y="7691"/>
                  <a:pt x="145665" y="7691"/>
                </a:cubicBezTo>
                <a:cubicBezTo>
                  <a:pt x="137568" y="7691"/>
                  <a:pt x="130840" y="10833"/>
                  <a:pt x="128991" y="15048"/>
                </a:cubicBezTo>
                <a:cubicBezTo>
                  <a:pt x="127697" y="15344"/>
                  <a:pt x="126477" y="15750"/>
                  <a:pt x="125331" y="16305"/>
                </a:cubicBezTo>
                <a:cubicBezTo>
                  <a:pt x="124185" y="15750"/>
                  <a:pt x="122891" y="15418"/>
                  <a:pt x="121486" y="15418"/>
                </a:cubicBezTo>
                <a:cubicBezTo>
                  <a:pt x="117826" y="15418"/>
                  <a:pt x="114757" y="17599"/>
                  <a:pt x="113463" y="20631"/>
                </a:cubicBezTo>
                <a:cubicBezTo>
                  <a:pt x="112058" y="20335"/>
                  <a:pt x="110580" y="20187"/>
                  <a:pt x="109101" y="20187"/>
                </a:cubicBezTo>
                <a:cubicBezTo>
                  <a:pt x="105626" y="20187"/>
                  <a:pt x="102372" y="21074"/>
                  <a:pt x="99488" y="22553"/>
                </a:cubicBezTo>
                <a:cubicBezTo>
                  <a:pt x="96937" y="20261"/>
                  <a:pt x="92871" y="18856"/>
                  <a:pt x="88360" y="18856"/>
                </a:cubicBezTo>
                <a:cubicBezTo>
                  <a:pt x="81188" y="18856"/>
                  <a:pt x="75273" y="22442"/>
                  <a:pt x="74496" y="27063"/>
                </a:cubicBezTo>
                <a:cubicBezTo>
                  <a:pt x="73054" y="27174"/>
                  <a:pt x="71686" y="27359"/>
                  <a:pt x="70319" y="27544"/>
                </a:cubicBezTo>
                <a:cubicBezTo>
                  <a:pt x="69468" y="27396"/>
                  <a:pt x="68470" y="27359"/>
                  <a:pt x="67472" y="27359"/>
                </a:cubicBezTo>
                <a:cubicBezTo>
                  <a:pt x="66474" y="27359"/>
                  <a:pt x="65438" y="27433"/>
                  <a:pt x="64514" y="27581"/>
                </a:cubicBezTo>
                <a:cubicBezTo>
                  <a:pt x="63368" y="26102"/>
                  <a:pt x="61187" y="25030"/>
                  <a:pt x="58636" y="25030"/>
                </a:cubicBezTo>
                <a:cubicBezTo>
                  <a:pt x="57859" y="25030"/>
                  <a:pt x="57157" y="25141"/>
                  <a:pt x="56491" y="25289"/>
                </a:cubicBezTo>
                <a:cubicBezTo>
                  <a:pt x="55419" y="21777"/>
                  <a:pt x="51131" y="19152"/>
                  <a:pt x="45918" y="19152"/>
                </a:cubicBezTo>
                <a:cubicBezTo>
                  <a:pt x="40816" y="19152"/>
                  <a:pt x="36490" y="21740"/>
                  <a:pt x="35381" y="25252"/>
                </a:cubicBezTo>
                <a:cubicBezTo>
                  <a:pt x="34457" y="25178"/>
                  <a:pt x="33496" y="25067"/>
                  <a:pt x="32497" y="25067"/>
                </a:cubicBezTo>
                <a:cubicBezTo>
                  <a:pt x="28542" y="25067"/>
                  <a:pt x="25103" y="25917"/>
                  <a:pt x="22996" y="27211"/>
                </a:cubicBezTo>
                <a:cubicBezTo>
                  <a:pt x="22404" y="27027"/>
                  <a:pt x="21702" y="26916"/>
                  <a:pt x="21037" y="26916"/>
                </a:cubicBezTo>
                <a:cubicBezTo>
                  <a:pt x="19188" y="26916"/>
                  <a:pt x="17561" y="27581"/>
                  <a:pt x="16600" y="28579"/>
                </a:cubicBezTo>
                <a:cubicBezTo>
                  <a:pt x="16082" y="28431"/>
                  <a:pt x="15528" y="28357"/>
                  <a:pt x="14973" y="28357"/>
                </a:cubicBezTo>
                <a:cubicBezTo>
                  <a:pt x="13014" y="28357"/>
                  <a:pt x="11424" y="29245"/>
                  <a:pt x="10796" y="30465"/>
                </a:cubicBezTo>
                <a:cubicBezTo>
                  <a:pt x="8836" y="30650"/>
                  <a:pt x="7246" y="31463"/>
                  <a:pt x="7062" y="32424"/>
                </a:cubicBezTo>
                <a:cubicBezTo>
                  <a:pt x="3771" y="32424"/>
                  <a:pt x="1072" y="32757"/>
                  <a:pt x="0" y="33201"/>
                </a:cubicBezTo>
                <a:lnTo>
                  <a:pt x="56159" y="33201"/>
                </a:lnTo>
                <a:cubicBezTo>
                  <a:pt x="55419" y="34088"/>
                  <a:pt x="55013" y="35012"/>
                  <a:pt x="55013" y="36010"/>
                </a:cubicBezTo>
                <a:cubicBezTo>
                  <a:pt x="55013" y="41001"/>
                  <a:pt x="65771" y="45068"/>
                  <a:pt x="79081" y="45068"/>
                </a:cubicBezTo>
                <a:cubicBezTo>
                  <a:pt x="82815" y="45068"/>
                  <a:pt x="86327" y="44772"/>
                  <a:pt x="89469" y="44218"/>
                </a:cubicBezTo>
                <a:cubicBezTo>
                  <a:pt x="91503" y="52943"/>
                  <a:pt x="99525" y="59450"/>
                  <a:pt x="109175" y="59450"/>
                </a:cubicBezTo>
                <a:cubicBezTo>
                  <a:pt x="117197" y="59450"/>
                  <a:pt x="124185" y="54865"/>
                  <a:pt x="127401" y="48211"/>
                </a:cubicBezTo>
                <a:cubicBezTo>
                  <a:pt x="129213" y="48839"/>
                  <a:pt x="131098" y="49135"/>
                  <a:pt x="133095" y="49135"/>
                </a:cubicBezTo>
                <a:cubicBezTo>
                  <a:pt x="139343" y="49135"/>
                  <a:pt x="144851" y="45992"/>
                  <a:pt x="147994" y="41297"/>
                </a:cubicBezTo>
                <a:cubicBezTo>
                  <a:pt x="150508" y="42295"/>
                  <a:pt x="153355" y="42887"/>
                  <a:pt x="156238" y="42887"/>
                </a:cubicBezTo>
                <a:cubicBezTo>
                  <a:pt x="161414" y="42887"/>
                  <a:pt x="166184" y="41112"/>
                  <a:pt x="169918" y="38192"/>
                </a:cubicBezTo>
                <a:cubicBezTo>
                  <a:pt x="171951" y="43663"/>
                  <a:pt x="176942" y="47730"/>
                  <a:pt x="183042" y="48654"/>
                </a:cubicBezTo>
                <a:lnTo>
                  <a:pt x="183042" y="11166"/>
                </a:lnTo>
                <a:cubicBezTo>
                  <a:pt x="182488" y="11092"/>
                  <a:pt x="181933" y="11018"/>
                  <a:pt x="181379" y="1101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3"/>
          <p:cNvSpPr txBox="1">
            <a:spLocks noGrp="1"/>
          </p:cNvSpPr>
          <p:nvPr>
            <p:ph type="title"/>
          </p:nvPr>
        </p:nvSpPr>
        <p:spPr>
          <a:xfrm>
            <a:off x="710463" y="1961325"/>
            <a:ext cx="25449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04" name="Google Shape;304;p13"/>
          <p:cNvSpPr txBox="1">
            <a:spLocks noGrp="1"/>
          </p:cNvSpPr>
          <p:nvPr>
            <p:ph type="subTitle" idx="1"/>
          </p:nvPr>
        </p:nvSpPr>
        <p:spPr>
          <a:xfrm>
            <a:off x="710463" y="2471651"/>
            <a:ext cx="2544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13"/>
          <p:cNvSpPr txBox="1">
            <a:spLocks noGrp="1"/>
          </p:cNvSpPr>
          <p:nvPr>
            <p:ph type="title" idx="2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13"/>
          <p:cNvSpPr txBox="1">
            <a:spLocks noGrp="1"/>
          </p:cNvSpPr>
          <p:nvPr>
            <p:ph type="title" idx="3" hasCustomPrompt="1"/>
          </p:nvPr>
        </p:nvSpPr>
        <p:spPr>
          <a:xfrm>
            <a:off x="710490" y="1514200"/>
            <a:ext cx="2544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  <a:latin typeface="Antonio ExtraLight"/>
                <a:ea typeface="Antonio ExtraLight"/>
                <a:cs typeface="Antonio ExtraLight"/>
                <a:sym typeface="Antonio Extra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7" name="Google Shape;307;p13"/>
          <p:cNvSpPr txBox="1">
            <a:spLocks noGrp="1"/>
          </p:cNvSpPr>
          <p:nvPr>
            <p:ph type="title" idx="4"/>
          </p:nvPr>
        </p:nvSpPr>
        <p:spPr>
          <a:xfrm>
            <a:off x="3299538" y="1961325"/>
            <a:ext cx="25449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08" name="Google Shape;308;p13"/>
          <p:cNvSpPr txBox="1">
            <a:spLocks noGrp="1"/>
          </p:cNvSpPr>
          <p:nvPr>
            <p:ph type="subTitle" idx="5"/>
          </p:nvPr>
        </p:nvSpPr>
        <p:spPr>
          <a:xfrm>
            <a:off x="3299538" y="2471651"/>
            <a:ext cx="2544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13"/>
          <p:cNvSpPr txBox="1">
            <a:spLocks noGrp="1"/>
          </p:cNvSpPr>
          <p:nvPr>
            <p:ph type="title" idx="6" hasCustomPrompt="1"/>
          </p:nvPr>
        </p:nvSpPr>
        <p:spPr>
          <a:xfrm>
            <a:off x="3299565" y="1514200"/>
            <a:ext cx="2544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  <a:latin typeface="Antonio ExtraLight"/>
                <a:ea typeface="Antonio ExtraLight"/>
                <a:cs typeface="Antonio ExtraLight"/>
                <a:sym typeface="Antonio Extra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0" name="Google Shape;310;p13"/>
          <p:cNvSpPr txBox="1">
            <a:spLocks noGrp="1"/>
          </p:cNvSpPr>
          <p:nvPr>
            <p:ph type="title" idx="7"/>
          </p:nvPr>
        </p:nvSpPr>
        <p:spPr>
          <a:xfrm>
            <a:off x="5888613" y="1961325"/>
            <a:ext cx="25449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1" name="Google Shape;311;p13"/>
          <p:cNvSpPr txBox="1">
            <a:spLocks noGrp="1"/>
          </p:cNvSpPr>
          <p:nvPr>
            <p:ph type="subTitle" idx="8"/>
          </p:nvPr>
        </p:nvSpPr>
        <p:spPr>
          <a:xfrm>
            <a:off x="5888613" y="2471651"/>
            <a:ext cx="2544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13"/>
          <p:cNvSpPr txBox="1">
            <a:spLocks noGrp="1"/>
          </p:cNvSpPr>
          <p:nvPr>
            <p:ph type="title" idx="9" hasCustomPrompt="1"/>
          </p:nvPr>
        </p:nvSpPr>
        <p:spPr>
          <a:xfrm>
            <a:off x="5888640" y="1514200"/>
            <a:ext cx="2544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  <a:latin typeface="Antonio ExtraLight"/>
                <a:ea typeface="Antonio ExtraLight"/>
                <a:cs typeface="Antonio ExtraLight"/>
                <a:sym typeface="Antonio Extra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313" name="Google Shape;313;p13"/>
          <p:cNvGrpSpPr/>
          <p:nvPr/>
        </p:nvGrpSpPr>
        <p:grpSpPr>
          <a:xfrm>
            <a:off x="50" y="3838750"/>
            <a:ext cx="9144075" cy="1685747"/>
            <a:chOff x="50" y="3914950"/>
            <a:chExt cx="9144075" cy="1685747"/>
          </a:xfrm>
        </p:grpSpPr>
        <p:grpSp>
          <p:nvGrpSpPr>
            <p:cNvPr id="314" name="Google Shape;314;p13"/>
            <p:cNvGrpSpPr/>
            <p:nvPr/>
          </p:nvGrpSpPr>
          <p:grpSpPr>
            <a:xfrm>
              <a:off x="50" y="3914950"/>
              <a:ext cx="9144075" cy="1685400"/>
              <a:chOff x="50" y="3457750"/>
              <a:chExt cx="9144075" cy="1685400"/>
            </a:xfrm>
          </p:grpSpPr>
          <p:sp>
            <p:nvSpPr>
              <p:cNvPr id="315" name="Google Shape;315;p13"/>
              <p:cNvSpPr/>
              <p:nvPr/>
            </p:nvSpPr>
            <p:spPr>
              <a:xfrm>
                <a:off x="425" y="3457750"/>
                <a:ext cx="9143700" cy="1685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6" name="Google Shape;316;p13"/>
              <p:cNvGrpSpPr/>
              <p:nvPr/>
            </p:nvGrpSpPr>
            <p:grpSpPr>
              <a:xfrm>
                <a:off x="50" y="3760345"/>
                <a:ext cx="9143690" cy="573892"/>
                <a:chOff x="1158325" y="3855375"/>
                <a:chExt cx="5158640" cy="269699"/>
              </a:xfrm>
            </p:grpSpPr>
            <p:sp>
              <p:nvSpPr>
                <p:cNvPr id="317" name="Google Shape;317;p13"/>
                <p:cNvSpPr/>
                <p:nvPr/>
              </p:nvSpPr>
              <p:spPr>
                <a:xfrm>
                  <a:off x="5564590" y="3855375"/>
                  <a:ext cx="752375" cy="26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95" h="10760" extrusionOk="0">
                      <a:moveTo>
                        <a:pt x="26138" y="1"/>
                      </a:moveTo>
                      <a:cubicBezTo>
                        <a:pt x="24290" y="555"/>
                        <a:pt x="22515" y="555"/>
                        <a:pt x="20889" y="1"/>
                      </a:cubicBezTo>
                      <a:cubicBezTo>
                        <a:pt x="19040" y="555"/>
                        <a:pt x="17302" y="555"/>
                        <a:pt x="15676" y="1"/>
                      </a:cubicBezTo>
                      <a:cubicBezTo>
                        <a:pt x="13827" y="555"/>
                        <a:pt x="12053" y="555"/>
                        <a:pt x="10463" y="1"/>
                      </a:cubicBezTo>
                      <a:cubicBezTo>
                        <a:pt x="8614" y="555"/>
                        <a:pt x="6840" y="555"/>
                        <a:pt x="5213" y="1"/>
                      </a:cubicBezTo>
                      <a:cubicBezTo>
                        <a:pt x="3364" y="555"/>
                        <a:pt x="1627" y="555"/>
                        <a:pt x="0" y="1"/>
                      </a:cubicBezTo>
                      <a:lnTo>
                        <a:pt x="0" y="10759"/>
                      </a:lnTo>
                      <a:lnTo>
                        <a:pt x="5213" y="10759"/>
                      </a:lnTo>
                      <a:lnTo>
                        <a:pt x="10463" y="10759"/>
                      </a:lnTo>
                      <a:lnTo>
                        <a:pt x="15676" y="10759"/>
                      </a:lnTo>
                      <a:lnTo>
                        <a:pt x="20889" y="10759"/>
                      </a:lnTo>
                      <a:lnTo>
                        <a:pt x="26138" y="10759"/>
                      </a:lnTo>
                      <a:lnTo>
                        <a:pt x="30094" y="10759"/>
                      </a:lnTo>
                      <a:lnTo>
                        <a:pt x="30094" y="296"/>
                      </a:lnTo>
                      <a:cubicBezTo>
                        <a:pt x="28726" y="518"/>
                        <a:pt x="27432" y="407"/>
                        <a:pt x="2613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" name="Google Shape;318;p13"/>
                <p:cNvSpPr/>
                <p:nvPr/>
              </p:nvSpPr>
              <p:spPr>
                <a:xfrm>
                  <a:off x="1794063" y="3855375"/>
                  <a:ext cx="131275" cy="26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1" h="10760" extrusionOk="0">
                      <a:moveTo>
                        <a:pt x="1" y="1"/>
                      </a:moveTo>
                      <a:lnTo>
                        <a:pt x="1" y="10759"/>
                      </a:lnTo>
                      <a:lnTo>
                        <a:pt x="5250" y="10759"/>
                      </a:lnTo>
                      <a:lnTo>
                        <a:pt x="5250" y="1"/>
                      </a:lnTo>
                      <a:cubicBezTo>
                        <a:pt x="3402" y="555"/>
                        <a:pt x="1627" y="555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" name="Google Shape;319;p13"/>
                <p:cNvSpPr/>
                <p:nvPr/>
              </p:nvSpPr>
              <p:spPr>
                <a:xfrm>
                  <a:off x="1915775" y="3855375"/>
                  <a:ext cx="912275" cy="26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91" h="10760" extrusionOk="0">
                      <a:moveTo>
                        <a:pt x="31352" y="1"/>
                      </a:moveTo>
                      <a:lnTo>
                        <a:pt x="31352" y="1"/>
                      </a:lnTo>
                      <a:lnTo>
                        <a:pt x="31352" y="1"/>
                      </a:lnTo>
                      <a:lnTo>
                        <a:pt x="31352" y="1"/>
                      </a:lnTo>
                      <a:cubicBezTo>
                        <a:pt x="29503" y="555"/>
                        <a:pt x="27728" y="555"/>
                        <a:pt x="26139" y="1"/>
                      </a:cubicBezTo>
                      <a:cubicBezTo>
                        <a:pt x="24290" y="555"/>
                        <a:pt x="22516" y="555"/>
                        <a:pt x="20889" y="1"/>
                      </a:cubicBezTo>
                      <a:cubicBezTo>
                        <a:pt x="19040" y="555"/>
                        <a:pt x="17303" y="555"/>
                        <a:pt x="15676" y="1"/>
                      </a:cubicBezTo>
                      <a:cubicBezTo>
                        <a:pt x="13827" y="555"/>
                        <a:pt x="12090" y="555"/>
                        <a:pt x="10463" y="1"/>
                      </a:cubicBezTo>
                      <a:cubicBezTo>
                        <a:pt x="8615" y="555"/>
                        <a:pt x="6840" y="555"/>
                        <a:pt x="5250" y="1"/>
                      </a:cubicBezTo>
                      <a:cubicBezTo>
                        <a:pt x="3402" y="555"/>
                        <a:pt x="1627" y="555"/>
                        <a:pt x="0" y="1"/>
                      </a:cubicBezTo>
                      <a:lnTo>
                        <a:pt x="0" y="10759"/>
                      </a:lnTo>
                      <a:lnTo>
                        <a:pt x="5250" y="10759"/>
                      </a:lnTo>
                      <a:lnTo>
                        <a:pt x="10463" y="10759"/>
                      </a:lnTo>
                      <a:lnTo>
                        <a:pt x="15602" y="10759"/>
                      </a:lnTo>
                      <a:lnTo>
                        <a:pt x="20815" y="10759"/>
                      </a:lnTo>
                      <a:lnTo>
                        <a:pt x="26028" y="10759"/>
                      </a:lnTo>
                      <a:lnTo>
                        <a:pt x="31241" y="10759"/>
                      </a:lnTo>
                      <a:lnTo>
                        <a:pt x="31241" y="10759"/>
                      </a:lnTo>
                      <a:lnTo>
                        <a:pt x="36490" y="10759"/>
                      </a:lnTo>
                      <a:lnTo>
                        <a:pt x="36490" y="1"/>
                      </a:lnTo>
                      <a:cubicBezTo>
                        <a:pt x="34716" y="555"/>
                        <a:pt x="32978" y="555"/>
                        <a:pt x="3135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13"/>
                <p:cNvSpPr/>
                <p:nvPr/>
              </p:nvSpPr>
              <p:spPr>
                <a:xfrm>
                  <a:off x="1158325" y="3855375"/>
                  <a:ext cx="641475" cy="26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59" h="10760" extrusionOk="0">
                      <a:moveTo>
                        <a:pt x="9946" y="10759"/>
                      </a:moveTo>
                      <a:lnTo>
                        <a:pt x="15233" y="10759"/>
                      </a:lnTo>
                      <a:lnTo>
                        <a:pt x="20446" y="10759"/>
                      </a:lnTo>
                      <a:lnTo>
                        <a:pt x="25659" y="10759"/>
                      </a:lnTo>
                      <a:lnTo>
                        <a:pt x="25659" y="1"/>
                      </a:lnTo>
                      <a:cubicBezTo>
                        <a:pt x="23810" y="555"/>
                        <a:pt x="22072" y="555"/>
                        <a:pt x="20446" y="1"/>
                      </a:cubicBezTo>
                      <a:cubicBezTo>
                        <a:pt x="18597" y="555"/>
                        <a:pt x="16823" y="555"/>
                        <a:pt x="15233" y="1"/>
                      </a:cubicBezTo>
                      <a:cubicBezTo>
                        <a:pt x="13384" y="555"/>
                        <a:pt x="11610" y="555"/>
                        <a:pt x="9983" y="1"/>
                      </a:cubicBezTo>
                      <a:cubicBezTo>
                        <a:pt x="8135" y="555"/>
                        <a:pt x="6397" y="555"/>
                        <a:pt x="4770" y="1"/>
                      </a:cubicBezTo>
                      <a:cubicBezTo>
                        <a:pt x="3107" y="518"/>
                        <a:pt x="1517" y="555"/>
                        <a:pt x="1" y="149"/>
                      </a:cubicBezTo>
                      <a:lnTo>
                        <a:pt x="1" y="10759"/>
                      </a:lnTo>
                      <a:lnTo>
                        <a:pt x="4770" y="1075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" name="Google Shape;321;p13"/>
                <p:cNvSpPr/>
                <p:nvPr/>
              </p:nvSpPr>
              <p:spPr>
                <a:xfrm>
                  <a:off x="5435020" y="3855375"/>
                  <a:ext cx="130350" cy="26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4" h="10760" extrusionOk="0">
                      <a:moveTo>
                        <a:pt x="0" y="1"/>
                      </a:moveTo>
                      <a:lnTo>
                        <a:pt x="0" y="10759"/>
                      </a:lnTo>
                      <a:lnTo>
                        <a:pt x="5213" y="10759"/>
                      </a:lnTo>
                      <a:lnTo>
                        <a:pt x="5213" y="1"/>
                      </a:lnTo>
                      <a:cubicBezTo>
                        <a:pt x="3365" y="555"/>
                        <a:pt x="1590" y="555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" name="Google Shape;322;p13"/>
                <p:cNvSpPr/>
                <p:nvPr/>
              </p:nvSpPr>
              <p:spPr>
                <a:xfrm>
                  <a:off x="2827220" y="3855375"/>
                  <a:ext cx="782875" cy="26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15" h="10760" extrusionOk="0">
                      <a:moveTo>
                        <a:pt x="26102" y="1"/>
                      </a:moveTo>
                      <a:cubicBezTo>
                        <a:pt x="24253" y="555"/>
                        <a:pt x="22478" y="555"/>
                        <a:pt x="20889" y="1"/>
                      </a:cubicBezTo>
                      <a:cubicBezTo>
                        <a:pt x="19040" y="555"/>
                        <a:pt x="17266" y="555"/>
                        <a:pt x="15639" y="1"/>
                      </a:cubicBezTo>
                      <a:cubicBezTo>
                        <a:pt x="13790" y="555"/>
                        <a:pt x="12053" y="555"/>
                        <a:pt x="10426" y="1"/>
                      </a:cubicBezTo>
                      <a:cubicBezTo>
                        <a:pt x="8577" y="555"/>
                        <a:pt x="6840" y="555"/>
                        <a:pt x="5213" y="1"/>
                      </a:cubicBezTo>
                      <a:cubicBezTo>
                        <a:pt x="3365" y="555"/>
                        <a:pt x="1590" y="555"/>
                        <a:pt x="0" y="1"/>
                      </a:cubicBezTo>
                      <a:lnTo>
                        <a:pt x="0" y="10759"/>
                      </a:lnTo>
                      <a:lnTo>
                        <a:pt x="5213" y="10759"/>
                      </a:lnTo>
                      <a:lnTo>
                        <a:pt x="10426" y="10759"/>
                      </a:lnTo>
                      <a:lnTo>
                        <a:pt x="15639" y="10759"/>
                      </a:lnTo>
                      <a:lnTo>
                        <a:pt x="20889" y="10759"/>
                      </a:lnTo>
                      <a:lnTo>
                        <a:pt x="26102" y="10759"/>
                      </a:lnTo>
                      <a:lnTo>
                        <a:pt x="31314" y="10759"/>
                      </a:lnTo>
                      <a:lnTo>
                        <a:pt x="31314" y="1"/>
                      </a:lnTo>
                      <a:cubicBezTo>
                        <a:pt x="29466" y="555"/>
                        <a:pt x="27728" y="555"/>
                        <a:pt x="2610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" name="Google Shape;323;p13"/>
                <p:cNvSpPr/>
                <p:nvPr/>
              </p:nvSpPr>
              <p:spPr>
                <a:xfrm>
                  <a:off x="4652983" y="3855375"/>
                  <a:ext cx="782875" cy="26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15" h="10760" extrusionOk="0">
                      <a:moveTo>
                        <a:pt x="26101" y="1"/>
                      </a:moveTo>
                      <a:cubicBezTo>
                        <a:pt x="24253" y="555"/>
                        <a:pt x="22515" y="555"/>
                        <a:pt x="20889" y="1"/>
                      </a:cubicBezTo>
                      <a:cubicBezTo>
                        <a:pt x="19040" y="555"/>
                        <a:pt x="17265" y="555"/>
                        <a:pt x="15676" y="1"/>
                      </a:cubicBezTo>
                      <a:cubicBezTo>
                        <a:pt x="13827" y="555"/>
                        <a:pt x="12053" y="555"/>
                        <a:pt x="10426" y="1"/>
                      </a:cubicBezTo>
                      <a:cubicBezTo>
                        <a:pt x="8577" y="555"/>
                        <a:pt x="6840" y="555"/>
                        <a:pt x="5213" y="1"/>
                      </a:cubicBezTo>
                      <a:cubicBezTo>
                        <a:pt x="3364" y="555"/>
                        <a:pt x="1590" y="555"/>
                        <a:pt x="0" y="1"/>
                      </a:cubicBezTo>
                      <a:lnTo>
                        <a:pt x="0" y="10759"/>
                      </a:lnTo>
                      <a:lnTo>
                        <a:pt x="5213" y="10759"/>
                      </a:lnTo>
                      <a:lnTo>
                        <a:pt x="10389" y="10759"/>
                      </a:lnTo>
                      <a:lnTo>
                        <a:pt x="15602" y="10759"/>
                      </a:lnTo>
                      <a:lnTo>
                        <a:pt x="20852" y="10759"/>
                      </a:lnTo>
                      <a:lnTo>
                        <a:pt x="26101" y="10759"/>
                      </a:lnTo>
                      <a:lnTo>
                        <a:pt x="31314" y="10759"/>
                      </a:lnTo>
                      <a:lnTo>
                        <a:pt x="31314" y="1"/>
                      </a:lnTo>
                      <a:cubicBezTo>
                        <a:pt x="29540" y="555"/>
                        <a:pt x="27765" y="555"/>
                        <a:pt x="2610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" name="Google Shape;324;p13"/>
                <p:cNvSpPr/>
                <p:nvPr/>
              </p:nvSpPr>
              <p:spPr>
                <a:xfrm>
                  <a:off x="3609259" y="3855375"/>
                  <a:ext cx="131275" cy="26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1" h="10760" extrusionOk="0">
                      <a:moveTo>
                        <a:pt x="0" y="1"/>
                      </a:moveTo>
                      <a:lnTo>
                        <a:pt x="0" y="10759"/>
                      </a:lnTo>
                      <a:lnTo>
                        <a:pt x="5250" y="10759"/>
                      </a:lnTo>
                      <a:lnTo>
                        <a:pt x="5250" y="1"/>
                      </a:lnTo>
                      <a:cubicBezTo>
                        <a:pt x="3402" y="555"/>
                        <a:pt x="1664" y="555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" name="Google Shape;325;p13"/>
                <p:cNvSpPr/>
                <p:nvPr/>
              </p:nvSpPr>
              <p:spPr>
                <a:xfrm>
                  <a:off x="3739684" y="3856074"/>
                  <a:ext cx="914125" cy="26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65" h="10760" extrusionOk="0">
                      <a:moveTo>
                        <a:pt x="31351" y="1"/>
                      </a:moveTo>
                      <a:lnTo>
                        <a:pt x="31351" y="1"/>
                      </a:lnTo>
                      <a:lnTo>
                        <a:pt x="31351" y="1"/>
                      </a:lnTo>
                      <a:lnTo>
                        <a:pt x="31351" y="1"/>
                      </a:lnTo>
                      <a:cubicBezTo>
                        <a:pt x="29503" y="555"/>
                        <a:pt x="27728" y="555"/>
                        <a:pt x="26102" y="1"/>
                      </a:cubicBezTo>
                      <a:cubicBezTo>
                        <a:pt x="24253" y="555"/>
                        <a:pt x="22515" y="555"/>
                        <a:pt x="20889" y="1"/>
                      </a:cubicBezTo>
                      <a:cubicBezTo>
                        <a:pt x="19040" y="555"/>
                        <a:pt x="17303" y="555"/>
                        <a:pt x="15676" y="1"/>
                      </a:cubicBezTo>
                      <a:cubicBezTo>
                        <a:pt x="13827" y="555"/>
                        <a:pt x="12053" y="555"/>
                        <a:pt x="10463" y="1"/>
                      </a:cubicBezTo>
                      <a:cubicBezTo>
                        <a:pt x="8614" y="555"/>
                        <a:pt x="6840" y="555"/>
                        <a:pt x="5213" y="1"/>
                      </a:cubicBezTo>
                      <a:cubicBezTo>
                        <a:pt x="3365" y="555"/>
                        <a:pt x="1627" y="555"/>
                        <a:pt x="0" y="1"/>
                      </a:cubicBezTo>
                      <a:lnTo>
                        <a:pt x="0" y="10759"/>
                      </a:lnTo>
                      <a:lnTo>
                        <a:pt x="5213" y="10759"/>
                      </a:lnTo>
                      <a:lnTo>
                        <a:pt x="10463" y="10759"/>
                      </a:lnTo>
                      <a:lnTo>
                        <a:pt x="15676" y="10759"/>
                      </a:lnTo>
                      <a:lnTo>
                        <a:pt x="20889" y="10759"/>
                      </a:lnTo>
                      <a:lnTo>
                        <a:pt x="26102" y="10759"/>
                      </a:lnTo>
                      <a:lnTo>
                        <a:pt x="31351" y="10759"/>
                      </a:lnTo>
                      <a:lnTo>
                        <a:pt x="31351" y="10759"/>
                      </a:lnTo>
                      <a:lnTo>
                        <a:pt x="36564" y="10759"/>
                      </a:lnTo>
                      <a:lnTo>
                        <a:pt x="36564" y="1"/>
                      </a:lnTo>
                      <a:cubicBezTo>
                        <a:pt x="34753" y="555"/>
                        <a:pt x="33015" y="555"/>
                        <a:pt x="3135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6" name="Google Shape;326;p13"/>
              <p:cNvGrpSpPr/>
              <p:nvPr/>
            </p:nvGrpSpPr>
            <p:grpSpPr>
              <a:xfrm>
                <a:off x="225" y="3973295"/>
                <a:ext cx="9143350" cy="757213"/>
                <a:chOff x="1157425" y="2298250"/>
                <a:chExt cx="5209292" cy="355850"/>
              </a:xfrm>
            </p:grpSpPr>
            <p:sp>
              <p:nvSpPr>
                <p:cNvPr id="327" name="Google Shape;327;p13"/>
                <p:cNvSpPr/>
                <p:nvPr/>
              </p:nvSpPr>
              <p:spPr>
                <a:xfrm>
                  <a:off x="1760152" y="2298250"/>
                  <a:ext cx="132200" cy="35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8" h="14234" extrusionOk="0">
                      <a:moveTo>
                        <a:pt x="1" y="0"/>
                      </a:moveTo>
                      <a:lnTo>
                        <a:pt x="1" y="14234"/>
                      </a:lnTo>
                      <a:lnTo>
                        <a:pt x="5288" y="14234"/>
                      </a:lnTo>
                      <a:lnTo>
                        <a:pt x="5288" y="0"/>
                      </a:lnTo>
                      <a:cubicBezTo>
                        <a:pt x="3439" y="740"/>
                        <a:pt x="1665" y="740"/>
                        <a:pt x="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" name="Google Shape;328;p13"/>
                <p:cNvSpPr/>
                <p:nvPr/>
              </p:nvSpPr>
              <p:spPr>
                <a:xfrm>
                  <a:off x="1157425" y="2298250"/>
                  <a:ext cx="603550" cy="35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42" h="14234" extrusionOk="0">
                      <a:moveTo>
                        <a:pt x="8318" y="14234"/>
                      </a:moveTo>
                      <a:lnTo>
                        <a:pt x="13605" y="14234"/>
                      </a:lnTo>
                      <a:lnTo>
                        <a:pt x="18855" y="14234"/>
                      </a:lnTo>
                      <a:lnTo>
                        <a:pt x="24142" y="14234"/>
                      </a:lnTo>
                      <a:lnTo>
                        <a:pt x="24142" y="0"/>
                      </a:lnTo>
                      <a:cubicBezTo>
                        <a:pt x="22293" y="740"/>
                        <a:pt x="20519" y="740"/>
                        <a:pt x="18855" y="0"/>
                      </a:cubicBezTo>
                      <a:cubicBezTo>
                        <a:pt x="17007" y="740"/>
                        <a:pt x="15269" y="740"/>
                        <a:pt x="13605" y="0"/>
                      </a:cubicBezTo>
                      <a:cubicBezTo>
                        <a:pt x="11757" y="740"/>
                        <a:pt x="9982" y="740"/>
                        <a:pt x="8318" y="0"/>
                      </a:cubicBezTo>
                      <a:cubicBezTo>
                        <a:pt x="6470" y="740"/>
                        <a:pt x="4695" y="740"/>
                        <a:pt x="3069" y="0"/>
                      </a:cubicBezTo>
                      <a:cubicBezTo>
                        <a:pt x="1996" y="444"/>
                        <a:pt x="961" y="629"/>
                        <a:pt x="0" y="518"/>
                      </a:cubicBezTo>
                      <a:lnTo>
                        <a:pt x="0" y="14234"/>
                      </a:lnTo>
                      <a:lnTo>
                        <a:pt x="3069" y="14234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329;p13"/>
                <p:cNvSpPr/>
                <p:nvPr/>
              </p:nvSpPr>
              <p:spPr>
                <a:xfrm>
                  <a:off x="1891536" y="2298250"/>
                  <a:ext cx="923375" cy="35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35" h="14234" extrusionOk="0">
                      <a:moveTo>
                        <a:pt x="31611" y="0"/>
                      </a:moveTo>
                      <a:lnTo>
                        <a:pt x="31611" y="0"/>
                      </a:lnTo>
                      <a:lnTo>
                        <a:pt x="31611" y="0"/>
                      </a:lnTo>
                      <a:lnTo>
                        <a:pt x="31611" y="0"/>
                      </a:lnTo>
                      <a:cubicBezTo>
                        <a:pt x="29762" y="740"/>
                        <a:pt x="28025" y="740"/>
                        <a:pt x="26361" y="0"/>
                      </a:cubicBezTo>
                      <a:cubicBezTo>
                        <a:pt x="24512" y="740"/>
                        <a:pt x="22738" y="740"/>
                        <a:pt x="21074" y="0"/>
                      </a:cubicBezTo>
                      <a:cubicBezTo>
                        <a:pt x="19226" y="740"/>
                        <a:pt x="17488" y="740"/>
                        <a:pt x="15824" y="0"/>
                      </a:cubicBezTo>
                      <a:cubicBezTo>
                        <a:pt x="13976" y="740"/>
                        <a:pt x="12201" y="740"/>
                        <a:pt x="10537" y="0"/>
                      </a:cubicBezTo>
                      <a:cubicBezTo>
                        <a:pt x="8689" y="740"/>
                        <a:pt x="6951" y="740"/>
                        <a:pt x="5288" y="0"/>
                      </a:cubicBezTo>
                      <a:cubicBezTo>
                        <a:pt x="3439" y="740"/>
                        <a:pt x="1665" y="740"/>
                        <a:pt x="1" y="0"/>
                      </a:cubicBezTo>
                      <a:lnTo>
                        <a:pt x="1" y="14234"/>
                      </a:lnTo>
                      <a:lnTo>
                        <a:pt x="5288" y="14234"/>
                      </a:lnTo>
                      <a:lnTo>
                        <a:pt x="10537" y="14234"/>
                      </a:lnTo>
                      <a:lnTo>
                        <a:pt x="15824" y="14234"/>
                      </a:lnTo>
                      <a:lnTo>
                        <a:pt x="21148" y="14234"/>
                      </a:lnTo>
                      <a:lnTo>
                        <a:pt x="26398" y="14234"/>
                      </a:lnTo>
                      <a:lnTo>
                        <a:pt x="31685" y="14234"/>
                      </a:lnTo>
                      <a:lnTo>
                        <a:pt x="31685" y="14234"/>
                      </a:lnTo>
                      <a:lnTo>
                        <a:pt x="36935" y="14234"/>
                      </a:lnTo>
                      <a:lnTo>
                        <a:pt x="36935" y="0"/>
                      </a:lnTo>
                      <a:cubicBezTo>
                        <a:pt x="35012" y="740"/>
                        <a:pt x="33238" y="740"/>
                        <a:pt x="3161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13"/>
                <p:cNvSpPr/>
                <p:nvPr/>
              </p:nvSpPr>
              <p:spPr>
                <a:xfrm>
                  <a:off x="5446007" y="2298250"/>
                  <a:ext cx="131275" cy="35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1" h="14234" extrusionOk="0">
                      <a:moveTo>
                        <a:pt x="0" y="0"/>
                      </a:moveTo>
                      <a:lnTo>
                        <a:pt x="0" y="14234"/>
                      </a:lnTo>
                      <a:lnTo>
                        <a:pt x="5250" y="14234"/>
                      </a:lnTo>
                      <a:lnTo>
                        <a:pt x="5250" y="0"/>
                      </a:lnTo>
                      <a:cubicBezTo>
                        <a:pt x="3439" y="740"/>
                        <a:pt x="1664" y="740"/>
                        <a:pt x="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" name="Google Shape;331;p13"/>
                <p:cNvSpPr/>
                <p:nvPr/>
              </p:nvSpPr>
              <p:spPr>
                <a:xfrm>
                  <a:off x="5576442" y="2298250"/>
                  <a:ext cx="790275" cy="35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611" h="14234" extrusionOk="0">
                      <a:moveTo>
                        <a:pt x="26360" y="0"/>
                      </a:moveTo>
                      <a:cubicBezTo>
                        <a:pt x="24512" y="740"/>
                        <a:pt x="22737" y="740"/>
                        <a:pt x="21074" y="0"/>
                      </a:cubicBezTo>
                      <a:cubicBezTo>
                        <a:pt x="19225" y="740"/>
                        <a:pt x="17487" y="740"/>
                        <a:pt x="15824" y="0"/>
                      </a:cubicBezTo>
                      <a:cubicBezTo>
                        <a:pt x="13975" y="740"/>
                        <a:pt x="12201" y="740"/>
                        <a:pt x="10537" y="0"/>
                      </a:cubicBezTo>
                      <a:cubicBezTo>
                        <a:pt x="8688" y="740"/>
                        <a:pt x="6951" y="740"/>
                        <a:pt x="5287" y="0"/>
                      </a:cubicBezTo>
                      <a:cubicBezTo>
                        <a:pt x="3439" y="740"/>
                        <a:pt x="1664" y="740"/>
                        <a:pt x="0" y="0"/>
                      </a:cubicBezTo>
                      <a:lnTo>
                        <a:pt x="0" y="14234"/>
                      </a:lnTo>
                      <a:lnTo>
                        <a:pt x="5287" y="14234"/>
                      </a:lnTo>
                      <a:lnTo>
                        <a:pt x="10537" y="14234"/>
                      </a:lnTo>
                      <a:lnTo>
                        <a:pt x="15824" y="14234"/>
                      </a:lnTo>
                      <a:lnTo>
                        <a:pt x="21074" y="14234"/>
                      </a:lnTo>
                      <a:lnTo>
                        <a:pt x="26360" y="14234"/>
                      </a:lnTo>
                      <a:lnTo>
                        <a:pt x="31610" y="14234"/>
                      </a:lnTo>
                      <a:lnTo>
                        <a:pt x="31610" y="0"/>
                      </a:lnTo>
                      <a:cubicBezTo>
                        <a:pt x="29762" y="740"/>
                        <a:pt x="28024" y="740"/>
                        <a:pt x="2636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" name="Google Shape;332;p13"/>
                <p:cNvSpPr/>
                <p:nvPr/>
              </p:nvSpPr>
              <p:spPr>
                <a:xfrm>
                  <a:off x="4656619" y="2298250"/>
                  <a:ext cx="791200" cy="35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648" h="14234" extrusionOk="0">
                      <a:moveTo>
                        <a:pt x="26361" y="0"/>
                      </a:moveTo>
                      <a:cubicBezTo>
                        <a:pt x="24512" y="740"/>
                        <a:pt x="22737" y="740"/>
                        <a:pt x="21074" y="0"/>
                      </a:cubicBezTo>
                      <a:cubicBezTo>
                        <a:pt x="19225" y="740"/>
                        <a:pt x="17488" y="740"/>
                        <a:pt x="15824" y="0"/>
                      </a:cubicBezTo>
                      <a:cubicBezTo>
                        <a:pt x="13975" y="740"/>
                        <a:pt x="12201" y="740"/>
                        <a:pt x="10537" y="0"/>
                      </a:cubicBezTo>
                      <a:cubicBezTo>
                        <a:pt x="8689" y="740"/>
                        <a:pt x="6951" y="740"/>
                        <a:pt x="5287" y="0"/>
                      </a:cubicBezTo>
                      <a:cubicBezTo>
                        <a:pt x="3439" y="740"/>
                        <a:pt x="1664" y="740"/>
                        <a:pt x="0" y="0"/>
                      </a:cubicBezTo>
                      <a:lnTo>
                        <a:pt x="0" y="14234"/>
                      </a:lnTo>
                      <a:lnTo>
                        <a:pt x="5287" y="14234"/>
                      </a:lnTo>
                      <a:lnTo>
                        <a:pt x="10611" y="14234"/>
                      </a:lnTo>
                      <a:lnTo>
                        <a:pt x="15861" y="14234"/>
                      </a:lnTo>
                      <a:lnTo>
                        <a:pt x="21111" y="14234"/>
                      </a:lnTo>
                      <a:lnTo>
                        <a:pt x="26398" y="14234"/>
                      </a:lnTo>
                      <a:lnTo>
                        <a:pt x="31647" y="14234"/>
                      </a:lnTo>
                      <a:lnTo>
                        <a:pt x="31647" y="0"/>
                      </a:lnTo>
                      <a:cubicBezTo>
                        <a:pt x="29725" y="740"/>
                        <a:pt x="27987" y="740"/>
                        <a:pt x="2636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" name="Google Shape;333;p13"/>
                <p:cNvSpPr/>
                <p:nvPr/>
              </p:nvSpPr>
              <p:spPr>
                <a:xfrm>
                  <a:off x="3603506" y="2298250"/>
                  <a:ext cx="132200" cy="35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8" h="14234" extrusionOk="0">
                      <a:moveTo>
                        <a:pt x="1" y="0"/>
                      </a:moveTo>
                      <a:lnTo>
                        <a:pt x="1" y="14234"/>
                      </a:lnTo>
                      <a:lnTo>
                        <a:pt x="5287" y="14234"/>
                      </a:lnTo>
                      <a:lnTo>
                        <a:pt x="5287" y="0"/>
                      </a:lnTo>
                      <a:cubicBezTo>
                        <a:pt x="3402" y="740"/>
                        <a:pt x="1627" y="740"/>
                        <a:pt x="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" name="Google Shape;334;p13"/>
                <p:cNvSpPr/>
                <p:nvPr/>
              </p:nvSpPr>
              <p:spPr>
                <a:xfrm>
                  <a:off x="3734871" y="2298250"/>
                  <a:ext cx="924300" cy="35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72" h="14234" extrusionOk="0">
                      <a:moveTo>
                        <a:pt x="31611" y="0"/>
                      </a:moveTo>
                      <a:lnTo>
                        <a:pt x="31611" y="0"/>
                      </a:lnTo>
                      <a:lnTo>
                        <a:pt x="31611" y="0"/>
                      </a:lnTo>
                      <a:lnTo>
                        <a:pt x="31611" y="0"/>
                      </a:lnTo>
                      <a:cubicBezTo>
                        <a:pt x="29762" y="740"/>
                        <a:pt x="28024" y="740"/>
                        <a:pt x="26361" y="0"/>
                      </a:cubicBezTo>
                      <a:cubicBezTo>
                        <a:pt x="24512" y="740"/>
                        <a:pt x="22738" y="740"/>
                        <a:pt x="21074" y="0"/>
                      </a:cubicBezTo>
                      <a:cubicBezTo>
                        <a:pt x="19225" y="740"/>
                        <a:pt x="17488" y="740"/>
                        <a:pt x="15824" y="0"/>
                      </a:cubicBezTo>
                      <a:cubicBezTo>
                        <a:pt x="13976" y="740"/>
                        <a:pt x="12201" y="740"/>
                        <a:pt x="10537" y="0"/>
                      </a:cubicBezTo>
                      <a:cubicBezTo>
                        <a:pt x="8689" y="740"/>
                        <a:pt x="6951" y="740"/>
                        <a:pt x="5287" y="0"/>
                      </a:cubicBezTo>
                      <a:cubicBezTo>
                        <a:pt x="3439" y="740"/>
                        <a:pt x="1664" y="740"/>
                        <a:pt x="1" y="0"/>
                      </a:cubicBezTo>
                      <a:lnTo>
                        <a:pt x="1" y="14234"/>
                      </a:lnTo>
                      <a:lnTo>
                        <a:pt x="5361" y="14234"/>
                      </a:lnTo>
                      <a:lnTo>
                        <a:pt x="10648" y="14234"/>
                      </a:lnTo>
                      <a:lnTo>
                        <a:pt x="15898" y="14234"/>
                      </a:lnTo>
                      <a:lnTo>
                        <a:pt x="21185" y="14234"/>
                      </a:lnTo>
                      <a:lnTo>
                        <a:pt x="26435" y="14234"/>
                      </a:lnTo>
                      <a:lnTo>
                        <a:pt x="31684" y="14234"/>
                      </a:lnTo>
                      <a:lnTo>
                        <a:pt x="31684" y="14234"/>
                      </a:lnTo>
                      <a:lnTo>
                        <a:pt x="36971" y="14234"/>
                      </a:lnTo>
                      <a:lnTo>
                        <a:pt x="36971" y="0"/>
                      </a:lnTo>
                      <a:cubicBezTo>
                        <a:pt x="35049" y="740"/>
                        <a:pt x="33274" y="740"/>
                        <a:pt x="3161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" name="Google Shape;335;p13"/>
                <p:cNvSpPr/>
                <p:nvPr/>
              </p:nvSpPr>
              <p:spPr>
                <a:xfrm>
                  <a:off x="2814064" y="2298250"/>
                  <a:ext cx="790275" cy="35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611" h="14234" extrusionOk="0">
                      <a:moveTo>
                        <a:pt x="26361" y="0"/>
                      </a:moveTo>
                      <a:cubicBezTo>
                        <a:pt x="24512" y="740"/>
                        <a:pt x="22738" y="740"/>
                        <a:pt x="21074" y="0"/>
                      </a:cubicBezTo>
                      <a:cubicBezTo>
                        <a:pt x="19225" y="740"/>
                        <a:pt x="17488" y="740"/>
                        <a:pt x="15824" y="0"/>
                      </a:cubicBezTo>
                      <a:cubicBezTo>
                        <a:pt x="13976" y="740"/>
                        <a:pt x="12201" y="740"/>
                        <a:pt x="10537" y="0"/>
                      </a:cubicBezTo>
                      <a:cubicBezTo>
                        <a:pt x="8689" y="740"/>
                        <a:pt x="6951" y="740"/>
                        <a:pt x="5288" y="0"/>
                      </a:cubicBezTo>
                      <a:cubicBezTo>
                        <a:pt x="3439" y="740"/>
                        <a:pt x="1664" y="740"/>
                        <a:pt x="1" y="0"/>
                      </a:cubicBezTo>
                      <a:lnTo>
                        <a:pt x="1" y="14234"/>
                      </a:lnTo>
                      <a:lnTo>
                        <a:pt x="5288" y="14234"/>
                      </a:lnTo>
                      <a:lnTo>
                        <a:pt x="10537" y="14234"/>
                      </a:lnTo>
                      <a:lnTo>
                        <a:pt x="15824" y="14234"/>
                      </a:lnTo>
                      <a:lnTo>
                        <a:pt x="21074" y="14234"/>
                      </a:lnTo>
                      <a:lnTo>
                        <a:pt x="26361" y="14234"/>
                      </a:lnTo>
                      <a:lnTo>
                        <a:pt x="31611" y="14234"/>
                      </a:lnTo>
                      <a:lnTo>
                        <a:pt x="31611" y="0"/>
                      </a:lnTo>
                      <a:cubicBezTo>
                        <a:pt x="29725" y="740"/>
                        <a:pt x="28025" y="740"/>
                        <a:pt x="2636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36" name="Google Shape;336;p13"/>
              <p:cNvSpPr/>
              <p:nvPr/>
            </p:nvSpPr>
            <p:spPr>
              <a:xfrm>
                <a:off x="4008097" y="4162247"/>
                <a:ext cx="5135612" cy="261625"/>
              </a:xfrm>
              <a:custGeom>
                <a:avLst/>
                <a:gdLst/>
                <a:ahLst/>
                <a:cxnLst/>
                <a:rect l="l" t="t" r="r" b="b"/>
                <a:pathLst>
                  <a:path w="114647" h="4918" extrusionOk="0">
                    <a:moveTo>
                      <a:pt x="49652" y="999"/>
                    </a:moveTo>
                    <a:cubicBezTo>
                      <a:pt x="49652" y="2071"/>
                      <a:pt x="68396" y="666"/>
                      <a:pt x="68581" y="2330"/>
                    </a:cubicBezTo>
                    <a:cubicBezTo>
                      <a:pt x="68766" y="4068"/>
                      <a:pt x="370" y="2663"/>
                      <a:pt x="185" y="3735"/>
                    </a:cubicBezTo>
                    <a:cubicBezTo>
                      <a:pt x="0" y="4807"/>
                      <a:pt x="110986" y="4918"/>
                      <a:pt x="114646" y="4918"/>
                    </a:cubicBezTo>
                    <a:lnTo>
                      <a:pt x="114646" y="740"/>
                    </a:lnTo>
                    <a:cubicBezTo>
                      <a:pt x="112058" y="666"/>
                      <a:pt x="49652" y="1"/>
                      <a:pt x="49652" y="99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7" name="Google Shape;337;p13"/>
            <p:cNvGrpSpPr/>
            <p:nvPr/>
          </p:nvGrpSpPr>
          <p:grpSpPr>
            <a:xfrm>
              <a:off x="109" y="5028292"/>
              <a:ext cx="9143591" cy="572405"/>
              <a:chOff x="109" y="4571092"/>
              <a:chExt cx="9143591" cy="572405"/>
            </a:xfrm>
          </p:grpSpPr>
          <p:grpSp>
            <p:nvGrpSpPr>
              <p:cNvPr id="338" name="Google Shape;338;p13"/>
              <p:cNvGrpSpPr/>
              <p:nvPr/>
            </p:nvGrpSpPr>
            <p:grpSpPr>
              <a:xfrm>
                <a:off x="109" y="4571092"/>
                <a:ext cx="9143591" cy="572405"/>
                <a:chOff x="1158325" y="3855375"/>
                <a:chExt cx="5103020" cy="269000"/>
              </a:xfrm>
            </p:grpSpPr>
            <p:sp>
              <p:nvSpPr>
                <p:cNvPr id="339" name="Google Shape;339;p13"/>
                <p:cNvSpPr/>
                <p:nvPr/>
              </p:nvSpPr>
              <p:spPr>
                <a:xfrm>
                  <a:off x="5508970" y="3855375"/>
                  <a:ext cx="752375" cy="26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95" h="10760" extrusionOk="0">
                      <a:moveTo>
                        <a:pt x="26138" y="1"/>
                      </a:moveTo>
                      <a:cubicBezTo>
                        <a:pt x="24290" y="555"/>
                        <a:pt x="22515" y="555"/>
                        <a:pt x="20889" y="1"/>
                      </a:cubicBezTo>
                      <a:cubicBezTo>
                        <a:pt x="19040" y="555"/>
                        <a:pt x="17302" y="555"/>
                        <a:pt x="15676" y="1"/>
                      </a:cubicBezTo>
                      <a:cubicBezTo>
                        <a:pt x="13827" y="555"/>
                        <a:pt x="12053" y="555"/>
                        <a:pt x="10463" y="1"/>
                      </a:cubicBezTo>
                      <a:cubicBezTo>
                        <a:pt x="8614" y="555"/>
                        <a:pt x="6840" y="555"/>
                        <a:pt x="5213" y="1"/>
                      </a:cubicBezTo>
                      <a:cubicBezTo>
                        <a:pt x="3364" y="555"/>
                        <a:pt x="1627" y="555"/>
                        <a:pt x="0" y="1"/>
                      </a:cubicBezTo>
                      <a:lnTo>
                        <a:pt x="0" y="10759"/>
                      </a:lnTo>
                      <a:lnTo>
                        <a:pt x="5213" y="10759"/>
                      </a:lnTo>
                      <a:lnTo>
                        <a:pt x="10463" y="10759"/>
                      </a:lnTo>
                      <a:lnTo>
                        <a:pt x="15676" y="10759"/>
                      </a:lnTo>
                      <a:lnTo>
                        <a:pt x="20889" y="10759"/>
                      </a:lnTo>
                      <a:lnTo>
                        <a:pt x="26138" y="10759"/>
                      </a:lnTo>
                      <a:lnTo>
                        <a:pt x="30094" y="10759"/>
                      </a:lnTo>
                      <a:lnTo>
                        <a:pt x="30094" y="296"/>
                      </a:lnTo>
                      <a:cubicBezTo>
                        <a:pt x="28726" y="518"/>
                        <a:pt x="27432" y="407"/>
                        <a:pt x="2613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" name="Google Shape;340;p13"/>
                <p:cNvSpPr/>
                <p:nvPr/>
              </p:nvSpPr>
              <p:spPr>
                <a:xfrm>
                  <a:off x="1794063" y="3855375"/>
                  <a:ext cx="131275" cy="26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1" h="10760" extrusionOk="0">
                      <a:moveTo>
                        <a:pt x="1" y="1"/>
                      </a:moveTo>
                      <a:lnTo>
                        <a:pt x="1" y="10759"/>
                      </a:lnTo>
                      <a:lnTo>
                        <a:pt x="5250" y="10759"/>
                      </a:lnTo>
                      <a:lnTo>
                        <a:pt x="5250" y="1"/>
                      </a:lnTo>
                      <a:cubicBezTo>
                        <a:pt x="3402" y="555"/>
                        <a:pt x="1627" y="555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" name="Google Shape;341;p13"/>
                <p:cNvSpPr/>
                <p:nvPr/>
              </p:nvSpPr>
              <p:spPr>
                <a:xfrm>
                  <a:off x="1915775" y="3855375"/>
                  <a:ext cx="912275" cy="26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91" h="10760" extrusionOk="0">
                      <a:moveTo>
                        <a:pt x="31352" y="1"/>
                      </a:moveTo>
                      <a:lnTo>
                        <a:pt x="31352" y="1"/>
                      </a:lnTo>
                      <a:lnTo>
                        <a:pt x="31352" y="1"/>
                      </a:lnTo>
                      <a:lnTo>
                        <a:pt x="31352" y="1"/>
                      </a:lnTo>
                      <a:cubicBezTo>
                        <a:pt x="29503" y="555"/>
                        <a:pt x="27728" y="555"/>
                        <a:pt x="26139" y="1"/>
                      </a:cubicBezTo>
                      <a:cubicBezTo>
                        <a:pt x="24290" y="555"/>
                        <a:pt x="22516" y="555"/>
                        <a:pt x="20889" y="1"/>
                      </a:cubicBezTo>
                      <a:cubicBezTo>
                        <a:pt x="19040" y="555"/>
                        <a:pt x="17303" y="555"/>
                        <a:pt x="15676" y="1"/>
                      </a:cubicBezTo>
                      <a:cubicBezTo>
                        <a:pt x="13827" y="555"/>
                        <a:pt x="12090" y="555"/>
                        <a:pt x="10463" y="1"/>
                      </a:cubicBezTo>
                      <a:cubicBezTo>
                        <a:pt x="8615" y="555"/>
                        <a:pt x="6840" y="555"/>
                        <a:pt x="5250" y="1"/>
                      </a:cubicBezTo>
                      <a:cubicBezTo>
                        <a:pt x="3402" y="555"/>
                        <a:pt x="1627" y="555"/>
                        <a:pt x="0" y="1"/>
                      </a:cubicBezTo>
                      <a:lnTo>
                        <a:pt x="0" y="10759"/>
                      </a:lnTo>
                      <a:lnTo>
                        <a:pt x="5250" y="10759"/>
                      </a:lnTo>
                      <a:lnTo>
                        <a:pt x="10463" y="10759"/>
                      </a:lnTo>
                      <a:lnTo>
                        <a:pt x="15602" y="10759"/>
                      </a:lnTo>
                      <a:lnTo>
                        <a:pt x="20815" y="10759"/>
                      </a:lnTo>
                      <a:lnTo>
                        <a:pt x="26028" y="10759"/>
                      </a:lnTo>
                      <a:lnTo>
                        <a:pt x="31241" y="10759"/>
                      </a:lnTo>
                      <a:lnTo>
                        <a:pt x="31241" y="10759"/>
                      </a:lnTo>
                      <a:lnTo>
                        <a:pt x="36490" y="10759"/>
                      </a:lnTo>
                      <a:lnTo>
                        <a:pt x="36490" y="1"/>
                      </a:lnTo>
                      <a:cubicBezTo>
                        <a:pt x="34716" y="555"/>
                        <a:pt x="32978" y="555"/>
                        <a:pt x="3135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" name="Google Shape;342;p13"/>
                <p:cNvSpPr/>
                <p:nvPr/>
              </p:nvSpPr>
              <p:spPr>
                <a:xfrm>
                  <a:off x="1158325" y="3855375"/>
                  <a:ext cx="641475" cy="26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59" h="10760" extrusionOk="0">
                      <a:moveTo>
                        <a:pt x="9946" y="10759"/>
                      </a:moveTo>
                      <a:lnTo>
                        <a:pt x="15233" y="10759"/>
                      </a:lnTo>
                      <a:lnTo>
                        <a:pt x="20446" y="10759"/>
                      </a:lnTo>
                      <a:lnTo>
                        <a:pt x="25659" y="10759"/>
                      </a:lnTo>
                      <a:lnTo>
                        <a:pt x="25659" y="1"/>
                      </a:lnTo>
                      <a:cubicBezTo>
                        <a:pt x="23810" y="555"/>
                        <a:pt x="22072" y="555"/>
                        <a:pt x="20446" y="1"/>
                      </a:cubicBezTo>
                      <a:cubicBezTo>
                        <a:pt x="18597" y="555"/>
                        <a:pt x="16823" y="555"/>
                        <a:pt x="15233" y="1"/>
                      </a:cubicBezTo>
                      <a:cubicBezTo>
                        <a:pt x="13384" y="555"/>
                        <a:pt x="11610" y="555"/>
                        <a:pt x="9983" y="1"/>
                      </a:cubicBezTo>
                      <a:cubicBezTo>
                        <a:pt x="8135" y="555"/>
                        <a:pt x="6397" y="555"/>
                        <a:pt x="4770" y="1"/>
                      </a:cubicBezTo>
                      <a:cubicBezTo>
                        <a:pt x="3107" y="518"/>
                        <a:pt x="1517" y="555"/>
                        <a:pt x="1" y="149"/>
                      </a:cubicBezTo>
                      <a:lnTo>
                        <a:pt x="1" y="10759"/>
                      </a:lnTo>
                      <a:lnTo>
                        <a:pt x="4770" y="1075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" name="Google Shape;343;p13"/>
                <p:cNvSpPr/>
                <p:nvPr/>
              </p:nvSpPr>
              <p:spPr>
                <a:xfrm>
                  <a:off x="5389475" y="3855375"/>
                  <a:ext cx="130350" cy="26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4" h="10760" extrusionOk="0">
                      <a:moveTo>
                        <a:pt x="0" y="1"/>
                      </a:moveTo>
                      <a:lnTo>
                        <a:pt x="0" y="10759"/>
                      </a:lnTo>
                      <a:lnTo>
                        <a:pt x="5213" y="10759"/>
                      </a:lnTo>
                      <a:lnTo>
                        <a:pt x="5213" y="1"/>
                      </a:lnTo>
                      <a:cubicBezTo>
                        <a:pt x="3365" y="555"/>
                        <a:pt x="1590" y="555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" name="Google Shape;344;p13"/>
                <p:cNvSpPr/>
                <p:nvPr/>
              </p:nvSpPr>
              <p:spPr>
                <a:xfrm>
                  <a:off x="2814625" y="3855375"/>
                  <a:ext cx="782875" cy="26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15" h="10760" extrusionOk="0">
                      <a:moveTo>
                        <a:pt x="26102" y="1"/>
                      </a:moveTo>
                      <a:cubicBezTo>
                        <a:pt x="24253" y="555"/>
                        <a:pt x="22478" y="555"/>
                        <a:pt x="20889" y="1"/>
                      </a:cubicBezTo>
                      <a:cubicBezTo>
                        <a:pt x="19040" y="555"/>
                        <a:pt x="17266" y="555"/>
                        <a:pt x="15639" y="1"/>
                      </a:cubicBezTo>
                      <a:cubicBezTo>
                        <a:pt x="13790" y="555"/>
                        <a:pt x="12053" y="555"/>
                        <a:pt x="10426" y="1"/>
                      </a:cubicBezTo>
                      <a:cubicBezTo>
                        <a:pt x="8577" y="555"/>
                        <a:pt x="6840" y="555"/>
                        <a:pt x="5213" y="1"/>
                      </a:cubicBezTo>
                      <a:cubicBezTo>
                        <a:pt x="3365" y="555"/>
                        <a:pt x="1590" y="555"/>
                        <a:pt x="0" y="1"/>
                      </a:cubicBezTo>
                      <a:lnTo>
                        <a:pt x="0" y="10759"/>
                      </a:lnTo>
                      <a:lnTo>
                        <a:pt x="5213" y="10759"/>
                      </a:lnTo>
                      <a:lnTo>
                        <a:pt x="10426" y="10759"/>
                      </a:lnTo>
                      <a:lnTo>
                        <a:pt x="15639" y="10759"/>
                      </a:lnTo>
                      <a:lnTo>
                        <a:pt x="20889" y="10759"/>
                      </a:lnTo>
                      <a:lnTo>
                        <a:pt x="26102" y="10759"/>
                      </a:lnTo>
                      <a:lnTo>
                        <a:pt x="31314" y="10759"/>
                      </a:lnTo>
                      <a:lnTo>
                        <a:pt x="31314" y="1"/>
                      </a:lnTo>
                      <a:cubicBezTo>
                        <a:pt x="29466" y="555"/>
                        <a:pt x="27728" y="555"/>
                        <a:pt x="2610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345;p13"/>
                <p:cNvSpPr/>
                <p:nvPr/>
              </p:nvSpPr>
              <p:spPr>
                <a:xfrm>
                  <a:off x="4612788" y="3855375"/>
                  <a:ext cx="782875" cy="26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15" h="10760" extrusionOk="0">
                      <a:moveTo>
                        <a:pt x="26101" y="1"/>
                      </a:moveTo>
                      <a:cubicBezTo>
                        <a:pt x="24253" y="555"/>
                        <a:pt x="22515" y="555"/>
                        <a:pt x="20889" y="1"/>
                      </a:cubicBezTo>
                      <a:cubicBezTo>
                        <a:pt x="19040" y="555"/>
                        <a:pt x="17265" y="555"/>
                        <a:pt x="15676" y="1"/>
                      </a:cubicBezTo>
                      <a:cubicBezTo>
                        <a:pt x="13827" y="555"/>
                        <a:pt x="12053" y="555"/>
                        <a:pt x="10426" y="1"/>
                      </a:cubicBezTo>
                      <a:cubicBezTo>
                        <a:pt x="8577" y="555"/>
                        <a:pt x="6840" y="555"/>
                        <a:pt x="5213" y="1"/>
                      </a:cubicBezTo>
                      <a:cubicBezTo>
                        <a:pt x="3364" y="555"/>
                        <a:pt x="1590" y="555"/>
                        <a:pt x="0" y="1"/>
                      </a:cubicBezTo>
                      <a:lnTo>
                        <a:pt x="0" y="10759"/>
                      </a:lnTo>
                      <a:lnTo>
                        <a:pt x="5213" y="10759"/>
                      </a:lnTo>
                      <a:lnTo>
                        <a:pt x="10389" y="10759"/>
                      </a:lnTo>
                      <a:lnTo>
                        <a:pt x="15602" y="10759"/>
                      </a:lnTo>
                      <a:lnTo>
                        <a:pt x="20852" y="10759"/>
                      </a:lnTo>
                      <a:lnTo>
                        <a:pt x="26101" y="10759"/>
                      </a:lnTo>
                      <a:lnTo>
                        <a:pt x="31314" y="10759"/>
                      </a:lnTo>
                      <a:lnTo>
                        <a:pt x="31314" y="1"/>
                      </a:lnTo>
                      <a:cubicBezTo>
                        <a:pt x="29540" y="555"/>
                        <a:pt x="27765" y="555"/>
                        <a:pt x="2610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" name="Google Shape;346;p13"/>
                <p:cNvSpPr/>
                <p:nvPr/>
              </p:nvSpPr>
              <p:spPr>
                <a:xfrm>
                  <a:off x="3591763" y="3855375"/>
                  <a:ext cx="131275" cy="26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1" h="10760" extrusionOk="0">
                      <a:moveTo>
                        <a:pt x="0" y="1"/>
                      </a:moveTo>
                      <a:lnTo>
                        <a:pt x="0" y="10759"/>
                      </a:lnTo>
                      <a:lnTo>
                        <a:pt x="5250" y="10759"/>
                      </a:lnTo>
                      <a:lnTo>
                        <a:pt x="5250" y="1"/>
                      </a:lnTo>
                      <a:cubicBezTo>
                        <a:pt x="3402" y="555"/>
                        <a:pt x="1664" y="555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" name="Google Shape;347;p13"/>
                <p:cNvSpPr/>
                <p:nvPr/>
              </p:nvSpPr>
              <p:spPr>
                <a:xfrm>
                  <a:off x="3716413" y="3855375"/>
                  <a:ext cx="914125" cy="26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65" h="10760" extrusionOk="0">
                      <a:moveTo>
                        <a:pt x="31351" y="1"/>
                      </a:moveTo>
                      <a:lnTo>
                        <a:pt x="31351" y="1"/>
                      </a:lnTo>
                      <a:lnTo>
                        <a:pt x="31351" y="1"/>
                      </a:lnTo>
                      <a:lnTo>
                        <a:pt x="31351" y="1"/>
                      </a:lnTo>
                      <a:cubicBezTo>
                        <a:pt x="29503" y="555"/>
                        <a:pt x="27728" y="555"/>
                        <a:pt x="26102" y="1"/>
                      </a:cubicBezTo>
                      <a:cubicBezTo>
                        <a:pt x="24253" y="555"/>
                        <a:pt x="22515" y="555"/>
                        <a:pt x="20889" y="1"/>
                      </a:cubicBezTo>
                      <a:cubicBezTo>
                        <a:pt x="19040" y="555"/>
                        <a:pt x="17303" y="555"/>
                        <a:pt x="15676" y="1"/>
                      </a:cubicBezTo>
                      <a:cubicBezTo>
                        <a:pt x="13827" y="555"/>
                        <a:pt x="12053" y="555"/>
                        <a:pt x="10463" y="1"/>
                      </a:cubicBezTo>
                      <a:cubicBezTo>
                        <a:pt x="8614" y="555"/>
                        <a:pt x="6840" y="555"/>
                        <a:pt x="5213" y="1"/>
                      </a:cubicBezTo>
                      <a:cubicBezTo>
                        <a:pt x="3365" y="555"/>
                        <a:pt x="1627" y="555"/>
                        <a:pt x="0" y="1"/>
                      </a:cubicBezTo>
                      <a:lnTo>
                        <a:pt x="0" y="10759"/>
                      </a:lnTo>
                      <a:lnTo>
                        <a:pt x="5213" y="10759"/>
                      </a:lnTo>
                      <a:lnTo>
                        <a:pt x="10463" y="10759"/>
                      </a:lnTo>
                      <a:lnTo>
                        <a:pt x="15676" y="10759"/>
                      </a:lnTo>
                      <a:lnTo>
                        <a:pt x="20889" y="10759"/>
                      </a:lnTo>
                      <a:lnTo>
                        <a:pt x="26102" y="10759"/>
                      </a:lnTo>
                      <a:lnTo>
                        <a:pt x="31351" y="10759"/>
                      </a:lnTo>
                      <a:lnTo>
                        <a:pt x="31351" y="10759"/>
                      </a:lnTo>
                      <a:lnTo>
                        <a:pt x="36564" y="10759"/>
                      </a:lnTo>
                      <a:lnTo>
                        <a:pt x="36564" y="1"/>
                      </a:lnTo>
                      <a:cubicBezTo>
                        <a:pt x="34753" y="555"/>
                        <a:pt x="33015" y="555"/>
                        <a:pt x="3135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48" name="Google Shape;348;p13"/>
              <p:cNvSpPr/>
              <p:nvPr/>
            </p:nvSpPr>
            <p:spPr>
              <a:xfrm>
                <a:off x="245" y="4730452"/>
                <a:ext cx="4632161" cy="253752"/>
              </a:xfrm>
              <a:custGeom>
                <a:avLst/>
                <a:gdLst/>
                <a:ahLst/>
                <a:cxnLst/>
                <a:rect l="l" t="t" r="r" b="b"/>
                <a:pathLst>
                  <a:path w="103408" h="4770" extrusionOk="0">
                    <a:moveTo>
                      <a:pt x="70873" y="3882"/>
                    </a:moveTo>
                    <a:cubicBezTo>
                      <a:pt x="70873" y="2847"/>
                      <a:pt x="27247" y="4215"/>
                      <a:pt x="26841" y="2551"/>
                    </a:cubicBezTo>
                    <a:cubicBezTo>
                      <a:pt x="26471" y="850"/>
                      <a:pt x="102742" y="2255"/>
                      <a:pt x="103111" y="1183"/>
                    </a:cubicBezTo>
                    <a:cubicBezTo>
                      <a:pt x="103407" y="259"/>
                      <a:pt x="20149" y="0"/>
                      <a:pt x="0" y="0"/>
                    </a:cubicBezTo>
                    <a:lnTo>
                      <a:pt x="0" y="4252"/>
                    </a:lnTo>
                    <a:cubicBezTo>
                      <a:pt x="16082" y="4400"/>
                      <a:pt x="70873" y="4769"/>
                      <a:pt x="70873" y="388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3"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9" name="Google Shape;579;p22"/>
          <p:cNvGrpSpPr/>
          <p:nvPr/>
        </p:nvGrpSpPr>
        <p:grpSpPr>
          <a:xfrm>
            <a:off x="-17738" y="1959052"/>
            <a:ext cx="9161863" cy="3184445"/>
            <a:chOff x="-17738" y="1959052"/>
            <a:chExt cx="9161863" cy="3184445"/>
          </a:xfrm>
        </p:grpSpPr>
        <p:sp>
          <p:nvSpPr>
            <p:cNvPr id="580" name="Google Shape;580;p22"/>
            <p:cNvSpPr/>
            <p:nvPr/>
          </p:nvSpPr>
          <p:spPr>
            <a:xfrm>
              <a:off x="-17738" y="2387812"/>
              <a:ext cx="6016998" cy="2211624"/>
            </a:xfrm>
            <a:custGeom>
              <a:avLst/>
              <a:gdLst/>
              <a:ahLst/>
              <a:cxnLst/>
              <a:rect l="l" t="t" r="r" b="b"/>
              <a:pathLst>
                <a:path w="135092" h="49652" extrusionOk="0">
                  <a:moveTo>
                    <a:pt x="7691" y="38450"/>
                  </a:moveTo>
                  <a:cubicBezTo>
                    <a:pt x="10944" y="45104"/>
                    <a:pt x="17858" y="49652"/>
                    <a:pt x="25954" y="49652"/>
                  </a:cubicBezTo>
                  <a:cubicBezTo>
                    <a:pt x="35567" y="49652"/>
                    <a:pt x="43552" y="43145"/>
                    <a:pt x="45623" y="34420"/>
                  </a:cubicBezTo>
                  <a:cubicBezTo>
                    <a:pt x="48765" y="34974"/>
                    <a:pt x="52351" y="35307"/>
                    <a:pt x="56049" y="35307"/>
                  </a:cubicBezTo>
                  <a:cubicBezTo>
                    <a:pt x="69358" y="35307"/>
                    <a:pt x="80116" y="31240"/>
                    <a:pt x="80116" y="26249"/>
                  </a:cubicBezTo>
                  <a:cubicBezTo>
                    <a:pt x="80116" y="25251"/>
                    <a:pt x="79710" y="24290"/>
                    <a:pt x="78970" y="23402"/>
                  </a:cubicBezTo>
                  <a:lnTo>
                    <a:pt x="135092" y="23402"/>
                  </a:lnTo>
                  <a:cubicBezTo>
                    <a:pt x="134057" y="22959"/>
                    <a:pt x="131321" y="22626"/>
                    <a:pt x="128031" y="22626"/>
                  </a:cubicBezTo>
                  <a:cubicBezTo>
                    <a:pt x="127846" y="21665"/>
                    <a:pt x="126330" y="20888"/>
                    <a:pt x="124296" y="20704"/>
                  </a:cubicBezTo>
                  <a:cubicBezTo>
                    <a:pt x="123668" y="19447"/>
                    <a:pt x="122041" y="18559"/>
                    <a:pt x="120119" y="18559"/>
                  </a:cubicBezTo>
                  <a:cubicBezTo>
                    <a:pt x="119564" y="18559"/>
                    <a:pt x="119010" y="18670"/>
                    <a:pt x="118492" y="18781"/>
                  </a:cubicBezTo>
                  <a:cubicBezTo>
                    <a:pt x="117531" y="17783"/>
                    <a:pt x="115904" y="17117"/>
                    <a:pt x="114056" y="17117"/>
                  </a:cubicBezTo>
                  <a:cubicBezTo>
                    <a:pt x="113390" y="17117"/>
                    <a:pt x="112688" y="17228"/>
                    <a:pt x="112096" y="17413"/>
                  </a:cubicBezTo>
                  <a:cubicBezTo>
                    <a:pt x="109989" y="16119"/>
                    <a:pt x="106551" y="15269"/>
                    <a:pt x="102595" y="15269"/>
                  </a:cubicBezTo>
                  <a:cubicBezTo>
                    <a:pt x="101596" y="15269"/>
                    <a:pt x="100635" y="15343"/>
                    <a:pt x="99711" y="15454"/>
                  </a:cubicBezTo>
                  <a:cubicBezTo>
                    <a:pt x="98602" y="12015"/>
                    <a:pt x="94350" y="9354"/>
                    <a:pt x="89174" y="9354"/>
                  </a:cubicBezTo>
                  <a:cubicBezTo>
                    <a:pt x="83998" y="9354"/>
                    <a:pt x="79673" y="12015"/>
                    <a:pt x="78638" y="15528"/>
                  </a:cubicBezTo>
                  <a:cubicBezTo>
                    <a:pt x="77935" y="15343"/>
                    <a:pt x="77196" y="15232"/>
                    <a:pt x="76456" y="15232"/>
                  </a:cubicBezTo>
                  <a:cubicBezTo>
                    <a:pt x="73905" y="15232"/>
                    <a:pt x="71724" y="16267"/>
                    <a:pt x="70578" y="17783"/>
                  </a:cubicBezTo>
                  <a:cubicBezTo>
                    <a:pt x="69654" y="17635"/>
                    <a:pt x="68693" y="17561"/>
                    <a:pt x="67620" y="17561"/>
                  </a:cubicBezTo>
                  <a:cubicBezTo>
                    <a:pt x="66622" y="17561"/>
                    <a:pt x="65698" y="17635"/>
                    <a:pt x="64774" y="17746"/>
                  </a:cubicBezTo>
                  <a:cubicBezTo>
                    <a:pt x="63406" y="17561"/>
                    <a:pt x="62038" y="17376"/>
                    <a:pt x="60596" y="17265"/>
                  </a:cubicBezTo>
                  <a:cubicBezTo>
                    <a:pt x="59783" y="12644"/>
                    <a:pt x="53904" y="9058"/>
                    <a:pt x="46732" y="9058"/>
                  </a:cubicBezTo>
                  <a:cubicBezTo>
                    <a:pt x="42148" y="9058"/>
                    <a:pt x="38155" y="10463"/>
                    <a:pt x="35604" y="12755"/>
                  </a:cubicBezTo>
                  <a:cubicBezTo>
                    <a:pt x="32720" y="11202"/>
                    <a:pt x="29504" y="10389"/>
                    <a:pt x="25991" y="10389"/>
                  </a:cubicBezTo>
                  <a:cubicBezTo>
                    <a:pt x="24513" y="10389"/>
                    <a:pt x="23034" y="10574"/>
                    <a:pt x="21629" y="10832"/>
                  </a:cubicBezTo>
                  <a:cubicBezTo>
                    <a:pt x="20335" y="7801"/>
                    <a:pt x="17192" y="5620"/>
                    <a:pt x="13606" y="5620"/>
                  </a:cubicBezTo>
                  <a:cubicBezTo>
                    <a:pt x="12201" y="5620"/>
                    <a:pt x="10907" y="5952"/>
                    <a:pt x="9761" y="6507"/>
                  </a:cubicBezTo>
                  <a:cubicBezTo>
                    <a:pt x="8615" y="5952"/>
                    <a:pt x="7358" y="5546"/>
                    <a:pt x="6101" y="5250"/>
                  </a:cubicBezTo>
                  <a:cubicBezTo>
                    <a:pt x="5177" y="3143"/>
                    <a:pt x="2959" y="1294"/>
                    <a:pt x="1" y="0"/>
                  </a:cubicBezTo>
                  <a:lnTo>
                    <a:pt x="1" y="39189"/>
                  </a:lnTo>
                  <a:cubicBezTo>
                    <a:pt x="703" y="39263"/>
                    <a:pt x="1406" y="39300"/>
                    <a:pt x="2108" y="39300"/>
                  </a:cubicBezTo>
                  <a:cubicBezTo>
                    <a:pt x="3994" y="39300"/>
                    <a:pt x="5879" y="39004"/>
                    <a:pt x="7691" y="3845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2"/>
            <p:cNvSpPr/>
            <p:nvPr/>
          </p:nvSpPr>
          <p:spPr>
            <a:xfrm>
              <a:off x="1094246" y="1959052"/>
              <a:ext cx="8049774" cy="2614462"/>
            </a:xfrm>
            <a:custGeom>
              <a:avLst/>
              <a:gdLst/>
              <a:ahLst/>
              <a:cxnLst/>
              <a:rect l="l" t="t" r="r" b="b"/>
              <a:pathLst>
                <a:path w="183043" h="59450" extrusionOk="0">
                  <a:moveTo>
                    <a:pt x="181379" y="11018"/>
                  </a:moveTo>
                  <a:cubicBezTo>
                    <a:pt x="181194" y="11018"/>
                    <a:pt x="180972" y="11018"/>
                    <a:pt x="180787" y="11092"/>
                  </a:cubicBezTo>
                  <a:cubicBezTo>
                    <a:pt x="179641" y="4807"/>
                    <a:pt x="173060" y="1"/>
                    <a:pt x="165185" y="1"/>
                  </a:cubicBezTo>
                  <a:cubicBezTo>
                    <a:pt x="158568" y="1"/>
                    <a:pt x="152911" y="3365"/>
                    <a:pt x="150545" y="8134"/>
                  </a:cubicBezTo>
                  <a:cubicBezTo>
                    <a:pt x="148992" y="7839"/>
                    <a:pt x="147366" y="7691"/>
                    <a:pt x="145665" y="7691"/>
                  </a:cubicBezTo>
                  <a:cubicBezTo>
                    <a:pt x="137568" y="7691"/>
                    <a:pt x="130840" y="10833"/>
                    <a:pt x="128991" y="15048"/>
                  </a:cubicBezTo>
                  <a:cubicBezTo>
                    <a:pt x="127697" y="15344"/>
                    <a:pt x="126477" y="15750"/>
                    <a:pt x="125331" y="16305"/>
                  </a:cubicBezTo>
                  <a:cubicBezTo>
                    <a:pt x="124185" y="15750"/>
                    <a:pt x="122891" y="15418"/>
                    <a:pt x="121486" y="15418"/>
                  </a:cubicBezTo>
                  <a:cubicBezTo>
                    <a:pt x="117826" y="15418"/>
                    <a:pt x="114757" y="17599"/>
                    <a:pt x="113463" y="20631"/>
                  </a:cubicBezTo>
                  <a:cubicBezTo>
                    <a:pt x="112058" y="20335"/>
                    <a:pt x="110580" y="20187"/>
                    <a:pt x="109101" y="20187"/>
                  </a:cubicBezTo>
                  <a:cubicBezTo>
                    <a:pt x="105626" y="20187"/>
                    <a:pt x="102372" y="21074"/>
                    <a:pt x="99488" y="22553"/>
                  </a:cubicBezTo>
                  <a:cubicBezTo>
                    <a:pt x="96937" y="20261"/>
                    <a:pt x="92871" y="18856"/>
                    <a:pt x="88360" y="18856"/>
                  </a:cubicBezTo>
                  <a:cubicBezTo>
                    <a:pt x="81188" y="18856"/>
                    <a:pt x="75273" y="22442"/>
                    <a:pt x="74496" y="27063"/>
                  </a:cubicBezTo>
                  <a:cubicBezTo>
                    <a:pt x="73054" y="27174"/>
                    <a:pt x="71686" y="27359"/>
                    <a:pt x="70319" y="27544"/>
                  </a:cubicBezTo>
                  <a:cubicBezTo>
                    <a:pt x="69468" y="27396"/>
                    <a:pt x="68470" y="27359"/>
                    <a:pt x="67472" y="27359"/>
                  </a:cubicBezTo>
                  <a:cubicBezTo>
                    <a:pt x="66474" y="27359"/>
                    <a:pt x="65438" y="27433"/>
                    <a:pt x="64514" y="27581"/>
                  </a:cubicBezTo>
                  <a:cubicBezTo>
                    <a:pt x="63368" y="26102"/>
                    <a:pt x="61187" y="25030"/>
                    <a:pt x="58636" y="25030"/>
                  </a:cubicBezTo>
                  <a:cubicBezTo>
                    <a:pt x="57859" y="25030"/>
                    <a:pt x="57157" y="25141"/>
                    <a:pt x="56491" y="25289"/>
                  </a:cubicBezTo>
                  <a:cubicBezTo>
                    <a:pt x="55419" y="21777"/>
                    <a:pt x="51131" y="19152"/>
                    <a:pt x="45918" y="19152"/>
                  </a:cubicBezTo>
                  <a:cubicBezTo>
                    <a:pt x="40816" y="19152"/>
                    <a:pt x="36490" y="21740"/>
                    <a:pt x="35381" y="25252"/>
                  </a:cubicBezTo>
                  <a:cubicBezTo>
                    <a:pt x="34457" y="25178"/>
                    <a:pt x="33496" y="25067"/>
                    <a:pt x="32497" y="25067"/>
                  </a:cubicBezTo>
                  <a:cubicBezTo>
                    <a:pt x="28542" y="25067"/>
                    <a:pt x="25103" y="25917"/>
                    <a:pt x="22996" y="27211"/>
                  </a:cubicBezTo>
                  <a:cubicBezTo>
                    <a:pt x="22404" y="27027"/>
                    <a:pt x="21702" y="26916"/>
                    <a:pt x="21037" y="26916"/>
                  </a:cubicBezTo>
                  <a:cubicBezTo>
                    <a:pt x="19188" y="26916"/>
                    <a:pt x="17561" y="27581"/>
                    <a:pt x="16600" y="28579"/>
                  </a:cubicBezTo>
                  <a:cubicBezTo>
                    <a:pt x="16082" y="28431"/>
                    <a:pt x="15528" y="28357"/>
                    <a:pt x="14973" y="28357"/>
                  </a:cubicBezTo>
                  <a:cubicBezTo>
                    <a:pt x="13014" y="28357"/>
                    <a:pt x="11424" y="29245"/>
                    <a:pt x="10796" y="30465"/>
                  </a:cubicBezTo>
                  <a:cubicBezTo>
                    <a:pt x="8836" y="30650"/>
                    <a:pt x="7246" y="31463"/>
                    <a:pt x="7062" y="32424"/>
                  </a:cubicBezTo>
                  <a:cubicBezTo>
                    <a:pt x="3771" y="32424"/>
                    <a:pt x="1072" y="32757"/>
                    <a:pt x="0" y="33201"/>
                  </a:cubicBezTo>
                  <a:lnTo>
                    <a:pt x="56159" y="33201"/>
                  </a:lnTo>
                  <a:cubicBezTo>
                    <a:pt x="55419" y="34088"/>
                    <a:pt x="55013" y="35012"/>
                    <a:pt x="55013" y="36010"/>
                  </a:cubicBezTo>
                  <a:cubicBezTo>
                    <a:pt x="55013" y="41001"/>
                    <a:pt x="65771" y="45068"/>
                    <a:pt x="79081" y="45068"/>
                  </a:cubicBezTo>
                  <a:cubicBezTo>
                    <a:pt x="82815" y="45068"/>
                    <a:pt x="86327" y="44772"/>
                    <a:pt x="89469" y="44218"/>
                  </a:cubicBezTo>
                  <a:cubicBezTo>
                    <a:pt x="91503" y="52943"/>
                    <a:pt x="99525" y="59450"/>
                    <a:pt x="109175" y="59450"/>
                  </a:cubicBezTo>
                  <a:cubicBezTo>
                    <a:pt x="117197" y="59450"/>
                    <a:pt x="124185" y="54865"/>
                    <a:pt x="127401" y="48211"/>
                  </a:cubicBezTo>
                  <a:cubicBezTo>
                    <a:pt x="129213" y="48839"/>
                    <a:pt x="131098" y="49135"/>
                    <a:pt x="133095" y="49135"/>
                  </a:cubicBezTo>
                  <a:cubicBezTo>
                    <a:pt x="139343" y="49135"/>
                    <a:pt x="144851" y="45992"/>
                    <a:pt x="147994" y="41297"/>
                  </a:cubicBezTo>
                  <a:cubicBezTo>
                    <a:pt x="150508" y="42295"/>
                    <a:pt x="153355" y="42887"/>
                    <a:pt x="156238" y="42887"/>
                  </a:cubicBezTo>
                  <a:cubicBezTo>
                    <a:pt x="161414" y="42887"/>
                    <a:pt x="166184" y="41112"/>
                    <a:pt x="169918" y="38192"/>
                  </a:cubicBezTo>
                  <a:cubicBezTo>
                    <a:pt x="171951" y="43663"/>
                    <a:pt x="176942" y="47730"/>
                    <a:pt x="183042" y="48654"/>
                  </a:cubicBezTo>
                  <a:lnTo>
                    <a:pt x="183042" y="11166"/>
                  </a:lnTo>
                  <a:cubicBezTo>
                    <a:pt x="182488" y="11092"/>
                    <a:pt x="181933" y="11018"/>
                    <a:pt x="181379" y="110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2" name="Google Shape;582;p22"/>
            <p:cNvGrpSpPr/>
            <p:nvPr/>
          </p:nvGrpSpPr>
          <p:grpSpPr>
            <a:xfrm>
              <a:off x="50" y="3386550"/>
              <a:ext cx="9144075" cy="1756500"/>
              <a:chOff x="50" y="3386550"/>
              <a:chExt cx="9144075" cy="1756500"/>
            </a:xfrm>
          </p:grpSpPr>
          <p:sp>
            <p:nvSpPr>
              <p:cNvPr id="583" name="Google Shape;583;p22"/>
              <p:cNvSpPr/>
              <p:nvPr/>
            </p:nvSpPr>
            <p:spPr>
              <a:xfrm>
                <a:off x="425" y="3386550"/>
                <a:ext cx="9143700" cy="1756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84" name="Google Shape;584;p22"/>
              <p:cNvGrpSpPr/>
              <p:nvPr/>
            </p:nvGrpSpPr>
            <p:grpSpPr>
              <a:xfrm>
                <a:off x="50" y="3760345"/>
                <a:ext cx="9143690" cy="573892"/>
                <a:chOff x="1158325" y="3855375"/>
                <a:chExt cx="5158640" cy="269699"/>
              </a:xfrm>
            </p:grpSpPr>
            <p:sp>
              <p:nvSpPr>
                <p:cNvPr id="585" name="Google Shape;585;p22"/>
                <p:cNvSpPr/>
                <p:nvPr/>
              </p:nvSpPr>
              <p:spPr>
                <a:xfrm>
                  <a:off x="5564590" y="3855375"/>
                  <a:ext cx="752375" cy="26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95" h="10760" extrusionOk="0">
                      <a:moveTo>
                        <a:pt x="26138" y="1"/>
                      </a:moveTo>
                      <a:cubicBezTo>
                        <a:pt x="24290" y="555"/>
                        <a:pt x="22515" y="555"/>
                        <a:pt x="20889" y="1"/>
                      </a:cubicBezTo>
                      <a:cubicBezTo>
                        <a:pt x="19040" y="555"/>
                        <a:pt x="17302" y="555"/>
                        <a:pt x="15676" y="1"/>
                      </a:cubicBezTo>
                      <a:cubicBezTo>
                        <a:pt x="13827" y="555"/>
                        <a:pt x="12053" y="555"/>
                        <a:pt x="10463" y="1"/>
                      </a:cubicBezTo>
                      <a:cubicBezTo>
                        <a:pt x="8614" y="555"/>
                        <a:pt x="6840" y="555"/>
                        <a:pt x="5213" y="1"/>
                      </a:cubicBezTo>
                      <a:cubicBezTo>
                        <a:pt x="3364" y="555"/>
                        <a:pt x="1627" y="555"/>
                        <a:pt x="0" y="1"/>
                      </a:cubicBezTo>
                      <a:lnTo>
                        <a:pt x="0" y="10759"/>
                      </a:lnTo>
                      <a:lnTo>
                        <a:pt x="5213" y="10759"/>
                      </a:lnTo>
                      <a:lnTo>
                        <a:pt x="10463" y="10759"/>
                      </a:lnTo>
                      <a:lnTo>
                        <a:pt x="15676" y="10759"/>
                      </a:lnTo>
                      <a:lnTo>
                        <a:pt x="20889" y="10759"/>
                      </a:lnTo>
                      <a:lnTo>
                        <a:pt x="26138" y="10759"/>
                      </a:lnTo>
                      <a:lnTo>
                        <a:pt x="30094" y="10759"/>
                      </a:lnTo>
                      <a:lnTo>
                        <a:pt x="30094" y="296"/>
                      </a:lnTo>
                      <a:cubicBezTo>
                        <a:pt x="28726" y="518"/>
                        <a:pt x="27432" y="407"/>
                        <a:pt x="2613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6" name="Google Shape;586;p22"/>
                <p:cNvSpPr/>
                <p:nvPr/>
              </p:nvSpPr>
              <p:spPr>
                <a:xfrm>
                  <a:off x="1794063" y="3855375"/>
                  <a:ext cx="131275" cy="26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1" h="10760" extrusionOk="0">
                      <a:moveTo>
                        <a:pt x="1" y="1"/>
                      </a:moveTo>
                      <a:lnTo>
                        <a:pt x="1" y="10759"/>
                      </a:lnTo>
                      <a:lnTo>
                        <a:pt x="5250" y="10759"/>
                      </a:lnTo>
                      <a:lnTo>
                        <a:pt x="5250" y="1"/>
                      </a:lnTo>
                      <a:cubicBezTo>
                        <a:pt x="3402" y="555"/>
                        <a:pt x="1627" y="555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7" name="Google Shape;587;p22"/>
                <p:cNvSpPr/>
                <p:nvPr/>
              </p:nvSpPr>
              <p:spPr>
                <a:xfrm>
                  <a:off x="1915775" y="3855375"/>
                  <a:ext cx="912275" cy="26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91" h="10760" extrusionOk="0">
                      <a:moveTo>
                        <a:pt x="31352" y="1"/>
                      </a:moveTo>
                      <a:lnTo>
                        <a:pt x="31352" y="1"/>
                      </a:lnTo>
                      <a:lnTo>
                        <a:pt x="31352" y="1"/>
                      </a:lnTo>
                      <a:lnTo>
                        <a:pt x="31352" y="1"/>
                      </a:lnTo>
                      <a:cubicBezTo>
                        <a:pt x="29503" y="555"/>
                        <a:pt x="27728" y="555"/>
                        <a:pt x="26139" y="1"/>
                      </a:cubicBezTo>
                      <a:cubicBezTo>
                        <a:pt x="24290" y="555"/>
                        <a:pt x="22516" y="555"/>
                        <a:pt x="20889" y="1"/>
                      </a:cubicBezTo>
                      <a:cubicBezTo>
                        <a:pt x="19040" y="555"/>
                        <a:pt x="17303" y="555"/>
                        <a:pt x="15676" y="1"/>
                      </a:cubicBezTo>
                      <a:cubicBezTo>
                        <a:pt x="13827" y="555"/>
                        <a:pt x="12090" y="555"/>
                        <a:pt x="10463" y="1"/>
                      </a:cubicBezTo>
                      <a:cubicBezTo>
                        <a:pt x="8615" y="555"/>
                        <a:pt x="6840" y="555"/>
                        <a:pt x="5250" y="1"/>
                      </a:cubicBezTo>
                      <a:cubicBezTo>
                        <a:pt x="3402" y="555"/>
                        <a:pt x="1627" y="555"/>
                        <a:pt x="0" y="1"/>
                      </a:cubicBezTo>
                      <a:lnTo>
                        <a:pt x="0" y="10759"/>
                      </a:lnTo>
                      <a:lnTo>
                        <a:pt x="5250" y="10759"/>
                      </a:lnTo>
                      <a:lnTo>
                        <a:pt x="10463" y="10759"/>
                      </a:lnTo>
                      <a:lnTo>
                        <a:pt x="15602" y="10759"/>
                      </a:lnTo>
                      <a:lnTo>
                        <a:pt x="20815" y="10759"/>
                      </a:lnTo>
                      <a:lnTo>
                        <a:pt x="26028" y="10759"/>
                      </a:lnTo>
                      <a:lnTo>
                        <a:pt x="31241" y="10759"/>
                      </a:lnTo>
                      <a:lnTo>
                        <a:pt x="31241" y="10759"/>
                      </a:lnTo>
                      <a:lnTo>
                        <a:pt x="36490" y="10759"/>
                      </a:lnTo>
                      <a:lnTo>
                        <a:pt x="36490" y="1"/>
                      </a:lnTo>
                      <a:cubicBezTo>
                        <a:pt x="34716" y="555"/>
                        <a:pt x="32978" y="555"/>
                        <a:pt x="3135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8" name="Google Shape;588;p22"/>
                <p:cNvSpPr/>
                <p:nvPr/>
              </p:nvSpPr>
              <p:spPr>
                <a:xfrm>
                  <a:off x="1158325" y="3855375"/>
                  <a:ext cx="641475" cy="26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59" h="10760" extrusionOk="0">
                      <a:moveTo>
                        <a:pt x="9946" y="10759"/>
                      </a:moveTo>
                      <a:lnTo>
                        <a:pt x="15233" y="10759"/>
                      </a:lnTo>
                      <a:lnTo>
                        <a:pt x="20446" y="10759"/>
                      </a:lnTo>
                      <a:lnTo>
                        <a:pt x="25659" y="10759"/>
                      </a:lnTo>
                      <a:lnTo>
                        <a:pt x="25659" y="1"/>
                      </a:lnTo>
                      <a:cubicBezTo>
                        <a:pt x="23810" y="555"/>
                        <a:pt x="22072" y="555"/>
                        <a:pt x="20446" y="1"/>
                      </a:cubicBezTo>
                      <a:cubicBezTo>
                        <a:pt x="18597" y="555"/>
                        <a:pt x="16823" y="555"/>
                        <a:pt x="15233" y="1"/>
                      </a:cubicBezTo>
                      <a:cubicBezTo>
                        <a:pt x="13384" y="555"/>
                        <a:pt x="11610" y="555"/>
                        <a:pt x="9983" y="1"/>
                      </a:cubicBezTo>
                      <a:cubicBezTo>
                        <a:pt x="8135" y="555"/>
                        <a:pt x="6397" y="555"/>
                        <a:pt x="4770" y="1"/>
                      </a:cubicBezTo>
                      <a:cubicBezTo>
                        <a:pt x="3107" y="518"/>
                        <a:pt x="1517" y="555"/>
                        <a:pt x="1" y="149"/>
                      </a:cubicBezTo>
                      <a:lnTo>
                        <a:pt x="1" y="10759"/>
                      </a:lnTo>
                      <a:lnTo>
                        <a:pt x="4770" y="1075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9" name="Google Shape;589;p22"/>
                <p:cNvSpPr/>
                <p:nvPr/>
              </p:nvSpPr>
              <p:spPr>
                <a:xfrm>
                  <a:off x="5435020" y="3855375"/>
                  <a:ext cx="130350" cy="26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4" h="10760" extrusionOk="0">
                      <a:moveTo>
                        <a:pt x="0" y="1"/>
                      </a:moveTo>
                      <a:lnTo>
                        <a:pt x="0" y="10759"/>
                      </a:lnTo>
                      <a:lnTo>
                        <a:pt x="5213" y="10759"/>
                      </a:lnTo>
                      <a:lnTo>
                        <a:pt x="5213" y="1"/>
                      </a:lnTo>
                      <a:cubicBezTo>
                        <a:pt x="3365" y="555"/>
                        <a:pt x="1590" y="555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0" name="Google Shape;590;p22"/>
                <p:cNvSpPr/>
                <p:nvPr/>
              </p:nvSpPr>
              <p:spPr>
                <a:xfrm>
                  <a:off x="2827220" y="3855375"/>
                  <a:ext cx="782875" cy="26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15" h="10760" extrusionOk="0">
                      <a:moveTo>
                        <a:pt x="26102" y="1"/>
                      </a:moveTo>
                      <a:cubicBezTo>
                        <a:pt x="24253" y="555"/>
                        <a:pt x="22478" y="555"/>
                        <a:pt x="20889" y="1"/>
                      </a:cubicBezTo>
                      <a:cubicBezTo>
                        <a:pt x="19040" y="555"/>
                        <a:pt x="17266" y="555"/>
                        <a:pt x="15639" y="1"/>
                      </a:cubicBezTo>
                      <a:cubicBezTo>
                        <a:pt x="13790" y="555"/>
                        <a:pt x="12053" y="555"/>
                        <a:pt x="10426" y="1"/>
                      </a:cubicBezTo>
                      <a:cubicBezTo>
                        <a:pt x="8577" y="555"/>
                        <a:pt x="6840" y="555"/>
                        <a:pt x="5213" y="1"/>
                      </a:cubicBezTo>
                      <a:cubicBezTo>
                        <a:pt x="3365" y="555"/>
                        <a:pt x="1590" y="555"/>
                        <a:pt x="0" y="1"/>
                      </a:cubicBezTo>
                      <a:lnTo>
                        <a:pt x="0" y="10759"/>
                      </a:lnTo>
                      <a:lnTo>
                        <a:pt x="5213" y="10759"/>
                      </a:lnTo>
                      <a:lnTo>
                        <a:pt x="10426" y="10759"/>
                      </a:lnTo>
                      <a:lnTo>
                        <a:pt x="15639" y="10759"/>
                      </a:lnTo>
                      <a:lnTo>
                        <a:pt x="20889" y="10759"/>
                      </a:lnTo>
                      <a:lnTo>
                        <a:pt x="26102" y="10759"/>
                      </a:lnTo>
                      <a:lnTo>
                        <a:pt x="31314" y="10759"/>
                      </a:lnTo>
                      <a:lnTo>
                        <a:pt x="31314" y="1"/>
                      </a:lnTo>
                      <a:cubicBezTo>
                        <a:pt x="29466" y="555"/>
                        <a:pt x="27728" y="555"/>
                        <a:pt x="2610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" name="Google Shape;591;p22"/>
                <p:cNvSpPr/>
                <p:nvPr/>
              </p:nvSpPr>
              <p:spPr>
                <a:xfrm>
                  <a:off x="4652983" y="3855375"/>
                  <a:ext cx="782875" cy="26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15" h="10760" extrusionOk="0">
                      <a:moveTo>
                        <a:pt x="26101" y="1"/>
                      </a:moveTo>
                      <a:cubicBezTo>
                        <a:pt x="24253" y="555"/>
                        <a:pt x="22515" y="555"/>
                        <a:pt x="20889" y="1"/>
                      </a:cubicBezTo>
                      <a:cubicBezTo>
                        <a:pt x="19040" y="555"/>
                        <a:pt x="17265" y="555"/>
                        <a:pt x="15676" y="1"/>
                      </a:cubicBezTo>
                      <a:cubicBezTo>
                        <a:pt x="13827" y="555"/>
                        <a:pt x="12053" y="555"/>
                        <a:pt x="10426" y="1"/>
                      </a:cubicBezTo>
                      <a:cubicBezTo>
                        <a:pt x="8577" y="555"/>
                        <a:pt x="6840" y="555"/>
                        <a:pt x="5213" y="1"/>
                      </a:cubicBezTo>
                      <a:cubicBezTo>
                        <a:pt x="3364" y="555"/>
                        <a:pt x="1590" y="555"/>
                        <a:pt x="0" y="1"/>
                      </a:cubicBezTo>
                      <a:lnTo>
                        <a:pt x="0" y="10759"/>
                      </a:lnTo>
                      <a:lnTo>
                        <a:pt x="5213" y="10759"/>
                      </a:lnTo>
                      <a:lnTo>
                        <a:pt x="10389" y="10759"/>
                      </a:lnTo>
                      <a:lnTo>
                        <a:pt x="15602" y="10759"/>
                      </a:lnTo>
                      <a:lnTo>
                        <a:pt x="20852" y="10759"/>
                      </a:lnTo>
                      <a:lnTo>
                        <a:pt x="26101" y="10759"/>
                      </a:lnTo>
                      <a:lnTo>
                        <a:pt x="31314" y="10759"/>
                      </a:lnTo>
                      <a:lnTo>
                        <a:pt x="31314" y="1"/>
                      </a:lnTo>
                      <a:cubicBezTo>
                        <a:pt x="29540" y="555"/>
                        <a:pt x="27765" y="555"/>
                        <a:pt x="2610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" name="Google Shape;592;p22"/>
                <p:cNvSpPr/>
                <p:nvPr/>
              </p:nvSpPr>
              <p:spPr>
                <a:xfrm>
                  <a:off x="3609259" y="3855375"/>
                  <a:ext cx="131275" cy="26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1" h="10760" extrusionOk="0">
                      <a:moveTo>
                        <a:pt x="0" y="1"/>
                      </a:moveTo>
                      <a:lnTo>
                        <a:pt x="0" y="10759"/>
                      </a:lnTo>
                      <a:lnTo>
                        <a:pt x="5250" y="10759"/>
                      </a:lnTo>
                      <a:lnTo>
                        <a:pt x="5250" y="1"/>
                      </a:lnTo>
                      <a:cubicBezTo>
                        <a:pt x="3402" y="555"/>
                        <a:pt x="1664" y="555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" name="Google Shape;593;p22"/>
                <p:cNvSpPr/>
                <p:nvPr/>
              </p:nvSpPr>
              <p:spPr>
                <a:xfrm>
                  <a:off x="3739684" y="3856074"/>
                  <a:ext cx="914125" cy="26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65" h="10760" extrusionOk="0">
                      <a:moveTo>
                        <a:pt x="31351" y="1"/>
                      </a:moveTo>
                      <a:lnTo>
                        <a:pt x="31351" y="1"/>
                      </a:lnTo>
                      <a:lnTo>
                        <a:pt x="31351" y="1"/>
                      </a:lnTo>
                      <a:lnTo>
                        <a:pt x="31351" y="1"/>
                      </a:lnTo>
                      <a:cubicBezTo>
                        <a:pt x="29503" y="555"/>
                        <a:pt x="27728" y="555"/>
                        <a:pt x="26102" y="1"/>
                      </a:cubicBezTo>
                      <a:cubicBezTo>
                        <a:pt x="24253" y="555"/>
                        <a:pt x="22515" y="555"/>
                        <a:pt x="20889" y="1"/>
                      </a:cubicBezTo>
                      <a:cubicBezTo>
                        <a:pt x="19040" y="555"/>
                        <a:pt x="17303" y="555"/>
                        <a:pt x="15676" y="1"/>
                      </a:cubicBezTo>
                      <a:cubicBezTo>
                        <a:pt x="13827" y="555"/>
                        <a:pt x="12053" y="555"/>
                        <a:pt x="10463" y="1"/>
                      </a:cubicBezTo>
                      <a:cubicBezTo>
                        <a:pt x="8614" y="555"/>
                        <a:pt x="6840" y="555"/>
                        <a:pt x="5213" y="1"/>
                      </a:cubicBezTo>
                      <a:cubicBezTo>
                        <a:pt x="3365" y="555"/>
                        <a:pt x="1627" y="555"/>
                        <a:pt x="0" y="1"/>
                      </a:cubicBezTo>
                      <a:lnTo>
                        <a:pt x="0" y="10759"/>
                      </a:lnTo>
                      <a:lnTo>
                        <a:pt x="5213" y="10759"/>
                      </a:lnTo>
                      <a:lnTo>
                        <a:pt x="10463" y="10759"/>
                      </a:lnTo>
                      <a:lnTo>
                        <a:pt x="15676" y="10759"/>
                      </a:lnTo>
                      <a:lnTo>
                        <a:pt x="20889" y="10759"/>
                      </a:lnTo>
                      <a:lnTo>
                        <a:pt x="26102" y="10759"/>
                      </a:lnTo>
                      <a:lnTo>
                        <a:pt x="31351" y="10759"/>
                      </a:lnTo>
                      <a:lnTo>
                        <a:pt x="31351" y="10759"/>
                      </a:lnTo>
                      <a:lnTo>
                        <a:pt x="36564" y="10759"/>
                      </a:lnTo>
                      <a:lnTo>
                        <a:pt x="36564" y="1"/>
                      </a:lnTo>
                      <a:cubicBezTo>
                        <a:pt x="34753" y="555"/>
                        <a:pt x="33015" y="555"/>
                        <a:pt x="3135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94" name="Google Shape;594;p22"/>
              <p:cNvGrpSpPr/>
              <p:nvPr/>
            </p:nvGrpSpPr>
            <p:grpSpPr>
              <a:xfrm>
                <a:off x="225" y="3973295"/>
                <a:ext cx="9143350" cy="757213"/>
                <a:chOff x="1157425" y="2298250"/>
                <a:chExt cx="5209292" cy="355850"/>
              </a:xfrm>
            </p:grpSpPr>
            <p:sp>
              <p:nvSpPr>
                <p:cNvPr id="595" name="Google Shape;595;p22"/>
                <p:cNvSpPr/>
                <p:nvPr/>
              </p:nvSpPr>
              <p:spPr>
                <a:xfrm>
                  <a:off x="1760152" y="2298250"/>
                  <a:ext cx="132200" cy="35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8" h="14234" extrusionOk="0">
                      <a:moveTo>
                        <a:pt x="1" y="0"/>
                      </a:moveTo>
                      <a:lnTo>
                        <a:pt x="1" y="14234"/>
                      </a:lnTo>
                      <a:lnTo>
                        <a:pt x="5288" y="14234"/>
                      </a:lnTo>
                      <a:lnTo>
                        <a:pt x="5288" y="0"/>
                      </a:lnTo>
                      <a:cubicBezTo>
                        <a:pt x="3439" y="740"/>
                        <a:pt x="1665" y="740"/>
                        <a:pt x="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" name="Google Shape;596;p22"/>
                <p:cNvSpPr/>
                <p:nvPr/>
              </p:nvSpPr>
              <p:spPr>
                <a:xfrm>
                  <a:off x="1157425" y="2298250"/>
                  <a:ext cx="603550" cy="35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42" h="14234" extrusionOk="0">
                      <a:moveTo>
                        <a:pt x="8318" y="14234"/>
                      </a:moveTo>
                      <a:lnTo>
                        <a:pt x="13605" y="14234"/>
                      </a:lnTo>
                      <a:lnTo>
                        <a:pt x="18855" y="14234"/>
                      </a:lnTo>
                      <a:lnTo>
                        <a:pt x="24142" y="14234"/>
                      </a:lnTo>
                      <a:lnTo>
                        <a:pt x="24142" y="0"/>
                      </a:lnTo>
                      <a:cubicBezTo>
                        <a:pt x="22293" y="740"/>
                        <a:pt x="20519" y="740"/>
                        <a:pt x="18855" y="0"/>
                      </a:cubicBezTo>
                      <a:cubicBezTo>
                        <a:pt x="17007" y="740"/>
                        <a:pt x="15269" y="740"/>
                        <a:pt x="13605" y="0"/>
                      </a:cubicBezTo>
                      <a:cubicBezTo>
                        <a:pt x="11757" y="740"/>
                        <a:pt x="9982" y="740"/>
                        <a:pt x="8318" y="0"/>
                      </a:cubicBezTo>
                      <a:cubicBezTo>
                        <a:pt x="6470" y="740"/>
                        <a:pt x="4695" y="740"/>
                        <a:pt x="3069" y="0"/>
                      </a:cubicBezTo>
                      <a:cubicBezTo>
                        <a:pt x="1996" y="444"/>
                        <a:pt x="961" y="629"/>
                        <a:pt x="0" y="518"/>
                      </a:cubicBezTo>
                      <a:lnTo>
                        <a:pt x="0" y="14234"/>
                      </a:lnTo>
                      <a:lnTo>
                        <a:pt x="3069" y="14234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" name="Google Shape;597;p22"/>
                <p:cNvSpPr/>
                <p:nvPr/>
              </p:nvSpPr>
              <p:spPr>
                <a:xfrm>
                  <a:off x="1891536" y="2298250"/>
                  <a:ext cx="923375" cy="35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35" h="14234" extrusionOk="0">
                      <a:moveTo>
                        <a:pt x="31611" y="0"/>
                      </a:moveTo>
                      <a:lnTo>
                        <a:pt x="31611" y="0"/>
                      </a:lnTo>
                      <a:lnTo>
                        <a:pt x="31611" y="0"/>
                      </a:lnTo>
                      <a:lnTo>
                        <a:pt x="31611" y="0"/>
                      </a:lnTo>
                      <a:cubicBezTo>
                        <a:pt x="29762" y="740"/>
                        <a:pt x="28025" y="740"/>
                        <a:pt x="26361" y="0"/>
                      </a:cubicBezTo>
                      <a:cubicBezTo>
                        <a:pt x="24512" y="740"/>
                        <a:pt x="22738" y="740"/>
                        <a:pt x="21074" y="0"/>
                      </a:cubicBezTo>
                      <a:cubicBezTo>
                        <a:pt x="19226" y="740"/>
                        <a:pt x="17488" y="740"/>
                        <a:pt x="15824" y="0"/>
                      </a:cubicBezTo>
                      <a:cubicBezTo>
                        <a:pt x="13976" y="740"/>
                        <a:pt x="12201" y="740"/>
                        <a:pt x="10537" y="0"/>
                      </a:cubicBezTo>
                      <a:cubicBezTo>
                        <a:pt x="8689" y="740"/>
                        <a:pt x="6951" y="740"/>
                        <a:pt x="5288" y="0"/>
                      </a:cubicBezTo>
                      <a:cubicBezTo>
                        <a:pt x="3439" y="740"/>
                        <a:pt x="1665" y="740"/>
                        <a:pt x="1" y="0"/>
                      </a:cubicBezTo>
                      <a:lnTo>
                        <a:pt x="1" y="14234"/>
                      </a:lnTo>
                      <a:lnTo>
                        <a:pt x="5288" y="14234"/>
                      </a:lnTo>
                      <a:lnTo>
                        <a:pt x="10537" y="14234"/>
                      </a:lnTo>
                      <a:lnTo>
                        <a:pt x="15824" y="14234"/>
                      </a:lnTo>
                      <a:lnTo>
                        <a:pt x="21148" y="14234"/>
                      </a:lnTo>
                      <a:lnTo>
                        <a:pt x="26398" y="14234"/>
                      </a:lnTo>
                      <a:lnTo>
                        <a:pt x="31685" y="14234"/>
                      </a:lnTo>
                      <a:lnTo>
                        <a:pt x="31685" y="14234"/>
                      </a:lnTo>
                      <a:lnTo>
                        <a:pt x="36935" y="14234"/>
                      </a:lnTo>
                      <a:lnTo>
                        <a:pt x="36935" y="0"/>
                      </a:lnTo>
                      <a:cubicBezTo>
                        <a:pt x="35012" y="740"/>
                        <a:pt x="33238" y="740"/>
                        <a:pt x="3161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" name="Google Shape;598;p22"/>
                <p:cNvSpPr/>
                <p:nvPr/>
              </p:nvSpPr>
              <p:spPr>
                <a:xfrm>
                  <a:off x="5446007" y="2298250"/>
                  <a:ext cx="131275" cy="35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1" h="14234" extrusionOk="0">
                      <a:moveTo>
                        <a:pt x="0" y="0"/>
                      </a:moveTo>
                      <a:lnTo>
                        <a:pt x="0" y="14234"/>
                      </a:lnTo>
                      <a:lnTo>
                        <a:pt x="5250" y="14234"/>
                      </a:lnTo>
                      <a:lnTo>
                        <a:pt x="5250" y="0"/>
                      </a:lnTo>
                      <a:cubicBezTo>
                        <a:pt x="3439" y="740"/>
                        <a:pt x="1664" y="740"/>
                        <a:pt x="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9" name="Google Shape;599;p22"/>
                <p:cNvSpPr/>
                <p:nvPr/>
              </p:nvSpPr>
              <p:spPr>
                <a:xfrm>
                  <a:off x="5576442" y="2298250"/>
                  <a:ext cx="790275" cy="35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611" h="14234" extrusionOk="0">
                      <a:moveTo>
                        <a:pt x="26360" y="0"/>
                      </a:moveTo>
                      <a:cubicBezTo>
                        <a:pt x="24512" y="740"/>
                        <a:pt x="22737" y="740"/>
                        <a:pt x="21074" y="0"/>
                      </a:cubicBezTo>
                      <a:cubicBezTo>
                        <a:pt x="19225" y="740"/>
                        <a:pt x="17487" y="740"/>
                        <a:pt x="15824" y="0"/>
                      </a:cubicBezTo>
                      <a:cubicBezTo>
                        <a:pt x="13975" y="740"/>
                        <a:pt x="12201" y="740"/>
                        <a:pt x="10537" y="0"/>
                      </a:cubicBezTo>
                      <a:cubicBezTo>
                        <a:pt x="8688" y="740"/>
                        <a:pt x="6951" y="740"/>
                        <a:pt x="5287" y="0"/>
                      </a:cubicBezTo>
                      <a:cubicBezTo>
                        <a:pt x="3439" y="740"/>
                        <a:pt x="1664" y="740"/>
                        <a:pt x="0" y="0"/>
                      </a:cubicBezTo>
                      <a:lnTo>
                        <a:pt x="0" y="14234"/>
                      </a:lnTo>
                      <a:lnTo>
                        <a:pt x="5287" y="14234"/>
                      </a:lnTo>
                      <a:lnTo>
                        <a:pt x="10537" y="14234"/>
                      </a:lnTo>
                      <a:lnTo>
                        <a:pt x="15824" y="14234"/>
                      </a:lnTo>
                      <a:lnTo>
                        <a:pt x="21074" y="14234"/>
                      </a:lnTo>
                      <a:lnTo>
                        <a:pt x="26360" y="14234"/>
                      </a:lnTo>
                      <a:lnTo>
                        <a:pt x="31610" y="14234"/>
                      </a:lnTo>
                      <a:lnTo>
                        <a:pt x="31610" y="0"/>
                      </a:lnTo>
                      <a:cubicBezTo>
                        <a:pt x="29762" y="740"/>
                        <a:pt x="28024" y="740"/>
                        <a:pt x="2636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0" name="Google Shape;600;p22"/>
                <p:cNvSpPr/>
                <p:nvPr/>
              </p:nvSpPr>
              <p:spPr>
                <a:xfrm>
                  <a:off x="4656619" y="2298250"/>
                  <a:ext cx="791200" cy="35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648" h="14234" extrusionOk="0">
                      <a:moveTo>
                        <a:pt x="26361" y="0"/>
                      </a:moveTo>
                      <a:cubicBezTo>
                        <a:pt x="24512" y="740"/>
                        <a:pt x="22737" y="740"/>
                        <a:pt x="21074" y="0"/>
                      </a:cubicBezTo>
                      <a:cubicBezTo>
                        <a:pt x="19225" y="740"/>
                        <a:pt x="17488" y="740"/>
                        <a:pt x="15824" y="0"/>
                      </a:cubicBezTo>
                      <a:cubicBezTo>
                        <a:pt x="13975" y="740"/>
                        <a:pt x="12201" y="740"/>
                        <a:pt x="10537" y="0"/>
                      </a:cubicBezTo>
                      <a:cubicBezTo>
                        <a:pt x="8689" y="740"/>
                        <a:pt x="6951" y="740"/>
                        <a:pt x="5287" y="0"/>
                      </a:cubicBezTo>
                      <a:cubicBezTo>
                        <a:pt x="3439" y="740"/>
                        <a:pt x="1664" y="740"/>
                        <a:pt x="0" y="0"/>
                      </a:cubicBezTo>
                      <a:lnTo>
                        <a:pt x="0" y="14234"/>
                      </a:lnTo>
                      <a:lnTo>
                        <a:pt x="5287" y="14234"/>
                      </a:lnTo>
                      <a:lnTo>
                        <a:pt x="10611" y="14234"/>
                      </a:lnTo>
                      <a:lnTo>
                        <a:pt x="15861" y="14234"/>
                      </a:lnTo>
                      <a:lnTo>
                        <a:pt x="21111" y="14234"/>
                      </a:lnTo>
                      <a:lnTo>
                        <a:pt x="26398" y="14234"/>
                      </a:lnTo>
                      <a:lnTo>
                        <a:pt x="31647" y="14234"/>
                      </a:lnTo>
                      <a:lnTo>
                        <a:pt x="31647" y="0"/>
                      </a:lnTo>
                      <a:cubicBezTo>
                        <a:pt x="29725" y="740"/>
                        <a:pt x="27987" y="740"/>
                        <a:pt x="2636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1" name="Google Shape;601;p22"/>
                <p:cNvSpPr/>
                <p:nvPr/>
              </p:nvSpPr>
              <p:spPr>
                <a:xfrm>
                  <a:off x="3603506" y="2298250"/>
                  <a:ext cx="132200" cy="35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8" h="14234" extrusionOk="0">
                      <a:moveTo>
                        <a:pt x="1" y="0"/>
                      </a:moveTo>
                      <a:lnTo>
                        <a:pt x="1" y="14234"/>
                      </a:lnTo>
                      <a:lnTo>
                        <a:pt x="5287" y="14234"/>
                      </a:lnTo>
                      <a:lnTo>
                        <a:pt x="5287" y="0"/>
                      </a:lnTo>
                      <a:cubicBezTo>
                        <a:pt x="3402" y="740"/>
                        <a:pt x="1627" y="740"/>
                        <a:pt x="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2" name="Google Shape;602;p22"/>
                <p:cNvSpPr/>
                <p:nvPr/>
              </p:nvSpPr>
              <p:spPr>
                <a:xfrm>
                  <a:off x="3734871" y="2298250"/>
                  <a:ext cx="924300" cy="35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72" h="14234" extrusionOk="0">
                      <a:moveTo>
                        <a:pt x="31611" y="0"/>
                      </a:moveTo>
                      <a:lnTo>
                        <a:pt x="31611" y="0"/>
                      </a:lnTo>
                      <a:lnTo>
                        <a:pt x="31611" y="0"/>
                      </a:lnTo>
                      <a:lnTo>
                        <a:pt x="31611" y="0"/>
                      </a:lnTo>
                      <a:cubicBezTo>
                        <a:pt x="29762" y="740"/>
                        <a:pt x="28024" y="740"/>
                        <a:pt x="26361" y="0"/>
                      </a:cubicBezTo>
                      <a:cubicBezTo>
                        <a:pt x="24512" y="740"/>
                        <a:pt x="22738" y="740"/>
                        <a:pt x="21074" y="0"/>
                      </a:cubicBezTo>
                      <a:cubicBezTo>
                        <a:pt x="19225" y="740"/>
                        <a:pt x="17488" y="740"/>
                        <a:pt x="15824" y="0"/>
                      </a:cubicBezTo>
                      <a:cubicBezTo>
                        <a:pt x="13976" y="740"/>
                        <a:pt x="12201" y="740"/>
                        <a:pt x="10537" y="0"/>
                      </a:cubicBezTo>
                      <a:cubicBezTo>
                        <a:pt x="8689" y="740"/>
                        <a:pt x="6951" y="740"/>
                        <a:pt x="5287" y="0"/>
                      </a:cubicBezTo>
                      <a:cubicBezTo>
                        <a:pt x="3439" y="740"/>
                        <a:pt x="1664" y="740"/>
                        <a:pt x="1" y="0"/>
                      </a:cubicBezTo>
                      <a:lnTo>
                        <a:pt x="1" y="14234"/>
                      </a:lnTo>
                      <a:lnTo>
                        <a:pt x="5361" y="14234"/>
                      </a:lnTo>
                      <a:lnTo>
                        <a:pt x="10648" y="14234"/>
                      </a:lnTo>
                      <a:lnTo>
                        <a:pt x="15898" y="14234"/>
                      </a:lnTo>
                      <a:lnTo>
                        <a:pt x="21185" y="14234"/>
                      </a:lnTo>
                      <a:lnTo>
                        <a:pt x="26435" y="14234"/>
                      </a:lnTo>
                      <a:lnTo>
                        <a:pt x="31684" y="14234"/>
                      </a:lnTo>
                      <a:lnTo>
                        <a:pt x="31684" y="14234"/>
                      </a:lnTo>
                      <a:lnTo>
                        <a:pt x="36971" y="14234"/>
                      </a:lnTo>
                      <a:lnTo>
                        <a:pt x="36971" y="0"/>
                      </a:lnTo>
                      <a:cubicBezTo>
                        <a:pt x="35049" y="740"/>
                        <a:pt x="33274" y="740"/>
                        <a:pt x="3161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3" name="Google Shape;603;p22"/>
                <p:cNvSpPr/>
                <p:nvPr/>
              </p:nvSpPr>
              <p:spPr>
                <a:xfrm>
                  <a:off x="2814064" y="2298250"/>
                  <a:ext cx="790275" cy="35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611" h="14234" extrusionOk="0">
                      <a:moveTo>
                        <a:pt x="26361" y="0"/>
                      </a:moveTo>
                      <a:cubicBezTo>
                        <a:pt x="24512" y="740"/>
                        <a:pt x="22738" y="740"/>
                        <a:pt x="21074" y="0"/>
                      </a:cubicBezTo>
                      <a:cubicBezTo>
                        <a:pt x="19225" y="740"/>
                        <a:pt x="17488" y="740"/>
                        <a:pt x="15824" y="0"/>
                      </a:cubicBezTo>
                      <a:cubicBezTo>
                        <a:pt x="13976" y="740"/>
                        <a:pt x="12201" y="740"/>
                        <a:pt x="10537" y="0"/>
                      </a:cubicBezTo>
                      <a:cubicBezTo>
                        <a:pt x="8689" y="740"/>
                        <a:pt x="6951" y="740"/>
                        <a:pt x="5288" y="0"/>
                      </a:cubicBezTo>
                      <a:cubicBezTo>
                        <a:pt x="3439" y="740"/>
                        <a:pt x="1664" y="740"/>
                        <a:pt x="1" y="0"/>
                      </a:cubicBezTo>
                      <a:lnTo>
                        <a:pt x="1" y="14234"/>
                      </a:lnTo>
                      <a:lnTo>
                        <a:pt x="5288" y="14234"/>
                      </a:lnTo>
                      <a:lnTo>
                        <a:pt x="10537" y="14234"/>
                      </a:lnTo>
                      <a:lnTo>
                        <a:pt x="15824" y="14234"/>
                      </a:lnTo>
                      <a:lnTo>
                        <a:pt x="21074" y="14234"/>
                      </a:lnTo>
                      <a:lnTo>
                        <a:pt x="26361" y="14234"/>
                      </a:lnTo>
                      <a:lnTo>
                        <a:pt x="31611" y="14234"/>
                      </a:lnTo>
                      <a:lnTo>
                        <a:pt x="31611" y="0"/>
                      </a:lnTo>
                      <a:cubicBezTo>
                        <a:pt x="29725" y="740"/>
                        <a:pt x="28025" y="740"/>
                        <a:pt x="2636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04" name="Google Shape;604;p22"/>
              <p:cNvSpPr/>
              <p:nvPr/>
            </p:nvSpPr>
            <p:spPr>
              <a:xfrm>
                <a:off x="4008097" y="4162247"/>
                <a:ext cx="5135612" cy="261625"/>
              </a:xfrm>
              <a:custGeom>
                <a:avLst/>
                <a:gdLst/>
                <a:ahLst/>
                <a:cxnLst/>
                <a:rect l="l" t="t" r="r" b="b"/>
                <a:pathLst>
                  <a:path w="114647" h="4918" extrusionOk="0">
                    <a:moveTo>
                      <a:pt x="49652" y="999"/>
                    </a:moveTo>
                    <a:cubicBezTo>
                      <a:pt x="49652" y="2071"/>
                      <a:pt x="68396" y="666"/>
                      <a:pt x="68581" y="2330"/>
                    </a:cubicBezTo>
                    <a:cubicBezTo>
                      <a:pt x="68766" y="4068"/>
                      <a:pt x="370" y="2663"/>
                      <a:pt x="185" y="3735"/>
                    </a:cubicBezTo>
                    <a:cubicBezTo>
                      <a:pt x="0" y="4807"/>
                      <a:pt x="110986" y="4918"/>
                      <a:pt x="114646" y="4918"/>
                    </a:cubicBezTo>
                    <a:lnTo>
                      <a:pt x="114646" y="740"/>
                    </a:lnTo>
                    <a:cubicBezTo>
                      <a:pt x="112058" y="666"/>
                      <a:pt x="49652" y="1"/>
                      <a:pt x="49652" y="99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5" name="Google Shape;605;p22"/>
            <p:cNvGrpSpPr/>
            <p:nvPr/>
          </p:nvGrpSpPr>
          <p:grpSpPr>
            <a:xfrm>
              <a:off x="109" y="4571092"/>
              <a:ext cx="9143591" cy="572405"/>
              <a:chOff x="109" y="4571092"/>
              <a:chExt cx="9143591" cy="572405"/>
            </a:xfrm>
          </p:grpSpPr>
          <p:grpSp>
            <p:nvGrpSpPr>
              <p:cNvPr id="606" name="Google Shape;606;p22"/>
              <p:cNvGrpSpPr/>
              <p:nvPr/>
            </p:nvGrpSpPr>
            <p:grpSpPr>
              <a:xfrm>
                <a:off x="109" y="4571092"/>
                <a:ext cx="9143591" cy="572405"/>
                <a:chOff x="1158325" y="3855375"/>
                <a:chExt cx="5103020" cy="269000"/>
              </a:xfrm>
            </p:grpSpPr>
            <p:sp>
              <p:nvSpPr>
                <p:cNvPr id="607" name="Google Shape;607;p22"/>
                <p:cNvSpPr/>
                <p:nvPr/>
              </p:nvSpPr>
              <p:spPr>
                <a:xfrm>
                  <a:off x="5508970" y="3855375"/>
                  <a:ext cx="752375" cy="26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95" h="10760" extrusionOk="0">
                      <a:moveTo>
                        <a:pt x="26138" y="1"/>
                      </a:moveTo>
                      <a:cubicBezTo>
                        <a:pt x="24290" y="555"/>
                        <a:pt x="22515" y="555"/>
                        <a:pt x="20889" y="1"/>
                      </a:cubicBezTo>
                      <a:cubicBezTo>
                        <a:pt x="19040" y="555"/>
                        <a:pt x="17302" y="555"/>
                        <a:pt x="15676" y="1"/>
                      </a:cubicBezTo>
                      <a:cubicBezTo>
                        <a:pt x="13827" y="555"/>
                        <a:pt x="12053" y="555"/>
                        <a:pt x="10463" y="1"/>
                      </a:cubicBezTo>
                      <a:cubicBezTo>
                        <a:pt x="8614" y="555"/>
                        <a:pt x="6840" y="555"/>
                        <a:pt x="5213" y="1"/>
                      </a:cubicBezTo>
                      <a:cubicBezTo>
                        <a:pt x="3364" y="555"/>
                        <a:pt x="1627" y="555"/>
                        <a:pt x="0" y="1"/>
                      </a:cubicBezTo>
                      <a:lnTo>
                        <a:pt x="0" y="10759"/>
                      </a:lnTo>
                      <a:lnTo>
                        <a:pt x="5213" y="10759"/>
                      </a:lnTo>
                      <a:lnTo>
                        <a:pt x="10463" y="10759"/>
                      </a:lnTo>
                      <a:lnTo>
                        <a:pt x="15676" y="10759"/>
                      </a:lnTo>
                      <a:lnTo>
                        <a:pt x="20889" y="10759"/>
                      </a:lnTo>
                      <a:lnTo>
                        <a:pt x="26138" y="10759"/>
                      </a:lnTo>
                      <a:lnTo>
                        <a:pt x="30094" y="10759"/>
                      </a:lnTo>
                      <a:lnTo>
                        <a:pt x="30094" y="296"/>
                      </a:lnTo>
                      <a:cubicBezTo>
                        <a:pt x="28726" y="518"/>
                        <a:pt x="27432" y="407"/>
                        <a:pt x="2613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" name="Google Shape;608;p22"/>
                <p:cNvSpPr/>
                <p:nvPr/>
              </p:nvSpPr>
              <p:spPr>
                <a:xfrm>
                  <a:off x="1794063" y="3855375"/>
                  <a:ext cx="131275" cy="26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1" h="10760" extrusionOk="0">
                      <a:moveTo>
                        <a:pt x="1" y="1"/>
                      </a:moveTo>
                      <a:lnTo>
                        <a:pt x="1" y="10759"/>
                      </a:lnTo>
                      <a:lnTo>
                        <a:pt x="5250" y="10759"/>
                      </a:lnTo>
                      <a:lnTo>
                        <a:pt x="5250" y="1"/>
                      </a:lnTo>
                      <a:cubicBezTo>
                        <a:pt x="3402" y="555"/>
                        <a:pt x="1627" y="555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9" name="Google Shape;609;p22"/>
                <p:cNvSpPr/>
                <p:nvPr/>
              </p:nvSpPr>
              <p:spPr>
                <a:xfrm>
                  <a:off x="1915775" y="3855375"/>
                  <a:ext cx="912275" cy="26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91" h="10760" extrusionOk="0">
                      <a:moveTo>
                        <a:pt x="31352" y="1"/>
                      </a:moveTo>
                      <a:lnTo>
                        <a:pt x="31352" y="1"/>
                      </a:lnTo>
                      <a:lnTo>
                        <a:pt x="31352" y="1"/>
                      </a:lnTo>
                      <a:lnTo>
                        <a:pt x="31352" y="1"/>
                      </a:lnTo>
                      <a:cubicBezTo>
                        <a:pt x="29503" y="555"/>
                        <a:pt x="27728" y="555"/>
                        <a:pt x="26139" y="1"/>
                      </a:cubicBezTo>
                      <a:cubicBezTo>
                        <a:pt x="24290" y="555"/>
                        <a:pt x="22516" y="555"/>
                        <a:pt x="20889" y="1"/>
                      </a:cubicBezTo>
                      <a:cubicBezTo>
                        <a:pt x="19040" y="555"/>
                        <a:pt x="17303" y="555"/>
                        <a:pt x="15676" y="1"/>
                      </a:cubicBezTo>
                      <a:cubicBezTo>
                        <a:pt x="13827" y="555"/>
                        <a:pt x="12090" y="555"/>
                        <a:pt x="10463" y="1"/>
                      </a:cubicBezTo>
                      <a:cubicBezTo>
                        <a:pt x="8615" y="555"/>
                        <a:pt x="6840" y="555"/>
                        <a:pt x="5250" y="1"/>
                      </a:cubicBezTo>
                      <a:cubicBezTo>
                        <a:pt x="3402" y="555"/>
                        <a:pt x="1627" y="555"/>
                        <a:pt x="0" y="1"/>
                      </a:cubicBezTo>
                      <a:lnTo>
                        <a:pt x="0" y="10759"/>
                      </a:lnTo>
                      <a:lnTo>
                        <a:pt x="5250" y="10759"/>
                      </a:lnTo>
                      <a:lnTo>
                        <a:pt x="10463" y="10759"/>
                      </a:lnTo>
                      <a:lnTo>
                        <a:pt x="15602" y="10759"/>
                      </a:lnTo>
                      <a:lnTo>
                        <a:pt x="20815" y="10759"/>
                      </a:lnTo>
                      <a:lnTo>
                        <a:pt x="26028" y="10759"/>
                      </a:lnTo>
                      <a:lnTo>
                        <a:pt x="31241" y="10759"/>
                      </a:lnTo>
                      <a:lnTo>
                        <a:pt x="31241" y="10759"/>
                      </a:lnTo>
                      <a:lnTo>
                        <a:pt x="36490" y="10759"/>
                      </a:lnTo>
                      <a:lnTo>
                        <a:pt x="36490" y="1"/>
                      </a:lnTo>
                      <a:cubicBezTo>
                        <a:pt x="34716" y="555"/>
                        <a:pt x="32978" y="555"/>
                        <a:pt x="3135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0" name="Google Shape;610;p22"/>
                <p:cNvSpPr/>
                <p:nvPr/>
              </p:nvSpPr>
              <p:spPr>
                <a:xfrm>
                  <a:off x="1158325" y="3855375"/>
                  <a:ext cx="641475" cy="26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59" h="10760" extrusionOk="0">
                      <a:moveTo>
                        <a:pt x="9946" y="10759"/>
                      </a:moveTo>
                      <a:lnTo>
                        <a:pt x="15233" y="10759"/>
                      </a:lnTo>
                      <a:lnTo>
                        <a:pt x="20446" y="10759"/>
                      </a:lnTo>
                      <a:lnTo>
                        <a:pt x="25659" y="10759"/>
                      </a:lnTo>
                      <a:lnTo>
                        <a:pt x="25659" y="1"/>
                      </a:lnTo>
                      <a:cubicBezTo>
                        <a:pt x="23810" y="555"/>
                        <a:pt x="22072" y="555"/>
                        <a:pt x="20446" y="1"/>
                      </a:cubicBezTo>
                      <a:cubicBezTo>
                        <a:pt x="18597" y="555"/>
                        <a:pt x="16823" y="555"/>
                        <a:pt x="15233" y="1"/>
                      </a:cubicBezTo>
                      <a:cubicBezTo>
                        <a:pt x="13384" y="555"/>
                        <a:pt x="11610" y="555"/>
                        <a:pt x="9983" y="1"/>
                      </a:cubicBezTo>
                      <a:cubicBezTo>
                        <a:pt x="8135" y="555"/>
                        <a:pt x="6397" y="555"/>
                        <a:pt x="4770" y="1"/>
                      </a:cubicBezTo>
                      <a:cubicBezTo>
                        <a:pt x="3107" y="518"/>
                        <a:pt x="1517" y="555"/>
                        <a:pt x="1" y="149"/>
                      </a:cubicBezTo>
                      <a:lnTo>
                        <a:pt x="1" y="10759"/>
                      </a:lnTo>
                      <a:lnTo>
                        <a:pt x="4770" y="1075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1" name="Google Shape;611;p22"/>
                <p:cNvSpPr/>
                <p:nvPr/>
              </p:nvSpPr>
              <p:spPr>
                <a:xfrm>
                  <a:off x="5389475" y="3855375"/>
                  <a:ext cx="130350" cy="26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4" h="10760" extrusionOk="0">
                      <a:moveTo>
                        <a:pt x="0" y="1"/>
                      </a:moveTo>
                      <a:lnTo>
                        <a:pt x="0" y="10759"/>
                      </a:lnTo>
                      <a:lnTo>
                        <a:pt x="5213" y="10759"/>
                      </a:lnTo>
                      <a:lnTo>
                        <a:pt x="5213" y="1"/>
                      </a:lnTo>
                      <a:cubicBezTo>
                        <a:pt x="3365" y="555"/>
                        <a:pt x="1590" y="555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2" name="Google Shape;612;p22"/>
                <p:cNvSpPr/>
                <p:nvPr/>
              </p:nvSpPr>
              <p:spPr>
                <a:xfrm>
                  <a:off x="2814625" y="3855375"/>
                  <a:ext cx="782875" cy="26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15" h="10760" extrusionOk="0">
                      <a:moveTo>
                        <a:pt x="26102" y="1"/>
                      </a:moveTo>
                      <a:cubicBezTo>
                        <a:pt x="24253" y="555"/>
                        <a:pt x="22478" y="555"/>
                        <a:pt x="20889" y="1"/>
                      </a:cubicBezTo>
                      <a:cubicBezTo>
                        <a:pt x="19040" y="555"/>
                        <a:pt x="17266" y="555"/>
                        <a:pt x="15639" y="1"/>
                      </a:cubicBezTo>
                      <a:cubicBezTo>
                        <a:pt x="13790" y="555"/>
                        <a:pt x="12053" y="555"/>
                        <a:pt x="10426" y="1"/>
                      </a:cubicBezTo>
                      <a:cubicBezTo>
                        <a:pt x="8577" y="555"/>
                        <a:pt x="6840" y="555"/>
                        <a:pt x="5213" y="1"/>
                      </a:cubicBezTo>
                      <a:cubicBezTo>
                        <a:pt x="3365" y="555"/>
                        <a:pt x="1590" y="555"/>
                        <a:pt x="0" y="1"/>
                      </a:cubicBezTo>
                      <a:lnTo>
                        <a:pt x="0" y="10759"/>
                      </a:lnTo>
                      <a:lnTo>
                        <a:pt x="5213" y="10759"/>
                      </a:lnTo>
                      <a:lnTo>
                        <a:pt x="10426" y="10759"/>
                      </a:lnTo>
                      <a:lnTo>
                        <a:pt x="15639" y="10759"/>
                      </a:lnTo>
                      <a:lnTo>
                        <a:pt x="20889" y="10759"/>
                      </a:lnTo>
                      <a:lnTo>
                        <a:pt x="26102" y="10759"/>
                      </a:lnTo>
                      <a:lnTo>
                        <a:pt x="31314" y="10759"/>
                      </a:lnTo>
                      <a:lnTo>
                        <a:pt x="31314" y="1"/>
                      </a:lnTo>
                      <a:cubicBezTo>
                        <a:pt x="29466" y="555"/>
                        <a:pt x="27728" y="555"/>
                        <a:pt x="2610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" name="Google Shape;613;p22"/>
                <p:cNvSpPr/>
                <p:nvPr/>
              </p:nvSpPr>
              <p:spPr>
                <a:xfrm>
                  <a:off x="4612788" y="3855375"/>
                  <a:ext cx="782875" cy="26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15" h="10760" extrusionOk="0">
                      <a:moveTo>
                        <a:pt x="26101" y="1"/>
                      </a:moveTo>
                      <a:cubicBezTo>
                        <a:pt x="24253" y="555"/>
                        <a:pt x="22515" y="555"/>
                        <a:pt x="20889" y="1"/>
                      </a:cubicBezTo>
                      <a:cubicBezTo>
                        <a:pt x="19040" y="555"/>
                        <a:pt x="17265" y="555"/>
                        <a:pt x="15676" y="1"/>
                      </a:cubicBezTo>
                      <a:cubicBezTo>
                        <a:pt x="13827" y="555"/>
                        <a:pt x="12053" y="555"/>
                        <a:pt x="10426" y="1"/>
                      </a:cubicBezTo>
                      <a:cubicBezTo>
                        <a:pt x="8577" y="555"/>
                        <a:pt x="6840" y="555"/>
                        <a:pt x="5213" y="1"/>
                      </a:cubicBezTo>
                      <a:cubicBezTo>
                        <a:pt x="3364" y="555"/>
                        <a:pt x="1590" y="555"/>
                        <a:pt x="0" y="1"/>
                      </a:cubicBezTo>
                      <a:lnTo>
                        <a:pt x="0" y="10759"/>
                      </a:lnTo>
                      <a:lnTo>
                        <a:pt x="5213" y="10759"/>
                      </a:lnTo>
                      <a:lnTo>
                        <a:pt x="10389" y="10759"/>
                      </a:lnTo>
                      <a:lnTo>
                        <a:pt x="15602" y="10759"/>
                      </a:lnTo>
                      <a:lnTo>
                        <a:pt x="20852" y="10759"/>
                      </a:lnTo>
                      <a:lnTo>
                        <a:pt x="26101" y="10759"/>
                      </a:lnTo>
                      <a:lnTo>
                        <a:pt x="31314" y="10759"/>
                      </a:lnTo>
                      <a:lnTo>
                        <a:pt x="31314" y="1"/>
                      </a:lnTo>
                      <a:cubicBezTo>
                        <a:pt x="29540" y="555"/>
                        <a:pt x="27765" y="555"/>
                        <a:pt x="2610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" name="Google Shape;614;p22"/>
                <p:cNvSpPr/>
                <p:nvPr/>
              </p:nvSpPr>
              <p:spPr>
                <a:xfrm>
                  <a:off x="3591763" y="3855375"/>
                  <a:ext cx="131275" cy="26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1" h="10760" extrusionOk="0">
                      <a:moveTo>
                        <a:pt x="0" y="1"/>
                      </a:moveTo>
                      <a:lnTo>
                        <a:pt x="0" y="10759"/>
                      </a:lnTo>
                      <a:lnTo>
                        <a:pt x="5250" y="10759"/>
                      </a:lnTo>
                      <a:lnTo>
                        <a:pt x="5250" y="1"/>
                      </a:lnTo>
                      <a:cubicBezTo>
                        <a:pt x="3402" y="555"/>
                        <a:pt x="1664" y="555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" name="Google Shape;615;p22"/>
                <p:cNvSpPr/>
                <p:nvPr/>
              </p:nvSpPr>
              <p:spPr>
                <a:xfrm>
                  <a:off x="3716413" y="3855375"/>
                  <a:ext cx="914125" cy="26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65" h="10760" extrusionOk="0">
                      <a:moveTo>
                        <a:pt x="31351" y="1"/>
                      </a:moveTo>
                      <a:lnTo>
                        <a:pt x="31351" y="1"/>
                      </a:lnTo>
                      <a:lnTo>
                        <a:pt x="31351" y="1"/>
                      </a:lnTo>
                      <a:lnTo>
                        <a:pt x="31351" y="1"/>
                      </a:lnTo>
                      <a:cubicBezTo>
                        <a:pt x="29503" y="555"/>
                        <a:pt x="27728" y="555"/>
                        <a:pt x="26102" y="1"/>
                      </a:cubicBezTo>
                      <a:cubicBezTo>
                        <a:pt x="24253" y="555"/>
                        <a:pt x="22515" y="555"/>
                        <a:pt x="20889" y="1"/>
                      </a:cubicBezTo>
                      <a:cubicBezTo>
                        <a:pt x="19040" y="555"/>
                        <a:pt x="17303" y="555"/>
                        <a:pt x="15676" y="1"/>
                      </a:cubicBezTo>
                      <a:cubicBezTo>
                        <a:pt x="13827" y="555"/>
                        <a:pt x="12053" y="555"/>
                        <a:pt x="10463" y="1"/>
                      </a:cubicBezTo>
                      <a:cubicBezTo>
                        <a:pt x="8614" y="555"/>
                        <a:pt x="6840" y="555"/>
                        <a:pt x="5213" y="1"/>
                      </a:cubicBezTo>
                      <a:cubicBezTo>
                        <a:pt x="3365" y="555"/>
                        <a:pt x="1627" y="555"/>
                        <a:pt x="0" y="1"/>
                      </a:cubicBezTo>
                      <a:lnTo>
                        <a:pt x="0" y="10759"/>
                      </a:lnTo>
                      <a:lnTo>
                        <a:pt x="5213" y="10759"/>
                      </a:lnTo>
                      <a:lnTo>
                        <a:pt x="10463" y="10759"/>
                      </a:lnTo>
                      <a:lnTo>
                        <a:pt x="15676" y="10759"/>
                      </a:lnTo>
                      <a:lnTo>
                        <a:pt x="20889" y="10759"/>
                      </a:lnTo>
                      <a:lnTo>
                        <a:pt x="26102" y="10759"/>
                      </a:lnTo>
                      <a:lnTo>
                        <a:pt x="31351" y="10759"/>
                      </a:lnTo>
                      <a:lnTo>
                        <a:pt x="31351" y="10759"/>
                      </a:lnTo>
                      <a:lnTo>
                        <a:pt x="36564" y="10759"/>
                      </a:lnTo>
                      <a:lnTo>
                        <a:pt x="36564" y="1"/>
                      </a:lnTo>
                      <a:cubicBezTo>
                        <a:pt x="34753" y="555"/>
                        <a:pt x="33015" y="555"/>
                        <a:pt x="3135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16" name="Google Shape;616;p22"/>
              <p:cNvSpPr/>
              <p:nvPr/>
            </p:nvSpPr>
            <p:spPr>
              <a:xfrm>
                <a:off x="245" y="4730452"/>
                <a:ext cx="4632161" cy="253752"/>
              </a:xfrm>
              <a:custGeom>
                <a:avLst/>
                <a:gdLst/>
                <a:ahLst/>
                <a:cxnLst/>
                <a:rect l="l" t="t" r="r" b="b"/>
                <a:pathLst>
                  <a:path w="103408" h="4770" extrusionOk="0">
                    <a:moveTo>
                      <a:pt x="70873" y="3882"/>
                    </a:moveTo>
                    <a:cubicBezTo>
                      <a:pt x="70873" y="2847"/>
                      <a:pt x="27247" y="4215"/>
                      <a:pt x="26841" y="2551"/>
                    </a:cubicBezTo>
                    <a:cubicBezTo>
                      <a:pt x="26471" y="850"/>
                      <a:pt x="102742" y="2255"/>
                      <a:pt x="103111" y="1183"/>
                    </a:cubicBezTo>
                    <a:cubicBezTo>
                      <a:pt x="103407" y="259"/>
                      <a:pt x="20149" y="0"/>
                      <a:pt x="0" y="0"/>
                    </a:cubicBezTo>
                    <a:lnTo>
                      <a:pt x="0" y="4252"/>
                    </a:lnTo>
                    <a:cubicBezTo>
                      <a:pt x="16082" y="4400"/>
                      <a:pt x="70873" y="4769"/>
                      <a:pt x="70873" y="388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"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8" name="Google Shape;618;p23"/>
          <p:cNvGrpSpPr/>
          <p:nvPr/>
        </p:nvGrpSpPr>
        <p:grpSpPr>
          <a:xfrm>
            <a:off x="50" y="3386550"/>
            <a:ext cx="9144075" cy="1756946"/>
            <a:chOff x="50" y="3843750"/>
            <a:chExt cx="9144075" cy="1756946"/>
          </a:xfrm>
        </p:grpSpPr>
        <p:grpSp>
          <p:nvGrpSpPr>
            <p:cNvPr id="619" name="Google Shape;619;p23"/>
            <p:cNvGrpSpPr/>
            <p:nvPr/>
          </p:nvGrpSpPr>
          <p:grpSpPr>
            <a:xfrm>
              <a:off x="50" y="3843750"/>
              <a:ext cx="9144075" cy="1756500"/>
              <a:chOff x="50" y="3386550"/>
              <a:chExt cx="9144075" cy="1756500"/>
            </a:xfrm>
          </p:grpSpPr>
          <p:sp>
            <p:nvSpPr>
              <p:cNvPr id="620" name="Google Shape;620;p23"/>
              <p:cNvSpPr/>
              <p:nvPr/>
            </p:nvSpPr>
            <p:spPr>
              <a:xfrm>
                <a:off x="425" y="3386550"/>
                <a:ext cx="9143700" cy="1756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21" name="Google Shape;621;p23"/>
              <p:cNvGrpSpPr/>
              <p:nvPr/>
            </p:nvGrpSpPr>
            <p:grpSpPr>
              <a:xfrm>
                <a:off x="50" y="3760345"/>
                <a:ext cx="9143690" cy="573892"/>
                <a:chOff x="1158325" y="3855375"/>
                <a:chExt cx="5158640" cy="269699"/>
              </a:xfrm>
            </p:grpSpPr>
            <p:sp>
              <p:nvSpPr>
                <p:cNvPr id="622" name="Google Shape;622;p23"/>
                <p:cNvSpPr/>
                <p:nvPr/>
              </p:nvSpPr>
              <p:spPr>
                <a:xfrm>
                  <a:off x="5564590" y="3855375"/>
                  <a:ext cx="752375" cy="26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95" h="10760" extrusionOk="0">
                      <a:moveTo>
                        <a:pt x="26138" y="1"/>
                      </a:moveTo>
                      <a:cubicBezTo>
                        <a:pt x="24290" y="555"/>
                        <a:pt x="22515" y="555"/>
                        <a:pt x="20889" y="1"/>
                      </a:cubicBezTo>
                      <a:cubicBezTo>
                        <a:pt x="19040" y="555"/>
                        <a:pt x="17302" y="555"/>
                        <a:pt x="15676" y="1"/>
                      </a:cubicBezTo>
                      <a:cubicBezTo>
                        <a:pt x="13827" y="555"/>
                        <a:pt x="12053" y="555"/>
                        <a:pt x="10463" y="1"/>
                      </a:cubicBezTo>
                      <a:cubicBezTo>
                        <a:pt x="8614" y="555"/>
                        <a:pt x="6840" y="555"/>
                        <a:pt x="5213" y="1"/>
                      </a:cubicBezTo>
                      <a:cubicBezTo>
                        <a:pt x="3364" y="555"/>
                        <a:pt x="1627" y="555"/>
                        <a:pt x="0" y="1"/>
                      </a:cubicBezTo>
                      <a:lnTo>
                        <a:pt x="0" y="10759"/>
                      </a:lnTo>
                      <a:lnTo>
                        <a:pt x="5213" y="10759"/>
                      </a:lnTo>
                      <a:lnTo>
                        <a:pt x="10463" y="10759"/>
                      </a:lnTo>
                      <a:lnTo>
                        <a:pt x="15676" y="10759"/>
                      </a:lnTo>
                      <a:lnTo>
                        <a:pt x="20889" y="10759"/>
                      </a:lnTo>
                      <a:lnTo>
                        <a:pt x="26138" y="10759"/>
                      </a:lnTo>
                      <a:lnTo>
                        <a:pt x="30094" y="10759"/>
                      </a:lnTo>
                      <a:lnTo>
                        <a:pt x="30094" y="296"/>
                      </a:lnTo>
                      <a:cubicBezTo>
                        <a:pt x="28726" y="518"/>
                        <a:pt x="27432" y="407"/>
                        <a:pt x="2613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3" name="Google Shape;623;p23"/>
                <p:cNvSpPr/>
                <p:nvPr/>
              </p:nvSpPr>
              <p:spPr>
                <a:xfrm>
                  <a:off x="1794063" y="3855375"/>
                  <a:ext cx="131275" cy="26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1" h="10760" extrusionOk="0">
                      <a:moveTo>
                        <a:pt x="1" y="1"/>
                      </a:moveTo>
                      <a:lnTo>
                        <a:pt x="1" y="10759"/>
                      </a:lnTo>
                      <a:lnTo>
                        <a:pt x="5250" y="10759"/>
                      </a:lnTo>
                      <a:lnTo>
                        <a:pt x="5250" y="1"/>
                      </a:lnTo>
                      <a:cubicBezTo>
                        <a:pt x="3402" y="555"/>
                        <a:pt x="1627" y="555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4" name="Google Shape;624;p23"/>
                <p:cNvSpPr/>
                <p:nvPr/>
              </p:nvSpPr>
              <p:spPr>
                <a:xfrm>
                  <a:off x="1915775" y="3855375"/>
                  <a:ext cx="912275" cy="26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91" h="10760" extrusionOk="0">
                      <a:moveTo>
                        <a:pt x="31352" y="1"/>
                      </a:moveTo>
                      <a:lnTo>
                        <a:pt x="31352" y="1"/>
                      </a:lnTo>
                      <a:lnTo>
                        <a:pt x="31352" y="1"/>
                      </a:lnTo>
                      <a:lnTo>
                        <a:pt x="31352" y="1"/>
                      </a:lnTo>
                      <a:cubicBezTo>
                        <a:pt x="29503" y="555"/>
                        <a:pt x="27728" y="555"/>
                        <a:pt x="26139" y="1"/>
                      </a:cubicBezTo>
                      <a:cubicBezTo>
                        <a:pt x="24290" y="555"/>
                        <a:pt x="22516" y="555"/>
                        <a:pt x="20889" y="1"/>
                      </a:cubicBezTo>
                      <a:cubicBezTo>
                        <a:pt x="19040" y="555"/>
                        <a:pt x="17303" y="555"/>
                        <a:pt x="15676" y="1"/>
                      </a:cubicBezTo>
                      <a:cubicBezTo>
                        <a:pt x="13827" y="555"/>
                        <a:pt x="12090" y="555"/>
                        <a:pt x="10463" y="1"/>
                      </a:cubicBezTo>
                      <a:cubicBezTo>
                        <a:pt x="8615" y="555"/>
                        <a:pt x="6840" y="555"/>
                        <a:pt x="5250" y="1"/>
                      </a:cubicBezTo>
                      <a:cubicBezTo>
                        <a:pt x="3402" y="555"/>
                        <a:pt x="1627" y="555"/>
                        <a:pt x="0" y="1"/>
                      </a:cubicBezTo>
                      <a:lnTo>
                        <a:pt x="0" y="10759"/>
                      </a:lnTo>
                      <a:lnTo>
                        <a:pt x="5250" y="10759"/>
                      </a:lnTo>
                      <a:lnTo>
                        <a:pt x="10463" y="10759"/>
                      </a:lnTo>
                      <a:lnTo>
                        <a:pt x="15602" y="10759"/>
                      </a:lnTo>
                      <a:lnTo>
                        <a:pt x="20815" y="10759"/>
                      </a:lnTo>
                      <a:lnTo>
                        <a:pt x="26028" y="10759"/>
                      </a:lnTo>
                      <a:lnTo>
                        <a:pt x="31241" y="10759"/>
                      </a:lnTo>
                      <a:lnTo>
                        <a:pt x="31241" y="10759"/>
                      </a:lnTo>
                      <a:lnTo>
                        <a:pt x="36490" y="10759"/>
                      </a:lnTo>
                      <a:lnTo>
                        <a:pt x="36490" y="1"/>
                      </a:lnTo>
                      <a:cubicBezTo>
                        <a:pt x="34716" y="555"/>
                        <a:pt x="32978" y="555"/>
                        <a:pt x="3135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" name="Google Shape;625;p23"/>
                <p:cNvSpPr/>
                <p:nvPr/>
              </p:nvSpPr>
              <p:spPr>
                <a:xfrm>
                  <a:off x="1158325" y="3855375"/>
                  <a:ext cx="641475" cy="26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59" h="10760" extrusionOk="0">
                      <a:moveTo>
                        <a:pt x="9946" y="10759"/>
                      </a:moveTo>
                      <a:lnTo>
                        <a:pt x="15233" y="10759"/>
                      </a:lnTo>
                      <a:lnTo>
                        <a:pt x="20446" y="10759"/>
                      </a:lnTo>
                      <a:lnTo>
                        <a:pt x="25659" y="10759"/>
                      </a:lnTo>
                      <a:lnTo>
                        <a:pt x="25659" y="1"/>
                      </a:lnTo>
                      <a:cubicBezTo>
                        <a:pt x="23810" y="555"/>
                        <a:pt x="22072" y="555"/>
                        <a:pt x="20446" y="1"/>
                      </a:cubicBezTo>
                      <a:cubicBezTo>
                        <a:pt x="18597" y="555"/>
                        <a:pt x="16823" y="555"/>
                        <a:pt x="15233" y="1"/>
                      </a:cubicBezTo>
                      <a:cubicBezTo>
                        <a:pt x="13384" y="555"/>
                        <a:pt x="11610" y="555"/>
                        <a:pt x="9983" y="1"/>
                      </a:cubicBezTo>
                      <a:cubicBezTo>
                        <a:pt x="8135" y="555"/>
                        <a:pt x="6397" y="555"/>
                        <a:pt x="4770" y="1"/>
                      </a:cubicBezTo>
                      <a:cubicBezTo>
                        <a:pt x="3107" y="518"/>
                        <a:pt x="1517" y="555"/>
                        <a:pt x="1" y="149"/>
                      </a:cubicBezTo>
                      <a:lnTo>
                        <a:pt x="1" y="10759"/>
                      </a:lnTo>
                      <a:lnTo>
                        <a:pt x="4770" y="1075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23"/>
                <p:cNvSpPr/>
                <p:nvPr/>
              </p:nvSpPr>
              <p:spPr>
                <a:xfrm>
                  <a:off x="5435020" y="3855375"/>
                  <a:ext cx="130350" cy="26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4" h="10760" extrusionOk="0">
                      <a:moveTo>
                        <a:pt x="0" y="1"/>
                      </a:moveTo>
                      <a:lnTo>
                        <a:pt x="0" y="10759"/>
                      </a:lnTo>
                      <a:lnTo>
                        <a:pt x="5213" y="10759"/>
                      </a:lnTo>
                      <a:lnTo>
                        <a:pt x="5213" y="1"/>
                      </a:lnTo>
                      <a:cubicBezTo>
                        <a:pt x="3365" y="555"/>
                        <a:pt x="1590" y="555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" name="Google Shape;627;p23"/>
                <p:cNvSpPr/>
                <p:nvPr/>
              </p:nvSpPr>
              <p:spPr>
                <a:xfrm>
                  <a:off x="2827220" y="3855375"/>
                  <a:ext cx="782875" cy="26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15" h="10760" extrusionOk="0">
                      <a:moveTo>
                        <a:pt x="26102" y="1"/>
                      </a:moveTo>
                      <a:cubicBezTo>
                        <a:pt x="24253" y="555"/>
                        <a:pt x="22478" y="555"/>
                        <a:pt x="20889" y="1"/>
                      </a:cubicBezTo>
                      <a:cubicBezTo>
                        <a:pt x="19040" y="555"/>
                        <a:pt x="17266" y="555"/>
                        <a:pt x="15639" y="1"/>
                      </a:cubicBezTo>
                      <a:cubicBezTo>
                        <a:pt x="13790" y="555"/>
                        <a:pt x="12053" y="555"/>
                        <a:pt x="10426" y="1"/>
                      </a:cubicBezTo>
                      <a:cubicBezTo>
                        <a:pt x="8577" y="555"/>
                        <a:pt x="6840" y="555"/>
                        <a:pt x="5213" y="1"/>
                      </a:cubicBezTo>
                      <a:cubicBezTo>
                        <a:pt x="3365" y="555"/>
                        <a:pt x="1590" y="555"/>
                        <a:pt x="0" y="1"/>
                      </a:cubicBezTo>
                      <a:lnTo>
                        <a:pt x="0" y="10759"/>
                      </a:lnTo>
                      <a:lnTo>
                        <a:pt x="5213" y="10759"/>
                      </a:lnTo>
                      <a:lnTo>
                        <a:pt x="10426" y="10759"/>
                      </a:lnTo>
                      <a:lnTo>
                        <a:pt x="15639" y="10759"/>
                      </a:lnTo>
                      <a:lnTo>
                        <a:pt x="20889" y="10759"/>
                      </a:lnTo>
                      <a:lnTo>
                        <a:pt x="26102" y="10759"/>
                      </a:lnTo>
                      <a:lnTo>
                        <a:pt x="31314" y="10759"/>
                      </a:lnTo>
                      <a:lnTo>
                        <a:pt x="31314" y="1"/>
                      </a:lnTo>
                      <a:cubicBezTo>
                        <a:pt x="29466" y="555"/>
                        <a:pt x="27728" y="555"/>
                        <a:pt x="2610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" name="Google Shape;628;p23"/>
                <p:cNvSpPr/>
                <p:nvPr/>
              </p:nvSpPr>
              <p:spPr>
                <a:xfrm>
                  <a:off x="4652983" y="3855375"/>
                  <a:ext cx="782875" cy="26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15" h="10760" extrusionOk="0">
                      <a:moveTo>
                        <a:pt x="26101" y="1"/>
                      </a:moveTo>
                      <a:cubicBezTo>
                        <a:pt x="24253" y="555"/>
                        <a:pt x="22515" y="555"/>
                        <a:pt x="20889" y="1"/>
                      </a:cubicBezTo>
                      <a:cubicBezTo>
                        <a:pt x="19040" y="555"/>
                        <a:pt x="17265" y="555"/>
                        <a:pt x="15676" y="1"/>
                      </a:cubicBezTo>
                      <a:cubicBezTo>
                        <a:pt x="13827" y="555"/>
                        <a:pt x="12053" y="555"/>
                        <a:pt x="10426" y="1"/>
                      </a:cubicBezTo>
                      <a:cubicBezTo>
                        <a:pt x="8577" y="555"/>
                        <a:pt x="6840" y="555"/>
                        <a:pt x="5213" y="1"/>
                      </a:cubicBezTo>
                      <a:cubicBezTo>
                        <a:pt x="3364" y="555"/>
                        <a:pt x="1590" y="555"/>
                        <a:pt x="0" y="1"/>
                      </a:cubicBezTo>
                      <a:lnTo>
                        <a:pt x="0" y="10759"/>
                      </a:lnTo>
                      <a:lnTo>
                        <a:pt x="5213" y="10759"/>
                      </a:lnTo>
                      <a:lnTo>
                        <a:pt x="10389" y="10759"/>
                      </a:lnTo>
                      <a:lnTo>
                        <a:pt x="15602" y="10759"/>
                      </a:lnTo>
                      <a:lnTo>
                        <a:pt x="20852" y="10759"/>
                      </a:lnTo>
                      <a:lnTo>
                        <a:pt x="26101" y="10759"/>
                      </a:lnTo>
                      <a:lnTo>
                        <a:pt x="31314" y="10759"/>
                      </a:lnTo>
                      <a:lnTo>
                        <a:pt x="31314" y="1"/>
                      </a:lnTo>
                      <a:cubicBezTo>
                        <a:pt x="29540" y="555"/>
                        <a:pt x="27765" y="555"/>
                        <a:pt x="2610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" name="Google Shape;629;p23"/>
                <p:cNvSpPr/>
                <p:nvPr/>
              </p:nvSpPr>
              <p:spPr>
                <a:xfrm>
                  <a:off x="3609259" y="3855375"/>
                  <a:ext cx="131275" cy="26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1" h="10760" extrusionOk="0">
                      <a:moveTo>
                        <a:pt x="0" y="1"/>
                      </a:moveTo>
                      <a:lnTo>
                        <a:pt x="0" y="10759"/>
                      </a:lnTo>
                      <a:lnTo>
                        <a:pt x="5250" y="10759"/>
                      </a:lnTo>
                      <a:lnTo>
                        <a:pt x="5250" y="1"/>
                      </a:lnTo>
                      <a:cubicBezTo>
                        <a:pt x="3402" y="555"/>
                        <a:pt x="1664" y="555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" name="Google Shape;630;p23"/>
                <p:cNvSpPr/>
                <p:nvPr/>
              </p:nvSpPr>
              <p:spPr>
                <a:xfrm>
                  <a:off x="3739684" y="3856074"/>
                  <a:ext cx="914125" cy="26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65" h="10760" extrusionOk="0">
                      <a:moveTo>
                        <a:pt x="31351" y="1"/>
                      </a:moveTo>
                      <a:lnTo>
                        <a:pt x="31351" y="1"/>
                      </a:lnTo>
                      <a:lnTo>
                        <a:pt x="31351" y="1"/>
                      </a:lnTo>
                      <a:lnTo>
                        <a:pt x="31351" y="1"/>
                      </a:lnTo>
                      <a:cubicBezTo>
                        <a:pt x="29503" y="555"/>
                        <a:pt x="27728" y="555"/>
                        <a:pt x="26102" y="1"/>
                      </a:cubicBezTo>
                      <a:cubicBezTo>
                        <a:pt x="24253" y="555"/>
                        <a:pt x="22515" y="555"/>
                        <a:pt x="20889" y="1"/>
                      </a:cubicBezTo>
                      <a:cubicBezTo>
                        <a:pt x="19040" y="555"/>
                        <a:pt x="17303" y="555"/>
                        <a:pt x="15676" y="1"/>
                      </a:cubicBezTo>
                      <a:cubicBezTo>
                        <a:pt x="13827" y="555"/>
                        <a:pt x="12053" y="555"/>
                        <a:pt x="10463" y="1"/>
                      </a:cubicBezTo>
                      <a:cubicBezTo>
                        <a:pt x="8614" y="555"/>
                        <a:pt x="6840" y="555"/>
                        <a:pt x="5213" y="1"/>
                      </a:cubicBezTo>
                      <a:cubicBezTo>
                        <a:pt x="3365" y="555"/>
                        <a:pt x="1627" y="555"/>
                        <a:pt x="0" y="1"/>
                      </a:cubicBezTo>
                      <a:lnTo>
                        <a:pt x="0" y="10759"/>
                      </a:lnTo>
                      <a:lnTo>
                        <a:pt x="5213" y="10759"/>
                      </a:lnTo>
                      <a:lnTo>
                        <a:pt x="10463" y="10759"/>
                      </a:lnTo>
                      <a:lnTo>
                        <a:pt x="15676" y="10759"/>
                      </a:lnTo>
                      <a:lnTo>
                        <a:pt x="20889" y="10759"/>
                      </a:lnTo>
                      <a:lnTo>
                        <a:pt x="26102" y="10759"/>
                      </a:lnTo>
                      <a:lnTo>
                        <a:pt x="31351" y="10759"/>
                      </a:lnTo>
                      <a:lnTo>
                        <a:pt x="31351" y="10759"/>
                      </a:lnTo>
                      <a:lnTo>
                        <a:pt x="36564" y="10759"/>
                      </a:lnTo>
                      <a:lnTo>
                        <a:pt x="36564" y="1"/>
                      </a:lnTo>
                      <a:cubicBezTo>
                        <a:pt x="34753" y="555"/>
                        <a:pt x="33015" y="555"/>
                        <a:pt x="3135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31" name="Google Shape;631;p23"/>
              <p:cNvGrpSpPr/>
              <p:nvPr/>
            </p:nvGrpSpPr>
            <p:grpSpPr>
              <a:xfrm>
                <a:off x="225" y="3973295"/>
                <a:ext cx="9143350" cy="757213"/>
                <a:chOff x="1157425" y="2298250"/>
                <a:chExt cx="5209292" cy="355850"/>
              </a:xfrm>
            </p:grpSpPr>
            <p:sp>
              <p:nvSpPr>
                <p:cNvPr id="632" name="Google Shape;632;p23"/>
                <p:cNvSpPr/>
                <p:nvPr/>
              </p:nvSpPr>
              <p:spPr>
                <a:xfrm>
                  <a:off x="1760152" y="2298250"/>
                  <a:ext cx="132200" cy="35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8" h="14234" extrusionOk="0">
                      <a:moveTo>
                        <a:pt x="1" y="0"/>
                      </a:moveTo>
                      <a:lnTo>
                        <a:pt x="1" y="14234"/>
                      </a:lnTo>
                      <a:lnTo>
                        <a:pt x="5288" y="14234"/>
                      </a:lnTo>
                      <a:lnTo>
                        <a:pt x="5288" y="0"/>
                      </a:lnTo>
                      <a:cubicBezTo>
                        <a:pt x="3439" y="740"/>
                        <a:pt x="1665" y="740"/>
                        <a:pt x="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3" name="Google Shape;633;p23"/>
                <p:cNvSpPr/>
                <p:nvPr/>
              </p:nvSpPr>
              <p:spPr>
                <a:xfrm>
                  <a:off x="1157425" y="2298250"/>
                  <a:ext cx="603550" cy="35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42" h="14234" extrusionOk="0">
                      <a:moveTo>
                        <a:pt x="8318" y="14234"/>
                      </a:moveTo>
                      <a:lnTo>
                        <a:pt x="13605" y="14234"/>
                      </a:lnTo>
                      <a:lnTo>
                        <a:pt x="18855" y="14234"/>
                      </a:lnTo>
                      <a:lnTo>
                        <a:pt x="24142" y="14234"/>
                      </a:lnTo>
                      <a:lnTo>
                        <a:pt x="24142" y="0"/>
                      </a:lnTo>
                      <a:cubicBezTo>
                        <a:pt x="22293" y="740"/>
                        <a:pt x="20519" y="740"/>
                        <a:pt x="18855" y="0"/>
                      </a:cubicBezTo>
                      <a:cubicBezTo>
                        <a:pt x="17007" y="740"/>
                        <a:pt x="15269" y="740"/>
                        <a:pt x="13605" y="0"/>
                      </a:cubicBezTo>
                      <a:cubicBezTo>
                        <a:pt x="11757" y="740"/>
                        <a:pt x="9982" y="740"/>
                        <a:pt x="8318" y="0"/>
                      </a:cubicBezTo>
                      <a:cubicBezTo>
                        <a:pt x="6470" y="740"/>
                        <a:pt x="4695" y="740"/>
                        <a:pt x="3069" y="0"/>
                      </a:cubicBezTo>
                      <a:cubicBezTo>
                        <a:pt x="1996" y="444"/>
                        <a:pt x="961" y="629"/>
                        <a:pt x="0" y="518"/>
                      </a:cubicBezTo>
                      <a:lnTo>
                        <a:pt x="0" y="14234"/>
                      </a:lnTo>
                      <a:lnTo>
                        <a:pt x="3069" y="14234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4" name="Google Shape;634;p23"/>
                <p:cNvSpPr/>
                <p:nvPr/>
              </p:nvSpPr>
              <p:spPr>
                <a:xfrm>
                  <a:off x="1891536" y="2298250"/>
                  <a:ext cx="923375" cy="35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35" h="14234" extrusionOk="0">
                      <a:moveTo>
                        <a:pt x="31611" y="0"/>
                      </a:moveTo>
                      <a:lnTo>
                        <a:pt x="31611" y="0"/>
                      </a:lnTo>
                      <a:lnTo>
                        <a:pt x="31611" y="0"/>
                      </a:lnTo>
                      <a:lnTo>
                        <a:pt x="31611" y="0"/>
                      </a:lnTo>
                      <a:cubicBezTo>
                        <a:pt x="29762" y="740"/>
                        <a:pt x="28025" y="740"/>
                        <a:pt x="26361" y="0"/>
                      </a:cubicBezTo>
                      <a:cubicBezTo>
                        <a:pt x="24512" y="740"/>
                        <a:pt x="22738" y="740"/>
                        <a:pt x="21074" y="0"/>
                      </a:cubicBezTo>
                      <a:cubicBezTo>
                        <a:pt x="19226" y="740"/>
                        <a:pt x="17488" y="740"/>
                        <a:pt x="15824" y="0"/>
                      </a:cubicBezTo>
                      <a:cubicBezTo>
                        <a:pt x="13976" y="740"/>
                        <a:pt x="12201" y="740"/>
                        <a:pt x="10537" y="0"/>
                      </a:cubicBezTo>
                      <a:cubicBezTo>
                        <a:pt x="8689" y="740"/>
                        <a:pt x="6951" y="740"/>
                        <a:pt x="5288" y="0"/>
                      </a:cubicBezTo>
                      <a:cubicBezTo>
                        <a:pt x="3439" y="740"/>
                        <a:pt x="1665" y="740"/>
                        <a:pt x="1" y="0"/>
                      </a:cubicBezTo>
                      <a:lnTo>
                        <a:pt x="1" y="14234"/>
                      </a:lnTo>
                      <a:lnTo>
                        <a:pt x="5288" y="14234"/>
                      </a:lnTo>
                      <a:lnTo>
                        <a:pt x="10537" y="14234"/>
                      </a:lnTo>
                      <a:lnTo>
                        <a:pt x="15824" y="14234"/>
                      </a:lnTo>
                      <a:lnTo>
                        <a:pt x="21148" y="14234"/>
                      </a:lnTo>
                      <a:lnTo>
                        <a:pt x="26398" y="14234"/>
                      </a:lnTo>
                      <a:lnTo>
                        <a:pt x="31685" y="14234"/>
                      </a:lnTo>
                      <a:lnTo>
                        <a:pt x="31685" y="14234"/>
                      </a:lnTo>
                      <a:lnTo>
                        <a:pt x="36935" y="14234"/>
                      </a:lnTo>
                      <a:lnTo>
                        <a:pt x="36935" y="0"/>
                      </a:lnTo>
                      <a:cubicBezTo>
                        <a:pt x="35012" y="740"/>
                        <a:pt x="33238" y="740"/>
                        <a:pt x="3161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635;p23"/>
                <p:cNvSpPr/>
                <p:nvPr/>
              </p:nvSpPr>
              <p:spPr>
                <a:xfrm>
                  <a:off x="5446007" y="2298250"/>
                  <a:ext cx="131275" cy="35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1" h="14234" extrusionOk="0">
                      <a:moveTo>
                        <a:pt x="0" y="0"/>
                      </a:moveTo>
                      <a:lnTo>
                        <a:pt x="0" y="14234"/>
                      </a:lnTo>
                      <a:lnTo>
                        <a:pt x="5250" y="14234"/>
                      </a:lnTo>
                      <a:lnTo>
                        <a:pt x="5250" y="0"/>
                      </a:lnTo>
                      <a:cubicBezTo>
                        <a:pt x="3439" y="740"/>
                        <a:pt x="1664" y="740"/>
                        <a:pt x="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6" name="Google Shape;636;p23"/>
                <p:cNvSpPr/>
                <p:nvPr/>
              </p:nvSpPr>
              <p:spPr>
                <a:xfrm>
                  <a:off x="5576442" y="2298250"/>
                  <a:ext cx="790275" cy="35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611" h="14234" extrusionOk="0">
                      <a:moveTo>
                        <a:pt x="26360" y="0"/>
                      </a:moveTo>
                      <a:cubicBezTo>
                        <a:pt x="24512" y="740"/>
                        <a:pt x="22737" y="740"/>
                        <a:pt x="21074" y="0"/>
                      </a:cubicBezTo>
                      <a:cubicBezTo>
                        <a:pt x="19225" y="740"/>
                        <a:pt x="17487" y="740"/>
                        <a:pt x="15824" y="0"/>
                      </a:cubicBezTo>
                      <a:cubicBezTo>
                        <a:pt x="13975" y="740"/>
                        <a:pt x="12201" y="740"/>
                        <a:pt x="10537" y="0"/>
                      </a:cubicBezTo>
                      <a:cubicBezTo>
                        <a:pt x="8688" y="740"/>
                        <a:pt x="6951" y="740"/>
                        <a:pt x="5287" y="0"/>
                      </a:cubicBezTo>
                      <a:cubicBezTo>
                        <a:pt x="3439" y="740"/>
                        <a:pt x="1664" y="740"/>
                        <a:pt x="0" y="0"/>
                      </a:cubicBezTo>
                      <a:lnTo>
                        <a:pt x="0" y="14234"/>
                      </a:lnTo>
                      <a:lnTo>
                        <a:pt x="5287" y="14234"/>
                      </a:lnTo>
                      <a:lnTo>
                        <a:pt x="10537" y="14234"/>
                      </a:lnTo>
                      <a:lnTo>
                        <a:pt x="15824" y="14234"/>
                      </a:lnTo>
                      <a:lnTo>
                        <a:pt x="21074" y="14234"/>
                      </a:lnTo>
                      <a:lnTo>
                        <a:pt x="26360" y="14234"/>
                      </a:lnTo>
                      <a:lnTo>
                        <a:pt x="31610" y="14234"/>
                      </a:lnTo>
                      <a:lnTo>
                        <a:pt x="31610" y="0"/>
                      </a:lnTo>
                      <a:cubicBezTo>
                        <a:pt x="29762" y="740"/>
                        <a:pt x="28024" y="740"/>
                        <a:pt x="2636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23"/>
                <p:cNvSpPr/>
                <p:nvPr/>
              </p:nvSpPr>
              <p:spPr>
                <a:xfrm>
                  <a:off x="4656619" y="2298250"/>
                  <a:ext cx="791200" cy="35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648" h="14234" extrusionOk="0">
                      <a:moveTo>
                        <a:pt x="26361" y="0"/>
                      </a:moveTo>
                      <a:cubicBezTo>
                        <a:pt x="24512" y="740"/>
                        <a:pt x="22737" y="740"/>
                        <a:pt x="21074" y="0"/>
                      </a:cubicBezTo>
                      <a:cubicBezTo>
                        <a:pt x="19225" y="740"/>
                        <a:pt x="17488" y="740"/>
                        <a:pt x="15824" y="0"/>
                      </a:cubicBezTo>
                      <a:cubicBezTo>
                        <a:pt x="13975" y="740"/>
                        <a:pt x="12201" y="740"/>
                        <a:pt x="10537" y="0"/>
                      </a:cubicBezTo>
                      <a:cubicBezTo>
                        <a:pt x="8689" y="740"/>
                        <a:pt x="6951" y="740"/>
                        <a:pt x="5287" y="0"/>
                      </a:cubicBezTo>
                      <a:cubicBezTo>
                        <a:pt x="3439" y="740"/>
                        <a:pt x="1664" y="740"/>
                        <a:pt x="0" y="0"/>
                      </a:cubicBezTo>
                      <a:lnTo>
                        <a:pt x="0" y="14234"/>
                      </a:lnTo>
                      <a:lnTo>
                        <a:pt x="5287" y="14234"/>
                      </a:lnTo>
                      <a:lnTo>
                        <a:pt x="10611" y="14234"/>
                      </a:lnTo>
                      <a:lnTo>
                        <a:pt x="15861" y="14234"/>
                      </a:lnTo>
                      <a:lnTo>
                        <a:pt x="21111" y="14234"/>
                      </a:lnTo>
                      <a:lnTo>
                        <a:pt x="26398" y="14234"/>
                      </a:lnTo>
                      <a:lnTo>
                        <a:pt x="31647" y="14234"/>
                      </a:lnTo>
                      <a:lnTo>
                        <a:pt x="31647" y="0"/>
                      </a:lnTo>
                      <a:cubicBezTo>
                        <a:pt x="29725" y="740"/>
                        <a:pt x="27987" y="740"/>
                        <a:pt x="2636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8" name="Google Shape;638;p23"/>
                <p:cNvSpPr/>
                <p:nvPr/>
              </p:nvSpPr>
              <p:spPr>
                <a:xfrm>
                  <a:off x="3603506" y="2298250"/>
                  <a:ext cx="132200" cy="35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8" h="14234" extrusionOk="0">
                      <a:moveTo>
                        <a:pt x="1" y="0"/>
                      </a:moveTo>
                      <a:lnTo>
                        <a:pt x="1" y="14234"/>
                      </a:lnTo>
                      <a:lnTo>
                        <a:pt x="5287" y="14234"/>
                      </a:lnTo>
                      <a:lnTo>
                        <a:pt x="5287" y="0"/>
                      </a:lnTo>
                      <a:cubicBezTo>
                        <a:pt x="3402" y="740"/>
                        <a:pt x="1627" y="740"/>
                        <a:pt x="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9" name="Google Shape;639;p23"/>
                <p:cNvSpPr/>
                <p:nvPr/>
              </p:nvSpPr>
              <p:spPr>
                <a:xfrm>
                  <a:off x="3734871" y="2298250"/>
                  <a:ext cx="924300" cy="35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72" h="14234" extrusionOk="0">
                      <a:moveTo>
                        <a:pt x="31611" y="0"/>
                      </a:moveTo>
                      <a:lnTo>
                        <a:pt x="31611" y="0"/>
                      </a:lnTo>
                      <a:lnTo>
                        <a:pt x="31611" y="0"/>
                      </a:lnTo>
                      <a:lnTo>
                        <a:pt x="31611" y="0"/>
                      </a:lnTo>
                      <a:cubicBezTo>
                        <a:pt x="29762" y="740"/>
                        <a:pt x="28024" y="740"/>
                        <a:pt x="26361" y="0"/>
                      </a:cubicBezTo>
                      <a:cubicBezTo>
                        <a:pt x="24512" y="740"/>
                        <a:pt x="22738" y="740"/>
                        <a:pt x="21074" y="0"/>
                      </a:cubicBezTo>
                      <a:cubicBezTo>
                        <a:pt x="19225" y="740"/>
                        <a:pt x="17488" y="740"/>
                        <a:pt x="15824" y="0"/>
                      </a:cubicBezTo>
                      <a:cubicBezTo>
                        <a:pt x="13976" y="740"/>
                        <a:pt x="12201" y="740"/>
                        <a:pt x="10537" y="0"/>
                      </a:cubicBezTo>
                      <a:cubicBezTo>
                        <a:pt x="8689" y="740"/>
                        <a:pt x="6951" y="740"/>
                        <a:pt x="5287" y="0"/>
                      </a:cubicBezTo>
                      <a:cubicBezTo>
                        <a:pt x="3439" y="740"/>
                        <a:pt x="1664" y="740"/>
                        <a:pt x="1" y="0"/>
                      </a:cubicBezTo>
                      <a:lnTo>
                        <a:pt x="1" y="14234"/>
                      </a:lnTo>
                      <a:lnTo>
                        <a:pt x="5361" y="14234"/>
                      </a:lnTo>
                      <a:lnTo>
                        <a:pt x="10648" y="14234"/>
                      </a:lnTo>
                      <a:lnTo>
                        <a:pt x="15898" y="14234"/>
                      </a:lnTo>
                      <a:lnTo>
                        <a:pt x="21185" y="14234"/>
                      </a:lnTo>
                      <a:lnTo>
                        <a:pt x="26435" y="14234"/>
                      </a:lnTo>
                      <a:lnTo>
                        <a:pt x="31684" y="14234"/>
                      </a:lnTo>
                      <a:lnTo>
                        <a:pt x="31684" y="14234"/>
                      </a:lnTo>
                      <a:lnTo>
                        <a:pt x="36971" y="14234"/>
                      </a:lnTo>
                      <a:lnTo>
                        <a:pt x="36971" y="0"/>
                      </a:lnTo>
                      <a:cubicBezTo>
                        <a:pt x="35049" y="740"/>
                        <a:pt x="33274" y="740"/>
                        <a:pt x="3161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" name="Google Shape;640;p23"/>
                <p:cNvSpPr/>
                <p:nvPr/>
              </p:nvSpPr>
              <p:spPr>
                <a:xfrm>
                  <a:off x="2814064" y="2298250"/>
                  <a:ext cx="790275" cy="35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611" h="14234" extrusionOk="0">
                      <a:moveTo>
                        <a:pt x="26361" y="0"/>
                      </a:moveTo>
                      <a:cubicBezTo>
                        <a:pt x="24512" y="740"/>
                        <a:pt x="22738" y="740"/>
                        <a:pt x="21074" y="0"/>
                      </a:cubicBezTo>
                      <a:cubicBezTo>
                        <a:pt x="19225" y="740"/>
                        <a:pt x="17488" y="740"/>
                        <a:pt x="15824" y="0"/>
                      </a:cubicBezTo>
                      <a:cubicBezTo>
                        <a:pt x="13976" y="740"/>
                        <a:pt x="12201" y="740"/>
                        <a:pt x="10537" y="0"/>
                      </a:cubicBezTo>
                      <a:cubicBezTo>
                        <a:pt x="8689" y="740"/>
                        <a:pt x="6951" y="740"/>
                        <a:pt x="5288" y="0"/>
                      </a:cubicBezTo>
                      <a:cubicBezTo>
                        <a:pt x="3439" y="740"/>
                        <a:pt x="1664" y="740"/>
                        <a:pt x="1" y="0"/>
                      </a:cubicBezTo>
                      <a:lnTo>
                        <a:pt x="1" y="14234"/>
                      </a:lnTo>
                      <a:lnTo>
                        <a:pt x="5288" y="14234"/>
                      </a:lnTo>
                      <a:lnTo>
                        <a:pt x="10537" y="14234"/>
                      </a:lnTo>
                      <a:lnTo>
                        <a:pt x="15824" y="14234"/>
                      </a:lnTo>
                      <a:lnTo>
                        <a:pt x="21074" y="14234"/>
                      </a:lnTo>
                      <a:lnTo>
                        <a:pt x="26361" y="14234"/>
                      </a:lnTo>
                      <a:lnTo>
                        <a:pt x="31611" y="14234"/>
                      </a:lnTo>
                      <a:lnTo>
                        <a:pt x="31611" y="0"/>
                      </a:lnTo>
                      <a:cubicBezTo>
                        <a:pt x="29725" y="740"/>
                        <a:pt x="28025" y="740"/>
                        <a:pt x="2636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41" name="Google Shape;641;p23"/>
              <p:cNvSpPr/>
              <p:nvPr/>
            </p:nvSpPr>
            <p:spPr>
              <a:xfrm>
                <a:off x="4008097" y="4162247"/>
                <a:ext cx="5135612" cy="261625"/>
              </a:xfrm>
              <a:custGeom>
                <a:avLst/>
                <a:gdLst/>
                <a:ahLst/>
                <a:cxnLst/>
                <a:rect l="l" t="t" r="r" b="b"/>
                <a:pathLst>
                  <a:path w="114647" h="4918" extrusionOk="0">
                    <a:moveTo>
                      <a:pt x="49652" y="999"/>
                    </a:moveTo>
                    <a:cubicBezTo>
                      <a:pt x="49652" y="2071"/>
                      <a:pt x="68396" y="666"/>
                      <a:pt x="68581" y="2330"/>
                    </a:cubicBezTo>
                    <a:cubicBezTo>
                      <a:pt x="68766" y="4068"/>
                      <a:pt x="370" y="2663"/>
                      <a:pt x="185" y="3735"/>
                    </a:cubicBezTo>
                    <a:cubicBezTo>
                      <a:pt x="0" y="4807"/>
                      <a:pt x="110986" y="4918"/>
                      <a:pt x="114646" y="4918"/>
                    </a:cubicBezTo>
                    <a:lnTo>
                      <a:pt x="114646" y="740"/>
                    </a:lnTo>
                    <a:cubicBezTo>
                      <a:pt x="112058" y="666"/>
                      <a:pt x="49652" y="1"/>
                      <a:pt x="49652" y="99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2" name="Google Shape;642;p23"/>
            <p:cNvGrpSpPr/>
            <p:nvPr/>
          </p:nvGrpSpPr>
          <p:grpSpPr>
            <a:xfrm>
              <a:off x="109" y="5028292"/>
              <a:ext cx="9143591" cy="572405"/>
              <a:chOff x="109" y="4571092"/>
              <a:chExt cx="9143591" cy="572405"/>
            </a:xfrm>
          </p:grpSpPr>
          <p:grpSp>
            <p:nvGrpSpPr>
              <p:cNvPr id="643" name="Google Shape;643;p23"/>
              <p:cNvGrpSpPr/>
              <p:nvPr/>
            </p:nvGrpSpPr>
            <p:grpSpPr>
              <a:xfrm>
                <a:off x="109" y="4571092"/>
                <a:ext cx="9143591" cy="572405"/>
                <a:chOff x="1158325" y="3855375"/>
                <a:chExt cx="5103020" cy="269000"/>
              </a:xfrm>
            </p:grpSpPr>
            <p:sp>
              <p:nvSpPr>
                <p:cNvPr id="644" name="Google Shape;644;p23"/>
                <p:cNvSpPr/>
                <p:nvPr/>
              </p:nvSpPr>
              <p:spPr>
                <a:xfrm>
                  <a:off x="5508970" y="3855375"/>
                  <a:ext cx="752375" cy="26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95" h="10760" extrusionOk="0">
                      <a:moveTo>
                        <a:pt x="26138" y="1"/>
                      </a:moveTo>
                      <a:cubicBezTo>
                        <a:pt x="24290" y="555"/>
                        <a:pt x="22515" y="555"/>
                        <a:pt x="20889" y="1"/>
                      </a:cubicBezTo>
                      <a:cubicBezTo>
                        <a:pt x="19040" y="555"/>
                        <a:pt x="17302" y="555"/>
                        <a:pt x="15676" y="1"/>
                      </a:cubicBezTo>
                      <a:cubicBezTo>
                        <a:pt x="13827" y="555"/>
                        <a:pt x="12053" y="555"/>
                        <a:pt x="10463" y="1"/>
                      </a:cubicBezTo>
                      <a:cubicBezTo>
                        <a:pt x="8614" y="555"/>
                        <a:pt x="6840" y="555"/>
                        <a:pt x="5213" y="1"/>
                      </a:cubicBezTo>
                      <a:cubicBezTo>
                        <a:pt x="3364" y="555"/>
                        <a:pt x="1627" y="555"/>
                        <a:pt x="0" y="1"/>
                      </a:cubicBezTo>
                      <a:lnTo>
                        <a:pt x="0" y="10759"/>
                      </a:lnTo>
                      <a:lnTo>
                        <a:pt x="5213" y="10759"/>
                      </a:lnTo>
                      <a:lnTo>
                        <a:pt x="10463" y="10759"/>
                      </a:lnTo>
                      <a:lnTo>
                        <a:pt x="15676" y="10759"/>
                      </a:lnTo>
                      <a:lnTo>
                        <a:pt x="20889" y="10759"/>
                      </a:lnTo>
                      <a:lnTo>
                        <a:pt x="26138" y="10759"/>
                      </a:lnTo>
                      <a:lnTo>
                        <a:pt x="30094" y="10759"/>
                      </a:lnTo>
                      <a:lnTo>
                        <a:pt x="30094" y="296"/>
                      </a:lnTo>
                      <a:cubicBezTo>
                        <a:pt x="28726" y="518"/>
                        <a:pt x="27432" y="407"/>
                        <a:pt x="2613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5" name="Google Shape;645;p23"/>
                <p:cNvSpPr/>
                <p:nvPr/>
              </p:nvSpPr>
              <p:spPr>
                <a:xfrm>
                  <a:off x="1794063" y="3855375"/>
                  <a:ext cx="131275" cy="26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1" h="10760" extrusionOk="0">
                      <a:moveTo>
                        <a:pt x="1" y="1"/>
                      </a:moveTo>
                      <a:lnTo>
                        <a:pt x="1" y="10759"/>
                      </a:lnTo>
                      <a:lnTo>
                        <a:pt x="5250" y="10759"/>
                      </a:lnTo>
                      <a:lnTo>
                        <a:pt x="5250" y="1"/>
                      </a:lnTo>
                      <a:cubicBezTo>
                        <a:pt x="3402" y="555"/>
                        <a:pt x="1627" y="555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23"/>
                <p:cNvSpPr/>
                <p:nvPr/>
              </p:nvSpPr>
              <p:spPr>
                <a:xfrm>
                  <a:off x="1915775" y="3855375"/>
                  <a:ext cx="912275" cy="26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91" h="10760" extrusionOk="0">
                      <a:moveTo>
                        <a:pt x="31352" y="1"/>
                      </a:moveTo>
                      <a:lnTo>
                        <a:pt x="31352" y="1"/>
                      </a:lnTo>
                      <a:lnTo>
                        <a:pt x="31352" y="1"/>
                      </a:lnTo>
                      <a:lnTo>
                        <a:pt x="31352" y="1"/>
                      </a:lnTo>
                      <a:cubicBezTo>
                        <a:pt x="29503" y="555"/>
                        <a:pt x="27728" y="555"/>
                        <a:pt x="26139" y="1"/>
                      </a:cubicBezTo>
                      <a:cubicBezTo>
                        <a:pt x="24290" y="555"/>
                        <a:pt x="22516" y="555"/>
                        <a:pt x="20889" y="1"/>
                      </a:cubicBezTo>
                      <a:cubicBezTo>
                        <a:pt x="19040" y="555"/>
                        <a:pt x="17303" y="555"/>
                        <a:pt x="15676" y="1"/>
                      </a:cubicBezTo>
                      <a:cubicBezTo>
                        <a:pt x="13827" y="555"/>
                        <a:pt x="12090" y="555"/>
                        <a:pt x="10463" y="1"/>
                      </a:cubicBezTo>
                      <a:cubicBezTo>
                        <a:pt x="8615" y="555"/>
                        <a:pt x="6840" y="555"/>
                        <a:pt x="5250" y="1"/>
                      </a:cubicBezTo>
                      <a:cubicBezTo>
                        <a:pt x="3402" y="555"/>
                        <a:pt x="1627" y="555"/>
                        <a:pt x="0" y="1"/>
                      </a:cubicBezTo>
                      <a:lnTo>
                        <a:pt x="0" y="10759"/>
                      </a:lnTo>
                      <a:lnTo>
                        <a:pt x="5250" y="10759"/>
                      </a:lnTo>
                      <a:lnTo>
                        <a:pt x="10463" y="10759"/>
                      </a:lnTo>
                      <a:lnTo>
                        <a:pt x="15602" y="10759"/>
                      </a:lnTo>
                      <a:lnTo>
                        <a:pt x="20815" y="10759"/>
                      </a:lnTo>
                      <a:lnTo>
                        <a:pt x="26028" y="10759"/>
                      </a:lnTo>
                      <a:lnTo>
                        <a:pt x="31241" y="10759"/>
                      </a:lnTo>
                      <a:lnTo>
                        <a:pt x="31241" y="10759"/>
                      </a:lnTo>
                      <a:lnTo>
                        <a:pt x="36490" y="10759"/>
                      </a:lnTo>
                      <a:lnTo>
                        <a:pt x="36490" y="1"/>
                      </a:lnTo>
                      <a:cubicBezTo>
                        <a:pt x="34716" y="555"/>
                        <a:pt x="32978" y="555"/>
                        <a:pt x="3135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7" name="Google Shape;647;p23"/>
                <p:cNvSpPr/>
                <p:nvPr/>
              </p:nvSpPr>
              <p:spPr>
                <a:xfrm>
                  <a:off x="1158325" y="3855375"/>
                  <a:ext cx="641475" cy="26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59" h="10760" extrusionOk="0">
                      <a:moveTo>
                        <a:pt x="9946" y="10759"/>
                      </a:moveTo>
                      <a:lnTo>
                        <a:pt x="15233" y="10759"/>
                      </a:lnTo>
                      <a:lnTo>
                        <a:pt x="20446" y="10759"/>
                      </a:lnTo>
                      <a:lnTo>
                        <a:pt x="25659" y="10759"/>
                      </a:lnTo>
                      <a:lnTo>
                        <a:pt x="25659" y="1"/>
                      </a:lnTo>
                      <a:cubicBezTo>
                        <a:pt x="23810" y="555"/>
                        <a:pt x="22072" y="555"/>
                        <a:pt x="20446" y="1"/>
                      </a:cubicBezTo>
                      <a:cubicBezTo>
                        <a:pt x="18597" y="555"/>
                        <a:pt x="16823" y="555"/>
                        <a:pt x="15233" y="1"/>
                      </a:cubicBezTo>
                      <a:cubicBezTo>
                        <a:pt x="13384" y="555"/>
                        <a:pt x="11610" y="555"/>
                        <a:pt x="9983" y="1"/>
                      </a:cubicBezTo>
                      <a:cubicBezTo>
                        <a:pt x="8135" y="555"/>
                        <a:pt x="6397" y="555"/>
                        <a:pt x="4770" y="1"/>
                      </a:cubicBezTo>
                      <a:cubicBezTo>
                        <a:pt x="3107" y="518"/>
                        <a:pt x="1517" y="555"/>
                        <a:pt x="1" y="149"/>
                      </a:cubicBezTo>
                      <a:lnTo>
                        <a:pt x="1" y="10759"/>
                      </a:lnTo>
                      <a:lnTo>
                        <a:pt x="4770" y="1075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8" name="Google Shape;648;p23"/>
                <p:cNvSpPr/>
                <p:nvPr/>
              </p:nvSpPr>
              <p:spPr>
                <a:xfrm>
                  <a:off x="5389475" y="3855375"/>
                  <a:ext cx="130350" cy="26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4" h="10760" extrusionOk="0">
                      <a:moveTo>
                        <a:pt x="0" y="1"/>
                      </a:moveTo>
                      <a:lnTo>
                        <a:pt x="0" y="10759"/>
                      </a:lnTo>
                      <a:lnTo>
                        <a:pt x="5213" y="10759"/>
                      </a:lnTo>
                      <a:lnTo>
                        <a:pt x="5213" y="1"/>
                      </a:lnTo>
                      <a:cubicBezTo>
                        <a:pt x="3365" y="555"/>
                        <a:pt x="1590" y="555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9" name="Google Shape;649;p23"/>
                <p:cNvSpPr/>
                <p:nvPr/>
              </p:nvSpPr>
              <p:spPr>
                <a:xfrm>
                  <a:off x="2814625" y="3855375"/>
                  <a:ext cx="782875" cy="26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15" h="10760" extrusionOk="0">
                      <a:moveTo>
                        <a:pt x="26102" y="1"/>
                      </a:moveTo>
                      <a:cubicBezTo>
                        <a:pt x="24253" y="555"/>
                        <a:pt x="22478" y="555"/>
                        <a:pt x="20889" y="1"/>
                      </a:cubicBezTo>
                      <a:cubicBezTo>
                        <a:pt x="19040" y="555"/>
                        <a:pt x="17266" y="555"/>
                        <a:pt x="15639" y="1"/>
                      </a:cubicBezTo>
                      <a:cubicBezTo>
                        <a:pt x="13790" y="555"/>
                        <a:pt x="12053" y="555"/>
                        <a:pt x="10426" y="1"/>
                      </a:cubicBezTo>
                      <a:cubicBezTo>
                        <a:pt x="8577" y="555"/>
                        <a:pt x="6840" y="555"/>
                        <a:pt x="5213" y="1"/>
                      </a:cubicBezTo>
                      <a:cubicBezTo>
                        <a:pt x="3365" y="555"/>
                        <a:pt x="1590" y="555"/>
                        <a:pt x="0" y="1"/>
                      </a:cubicBezTo>
                      <a:lnTo>
                        <a:pt x="0" y="10759"/>
                      </a:lnTo>
                      <a:lnTo>
                        <a:pt x="5213" y="10759"/>
                      </a:lnTo>
                      <a:lnTo>
                        <a:pt x="10426" y="10759"/>
                      </a:lnTo>
                      <a:lnTo>
                        <a:pt x="15639" y="10759"/>
                      </a:lnTo>
                      <a:lnTo>
                        <a:pt x="20889" y="10759"/>
                      </a:lnTo>
                      <a:lnTo>
                        <a:pt x="26102" y="10759"/>
                      </a:lnTo>
                      <a:lnTo>
                        <a:pt x="31314" y="10759"/>
                      </a:lnTo>
                      <a:lnTo>
                        <a:pt x="31314" y="1"/>
                      </a:lnTo>
                      <a:cubicBezTo>
                        <a:pt x="29466" y="555"/>
                        <a:pt x="27728" y="555"/>
                        <a:pt x="2610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0" name="Google Shape;650;p23"/>
                <p:cNvSpPr/>
                <p:nvPr/>
              </p:nvSpPr>
              <p:spPr>
                <a:xfrm>
                  <a:off x="4612788" y="3855375"/>
                  <a:ext cx="782875" cy="26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15" h="10760" extrusionOk="0">
                      <a:moveTo>
                        <a:pt x="26101" y="1"/>
                      </a:moveTo>
                      <a:cubicBezTo>
                        <a:pt x="24253" y="555"/>
                        <a:pt x="22515" y="555"/>
                        <a:pt x="20889" y="1"/>
                      </a:cubicBezTo>
                      <a:cubicBezTo>
                        <a:pt x="19040" y="555"/>
                        <a:pt x="17265" y="555"/>
                        <a:pt x="15676" y="1"/>
                      </a:cubicBezTo>
                      <a:cubicBezTo>
                        <a:pt x="13827" y="555"/>
                        <a:pt x="12053" y="555"/>
                        <a:pt x="10426" y="1"/>
                      </a:cubicBezTo>
                      <a:cubicBezTo>
                        <a:pt x="8577" y="555"/>
                        <a:pt x="6840" y="555"/>
                        <a:pt x="5213" y="1"/>
                      </a:cubicBezTo>
                      <a:cubicBezTo>
                        <a:pt x="3364" y="555"/>
                        <a:pt x="1590" y="555"/>
                        <a:pt x="0" y="1"/>
                      </a:cubicBezTo>
                      <a:lnTo>
                        <a:pt x="0" y="10759"/>
                      </a:lnTo>
                      <a:lnTo>
                        <a:pt x="5213" y="10759"/>
                      </a:lnTo>
                      <a:lnTo>
                        <a:pt x="10389" y="10759"/>
                      </a:lnTo>
                      <a:lnTo>
                        <a:pt x="15602" y="10759"/>
                      </a:lnTo>
                      <a:lnTo>
                        <a:pt x="20852" y="10759"/>
                      </a:lnTo>
                      <a:lnTo>
                        <a:pt x="26101" y="10759"/>
                      </a:lnTo>
                      <a:lnTo>
                        <a:pt x="31314" y="10759"/>
                      </a:lnTo>
                      <a:lnTo>
                        <a:pt x="31314" y="1"/>
                      </a:lnTo>
                      <a:cubicBezTo>
                        <a:pt x="29540" y="555"/>
                        <a:pt x="27765" y="555"/>
                        <a:pt x="2610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1" name="Google Shape;651;p23"/>
                <p:cNvSpPr/>
                <p:nvPr/>
              </p:nvSpPr>
              <p:spPr>
                <a:xfrm>
                  <a:off x="3591763" y="3855375"/>
                  <a:ext cx="131275" cy="26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1" h="10760" extrusionOk="0">
                      <a:moveTo>
                        <a:pt x="0" y="1"/>
                      </a:moveTo>
                      <a:lnTo>
                        <a:pt x="0" y="10759"/>
                      </a:lnTo>
                      <a:lnTo>
                        <a:pt x="5250" y="10759"/>
                      </a:lnTo>
                      <a:lnTo>
                        <a:pt x="5250" y="1"/>
                      </a:lnTo>
                      <a:cubicBezTo>
                        <a:pt x="3402" y="555"/>
                        <a:pt x="1664" y="555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2" name="Google Shape;652;p23"/>
                <p:cNvSpPr/>
                <p:nvPr/>
              </p:nvSpPr>
              <p:spPr>
                <a:xfrm>
                  <a:off x="3716413" y="3855375"/>
                  <a:ext cx="914125" cy="26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65" h="10760" extrusionOk="0">
                      <a:moveTo>
                        <a:pt x="31351" y="1"/>
                      </a:moveTo>
                      <a:lnTo>
                        <a:pt x="31351" y="1"/>
                      </a:lnTo>
                      <a:lnTo>
                        <a:pt x="31351" y="1"/>
                      </a:lnTo>
                      <a:lnTo>
                        <a:pt x="31351" y="1"/>
                      </a:lnTo>
                      <a:cubicBezTo>
                        <a:pt x="29503" y="555"/>
                        <a:pt x="27728" y="555"/>
                        <a:pt x="26102" y="1"/>
                      </a:cubicBezTo>
                      <a:cubicBezTo>
                        <a:pt x="24253" y="555"/>
                        <a:pt x="22515" y="555"/>
                        <a:pt x="20889" y="1"/>
                      </a:cubicBezTo>
                      <a:cubicBezTo>
                        <a:pt x="19040" y="555"/>
                        <a:pt x="17303" y="555"/>
                        <a:pt x="15676" y="1"/>
                      </a:cubicBezTo>
                      <a:cubicBezTo>
                        <a:pt x="13827" y="555"/>
                        <a:pt x="12053" y="555"/>
                        <a:pt x="10463" y="1"/>
                      </a:cubicBezTo>
                      <a:cubicBezTo>
                        <a:pt x="8614" y="555"/>
                        <a:pt x="6840" y="555"/>
                        <a:pt x="5213" y="1"/>
                      </a:cubicBezTo>
                      <a:cubicBezTo>
                        <a:pt x="3365" y="555"/>
                        <a:pt x="1627" y="555"/>
                        <a:pt x="0" y="1"/>
                      </a:cubicBezTo>
                      <a:lnTo>
                        <a:pt x="0" y="10759"/>
                      </a:lnTo>
                      <a:lnTo>
                        <a:pt x="5213" y="10759"/>
                      </a:lnTo>
                      <a:lnTo>
                        <a:pt x="10463" y="10759"/>
                      </a:lnTo>
                      <a:lnTo>
                        <a:pt x="15676" y="10759"/>
                      </a:lnTo>
                      <a:lnTo>
                        <a:pt x="20889" y="10759"/>
                      </a:lnTo>
                      <a:lnTo>
                        <a:pt x="26102" y="10759"/>
                      </a:lnTo>
                      <a:lnTo>
                        <a:pt x="31351" y="10759"/>
                      </a:lnTo>
                      <a:lnTo>
                        <a:pt x="31351" y="10759"/>
                      </a:lnTo>
                      <a:lnTo>
                        <a:pt x="36564" y="10759"/>
                      </a:lnTo>
                      <a:lnTo>
                        <a:pt x="36564" y="1"/>
                      </a:lnTo>
                      <a:cubicBezTo>
                        <a:pt x="34753" y="555"/>
                        <a:pt x="33015" y="555"/>
                        <a:pt x="3135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53" name="Google Shape;653;p23"/>
              <p:cNvSpPr/>
              <p:nvPr/>
            </p:nvSpPr>
            <p:spPr>
              <a:xfrm>
                <a:off x="245" y="4730452"/>
                <a:ext cx="4632161" cy="253752"/>
              </a:xfrm>
              <a:custGeom>
                <a:avLst/>
                <a:gdLst/>
                <a:ahLst/>
                <a:cxnLst/>
                <a:rect l="l" t="t" r="r" b="b"/>
                <a:pathLst>
                  <a:path w="103408" h="4770" extrusionOk="0">
                    <a:moveTo>
                      <a:pt x="70873" y="3882"/>
                    </a:moveTo>
                    <a:cubicBezTo>
                      <a:pt x="70873" y="2847"/>
                      <a:pt x="27247" y="4215"/>
                      <a:pt x="26841" y="2551"/>
                    </a:cubicBezTo>
                    <a:cubicBezTo>
                      <a:pt x="26471" y="850"/>
                      <a:pt x="102742" y="2255"/>
                      <a:pt x="103111" y="1183"/>
                    </a:cubicBezTo>
                    <a:cubicBezTo>
                      <a:pt x="103407" y="259"/>
                      <a:pt x="20149" y="0"/>
                      <a:pt x="0" y="0"/>
                    </a:cubicBezTo>
                    <a:lnTo>
                      <a:pt x="0" y="4252"/>
                    </a:lnTo>
                    <a:cubicBezTo>
                      <a:pt x="16082" y="4400"/>
                      <a:pt x="70873" y="4769"/>
                      <a:pt x="70873" y="388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54" name="Google Shape;654;p23"/>
          <p:cNvSpPr/>
          <p:nvPr/>
        </p:nvSpPr>
        <p:spPr>
          <a:xfrm flipH="1">
            <a:off x="719998" y="2747568"/>
            <a:ext cx="2984502" cy="771459"/>
          </a:xfrm>
          <a:custGeom>
            <a:avLst/>
            <a:gdLst/>
            <a:ahLst/>
            <a:cxnLst/>
            <a:rect l="l" t="t" r="r" b="b"/>
            <a:pathLst>
              <a:path w="57786" h="14937" extrusionOk="0">
                <a:moveTo>
                  <a:pt x="30389" y="336"/>
                </a:moveTo>
                <a:lnTo>
                  <a:pt x="30871" y="555"/>
                </a:lnTo>
                <a:cubicBezTo>
                  <a:pt x="30575" y="555"/>
                  <a:pt x="30168" y="962"/>
                  <a:pt x="29835" y="1590"/>
                </a:cubicBezTo>
                <a:lnTo>
                  <a:pt x="30389" y="336"/>
                </a:lnTo>
                <a:close/>
                <a:moveTo>
                  <a:pt x="30612" y="1997"/>
                </a:moveTo>
                <a:lnTo>
                  <a:pt x="30908" y="2662"/>
                </a:lnTo>
                <a:lnTo>
                  <a:pt x="30612" y="2662"/>
                </a:lnTo>
                <a:lnTo>
                  <a:pt x="30612" y="1997"/>
                </a:lnTo>
                <a:close/>
                <a:moveTo>
                  <a:pt x="30871" y="2736"/>
                </a:moveTo>
                <a:lnTo>
                  <a:pt x="30612" y="3106"/>
                </a:lnTo>
                <a:lnTo>
                  <a:pt x="30612" y="2736"/>
                </a:lnTo>
                <a:close/>
                <a:moveTo>
                  <a:pt x="30945" y="2847"/>
                </a:moveTo>
                <a:lnTo>
                  <a:pt x="31129" y="3254"/>
                </a:lnTo>
                <a:lnTo>
                  <a:pt x="30686" y="3254"/>
                </a:lnTo>
                <a:lnTo>
                  <a:pt x="30945" y="2847"/>
                </a:lnTo>
                <a:close/>
                <a:moveTo>
                  <a:pt x="29762" y="1849"/>
                </a:moveTo>
                <a:cubicBezTo>
                  <a:pt x="29577" y="2329"/>
                  <a:pt x="29503" y="2773"/>
                  <a:pt x="29577" y="3069"/>
                </a:cubicBezTo>
                <a:lnTo>
                  <a:pt x="29577" y="3106"/>
                </a:lnTo>
                <a:cubicBezTo>
                  <a:pt x="29577" y="3143"/>
                  <a:pt x="29614" y="3180"/>
                  <a:pt x="29614" y="3254"/>
                </a:cubicBezTo>
                <a:cubicBezTo>
                  <a:pt x="29614" y="3254"/>
                  <a:pt x="29614" y="3291"/>
                  <a:pt x="29651" y="3291"/>
                </a:cubicBezTo>
                <a:cubicBezTo>
                  <a:pt x="29666" y="3306"/>
                  <a:pt x="29675" y="3328"/>
                  <a:pt x="29685" y="3348"/>
                </a:cubicBezTo>
                <a:lnTo>
                  <a:pt x="29685" y="3348"/>
                </a:lnTo>
                <a:lnTo>
                  <a:pt x="29466" y="3254"/>
                </a:lnTo>
                <a:lnTo>
                  <a:pt x="29429" y="3180"/>
                </a:lnTo>
                <a:lnTo>
                  <a:pt x="29207" y="3106"/>
                </a:lnTo>
                <a:lnTo>
                  <a:pt x="29762" y="1849"/>
                </a:lnTo>
                <a:close/>
                <a:moveTo>
                  <a:pt x="31092" y="3328"/>
                </a:moveTo>
                <a:lnTo>
                  <a:pt x="30612" y="3956"/>
                </a:lnTo>
                <a:lnTo>
                  <a:pt x="30612" y="3328"/>
                </a:lnTo>
                <a:close/>
                <a:moveTo>
                  <a:pt x="31166" y="3402"/>
                </a:moveTo>
                <a:lnTo>
                  <a:pt x="31462" y="4030"/>
                </a:lnTo>
                <a:lnTo>
                  <a:pt x="30686" y="4030"/>
                </a:lnTo>
                <a:lnTo>
                  <a:pt x="31166" y="3402"/>
                </a:lnTo>
                <a:close/>
                <a:moveTo>
                  <a:pt x="31425" y="4104"/>
                </a:moveTo>
                <a:lnTo>
                  <a:pt x="30871" y="4991"/>
                </a:lnTo>
                <a:lnTo>
                  <a:pt x="30612" y="4991"/>
                </a:lnTo>
                <a:lnTo>
                  <a:pt x="30612" y="4104"/>
                </a:lnTo>
                <a:close/>
                <a:moveTo>
                  <a:pt x="31536" y="4215"/>
                </a:moveTo>
                <a:lnTo>
                  <a:pt x="31869" y="5028"/>
                </a:lnTo>
                <a:lnTo>
                  <a:pt x="31056" y="5028"/>
                </a:lnTo>
                <a:lnTo>
                  <a:pt x="31536" y="4215"/>
                </a:lnTo>
                <a:close/>
                <a:moveTo>
                  <a:pt x="444" y="8356"/>
                </a:moveTo>
                <a:lnTo>
                  <a:pt x="444" y="8541"/>
                </a:lnTo>
                <a:lnTo>
                  <a:pt x="481" y="8541"/>
                </a:lnTo>
                <a:lnTo>
                  <a:pt x="481" y="8577"/>
                </a:lnTo>
                <a:lnTo>
                  <a:pt x="592" y="8577"/>
                </a:lnTo>
                <a:lnTo>
                  <a:pt x="592" y="8504"/>
                </a:lnTo>
                <a:lnTo>
                  <a:pt x="629" y="8504"/>
                </a:lnTo>
                <a:lnTo>
                  <a:pt x="629" y="8430"/>
                </a:lnTo>
                <a:lnTo>
                  <a:pt x="592" y="8430"/>
                </a:lnTo>
                <a:lnTo>
                  <a:pt x="592" y="8356"/>
                </a:lnTo>
                <a:close/>
                <a:moveTo>
                  <a:pt x="18005" y="8393"/>
                </a:moveTo>
                <a:lnTo>
                  <a:pt x="18005" y="8430"/>
                </a:lnTo>
                <a:lnTo>
                  <a:pt x="18338" y="8614"/>
                </a:lnTo>
                <a:lnTo>
                  <a:pt x="18338" y="8559"/>
                </a:lnTo>
                <a:lnTo>
                  <a:pt x="18005" y="8393"/>
                </a:lnTo>
                <a:close/>
                <a:moveTo>
                  <a:pt x="18559" y="8467"/>
                </a:moveTo>
                <a:lnTo>
                  <a:pt x="18744" y="8577"/>
                </a:lnTo>
                <a:lnTo>
                  <a:pt x="18744" y="8651"/>
                </a:lnTo>
                <a:lnTo>
                  <a:pt x="18522" y="8651"/>
                </a:lnTo>
                <a:lnTo>
                  <a:pt x="18559" y="8467"/>
                </a:lnTo>
                <a:close/>
                <a:moveTo>
                  <a:pt x="18522" y="9761"/>
                </a:moveTo>
                <a:lnTo>
                  <a:pt x="18522" y="9871"/>
                </a:lnTo>
                <a:lnTo>
                  <a:pt x="18412" y="9871"/>
                </a:lnTo>
                <a:lnTo>
                  <a:pt x="18522" y="9761"/>
                </a:lnTo>
                <a:close/>
                <a:moveTo>
                  <a:pt x="18522" y="9908"/>
                </a:moveTo>
                <a:lnTo>
                  <a:pt x="18559" y="10056"/>
                </a:lnTo>
                <a:lnTo>
                  <a:pt x="18412" y="10056"/>
                </a:lnTo>
                <a:lnTo>
                  <a:pt x="18522" y="9908"/>
                </a:lnTo>
                <a:close/>
                <a:moveTo>
                  <a:pt x="18559" y="10093"/>
                </a:moveTo>
                <a:lnTo>
                  <a:pt x="18596" y="10241"/>
                </a:lnTo>
                <a:lnTo>
                  <a:pt x="18412" y="10241"/>
                </a:lnTo>
                <a:lnTo>
                  <a:pt x="18559" y="10093"/>
                </a:lnTo>
                <a:close/>
                <a:moveTo>
                  <a:pt x="18596" y="10315"/>
                </a:moveTo>
                <a:lnTo>
                  <a:pt x="18670" y="10463"/>
                </a:lnTo>
                <a:lnTo>
                  <a:pt x="18412" y="10463"/>
                </a:lnTo>
                <a:lnTo>
                  <a:pt x="18596" y="10315"/>
                </a:lnTo>
                <a:close/>
                <a:moveTo>
                  <a:pt x="21184" y="10315"/>
                </a:moveTo>
                <a:lnTo>
                  <a:pt x="21184" y="10426"/>
                </a:lnTo>
                <a:lnTo>
                  <a:pt x="21184" y="10500"/>
                </a:lnTo>
                <a:lnTo>
                  <a:pt x="20704" y="10500"/>
                </a:lnTo>
                <a:lnTo>
                  <a:pt x="20704" y="10426"/>
                </a:lnTo>
                <a:lnTo>
                  <a:pt x="20704" y="10315"/>
                </a:lnTo>
                <a:close/>
                <a:moveTo>
                  <a:pt x="21813" y="10315"/>
                </a:moveTo>
                <a:lnTo>
                  <a:pt x="21813" y="10426"/>
                </a:lnTo>
                <a:lnTo>
                  <a:pt x="21813" y="10500"/>
                </a:lnTo>
                <a:lnTo>
                  <a:pt x="21295" y="10500"/>
                </a:lnTo>
                <a:lnTo>
                  <a:pt x="21295" y="10426"/>
                </a:lnTo>
                <a:lnTo>
                  <a:pt x="21295" y="10315"/>
                </a:lnTo>
                <a:close/>
                <a:moveTo>
                  <a:pt x="22404" y="10315"/>
                </a:moveTo>
                <a:lnTo>
                  <a:pt x="22404" y="10426"/>
                </a:lnTo>
                <a:lnTo>
                  <a:pt x="22404" y="10500"/>
                </a:lnTo>
                <a:lnTo>
                  <a:pt x="21887" y="10500"/>
                </a:lnTo>
                <a:lnTo>
                  <a:pt x="21887" y="10426"/>
                </a:lnTo>
                <a:lnTo>
                  <a:pt x="21887" y="10315"/>
                </a:lnTo>
                <a:close/>
                <a:moveTo>
                  <a:pt x="22996" y="10315"/>
                </a:moveTo>
                <a:lnTo>
                  <a:pt x="22996" y="10426"/>
                </a:lnTo>
                <a:lnTo>
                  <a:pt x="22996" y="10500"/>
                </a:lnTo>
                <a:lnTo>
                  <a:pt x="22478" y="10500"/>
                </a:lnTo>
                <a:lnTo>
                  <a:pt x="22478" y="10426"/>
                </a:lnTo>
                <a:lnTo>
                  <a:pt x="22478" y="10315"/>
                </a:lnTo>
                <a:close/>
                <a:moveTo>
                  <a:pt x="21184" y="10537"/>
                </a:moveTo>
                <a:lnTo>
                  <a:pt x="21184" y="10611"/>
                </a:lnTo>
                <a:lnTo>
                  <a:pt x="20704" y="10611"/>
                </a:lnTo>
                <a:lnTo>
                  <a:pt x="20704" y="10537"/>
                </a:lnTo>
                <a:close/>
                <a:moveTo>
                  <a:pt x="21813" y="10537"/>
                </a:moveTo>
                <a:lnTo>
                  <a:pt x="21813" y="10611"/>
                </a:lnTo>
                <a:lnTo>
                  <a:pt x="21295" y="10611"/>
                </a:lnTo>
                <a:lnTo>
                  <a:pt x="21295" y="10537"/>
                </a:lnTo>
                <a:close/>
                <a:moveTo>
                  <a:pt x="22404" y="10537"/>
                </a:moveTo>
                <a:lnTo>
                  <a:pt x="22404" y="10611"/>
                </a:lnTo>
                <a:lnTo>
                  <a:pt x="21887" y="10611"/>
                </a:lnTo>
                <a:lnTo>
                  <a:pt x="21887" y="10537"/>
                </a:lnTo>
                <a:close/>
                <a:moveTo>
                  <a:pt x="22996" y="10537"/>
                </a:moveTo>
                <a:lnTo>
                  <a:pt x="22996" y="10611"/>
                </a:lnTo>
                <a:lnTo>
                  <a:pt x="22478" y="10611"/>
                </a:lnTo>
                <a:lnTo>
                  <a:pt x="22478" y="10537"/>
                </a:lnTo>
                <a:close/>
                <a:moveTo>
                  <a:pt x="18670" y="10500"/>
                </a:moveTo>
                <a:lnTo>
                  <a:pt x="18707" y="10648"/>
                </a:lnTo>
                <a:lnTo>
                  <a:pt x="18412" y="10648"/>
                </a:lnTo>
                <a:lnTo>
                  <a:pt x="18670" y="10500"/>
                </a:lnTo>
                <a:close/>
                <a:moveTo>
                  <a:pt x="444" y="10093"/>
                </a:moveTo>
                <a:lnTo>
                  <a:pt x="850" y="10722"/>
                </a:lnTo>
                <a:lnTo>
                  <a:pt x="444" y="10722"/>
                </a:lnTo>
                <a:lnTo>
                  <a:pt x="444" y="10093"/>
                </a:lnTo>
                <a:close/>
                <a:moveTo>
                  <a:pt x="18744" y="10685"/>
                </a:moveTo>
                <a:lnTo>
                  <a:pt x="18781" y="10833"/>
                </a:lnTo>
                <a:lnTo>
                  <a:pt x="18485" y="10833"/>
                </a:lnTo>
                <a:lnTo>
                  <a:pt x="18744" y="10685"/>
                </a:lnTo>
                <a:close/>
                <a:moveTo>
                  <a:pt x="54606" y="13605"/>
                </a:moveTo>
                <a:lnTo>
                  <a:pt x="54606" y="13679"/>
                </a:lnTo>
                <a:lnTo>
                  <a:pt x="54273" y="13679"/>
                </a:lnTo>
                <a:cubicBezTo>
                  <a:pt x="54273" y="13642"/>
                  <a:pt x="54236" y="13642"/>
                  <a:pt x="54236" y="13605"/>
                </a:cubicBezTo>
                <a:close/>
                <a:moveTo>
                  <a:pt x="55197" y="13605"/>
                </a:moveTo>
                <a:lnTo>
                  <a:pt x="55197" y="13679"/>
                </a:lnTo>
                <a:lnTo>
                  <a:pt x="54717" y="13679"/>
                </a:lnTo>
                <a:lnTo>
                  <a:pt x="54717" y="13605"/>
                </a:lnTo>
                <a:close/>
                <a:moveTo>
                  <a:pt x="55752" y="13605"/>
                </a:moveTo>
                <a:lnTo>
                  <a:pt x="55752" y="13679"/>
                </a:lnTo>
                <a:lnTo>
                  <a:pt x="55271" y="13679"/>
                </a:lnTo>
                <a:lnTo>
                  <a:pt x="55271" y="13605"/>
                </a:lnTo>
                <a:close/>
                <a:moveTo>
                  <a:pt x="56380" y="13605"/>
                </a:moveTo>
                <a:lnTo>
                  <a:pt x="56380" y="13679"/>
                </a:lnTo>
                <a:lnTo>
                  <a:pt x="55826" y="13679"/>
                </a:lnTo>
                <a:lnTo>
                  <a:pt x="55826" y="13605"/>
                </a:lnTo>
                <a:close/>
                <a:moveTo>
                  <a:pt x="56972" y="13605"/>
                </a:moveTo>
                <a:lnTo>
                  <a:pt x="56972" y="13679"/>
                </a:lnTo>
                <a:lnTo>
                  <a:pt x="56417" y="13679"/>
                </a:lnTo>
                <a:lnTo>
                  <a:pt x="56417" y="13605"/>
                </a:lnTo>
                <a:close/>
                <a:moveTo>
                  <a:pt x="57564" y="13605"/>
                </a:moveTo>
                <a:lnTo>
                  <a:pt x="57564" y="13679"/>
                </a:lnTo>
                <a:lnTo>
                  <a:pt x="57009" y="13679"/>
                </a:lnTo>
                <a:lnTo>
                  <a:pt x="57009" y="13605"/>
                </a:lnTo>
                <a:close/>
                <a:moveTo>
                  <a:pt x="54606" y="13753"/>
                </a:moveTo>
                <a:lnTo>
                  <a:pt x="54606" y="13827"/>
                </a:lnTo>
                <a:lnTo>
                  <a:pt x="54421" y="13827"/>
                </a:lnTo>
                <a:lnTo>
                  <a:pt x="54347" y="13753"/>
                </a:lnTo>
                <a:close/>
                <a:moveTo>
                  <a:pt x="55197" y="13753"/>
                </a:moveTo>
                <a:lnTo>
                  <a:pt x="55197" y="13827"/>
                </a:lnTo>
                <a:lnTo>
                  <a:pt x="54717" y="13827"/>
                </a:lnTo>
                <a:lnTo>
                  <a:pt x="54717" y="13753"/>
                </a:lnTo>
                <a:close/>
                <a:moveTo>
                  <a:pt x="55752" y="13753"/>
                </a:moveTo>
                <a:lnTo>
                  <a:pt x="55752" y="13827"/>
                </a:lnTo>
                <a:lnTo>
                  <a:pt x="55271" y="13827"/>
                </a:lnTo>
                <a:lnTo>
                  <a:pt x="55271" y="13753"/>
                </a:lnTo>
                <a:close/>
                <a:moveTo>
                  <a:pt x="56380" y="13753"/>
                </a:moveTo>
                <a:lnTo>
                  <a:pt x="56380" y="13827"/>
                </a:lnTo>
                <a:lnTo>
                  <a:pt x="55826" y="13827"/>
                </a:lnTo>
                <a:lnTo>
                  <a:pt x="55826" y="13753"/>
                </a:lnTo>
                <a:close/>
                <a:moveTo>
                  <a:pt x="56972" y="13753"/>
                </a:moveTo>
                <a:lnTo>
                  <a:pt x="56972" y="13827"/>
                </a:lnTo>
                <a:lnTo>
                  <a:pt x="56417" y="13827"/>
                </a:lnTo>
                <a:lnTo>
                  <a:pt x="56417" y="13753"/>
                </a:lnTo>
                <a:close/>
                <a:moveTo>
                  <a:pt x="57564" y="13753"/>
                </a:moveTo>
                <a:lnTo>
                  <a:pt x="57564" y="13827"/>
                </a:lnTo>
                <a:lnTo>
                  <a:pt x="57009" y="13827"/>
                </a:lnTo>
                <a:lnTo>
                  <a:pt x="57009" y="13753"/>
                </a:lnTo>
                <a:close/>
                <a:moveTo>
                  <a:pt x="54606" y="13864"/>
                </a:moveTo>
                <a:lnTo>
                  <a:pt x="54606" y="13938"/>
                </a:lnTo>
                <a:cubicBezTo>
                  <a:pt x="54569" y="13938"/>
                  <a:pt x="54532" y="13864"/>
                  <a:pt x="54532" y="13864"/>
                </a:cubicBezTo>
                <a:close/>
                <a:moveTo>
                  <a:pt x="55197" y="13864"/>
                </a:moveTo>
                <a:lnTo>
                  <a:pt x="55197" y="13938"/>
                </a:lnTo>
                <a:lnTo>
                  <a:pt x="54717" y="13938"/>
                </a:lnTo>
                <a:lnTo>
                  <a:pt x="54717" y="13864"/>
                </a:lnTo>
                <a:close/>
                <a:moveTo>
                  <a:pt x="55752" y="13864"/>
                </a:moveTo>
                <a:lnTo>
                  <a:pt x="55752" y="13938"/>
                </a:lnTo>
                <a:lnTo>
                  <a:pt x="55271" y="13938"/>
                </a:lnTo>
                <a:lnTo>
                  <a:pt x="55271" y="13864"/>
                </a:lnTo>
                <a:close/>
                <a:moveTo>
                  <a:pt x="56380" y="13864"/>
                </a:moveTo>
                <a:lnTo>
                  <a:pt x="56380" y="13938"/>
                </a:lnTo>
                <a:lnTo>
                  <a:pt x="55826" y="13938"/>
                </a:lnTo>
                <a:lnTo>
                  <a:pt x="55826" y="13864"/>
                </a:lnTo>
                <a:close/>
                <a:moveTo>
                  <a:pt x="56972" y="13864"/>
                </a:moveTo>
                <a:lnTo>
                  <a:pt x="56972" y="13938"/>
                </a:lnTo>
                <a:lnTo>
                  <a:pt x="56417" y="13938"/>
                </a:lnTo>
                <a:lnTo>
                  <a:pt x="56417" y="13864"/>
                </a:lnTo>
                <a:close/>
                <a:moveTo>
                  <a:pt x="57564" y="13864"/>
                </a:moveTo>
                <a:lnTo>
                  <a:pt x="57564" y="13938"/>
                </a:lnTo>
                <a:lnTo>
                  <a:pt x="57009" y="13938"/>
                </a:lnTo>
                <a:lnTo>
                  <a:pt x="57009" y="13864"/>
                </a:lnTo>
                <a:close/>
                <a:moveTo>
                  <a:pt x="30168" y="0"/>
                </a:moveTo>
                <a:lnTo>
                  <a:pt x="30057" y="185"/>
                </a:lnTo>
                <a:lnTo>
                  <a:pt x="30195" y="248"/>
                </a:lnTo>
                <a:lnTo>
                  <a:pt x="30195" y="248"/>
                </a:lnTo>
                <a:lnTo>
                  <a:pt x="29022" y="3069"/>
                </a:lnTo>
                <a:lnTo>
                  <a:pt x="28874" y="2995"/>
                </a:lnTo>
                <a:lnTo>
                  <a:pt x="28763" y="3180"/>
                </a:lnTo>
                <a:lnTo>
                  <a:pt x="29503" y="3512"/>
                </a:lnTo>
                <a:lnTo>
                  <a:pt x="29872" y="3660"/>
                </a:lnTo>
                <a:lnTo>
                  <a:pt x="29983" y="3476"/>
                </a:lnTo>
                <a:lnTo>
                  <a:pt x="29769" y="3384"/>
                </a:lnTo>
                <a:lnTo>
                  <a:pt x="29769" y="3384"/>
                </a:lnTo>
                <a:lnTo>
                  <a:pt x="30427" y="1775"/>
                </a:lnTo>
                <a:lnTo>
                  <a:pt x="30427" y="3402"/>
                </a:lnTo>
                <a:lnTo>
                  <a:pt x="30390" y="3439"/>
                </a:lnTo>
                <a:lnTo>
                  <a:pt x="30427" y="3439"/>
                </a:lnTo>
                <a:lnTo>
                  <a:pt x="30427" y="4178"/>
                </a:lnTo>
                <a:lnTo>
                  <a:pt x="30390" y="4252"/>
                </a:lnTo>
                <a:lnTo>
                  <a:pt x="30427" y="4252"/>
                </a:lnTo>
                <a:lnTo>
                  <a:pt x="30427" y="5139"/>
                </a:lnTo>
                <a:lnTo>
                  <a:pt x="30131" y="5139"/>
                </a:lnTo>
                <a:lnTo>
                  <a:pt x="30131" y="3956"/>
                </a:lnTo>
                <a:lnTo>
                  <a:pt x="29799" y="3956"/>
                </a:lnTo>
                <a:lnTo>
                  <a:pt x="29799" y="5139"/>
                </a:lnTo>
                <a:lnTo>
                  <a:pt x="29392" y="7505"/>
                </a:lnTo>
                <a:lnTo>
                  <a:pt x="28948" y="7505"/>
                </a:lnTo>
                <a:lnTo>
                  <a:pt x="28948" y="6470"/>
                </a:lnTo>
                <a:lnTo>
                  <a:pt x="28948" y="6248"/>
                </a:lnTo>
                <a:lnTo>
                  <a:pt x="26471" y="6248"/>
                </a:lnTo>
                <a:lnTo>
                  <a:pt x="26471" y="5694"/>
                </a:lnTo>
                <a:lnTo>
                  <a:pt x="26915" y="5694"/>
                </a:lnTo>
                <a:lnTo>
                  <a:pt x="26915" y="5546"/>
                </a:lnTo>
                <a:lnTo>
                  <a:pt x="26915" y="5176"/>
                </a:lnTo>
                <a:lnTo>
                  <a:pt x="26471" y="5176"/>
                </a:lnTo>
                <a:lnTo>
                  <a:pt x="26471" y="4880"/>
                </a:lnTo>
                <a:lnTo>
                  <a:pt x="26878" y="4880"/>
                </a:lnTo>
                <a:lnTo>
                  <a:pt x="26878" y="4696"/>
                </a:lnTo>
                <a:lnTo>
                  <a:pt x="25954" y="4696"/>
                </a:lnTo>
                <a:lnTo>
                  <a:pt x="25954" y="4880"/>
                </a:lnTo>
                <a:lnTo>
                  <a:pt x="26249" y="4880"/>
                </a:lnTo>
                <a:lnTo>
                  <a:pt x="26249" y="5139"/>
                </a:lnTo>
                <a:lnTo>
                  <a:pt x="26101" y="5139"/>
                </a:lnTo>
                <a:lnTo>
                  <a:pt x="25880" y="4917"/>
                </a:lnTo>
                <a:lnTo>
                  <a:pt x="25880" y="5435"/>
                </a:lnTo>
                <a:lnTo>
                  <a:pt x="25880" y="5657"/>
                </a:lnTo>
                <a:lnTo>
                  <a:pt x="25880" y="5879"/>
                </a:lnTo>
                <a:lnTo>
                  <a:pt x="26101" y="5657"/>
                </a:lnTo>
                <a:lnTo>
                  <a:pt x="26249" y="5657"/>
                </a:lnTo>
                <a:lnTo>
                  <a:pt x="26249" y="6211"/>
                </a:lnTo>
                <a:lnTo>
                  <a:pt x="26175" y="6211"/>
                </a:lnTo>
                <a:lnTo>
                  <a:pt x="26175" y="6285"/>
                </a:lnTo>
                <a:lnTo>
                  <a:pt x="26175" y="7320"/>
                </a:lnTo>
                <a:lnTo>
                  <a:pt x="25954" y="7320"/>
                </a:lnTo>
                <a:lnTo>
                  <a:pt x="25954" y="7394"/>
                </a:lnTo>
                <a:lnTo>
                  <a:pt x="26249" y="7394"/>
                </a:lnTo>
                <a:lnTo>
                  <a:pt x="26249" y="7653"/>
                </a:lnTo>
                <a:lnTo>
                  <a:pt x="26249" y="8430"/>
                </a:lnTo>
                <a:lnTo>
                  <a:pt x="25695" y="8430"/>
                </a:lnTo>
                <a:lnTo>
                  <a:pt x="25695" y="6026"/>
                </a:lnTo>
                <a:cubicBezTo>
                  <a:pt x="25695" y="6026"/>
                  <a:pt x="25695" y="5953"/>
                  <a:pt x="25621" y="5953"/>
                </a:cubicBezTo>
                <a:cubicBezTo>
                  <a:pt x="25621" y="5953"/>
                  <a:pt x="25584" y="5953"/>
                  <a:pt x="25584" y="6026"/>
                </a:cubicBezTo>
                <a:lnTo>
                  <a:pt x="25584" y="8430"/>
                </a:lnTo>
                <a:lnTo>
                  <a:pt x="25251" y="8430"/>
                </a:lnTo>
                <a:lnTo>
                  <a:pt x="25251" y="7099"/>
                </a:lnTo>
                <a:cubicBezTo>
                  <a:pt x="25251" y="7025"/>
                  <a:pt x="25214" y="7025"/>
                  <a:pt x="25214" y="7025"/>
                </a:cubicBezTo>
                <a:cubicBezTo>
                  <a:pt x="25177" y="7025"/>
                  <a:pt x="25177" y="7099"/>
                  <a:pt x="25177" y="7099"/>
                </a:cubicBezTo>
                <a:lnTo>
                  <a:pt x="25177" y="8430"/>
                </a:lnTo>
                <a:lnTo>
                  <a:pt x="24992" y="8430"/>
                </a:lnTo>
                <a:lnTo>
                  <a:pt x="24992" y="5583"/>
                </a:lnTo>
                <a:cubicBezTo>
                  <a:pt x="24992" y="5583"/>
                  <a:pt x="24992" y="5546"/>
                  <a:pt x="24918" y="5546"/>
                </a:cubicBezTo>
                <a:cubicBezTo>
                  <a:pt x="24918" y="5546"/>
                  <a:pt x="24881" y="5546"/>
                  <a:pt x="24881" y="5583"/>
                </a:cubicBezTo>
                <a:lnTo>
                  <a:pt x="24881" y="8430"/>
                </a:lnTo>
                <a:lnTo>
                  <a:pt x="23218" y="8430"/>
                </a:lnTo>
                <a:lnTo>
                  <a:pt x="23218" y="7912"/>
                </a:lnTo>
                <a:lnTo>
                  <a:pt x="23698" y="7912"/>
                </a:lnTo>
                <a:lnTo>
                  <a:pt x="23698" y="7764"/>
                </a:lnTo>
                <a:lnTo>
                  <a:pt x="23698" y="7394"/>
                </a:lnTo>
                <a:lnTo>
                  <a:pt x="23218" y="7394"/>
                </a:lnTo>
                <a:lnTo>
                  <a:pt x="23218" y="6951"/>
                </a:lnTo>
                <a:lnTo>
                  <a:pt x="23624" y="6951"/>
                </a:lnTo>
                <a:lnTo>
                  <a:pt x="23624" y="6766"/>
                </a:lnTo>
                <a:lnTo>
                  <a:pt x="23218" y="6766"/>
                </a:lnTo>
                <a:lnTo>
                  <a:pt x="23218" y="5435"/>
                </a:lnTo>
                <a:cubicBezTo>
                  <a:pt x="23218" y="5435"/>
                  <a:pt x="23218" y="5361"/>
                  <a:pt x="23181" y="5361"/>
                </a:cubicBezTo>
                <a:cubicBezTo>
                  <a:pt x="23181" y="5361"/>
                  <a:pt x="23144" y="5361"/>
                  <a:pt x="23144" y="5435"/>
                </a:cubicBezTo>
                <a:lnTo>
                  <a:pt x="23144" y="6766"/>
                </a:lnTo>
                <a:lnTo>
                  <a:pt x="22737" y="6766"/>
                </a:lnTo>
                <a:lnTo>
                  <a:pt x="22737" y="6951"/>
                </a:lnTo>
                <a:lnTo>
                  <a:pt x="22996" y="6951"/>
                </a:lnTo>
                <a:lnTo>
                  <a:pt x="22996" y="7394"/>
                </a:lnTo>
                <a:lnTo>
                  <a:pt x="22811" y="7394"/>
                </a:lnTo>
                <a:lnTo>
                  <a:pt x="22589" y="7173"/>
                </a:lnTo>
                <a:lnTo>
                  <a:pt x="22589" y="7690"/>
                </a:lnTo>
                <a:lnTo>
                  <a:pt x="22589" y="7912"/>
                </a:lnTo>
                <a:lnTo>
                  <a:pt x="22589" y="8134"/>
                </a:lnTo>
                <a:lnTo>
                  <a:pt x="22811" y="7912"/>
                </a:lnTo>
                <a:lnTo>
                  <a:pt x="22996" y="7912"/>
                </a:lnTo>
                <a:lnTo>
                  <a:pt x="22996" y="8430"/>
                </a:lnTo>
                <a:lnTo>
                  <a:pt x="22959" y="8430"/>
                </a:lnTo>
                <a:lnTo>
                  <a:pt x="22959" y="9613"/>
                </a:lnTo>
                <a:lnTo>
                  <a:pt x="22626" y="9613"/>
                </a:lnTo>
                <a:lnTo>
                  <a:pt x="22626" y="9724"/>
                </a:lnTo>
                <a:lnTo>
                  <a:pt x="22959" y="9724"/>
                </a:lnTo>
                <a:lnTo>
                  <a:pt x="22959" y="10167"/>
                </a:lnTo>
                <a:lnTo>
                  <a:pt x="20778" y="10167"/>
                </a:lnTo>
                <a:lnTo>
                  <a:pt x="20778" y="9945"/>
                </a:lnTo>
                <a:lnTo>
                  <a:pt x="20371" y="9945"/>
                </a:lnTo>
                <a:lnTo>
                  <a:pt x="20371" y="10648"/>
                </a:lnTo>
                <a:lnTo>
                  <a:pt x="18966" y="10648"/>
                </a:lnTo>
                <a:lnTo>
                  <a:pt x="18966" y="11091"/>
                </a:lnTo>
                <a:lnTo>
                  <a:pt x="18448" y="9206"/>
                </a:lnTo>
                <a:lnTo>
                  <a:pt x="18448" y="8799"/>
                </a:lnTo>
                <a:lnTo>
                  <a:pt x="18559" y="8836"/>
                </a:lnTo>
                <a:lnTo>
                  <a:pt x="18559" y="8799"/>
                </a:lnTo>
                <a:lnTo>
                  <a:pt x="18448" y="8725"/>
                </a:lnTo>
                <a:lnTo>
                  <a:pt x="18448" y="8651"/>
                </a:lnTo>
                <a:lnTo>
                  <a:pt x="18559" y="8688"/>
                </a:lnTo>
                <a:lnTo>
                  <a:pt x="18929" y="8688"/>
                </a:lnTo>
                <a:lnTo>
                  <a:pt x="18892" y="8504"/>
                </a:lnTo>
                <a:lnTo>
                  <a:pt x="18448" y="8393"/>
                </a:lnTo>
                <a:lnTo>
                  <a:pt x="18448" y="8097"/>
                </a:lnTo>
                <a:cubicBezTo>
                  <a:pt x="18448" y="8097"/>
                  <a:pt x="18448" y="8060"/>
                  <a:pt x="18412" y="8060"/>
                </a:cubicBezTo>
                <a:cubicBezTo>
                  <a:pt x="18375" y="8060"/>
                  <a:pt x="18375" y="8060"/>
                  <a:pt x="18375" y="8097"/>
                </a:cubicBezTo>
                <a:lnTo>
                  <a:pt x="18375" y="8319"/>
                </a:lnTo>
                <a:lnTo>
                  <a:pt x="18042" y="8245"/>
                </a:lnTo>
                <a:lnTo>
                  <a:pt x="18042" y="7764"/>
                </a:lnTo>
                <a:lnTo>
                  <a:pt x="17857" y="7764"/>
                </a:lnTo>
                <a:lnTo>
                  <a:pt x="17857" y="8393"/>
                </a:lnTo>
                <a:lnTo>
                  <a:pt x="18005" y="8393"/>
                </a:lnTo>
                <a:lnTo>
                  <a:pt x="18005" y="8319"/>
                </a:lnTo>
                <a:lnTo>
                  <a:pt x="18338" y="8430"/>
                </a:lnTo>
                <a:lnTo>
                  <a:pt x="18338" y="8559"/>
                </a:lnTo>
                <a:lnTo>
                  <a:pt x="18375" y="8577"/>
                </a:lnTo>
                <a:lnTo>
                  <a:pt x="18375" y="8430"/>
                </a:lnTo>
                <a:lnTo>
                  <a:pt x="18522" y="8467"/>
                </a:lnTo>
                <a:lnTo>
                  <a:pt x="18485" y="8651"/>
                </a:lnTo>
                <a:lnTo>
                  <a:pt x="18375" y="8614"/>
                </a:lnTo>
                <a:lnTo>
                  <a:pt x="18375" y="8651"/>
                </a:lnTo>
                <a:lnTo>
                  <a:pt x="18005" y="8577"/>
                </a:lnTo>
                <a:lnTo>
                  <a:pt x="18005" y="8504"/>
                </a:lnTo>
                <a:lnTo>
                  <a:pt x="17894" y="8504"/>
                </a:lnTo>
                <a:lnTo>
                  <a:pt x="17894" y="8577"/>
                </a:lnTo>
                <a:lnTo>
                  <a:pt x="17894" y="8614"/>
                </a:lnTo>
                <a:lnTo>
                  <a:pt x="17894" y="8651"/>
                </a:lnTo>
                <a:lnTo>
                  <a:pt x="18005" y="8651"/>
                </a:lnTo>
                <a:lnTo>
                  <a:pt x="18005" y="8614"/>
                </a:lnTo>
                <a:lnTo>
                  <a:pt x="18375" y="8688"/>
                </a:lnTo>
                <a:lnTo>
                  <a:pt x="18375" y="9132"/>
                </a:lnTo>
                <a:lnTo>
                  <a:pt x="18375" y="9428"/>
                </a:lnTo>
                <a:lnTo>
                  <a:pt x="18412" y="9650"/>
                </a:lnTo>
                <a:lnTo>
                  <a:pt x="18375" y="9761"/>
                </a:lnTo>
                <a:lnTo>
                  <a:pt x="18375" y="9908"/>
                </a:lnTo>
                <a:lnTo>
                  <a:pt x="18485" y="9908"/>
                </a:lnTo>
                <a:lnTo>
                  <a:pt x="18375" y="9982"/>
                </a:lnTo>
                <a:lnTo>
                  <a:pt x="18375" y="10093"/>
                </a:lnTo>
                <a:lnTo>
                  <a:pt x="18522" y="10093"/>
                </a:lnTo>
                <a:lnTo>
                  <a:pt x="18375" y="10241"/>
                </a:lnTo>
                <a:lnTo>
                  <a:pt x="18375" y="10278"/>
                </a:lnTo>
                <a:lnTo>
                  <a:pt x="18559" y="10278"/>
                </a:lnTo>
                <a:lnTo>
                  <a:pt x="18375" y="10426"/>
                </a:lnTo>
                <a:lnTo>
                  <a:pt x="18375" y="10500"/>
                </a:lnTo>
                <a:lnTo>
                  <a:pt x="18596" y="10500"/>
                </a:lnTo>
                <a:lnTo>
                  <a:pt x="18375" y="10648"/>
                </a:lnTo>
                <a:lnTo>
                  <a:pt x="18375" y="10685"/>
                </a:lnTo>
                <a:lnTo>
                  <a:pt x="18596" y="10685"/>
                </a:lnTo>
                <a:lnTo>
                  <a:pt x="18375" y="10833"/>
                </a:lnTo>
                <a:lnTo>
                  <a:pt x="18375" y="10870"/>
                </a:lnTo>
                <a:lnTo>
                  <a:pt x="18670" y="10870"/>
                </a:lnTo>
                <a:lnTo>
                  <a:pt x="18375" y="11018"/>
                </a:lnTo>
                <a:lnTo>
                  <a:pt x="18375" y="11055"/>
                </a:lnTo>
                <a:lnTo>
                  <a:pt x="18485" y="11055"/>
                </a:lnTo>
                <a:lnTo>
                  <a:pt x="18781" y="10907"/>
                </a:lnTo>
                <a:lnTo>
                  <a:pt x="18855" y="11055"/>
                </a:lnTo>
                <a:lnTo>
                  <a:pt x="18892" y="11202"/>
                </a:lnTo>
                <a:lnTo>
                  <a:pt x="18522" y="11202"/>
                </a:lnTo>
                <a:lnTo>
                  <a:pt x="18855" y="11055"/>
                </a:lnTo>
                <a:lnTo>
                  <a:pt x="18707" y="11055"/>
                </a:lnTo>
                <a:lnTo>
                  <a:pt x="18375" y="11202"/>
                </a:lnTo>
                <a:lnTo>
                  <a:pt x="18375" y="11091"/>
                </a:lnTo>
                <a:lnTo>
                  <a:pt x="13716" y="11091"/>
                </a:lnTo>
                <a:lnTo>
                  <a:pt x="13716" y="10463"/>
                </a:lnTo>
                <a:lnTo>
                  <a:pt x="13273" y="10463"/>
                </a:lnTo>
                <a:lnTo>
                  <a:pt x="13273" y="11091"/>
                </a:lnTo>
                <a:lnTo>
                  <a:pt x="11905" y="11091"/>
                </a:lnTo>
                <a:lnTo>
                  <a:pt x="11905" y="11424"/>
                </a:lnTo>
                <a:lnTo>
                  <a:pt x="9834" y="11424"/>
                </a:lnTo>
                <a:lnTo>
                  <a:pt x="9834" y="10722"/>
                </a:lnTo>
                <a:lnTo>
                  <a:pt x="10463" y="10722"/>
                </a:lnTo>
                <a:lnTo>
                  <a:pt x="10463" y="10537"/>
                </a:lnTo>
                <a:lnTo>
                  <a:pt x="10463" y="10500"/>
                </a:lnTo>
                <a:cubicBezTo>
                  <a:pt x="10463" y="10352"/>
                  <a:pt x="10315" y="10278"/>
                  <a:pt x="10241" y="10278"/>
                </a:cubicBezTo>
                <a:lnTo>
                  <a:pt x="8762" y="10278"/>
                </a:lnTo>
                <a:cubicBezTo>
                  <a:pt x="8614" y="10278"/>
                  <a:pt x="8540" y="10352"/>
                  <a:pt x="8540" y="10500"/>
                </a:cubicBezTo>
                <a:lnTo>
                  <a:pt x="8540" y="10574"/>
                </a:lnTo>
                <a:lnTo>
                  <a:pt x="8540" y="10648"/>
                </a:lnTo>
                <a:lnTo>
                  <a:pt x="9132" y="10648"/>
                </a:lnTo>
                <a:lnTo>
                  <a:pt x="9132" y="11350"/>
                </a:lnTo>
                <a:lnTo>
                  <a:pt x="7912" y="11350"/>
                </a:lnTo>
                <a:cubicBezTo>
                  <a:pt x="7653" y="11239"/>
                  <a:pt x="7431" y="11091"/>
                  <a:pt x="7246" y="10870"/>
                </a:cubicBezTo>
                <a:lnTo>
                  <a:pt x="7172" y="10870"/>
                </a:lnTo>
                <a:lnTo>
                  <a:pt x="7172" y="10685"/>
                </a:lnTo>
                <a:lnTo>
                  <a:pt x="7431" y="10685"/>
                </a:lnTo>
                <a:lnTo>
                  <a:pt x="7431" y="10241"/>
                </a:lnTo>
                <a:lnTo>
                  <a:pt x="6803" y="10241"/>
                </a:lnTo>
                <a:lnTo>
                  <a:pt x="6803" y="10685"/>
                </a:lnTo>
                <a:lnTo>
                  <a:pt x="7062" y="10685"/>
                </a:lnTo>
                <a:lnTo>
                  <a:pt x="7062" y="10870"/>
                </a:lnTo>
                <a:lnTo>
                  <a:pt x="961" y="10722"/>
                </a:lnTo>
                <a:lnTo>
                  <a:pt x="444" y="9982"/>
                </a:lnTo>
                <a:lnTo>
                  <a:pt x="444" y="8614"/>
                </a:lnTo>
                <a:lnTo>
                  <a:pt x="481" y="8614"/>
                </a:lnTo>
                <a:lnTo>
                  <a:pt x="481" y="8577"/>
                </a:lnTo>
                <a:lnTo>
                  <a:pt x="148" y="8577"/>
                </a:lnTo>
                <a:lnTo>
                  <a:pt x="148" y="8504"/>
                </a:lnTo>
                <a:lnTo>
                  <a:pt x="111" y="8504"/>
                </a:lnTo>
                <a:lnTo>
                  <a:pt x="111" y="8577"/>
                </a:lnTo>
                <a:lnTo>
                  <a:pt x="111" y="8614"/>
                </a:lnTo>
                <a:lnTo>
                  <a:pt x="111" y="8651"/>
                </a:lnTo>
                <a:lnTo>
                  <a:pt x="148" y="8651"/>
                </a:lnTo>
                <a:lnTo>
                  <a:pt x="148" y="8614"/>
                </a:lnTo>
                <a:lnTo>
                  <a:pt x="333" y="8614"/>
                </a:lnTo>
                <a:lnTo>
                  <a:pt x="333" y="10981"/>
                </a:lnTo>
                <a:lnTo>
                  <a:pt x="0" y="10907"/>
                </a:lnTo>
                <a:lnTo>
                  <a:pt x="2514" y="14936"/>
                </a:lnTo>
                <a:lnTo>
                  <a:pt x="56824" y="14936"/>
                </a:lnTo>
                <a:cubicBezTo>
                  <a:pt x="57157" y="14678"/>
                  <a:pt x="57490" y="14382"/>
                  <a:pt x="57748" y="14123"/>
                </a:cubicBezTo>
                <a:cubicBezTo>
                  <a:pt x="57785" y="14049"/>
                  <a:pt x="57785" y="14012"/>
                  <a:pt x="57785" y="13975"/>
                </a:cubicBezTo>
                <a:cubicBezTo>
                  <a:pt x="57785" y="13938"/>
                  <a:pt x="57748" y="13864"/>
                  <a:pt x="57711" y="13864"/>
                </a:cubicBezTo>
                <a:lnTo>
                  <a:pt x="57674" y="13864"/>
                </a:lnTo>
                <a:lnTo>
                  <a:pt x="57674" y="13495"/>
                </a:lnTo>
                <a:lnTo>
                  <a:pt x="54236" y="13495"/>
                </a:lnTo>
                <a:cubicBezTo>
                  <a:pt x="54014" y="13125"/>
                  <a:pt x="53608" y="12459"/>
                  <a:pt x="53977" y="12016"/>
                </a:cubicBezTo>
                <a:cubicBezTo>
                  <a:pt x="54051" y="11905"/>
                  <a:pt x="54236" y="11831"/>
                  <a:pt x="54384" y="11831"/>
                </a:cubicBezTo>
                <a:lnTo>
                  <a:pt x="57674" y="11831"/>
                </a:lnTo>
                <a:lnTo>
                  <a:pt x="57674" y="11535"/>
                </a:lnTo>
                <a:lnTo>
                  <a:pt x="57674" y="11461"/>
                </a:lnTo>
                <a:lnTo>
                  <a:pt x="54236" y="11461"/>
                </a:lnTo>
                <a:cubicBezTo>
                  <a:pt x="54421" y="11424"/>
                  <a:pt x="54569" y="11350"/>
                  <a:pt x="54606" y="11202"/>
                </a:cubicBezTo>
                <a:lnTo>
                  <a:pt x="54643" y="11202"/>
                </a:lnTo>
                <a:cubicBezTo>
                  <a:pt x="54717" y="11239"/>
                  <a:pt x="54754" y="11276"/>
                  <a:pt x="54791" y="11276"/>
                </a:cubicBezTo>
                <a:cubicBezTo>
                  <a:pt x="54902" y="11276"/>
                  <a:pt x="55013" y="11276"/>
                  <a:pt x="55123" y="11239"/>
                </a:cubicBezTo>
                <a:cubicBezTo>
                  <a:pt x="55160" y="11276"/>
                  <a:pt x="55160" y="11276"/>
                  <a:pt x="55197" y="11276"/>
                </a:cubicBezTo>
                <a:cubicBezTo>
                  <a:pt x="55382" y="11276"/>
                  <a:pt x="55641" y="11276"/>
                  <a:pt x="55641" y="11055"/>
                </a:cubicBezTo>
                <a:cubicBezTo>
                  <a:pt x="55641" y="10833"/>
                  <a:pt x="55530" y="10500"/>
                  <a:pt x="55308" y="10500"/>
                </a:cubicBezTo>
                <a:cubicBezTo>
                  <a:pt x="55197" y="10500"/>
                  <a:pt x="55160" y="10574"/>
                  <a:pt x="55123" y="10685"/>
                </a:cubicBezTo>
                <a:cubicBezTo>
                  <a:pt x="55086" y="10574"/>
                  <a:pt x="54976" y="10500"/>
                  <a:pt x="54828" y="10500"/>
                </a:cubicBezTo>
                <a:cubicBezTo>
                  <a:pt x="54754" y="10500"/>
                  <a:pt x="54643" y="10648"/>
                  <a:pt x="54606" y="10833"/>
                </a:cubicBezTo>
                <a:lnTo>
                  <a:pt x="54458" y="10833"/>
                </a:lnTo>
                <a:cubicBezTo>
                  <a:pt x="54384" y="10722"/>
                  <a:pt x="54273" y="10685"/>
                  <a:pt x="54162" y="10648"/>
                </a:cubicBezTo>
                <a:lnTo>
                  <a:pt x="54088" y="10648"/>
                </a:lnTo>
                <a:cubicBezTo>
                  <a:pt x="54051" y="10648"/>
                  <a:pt x="54014" y="10574"/>
                  <a:pt x="53903" y="10574"/>
                </a:cubicBezTo>
                <a:lnTo>
                  <a:pt x="53645" y="10574"/>
                </a:lnTo>
                <a:cubicBezTo>
                  <a:pt x="53423" y="10574"/>
                  <a:pt x="53238" y="10648"/>
                  <a:pt x="53053" y="10685"/>
                </a:cubicBezTo>
                <a:lnTo>
                  <a:pt x="52979" y="10685"/>
                </a:lnTo>
                <a:cubicBezTo>
                  <a:pt x="52942" y="10685"/>
                  <a:pt x="52905" y="10722"/>
                  <a:pt x="52905" y="10722"/>
                </a:cubicBezTo>
                <a:cubicBezTo>
                  <a:pt x="52905" y="10722"/>
                  <a:pt x="52831" y="10722"/>
                  <a:pt x="52831" y="10796"/>
                </a:cubicBezTo>
                <a:cubicBezTo>
                  <a:pt x="52794" y="10796"/>
                  <a:pt x="52794" y="10833"/>
                  <a:pt x="52757" y="10833"/>
                </a:cubicBezTo>
                <a:cubicBezTo>
                  <a:pt x="52757" y="10833"/>
                  <a:pt x="52720" y="10833"/>
                  <a:pt x="52720" y="10870"/>
                </a:cubicBezTo>
                <a:lnTo>
                  <a:pt x="52646" y="10907"/>
                </a:lnTo>
                <a:lnTo>
                  <a:pt x="52646" y="10981"/>
                </a:lnTo>
                <a:cubicBezTo>
                  <a:pt x="52646" y="11018"/>
                  <a:pt x="52609" y="11055"/>
                  <a:pt x="52609" y="11055"/>
                </a:cubicBezTo>
                <a:lnTo>
                  <a:pt x="52609" y="11165"/>
                </a:lnTo>
                <a:lnTo>
                  <a:pt x="52609" y="11202"/>
                </a:lnTo>
                <a:lnTo>
                  <a:pt x="52609" y="11239"/>
                </a:lnTo>
                <a:lnTo>
                  <a:pt x="52646" y="11276"/>
                </a:lnTo>
                <a:cubicBezTo>
                  <a:pt x="52757" y="11350"/>
                  <a:pt x="52831" y="11424"/>
                  <a:pt x="52942" y="11461"/>
                </a:cubicBezTo>
                <a:lnTo>
                  <a:pt x="49134" y="11461"/>
                </a:lnTo>
                <a:cubicBezTo>
                  <a:pt x="49319" y="11424"/>
                  <a:pt x="49467" y="11350"/>
                  <a:pt x="49504" y="11202"/>
                </a:cubicBezTo>
                <a:lnTo>
                  <a:pt x="49578" y="11202"/>
                </a:lnTo>
                <a:cubicBezTo>
                  <a:pt x="49615" y="11239"/>
                  <a:pt x="49652" y="11276"/>
                  <a:pt x="49726" y="11276"/>
                </a:cubicBezTo>
                <a:cubicBezTo>
                  <a:pt x="49800" y="11276"/>
                  <a:pt x="49948" y="11276"/>
                  <a:pt x="50021" y="11239"/>
                </a:cubicBezTo>
                <a:cubicBezTo>
                  <a:pt x="50095" y="11276"/>
                  <a:pt x="50095" y="11276"/>
                  <a:pt x="50132" y="11276"/>
                </a:cubicBezTo>
                <a:cubicBezTo>
                  <a:pt x="50317" y="11276"/>
                  <a:pt x="50539" y="11276"/>
                  <a:pt x="50539" y="11055"/>
                </a:cubicBezTo>
                <a:cubicBezTo>
                  <a:pt x="50539" y="10833"/>
                  <a:pt x="50428" y="10500"/>
                  <a:pt x="50206" y="10500"/>
                </a:cubicBezTo>
                <a:cubicBezTo>
                  <a:pt x="50132" y="10500"/>
                  <a:pt x="50058" y="10611"/>
                  <a:pt x="50021" y="10685"/>
                </a:cubicBezTo>
                <a:cubicBezTo>
                  <a:pt x="49985" y="10611"/>
                  <a:pt x="49874" y="10500"/>
                  <a:pt x="49763" y="10500"/>
                </a:cubicBezTo>
                <a:cubicBezTo>
                  <a:pt x="49652" y="10500"/>
                  <a:pt x="49578" y="10648"/>
                  <a:pt x="49504" y="10833"/>
                </a:cubicBezTo>
                <a:lnTo>
                  <a:pt x="49393" y="10833"/>
                </a:lnTo>
                <a:cubicBezTo>
                  <a:pt x="49282" y="10722"/>
                  <a:pt x="49208" y="10685"/>
                  <a:pt x="49060" y="10648"/>
                </a:cubicBezTo>
                <a:lnTo>
                  <a:pt x="49023" y="10648"/>
                </a:lnTo>
                <a:cubicBezTo>
                  <a:pt x="48949" y="10648"/>
                  <a:pt x="48912" y="10611"/>
                  <a:pt x="48838" y="10611"/>
                </a:cubicBezTo>
                <a:lnTo>
                  <a:pt x="48543" y="10611"/>
                </a:lnTo>
                <a:cubicBezTo>
                  <a:pt x="48321" y="10611"/>
                  <a:pt x="48136" y="10648"/>
                  <a:pt x="47951" y="10685"/>
                </a:cubicBezTo>
                <a:lnTo>
                  <a:pt x="47914" y="10685"/>
                </a:lnTo>
                <a:cubicBezTo>
                  <a:pt x="47840" y="10685"/>
                  <a:pt x="47803" y="10722"/>
                  <a:pt x="47803" y="10722"/>
                </a:cubicBezTo>
                <a:cubicBezTo>
                  <a:pt x="47803" y="10722"/>
                  <a:pt x="47766" y="10722"/>
                  <a:pt x="47766" y="10796"/>
                </a:cubicBezTo>
                <a:cubicBezTo>
                  <a:pt x="47729" y="10796"/>
                  <a:pt x="47729" y="10833"/>
                  <a:pt x="47655" y="10833"/>
                </a:cubicBezTo>
                <a:cubicBezTo>
                  <a:pt x="47655" y="10833"/>
                  <a:pt x="47618" y="10833"/>
                  <a:pt x="47618" y="10870"/>
                </a:cubicBezTo>
                <a:lnTo>
                  <a:pt x="47581" y="10907"/>
                </a:lnTo>
                <a:lnTo>
                  <a:pt x="47581" y="10981"/>
                </a:lnTo>
                <a:cubicBezTo>
                  <a:pt x="47581" y="11018"/>
                  <a:pt x="47544" y="11055"/>
                  <a:pt x="47544" y="11055"/>
                </a:cubicBezTo>
                <a:lnTo>
                  <a:pt x="47544" y="11165"/>
                </a:lnTo>
                <a:lnTo>
                  <a:pt x="47544" y="11202"/>
                </a:lnTo>
                <a:lnTo>
                  <a:pt x="47544" y="11239"/>
                </a:lnTo>
                <a:lnTo>
                  <a:pt x="47581" y="11276"/>
                </a:lnTo>
                <a:cubicBezTo>
                  <a:pt x="47655" y="11350"/>
                  <a:pt x="47766" y="11424"/>
                  <a:pt x="47840" y="11461"/>
                </a:cubicBezTo>
                <a:lnTo>
                  <a:pt x="44069" y="11461"/>
                </a:lnTo>
                <a:cubicBezTo>
                  <a:pt x="44254" y="11424"/>
                  <a:pt x="44402" y="11350"/>
                  <a:pt x="44439" y="11202"/>
                </a:cubicBezTo>
                <a:lnTo>
                  <a:pt x="44476" y="11202"/>
                </a:lnTo>
                <a:cubicBezTo>
                  <a:pt x="44513" y="11239"/>
                  <a:pt x="44587" y="11276"/>
                  <a:pt x="44624" y="11276"/>
                </a:cubicBezTo>
                <a:cubicBezTo>
                  <a:pt x="44698" y="11276"/>
                  <a:pt x="44846" y="11276"/>
                  <a:pt x="44957" y="11239"/>
                </a:cubicBezTo>
                <a:cubicBezTo>
                  <a:pt x="44993" y="11276"/>
                  <a:pt x="44993" y="11276"/>
                  <a:pt x="45030" y="11276"/>
                </a:cubicBezTo>
                <a:cubicBezTo>
                  <a:pt x="45215" y="11276"/>
                  <a:pt x="45437" y="11276"/>
                  <a:pt x="45437" y="11055"/>
                </a:cubicBezTo>
                <a:cubicBezTo>
                  <a:pt x="45437" y="10833"/>
                  <a:pt x="45363" y="10500"/>
                  <a:pt x="45141" y="10500"/>
                </a:cubicBezTo>
                <a:cubicBezTo>
                  <a:pt x="45030" y="10500"/>
                  <a:pt x="44993" y="10611"/>
                  <a:pt x="44957" y="10685"/>
                </a:cubicBezTo>
                <a:cubicBezTo>
                  <a:pt x="44883" y="10611"/>
                  <a:pt x="44809" y="10500"/>
                  <a:pt x="44661" y="10500"/>
                </a:cubicBezTo>
                <a:cubicBezTo>
                  <a:pt x="44587" y="10500"/>
                  <a:pt x="44476" y="10648"/>
                  <a:pt x="44439" y="10833"/>
                </a:cubicBezTo>
                <a:lnTo>
                  <a:pt x="44291" y="10833"/>
                </a:lnTo>
                <a:cubicBezTo>
                  <a:pt x="44217" y="10722"/>
                  <a:pt x="44106" y="10685"/>
                  <a:pt x="43958" y="10648"/>
                </a:cubicBezTo>
                <a:lnTo>
                  <a:pt x="43921" y="10648"/>
                </a:lnTo>
                <a:cubicBezTo>
                  <a:pt x="43884" y="10648"/>
                  <a:pt x="43847" y="10611"/>
                  <a:pt x="43736" y="10611"/>
                </a:cubicBezTo>
                <a:lnTo>
                  <a:pt x="43478" y="10611"/>
                </a:lnTo>
                <a:cubicBezTo>
                  <a:pt x="43219" y="10611"/>
                  <a:pt x="43034" y="10648"/>
                  <a:pt x="42849" y="10685"/>
                </a:cubicBezTo>
                <a:lnTo>
                  <a:pt x="42812" y="10685"/>
                </a:lnTo>
                <a:cubicBezTo>
                  <a:pt x="42775" y="10685"/>
                  <a:pt x="42738" y="10722"/>
                  <a:pt x="42738" y="10722"/>
                </a:cubicBezTo>
                <a:cubicBezTo>
                  <a:pt x="42738" y="10722"/>
                  <a:pt x="42664" y="10722"/>
                  <a:pt x="42664" y="10796"/>
                </a:cubicBezTo>
                <a:cubicBezTo>
                  <a:pt x="42627" y="10796"/>
                  <a:pt x="42627" y="10833"/>
                  <a:pt x="42590" y="10833"/>
                </a:cubicBezTo>
                <a:cubicBezTo>
                  <a:pt x="42590" y="10833"/>
                  <a:pt x="42553" y="10833"/>
                  <a:pt x="42553" y="10870"/>
                </a:cubicBezTo>
                <a:lnTo>
                  <a:pt x="42479" y="10907"/>
                </a:lnTo>
                <a:lnTo>
                  <a:pt x="42479" y="10981"/>
                </a:lnTo>
                <a:cubicBezTo>
                  <a:pt x="42479" y="11018"/>
                  <a:pt x="42442" y="11055"/>
                  <a:pt x="42442" y="11055"/>
                </a:cubicBezTo>
                <a:lnTo>
                  <a:pt x="42442" y="11165"/>
                </a:lnTo>
                <a:lnTo>
                  <a:pt x="42442" y="11202"/>
                </a:lnTo>
                <a:lnTo>
                  <a:pt x="42442" y="11239"/>
                </a:lnTo>
                <a:lnTo>
                  <a:pt x="42479" y="11276"/>
                </a:lnTo>
                <a:cubicBezTo>
                  <a:pt x="42590" y="11350"/>
                  <a:pt x="42664" y="11424"/>
                  <a:pt x="42775" y="11461"/>
                </a:cubicBezTo>
                <a:lnTo>
                  <a:pt x="38967" y="11461"/>
                </a:lnTo>
                <a:cubicBezTo>
                  <a:pt x="39152" y="11424"/>
                  <a:pt x="39300" y="11350"/>
                  <a:pt x="39337" y="11202"/>
                </a:cubicBezTo>
                <a:lnTo>
                  <a:pt x="39411" y="11202"/>
                </a:lnTo>
                <a:cubicBezTo>
                  <a:pt x="39448" y="11239"/>
                  <a:pt x="39485" y="11276"/>
                  <a:pt x="39522" y="11276"/>
                </a:cubicBezTo>
                <a:cubicBezTo>
                  <a:pt x="39633" y="11276"/>
                  <a:pt x="39781" y="11276"/>
                  <a:pt x="39855" y="11239"/>
                </a:cubicBezTo>
                <a:cubicBezTo>
                  <a:pt x="39892" y="11276"/>
                  <a:pt x="39892" y="11276"/>
                  <a:pt x="39965" y="11276"/>
                </a:cubicBezTo>
                <a:cubicBezTo>
                  <a:pt x="40150" y="11276"/>
                  <a:pt x="40372" y="11276"/>
                  <a:pt x="40372" y="11055"/>
                </a:cubicBezTo>
                <a:cubicBezTo>
                  <a:pt x="40372" y="10833"/>
                  <a:pt x="40261" y="10500"/>
                  <a:pt x="40039" y="10500"/>
                </a:cubicBezTo>
                <a:cubicBezTo>
                  <a:pt x="39965" y="10500"/>
                  <a:pt x="39892" y="10611"/>
                  <a:pt x="39855" y="10685"/>
                </a:cubicBezTo>
                <a:cubicBezTo>
                  <a:pt x="39818" y="10611"/>
                  <a:pt x="39707" y="10500"/>
                  <a:pt x="39596" y="10500"/>
                </a:cubicBezTo>
                <a:cubicBezTo>
                  <a:pt x="39485" y="10500"/>
                  <a:pt x="39411" y="10648"/>
                  <a:pt x="39337" y="10833"/>
                </a:cubicBezTo>
                <a:lnTo>
                  <a:pt x="39226" y="10833"/>
                </a:lnTo>
                <a:cubicBezTo>
                  <a:pt x="39115" y="10722"/>
                  <a:pt x="39041" y="10685"/>
                  <a:pt x="38893" y="10648"/>
                </a:cubicBezTo>
                <a:lnTo>
                  <a:pt x="38856" y="10648"/>
                </a:lnTo>
                <a:cubicBezTo>
                  <a:pt x="38782" y="10648"/>
                  <a:pt x="38745" y="10611"/>
                  <a:pt x="38671" y="10611"/>
                </a:cubicBezTo>
                <a:lnTo>
                  <a:pt x="38376" y="10611"/>
                </a:lnTo>
                <a:cubicBezTo>
                  <a:pt x="38154" y="10611"/>
                  <a:pt x="37969" y="10648"/>
                  <a:pt x="37784" y="10685"/>
                </a:cubicBezTo>
                <a:lnTo>
                  <a:pt x="37747" y="10685"/>
                </a:lnTo>
                <a:cubicBezTo>
                  <a:pt x="37673" y="10685"/>
                  <a:pt x="37636" y="10722"/>
                  <a:pt x="37636" y="10722"/>
                </a:cubicBezTo>
                <a:cubicBezTo>
                  <a:pt x="37636" y="10722"/>
                  <a:pt x="37599" y="10722"/>
                  <a:pt x="37599" y="10796"/>
                </a:cubicBezTo>
                <a:cubicBezTo>
                  <a:pt x="37562" y="10796"/>
                  <a:pt x="37562" y="10833"/>
                  <a:pt x="37488" y="10833"/>
                </a:cubicBezTo>
                <a:cubicBezTo>
                  <a:pt x="37488" y="10833"/>
                  <a:pt x="37451" y="10833"/>
                  <a:pt x="37451" y="10870"/>
                </a:cubicBezTo>
                <a:lnTo>
                  <a:pt x="37414" y="10907"/>
                </a:lnTo>
                <a:lnTo>
                  <a:pt x="37414" y="10981"/>
                </a:lnTo>
                <a:cubicBezTo>
                  <a:pt x="37414" y="11018"/>
                  <a:pt x="37378" y="11055"/>
                  <a:pt x="37378" y="11055"/>
                </a:cubicBezTo>
                <a:lnTo>
                  <a:pt x="37378" y="11165"/>
                </a:lnTo>
                <a:lnTo>
                  <a:pt x="37378" y="11202"/>
                </a:lnTo>
                <a:lnTo>
                  <a:pt x="37378" y="11239"/>
                </a:lnTo>
                <a:lnTo>
                  <a:pt x="37414" y="11276"/>
                </a:lnTo>
                <a:cubicBezTo>
                  <a:pt x="37488" y="11350"/>
                  <a:pt x="37599" y="11424"/>
                  <a:pt x="37673" y="11461"/>
                </a:cubicBezTo>
                <a:lnTo>
                  <a:pt x="32276" y="11461"/>
                </a:lnTo>
                <a:lnTo>
                  <a:pt x="32276" y="9945"/>
                </a:lnTo>
                <a:lnTo>
                  <a:pt x="32276" y="9798"/>
                </a:lnTo>
                <a:lnTo>
                  <a:pt x="32497" y="9798"/>
                </a:lnTo>
                <a:lnTo>
                  <a:pt x="32497" y="9724"/>
                </a:lnTo>
                <a:lnTo>
                  <a:pt x="32497" y="9317"/>
                </a:lnTo>
                <a:lnTo>
                  <a:pt x="32497" y="9169"/>
                </a:lnTo>
                <a:lnTo>
                  <a:pt x="32313" y="9169"/>
                </a:lnTo>
                <a:lnTo>
                  <a:pt x="32793" y="5102"/>
                </a:lnTo>
                <a:lnTo>
                  <a:pt x="31980" y="5102"/>
                </a:lnTo>
                <a:lnTo>
                  <a:pt x="31610" y="4178"/>
                </a:lnTo>
                <a:lnTo>
                  <a:pt x="31647" y="4104"/>
                </a:lnTo>
                <a:lnTo>
                  <a:pt x="31610" y="4104"/>
                </a:lnTo>
                <a:lnTo>
                  <a:pt x="31277" y="3365"/>
                </a:lnTo>
                <a:lnTo>
                  <a:pt x="31314" y="3328"/>
                </a:lnTo>
                <a:lnTo>
                  <a:pt x="31240" y="3328"/>
                </a:lnTo>
                <a:lnTo>
                  <a:pt x="30982" y="2810"/>
                </a:lnTo>
                <a:lnTo>
                  <a:pt x="31056" y="2773"/>
                </a:lnTo>
                <a:lnTo>
                  <a:pt x="30982" y="2773"/>
                </a:lnTo>
                <a:lnTo>
                  <a:pt x="30538" y="1664"/>
                </a:lnTo>
                <a:lnTo>
                  <a:pt x="30797" y="962"/>
                </a:lnTo>
                <a:lnTo>
                  <a:pt x="30982" y="555"/>
                </a:lnTo>
                <a:lnTo>
                  <a:pt x="31166" y="666"/>
                </a:lnTo>
                <a:lnTo>
                  <a:pt x="31277" y="481"/>
                </a:lnTo>
                <a:lnTo>
                  <a:pt x="30723" y="222"/>
                </a:lnTo>
                <a:lnTo>
                  <a:pt x="3016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ntonio"/>
              <a:buNone/>
              <a:defRPr sz="3000">
                <a:solidFill>
                  <a:schemeClr val="l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edarville Cursive"/>
              <a:buNone/>
              <a:defRPr sz="3000">
                <a:solidFill>
                  <a:schemeClr val="lt1"/>
                </a:solidFill>
                <a:latin typeface="Cedarville Cursive"/>
                <a:ea typeface="Cedarville Cursive"/>
                <a:cs typeface="Cedarville Cursive"/>
                <a:sym typeface="Cedarville Cursiv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edarville Cursive"/>
              <a:buNone/>
              <a:defRPr sz="3000">
                <a:solidFill>
                  <a:schemeClr val="lt1"/>
                </a:solidFill>
                <a:latin typeface="Cedarville Cursive"/>
                <a:ea typeface="Cedarville Cursive"/>
                <a:cs typeface="Cedarville Cursive"/>
                <a:sym typeface="Cedarville Cursiv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edarville Cursive"/>
              <a:buNone/>
              <a:defRPr sz="3000">
                <a:solidFill>
                  <a:schemeClr val="lt1"/>
                </a:solidFill>
                <a:latin typeface="Cedarville Cursive"/>
                <a:ea typeface="Cedarville Cursive"/>
                <a:cs typeface="Cedarville Cursive"/>
                <a:sym typeface="Cedarville Cursiv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edarville Cursive"/>
              <a:buNone/>
              <a:defRPr sz="3000">
                <a:solidFill>
                  <a:schemeClr val="lt1"/>
                </a:solidFill>
                <a:latin typeface="Cedarville Cursive"/>
                <a:ea typeface="Cedarville Cursive"/>
                <a:cs typeface="Cedarville Cursive"/>
                <a:sym typeface="Cedarville Cursiv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edarville Cursive"/>
              <a:buNone/>
              <a:defRPr sz="3000">
                <a:solidFill>
                  <a:schemeClr val="lt1"/>
                </a:solidFill>
                <a:latin typeface="Cedarville Cursive"/>
                <a:ea typeface="Cedarville Cursive"/>
                <a:cs typeface="Cedarville Cursive"/>
                <a:sym typeface="Cedarville Cursiv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edarville Cursive"/>
              <a:buNone/>
              <a:defRPr sz="3000">
                <a:solidFill>
                  <a:schemeClr val="lt1"/>
                </a:solidFill>
                <a:latin typeface="Cedarville Cursive"/>
                <a:ea typeface="Cedarville Cursive"/>
                <a:cs typeface="Cedarville Cursive"/>
                <a:sym typeface="Cedarville Cursiv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edarville Cursive"/>
              <a:buNone/>
              <a:defRPr sz="3000">
                <a:solidFill>
                  <a:schemeClr val="lt1"/>
                </a:solidFill>
                <a:latin typeface="Cedarville Cursive"/>
                <a:ea typeface="Cedarville Cursive"/>
                <a:cs typeface="Cedarville Cursive"/>
                <a:sym typeface="Cedarville Cursiv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edarville Cursive"/>
              <a:buNone/>
              <a:defRPr sz="3000">
                <a:solidFill>
                  <a:schemeClr val="lt1"/>
                </a:solidFill>
                <a:latin typeface="Cedarville Cursive"/>
                <a:ea typeface="Cedarville Cursive"/>
                <a:cs typeface="Cedarville Cursive"/>
                <a:sym typeface="Cedarville Cursiv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Medium"/>
              <a:buChar char="●"/>
              <a:defRPr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Medium"/>
              <a:buChar char="○"/>
              <a:defRPr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Medium"/>
              <a:buChar char="■"/>
              <a:defRPr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Medium"/>
              <a:buChar char="●"/>
              <a:defRPr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Medium"/>
              <a:buChar char="○"/>
              <a:defRPr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Medium"/>
              <a:buChar char="■"/>
              <a:defRPr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Medium"/>
              <a:buChar char="●"/>
              <a:defRPr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Medium"/>
              <a:buChar char="○"/>
              <a:defRPr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Poppins Medium"/>
              <a:buChar char="■"/>
              <a:defRPr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5" r:id="rId5"/>
    <p:sldLayoutId id="2147483658" r:id="rId6"/>
    <p:sldLayoutId id="2147483659" r:id="rId7"/>
    <p:sldLayoutId id="2147483668" r:id="rId8"/>
    <p:sldLayoutId id="2147483669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27"/>
          <p:cNvSpPr/>
          <p:nvPr/>
        </p:nvSpPr>
        <p:spPr>
          <a:xfrm>
            <a:off x="6189250" y="1707050"/>
            <a:ext cx="188575" cy="63800"/>
          </a:xfrm>
          <a:custGeom>
            <a:avLst/>
            <a:gdLst/>
            <a:ahLst/>
            <a:cxnLst/>
            <a:rect l="l" t="t" r="r" b="b"/>
            <a:pathLst>
              <a:path w="7543" h="2552" extrusionOk="0">
                <a:moveTo>
                  <a:pt x="3032" y="2034"/>
                </a:moveTo>
                <a:cubicBezTo>
                  <a:pt x="2256" y="1035"/>
                  <a:pt x="999" y="703"/>
                  <a:pt x="0" y="1183"/>
                </a:cubicBezTo>
                <a:cubicBezTo>
                  <a:pt x="407" y="666"/>
                  <a:pt x="925" y="0"/>
                  <a:pt x="1516" y="148"/>
                </a:cubicBezTo>
                <a:cubicBezTo>
                  <a:pt x="2293" y="259"/>
                  <a:pt x="2736" y="1664"/>
                  <a:pt x="3513" y="1590"/>
                </a:cubicBezTo>
                <a:cubicBezTo>
                  <a:pt x="3919" y="1516"/>
                  <a:pt x="4215" y="1109"/>
                  <a:pt x="4585" y="888"/>
                </a:cubicBezTo>
                <a:cubicBezTo>
                  <a:pt x="5176" y="481"/>
                  <a:pt x="7210" y="1701"/>
                  <a:pt x="7542" y="1886"/>
                </a:cubicBezTo>
                <a:cubicBezTo>
                  <a:pt x="6618" y="2071"/>
                  <a:pt x="5620" y="962"/>
                  <a:pt x="4807" y="1516"/>
                </a:cubicBezTo>
                <a:cubicBezTo>
                  <a:pt x="4585" y="1664"/>
                  <a:pt x="4400" y="1923"/>
                  <a:pt x="4215" y="2182"/>
                </a:cubicBezTo>
                <a:cubicBezTo>
                  <a:pt x="4030" y="2403"/>
                  <a:pt x="3734" y="2551"/>
                  <a:pt x="3476" y="2403"/>
                </a:cubicBezTo>
                <a:cubicBezTo>
                  <a:pt x="3291" y="2366"/>
                  <a:pt x="3143" y="2219"/>
                  <a:pt x="3032" y="2034"/>
                </a:cubicBezTo>
                <a:close/>
              </a:path>
            </a:pathLst>
          </a:custGeom>
          <a:solidFill>
            <a:srgbClr val="082345">
              <a:alpha val="45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27"/>
          <p:cNvSpPr/>
          <p:nvPr/>
        </p:nvSpPr>
        <p:spPr>
          <a:xfrm>
            <a:off x="7622975" y="1054250"/>
            <a:ext cx="330925" cy="98925"/>
          </a:xfrm>
          <a:custGeom>
            <a:avLst/>
            <a:gdLst/>
            <a:ahLst/>
            <a:cxnLst/>
            <a:rect l="l" t="t" r="r" b="b"/>
            <a:pathLst>
              <a:path w="13237" h="3957" extrusionOk="0">
                <a:moveTo>
                  <a:pt x="7580" y="3402"/>
                </a:moveTo>
                <a:cubicBezTo>
                  <a:pt x="9391" y="2071"/>
                  <a:pt x="11683" y="2071"/>
                  <a:pt x="13236" y="3402"/>
                </a:cubicBezTo>
                <a:cubicBezTo>
                  <a:pt x="12756" y="2293"/>
                  <a:pt x="12164" y="1036"/>
                  <a:pt x="11092" y="999"/>
                </a:cubicBezTo>
                <a:cubicBezTo>
                  <a:pt x="9724" y="962"/>
                  <a:pt x="8356" y="2958"/>
                  <a:pt x="7062" y="2515"/>
                </a:cubicBezTo>
                <a:cubicBezTo>
                  <a:pt x="6397" y="2293"/>
                  <a:pt x="6064" y="1479"/>
                  <a:pt x="5546" y="925"/>
                </a:cubicBezTo>
                <a:cubicBezTo>
                  <a:pt x="4659" y="1"/>
                  <a:pt x="629" y="1147"/>
                  <a:pt x="1" y="1332"/>
                </a:cubicBezTo>
                <a:cubicBezTo>
                  <a:pt x="1517" y="1997"/>
                  <a:pt x="3698" y="592"/>
                  <a:pt x="4918" y="1886"/>
                </a:cubicBezTo>
                <a:cubicBezTo>
                  <a:pt x="5214" y="2256"/>
                  <a:pt x="5398" y="2773"/>
                  <a:pt x="5694" y="3180"/>
                </a:cubicBezTo>
                <a:cubicBezTo>
                  <a:pt x="5953" y="3587"/>
                  <a:pt x="6323" y="3956"/>
                  <a:pt x="6840" y="3846"/>
                </a:cubicBezTo>
                <a:cubicBezTo>
                  <a:pt x="7062" y="3809"/>
                  <a:pt x="7358" y="3587"/>
                  <a:pt x="7580" y="3402"/>
                </a:cubicBezTo>
                <a:close/>
              </a:path>
            </a:pathLst>
          </a:custGeom>
          <a:solidFill>
            <a:srgbClr val="082345">
              <a:alpha val="45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67" name="Google Shape;667;p27"/>
          <p:cNvPicPr preferRelativeResize="0"/>
          <p:nvPr/>
        </p:nvPicPr>
        <p:blipFill rotWithShape="1">
          <a:blip r:embed="rId3">
            <a:alphaModFix/>
          </a:blip>
          <a:srcRect t="19" b="9"/>
          <a:stretch/>
        </p:blipFill>
        <p:spPr>
          <a:xfrm>
            <a:off x="836226" y="2582686"/>
            <a:ext cx="4309075" cy="1998850"/>
          </a:xfrm>
          <a:prstGeom prst="rect">
            <a:avLst/>
          </a:prstGeom>
          <a:noFill/>
          <a:ln>
            <a:noFill/>
          </a:ln>
        </p:spPr>
      </p:pic>
      <p:sp>
        <p:nvSpPr>
          <p:cNvPr id="668" name="Google Shape;668;p27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5664600" cy="9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ntonio"/>
                <a:ea typeface="Antonio"/>
                <a:cs typeface="Antonio"/>
                <a:sym typeface="Antonio"/>
              </a:rPr>
              <a:t>Cruise App</a:t>
            </a:r>
            <a:endParaRPr b="0" dirty="0">
              <a:solidFill>
                <a:schemeClr val="dk2"/>
              </a:solidFill>
              <a:latin typeface="Antonio"/>
              <a:ea typeface="Antonio"/>
              <a:cs typeface="Antonio"/>
              <a:sym typeface="Antonio"/>
            </a:endParaRPr>
          </a:p>
        </p:txBody>
      </p:sp>
      <p:sp>
        <p:nvSpPr>
          <p:cNvPr id="669" name="Google Shape;669;p27"/>
          <p:cNvSpPr txBox="1">
            <a:spLocks noGrp="1"/>
          </p:cNvSpPr>
          <p:nvPr>
            <p:ph type="subTitle" idx="1"/>
          </p:nvPr>
        </p:nvSpPr>
        <p:spPr>
          <a:xfrm>
            <a:off x="713225" y="1422200"/>
            <a:ext cx="4884900" cy="11717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Kajal Patel –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/>
              <a:t>Khanjan Dave –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/>
              <a:t>Bhargav </a:t>
            </a:r>
            <a:r>
              <a:rPr lang="en-CA" sz="1200" dirty="0" err="1"/>
              <a:t>Borse</a:t>
            </a:r>
            <a:r>
              <a:rPr lang="en-CA" sz="1200" dirty="0"/>
              <a:t> - 301278352</a:t>
            </a:r>
            <a:endParaRPr sz="1200" dirty="0"/>
          </a:p>
        </p:txBody>
      </p:sp>
      <p:sp>
        <p:nvSpPr>
          <p:cNvPr id="670" name="Google Shape;670;p27"/>
          <p:cNvSpPr/>
          <p:nvPr/>
        </p:nvSpPr>
        <p:spPr>
          <a:xfrm flipH="1">
            <a:off x="5023323" y="2842818"/>
            <a:ext cx="2984502" cy="771459"/>
          </a:xfrm>
          <a:custGeom>
            <a:avLst/>
            <a:gdLst/>
            <a:ahLst/>
            <a:cxnLst/>
            <a:rect l="l" t="t" r="r" b="b"/>
            <a:pathLst>
              <a:path w="57786" h="14937" extrusionOk="0">
                <a:moveTo>
                  <a:pt x="30389" y="336"/>
                </a:moveTo>
                <a:lnTo>
                  <a:pt x="30871" y="555"/>
                </a:lnTo>
                <a:cubicBezTo>
                  <a:pt x="30575" y="555"/>
                  <a:pt x="30168" y="962"/>
                  <a:pt x="29835" y="1590"/>
                </a:cubicBezTo>
                <a:lnTo>
                  <a:pt x="30389" y="336"/>
                </a:lnTo>
                <a:close/>
                <a:moveTo>
                  <a:pt x="30612" y="1997"/>
                </a:moveTo>
                <a:lnTo>
                  <a:pt x="30908" y="2662"/>
                </a:lnTo>
                <a:lnTo>
                  <a:pt x="30612" y="2662"/>
                </a:lnTo>
                <a:lnTo>
                  <a:pt x="30612" y="1997"/>
                </a:lnTo>
                <a:close/>
                <a:moveTo>
                  <a:pt x="30871" y="2736"/>
                </a:moveTo>
                <a:lnTo>
                  <a:pt x="30612" y="3106"/>
                </a:lnTo>
                <a:lnTo>
                  <a:pt x="30612" y="2736"/>
                </a:lnTo>
                <a:close/>
                <a:moveTo>
                  <a:pt x="30945" y="2847"/>
                </a:moveTo>
                <a:lnTo>
                  <a:pt x="31129" y="3254"/>
                </a:lnTo>
                <a:lnTo>
                  <a:pt x="30686" y="3254"/>
                </a:lnTo>
                <a:lnTo>
                  <a:pt x="30945" y="2847"/>
                </a:lnTo>
                <a:close/>
                <a:moveTo>
                  <a:pt x="29762" y="1849"/>
                </a:moveTo>
                <a:cubicBezTo>
                  <a:pt x="29577" y="2329"/>
                  <a:pt x="29503" y="2773"/>
                  <a:pt x="29577" y="3069"/>
                </a:cubicBezTo>
                <a:lnTo>
                  <a:pt x="29577" y="3106"/>
                </a:lnTo>
                <a:cubicBezTo>
                  <a:pt x="29577" y="3143"/>
                  <a:pt x="29614" y="3180"/>
                  <a:pt x="29614" y="3254"/>
                </a:cubicBezTo>
                <a:cubicBezTo>
                  <a:pt x="29614" y="3254"/>
                  <a:pt x="29614" y="3291"/>
                  <a:pt x="29651" y="3291"/>
                </a:cubicBezTo>
                <a:cubicBezTo>
                  <a:pt x="29666" y="3306"/>
                  <a:pt x="29675" y="3328"/>
                  <a:pt x="29685" y="3348"/>
                </a:cubicBezTo>
                <a:lnTo>
                  <a:pt x="29685" y="3348"/>
                </a:lnTo>
                <a:lnTo>
                  <a:pt x="29466" y="3254"/>
                </a:lnTo>
                <a:lnTo>
                  <a:pt x="29429" y="3180"/>
                </a:lnTo>
                <a:lnTo>
                  <a:pt x="29207" y="3106"/>
                </a:lnTo>
                <a:lnTo>
                  <a:pt x="29762" y="1849"/>
                </a:lnTo>
                <a:close/>
                <a:moveTo>
                  <a:pt x="31092" y="3328"/>
                </a:moveTo>
                <a:lnTo>
                  <a:pt x="30612" y="3956"/>
                </a:lnTo>
                <a:lnTo>
                  <a:pt x="30612" y="3328"/>
                </a:lnTo>
                <a:close/>
                <a:moveTo>
                  <a:pt x="31166" y="3402"/>
                </a:moveTo>
                <a:lnTo>
                  <a:pt x="31462" y="4030"/>
                </a:lnTo>
                <a:lnTo>
                  <a:pt x="30686" y="4030"/>
                </a:lnTo>
                <a:lnTo>
                  <a:pt x="31166" y="3402"/>
                </a:lnTo>
                <a:close/>
                <a:moveTo>
                  <a:pt x="31425" y="4104"/>
                </a:moveTo>
                <a:lnTo>
                  <a:pt x="30871" y="4991"/>
                </a:lnTo>
                <a:lnTo>
                  <a:pt x="30612" y="4991"/>
                </a:lnTo>
                <a:lnTo>
                  <a:pt x="30612" y="4104"/>
                </a:lnTo>
                <a:close/>
                <a:moveTo>
                  <a:pt x="31536" y="4215"/>
                </a:moveTo>
                <a:lnTo>
                  <a:pt x="31869" y="5028"/>
                </a:lnTo>
                <a:lnTo>
                  <a:pt x="31056" y="5028"/>
                </a:lnTo>
                <a:lnTo>
                  <a:pt x="31536" y="4215"/>
                </a:lnTo>
                <a:close/>
                <a:moveTo>
                  <a:pt x="444" y="8356"/>
                </a:moveTo>
                <a:lnTo>
                  <a:pt x="444" y="8541"/>
                </a:lnTo>
                <a:lnTo>
                  <a:pt x="481" y="8541"/>
                </a:lnTo>
                <a:lnTo>
                  <a:pt x="481" y="8577"/>
                </a:lnTo>
                <a:lnTo>
                  <a:pt x="592" y="8577"/>
                </a:lnTo>
                <a:lnTo>
                  <a:pt x="592" y="8504"/>
                </a:lnTo>
                <a:lnTo>
                  <a:pt x="629" y="8504"/>
                </a:lnTo>
                <a:lnTo>
                  <a:pt x="629" y="8430"/>
                </a:lnTo>
                <a:lnTo>
                  <a:pt x="592" y="8430"/>
                </a:lnTo>
                <a:lnTo>
                  <a:pt x="592" y="8356"/>
                </a:lnTo>
                <a:close/>
                <a:moveTo>
                  <a:pt x="18005" y="8393"/>
                </a:moveTo>
                <a:lnTo>
                  <a:pt x="18005" y="8430"/>
                </a:lnTo>
                <a:lnTo>
                  <a:pt x="18338" y="8614"/>
                </a:lnTo>
                <a:lnTo>
                  <a:pt x="18338" y="8559"/>
                </a:lnTo>
                <a:lnTo>
                  <a:pt x="18005" y="8393"/>
                </a:lnTo>
                <a:close/>
                <a:moveTo>
                  <a:pt x="18559" y="8467"/>
                </a:moveTo>
                <a:lnTo>
                  <a:pt x="18744" y="8577"/>
                </a:lnTo>
                <a:lnTo>
                  <a:pt x="18744" y="8651"/>
                </a:lnTo>
                <a:lnTo>
                  <a:pt x="18522" y="8651"/>
                </a:lnTo>
                <a:lnTo>
                  <a:pt x="18559" y="8467"/>
                </a:lnTo>
                <a:close/>
                <a:moveTo>
                  <a:pt x="18522" y="9761"/>
                </a:moveTo>
                <a:lnTo>
                  <a:pt x="18522" y="9871"/>
                </a:lnTo>
                <a:lnTo>
                  <a:pt x="18412" y="9871"/>
                </a:lnTo>
                <a:lnTo>
                  <a:pt x="18522" y="9761"/>
                </a:lnTo>
                <a:close/>
                <a:moveTo>
                  <a:pt x="18522" y="9908"/>
                </a:moveTo>
                <a:lnTo>
                  <a:pt x="18559" y="10056"/>
                </a:lnTo>
                <a:lnTo>
                  <a:pt x="18412" y="10056"/>
                </a:lnTo>
                <a:lnTo>
                  <a:pt x="18522" y="9908"/>
                </a:lnTo>
                <a:close/>
                <a:moveTo>
                  <a:pt x="18559" y="10093"/>
                </a:moveTo>
                <a:lnTo>
                  <a:pt x="18596" y="10241"/>
                </a:lnTo>
                <a:lnTo>
                  <a:pt x="18412" y="10241"/>
                </a:lnTo>
                <a:lnTo>
                  <a:pt x="18559" y="10093"/>
                </a:lnTo>
                <a:close/>
                <a:moveTo>
                  <a:pt x="18596" y="10315"/>
                </a:moveTo>
                <a:lnTo>
                  <a:pt x="18670" y="10463"/>
                </a:lnTo>
                <a:lnTo>
                  <a:pt x="18412" y="10463"/>
                </a:lnTo>
                <a:lnTo>
                  <a:pt x="18596" y="10315"/>
                </a:lnTo>
                <a:close/>
                <a:moveTo>
                  <a:pt x="21184" y="10315"/>
                </a:moveTo>
                <a:lnTo>
                  <a:pt x="21184" y="10426"/>
                </a:lnTo>
                <a:lnTo>
                  <a:pt x="21184" y="10500"/>
                </a:lnTo>
                <a:lnTo>
                  <a:pt x="20704" y="10500"/>
                </a:lnTo>
                <a:lnTo>
                  <a:pt x="20704" y="10426"/>
                </a:lnTo>
                <a:lnTo>
                  <a:pt x="20704" y="10315"/>
                </a:lnTo>
                <a:close/>
                <a:moveTo>
                  <a:pt x="21813" y="10315"/>
                </a:moveTo>
                <a:lnTo>
                  <a:pt x="21813" y="10426"/>
                </a:lnTo>
                <a:lnTo>
                  <a:pt x="21813" y="10500"/>
                </a:lnTo>
                <a:lnTo>
                  <a:pt x="21295" y="10500"/>
                </a:lnTo>
                <a:lnTo>
                  <a:pt x="21295" y="10426"/>
                </a:lnTo>
                <a:lnTo>
                  <a:pt x="21295" y="10315"/>
                </a:lnTo>
                <a:close/>
                <a:moveTo>
                  <a:pt x="22404" y="10315"/>
                </a:moveTo>
                <a:lnTo>
                  <a:pt x="22404" y="10426"/>
                </a:lnTo>
                <a:lnTo>
                  <a:pt x="22404" y="10500"/>
                </a:lnTo>
                <a:lnTo>
                  <a:pt x="21887" y="10500"/>
                </a:lnTo>
                <a:lnTo>
                  <a:pt x="21887" y="10426"/>
                </a:lnTo>
                <a:lnTo>
                  <a:pt x="21887" y="10315"/>
                </a:lnTo>
                <a:close/>
                <a:moveTo>
                  <a:pt x="22996" y="10315"/>
                </a:moveTo>
                <a:lnTo>
                  <a:pt x="22996" y="10426"/>
                </a:lnTo>
                <a:lnTo>
                  <a:pt x="22996" y="10500"/>
                </a:lnTo>
                <a:lnTo>
                  <a:pt x="22478" y="10500"/>
                </a:lnTo>
                <a:lnTo>
                  <a:pt x="22478" y="10426"/>
                </a:lnTo>
                <a:lnTo>
                  <a:pt x="22478" y="10315"/>
                </a:lnTo>
                <a:close/>
                <a:moveTo>
                  <a:pt x="21184" y="10537"/>
                </a:moveTo>
                <a:lnTo>
                  <a:pt x="21184" y="10611"/>
                </a:lnTo>
                <a:lnTo>
                  <a:pt x="20704" y="10611"/>
                </a:lnTo>
                <a:lnTo>
                  <a:pt x="20704" y="10537"/>
                </a:lnTo>
                <a:close/>
                <a:moveTo>
                  <a:pt x="21813" y="10537"/>
                </a:moveTo>
                <a:lnTo>
                  <a:pt x="21813" y="10611"/>
                </a:lnTo>
                <a:lnTo>
                  <a:pt x="21295" y="10611"/>
                </a:lnTo>
                <a:lnTo>
                  <a:pt x="21295" y="10537"/>
                </a:lnTo>
                <a:close/>
                <a:moveTo>
                  <a:pt x="22404" y="10537"/>
                </a:moveTo>
                <a:lnTo>
                  <a:pt x="22404" y="10611"/>
                </a:lnTo>
                <a:lnTo>
                  <a:pt x="21887" y="10611"/>
                </a:lnTo>
                <a:lnTo>
                  <a:pt x="21887" y="10537"/>
                </a:lnTo>
                <a:close/>
                <a:moveTo>
                  <a:pt x="22996" y="10537"/>
                </a:moveTo>
                <a:lnTo>
                  <a:pt x="22996" y="10611"/>
                </a:lnTo>
                <a:lnTo>
                  <a:pt x="22478" y="10611"/>
                </a:lnTo>
                <a:lnTo>
                  <a:pt x="22478" y="10537"/>
                </a:lnTo>
                <a:close/>
                <a:moveTo>
                  <a:pt x="18670" y="10500"/>
                </a:moveTo>
                <a:lnTo>
                  <a:pt x="18707" y="10648"/>
                </a:lnTo>
                <a:lnTo>
                  <a:pt x="18412" y="10648"/>
                </a:lnTo>
                <a:lnTo>
                  <a:pt x="18670" y="10500"/>
                </a:lnTo>
                <a:close/>
                <a:moveTo>
                  <a:pt x="444" y="10093"/>
                </a:moveTo>
                <a:lnTo>
                  <a:pt x="850" y="10722"/>
                </a:lnTo>
                <a:lnTo>
                  <a:pt x="444" y="10722"/>
                </a:lnTo>
                <a:lnTo>
                  <a:pt x="444" y="10093"/>
                </a:lnTo>
                <a:close/>
                <a:moveTo>
                  <a:pt x="18744" y="10685"/>
                </a:moveTo>
                <a:lnTo>
                  <a:pt x="18781" y="10833"/>
                </a:lnTo>
                <a:lnTo>
                  <a:pt x="18485" y="10833"/>
                </a:lnTo>
                <a:lnTo>
                  <a:pt x="18744" y="10685"/>
                </a:lnTo>
                <a:close/>
                <a:moveTo>
                  <a:pt x="54606" y="13605"/>
                </a:moveTo>
                <a:lnTo>
                  <a:pt x="54606" y="13679"/>
                </a:lnTo>
                <a:lnTo>
                  <a:pt x="54273" y="13679"/>
                </a:lnTo>
                <a:cubicBezTo>
                  <a:pt x="54273" y="13642"/>
                  <a:pt x="54236" y="13642"/>
                  <a:pt x="54236" y="13605"/>
                </a:cubicBezTo>
                <a:close/>
                <a:moveTo>
                  <a:pt x="55197" y="13605"/>
                </a:moveTo>
                <a:lnTo>
                  <a:pt x="55197" y="13679"/>
                </a:lnTo>
                <a:lnTo>
                  <a:pt x="54717" y="13679"/>
                </a:lnTo>
                <a:lnTo>
                  <a:pt x="54717" y="13605"/>
                </a:lnTo>
                <a:close/>
                <a:moveTo>
                  <a:pt x="55752" y="13605"/>
                </a:moveTo>
                <a:lnTo>
                  <a:pt x="55752" y="13679"/>
                </a:lnTo>
                <a:lnTo>
                  <a:pt x="55271" y="13679"/>
                </a:lnTo>
                <a:lnTo>
                  <a:pt x="55271" y="13605"/>
                </a:lnTo>
                <a:close/>
                <a:moveTo>
                  <a:pt x="56380" y="13605"/>
                </a:moveTo>
                <a:lnTo>
                  <a:pt x="56380" y="13679"/>
                </a:lnTo>
                <a:lnTo>
                  <a:pt x="55826" y="13679"/>
                </a:lnTo>
                <a:lnTo>
                  <a:pt x="55826" y="13605"/>
                </a:lnTo>
                <a:close/>
                <a:moveTo>
                  <a:pt x="56972" y="13605"/>
                </a:moveTo>
                <a:lnTo>
                  <a:pt x="56972" y="13679"/>
                </a:lnTo>
                <a:lnTo>
                  <a:pt x="56417" y="13679"/>
                </a:lnTo>
                <a:lnTo>
                  <a:pt x="56417" y="13605"/>
                </a:lnTo>
                <a:close/>
                <a:moveTo>
                  <a:pt x="57564" y="13605"/>
                </a:moveTo>
                <a:lnTo>
                  <a:pt x="57564" y="13679"/>
                </a:lnTo>
                <a:lnTo>
                  <a:pt x="57009" y="13679"/>
                </a:lnTo>
                <a:lnTo>
                  <a:pt x="57009" y="13605"/>
                </a:lnTo>
                <a:close/>
                <a:moveTo>
                  <a:pt x="54606" y="13753"/>
                </a:moveTo>
                <a:lnTo>
                  <a:pt x="54606" y="13827"/>
                </a:lnTo>
                <a:lnTo>
                  <a:pt x="54421" y="13827"/>
                </a:lnTo>
                <a:lnTo>
                  <a:pt x="54347" y="13753"/>
                </a:lnTo>
                <a:close/>
                <a:moveTo>
                  <a:pt x="55197" y="13753"/>
                </a:moveTo>
                <a:lnTo>
                  <a:pt x="55197" y="13827"/>
                </a:lnTo>
                <a:lnTo>
                  <a:pt x="54717" y="13827"/>
                </a:lnTo>
                <a:lnTo>
                  <a:pt x="54717" y="13753"/>
                </a:lnTo>
                <a:close/>
                <a:moveTo>
                  <a:pt x="55752" y="13753"/>
                </a:moveTo>
                <a:lnTo>
                  <a:pt x="55752" y="13827"/>
                </a:lnTo>
                <a:lnTo>
                  <a:pt x="55271" y="13827"/>
                </a:lnTo>
                <a:lnTo>
                  <a:pt x="55271" y="13753"/>
                </a:lnTo>
                <a:close/>
                <a:moveTo>
                  <a:pt x="56380" y="13753"/>
                </a:moveTo>
                <a:lnTo>
                  <a:pt x="56380" y="13827"/>
                </a:lnTo>
                <a:lnTo>
                  <a:pt x="55826" y="13827"/>
                </a:lnTo>
                <a:lnTo>
                  <a:pt x="55826" y="13753"/>
                </a:lnTo>
                <a:close/>
                <a:moveTo>
                  <a:pt x="56972" y="13753"/>
                </a:moveTo>
                <a:lnTo>
                  <a:pt x="56972" y="13827"/>
                </a:lnTo>
                <a:lnTo>
                  <a:pt x="56417" y="13827"/>
                </a:lnTo>
                <a:lnTo>
                  <a:pt x="56417" y="13753"/>
                </a:lnTo>
                <a:close/>
                <a:moveTo>
                  <a:pt x="57564" y="13753"/>
                </a:moveTo>
                <a:lnTo>
                  <a:pt x="57564" y="13827"/>
                </a:lnTo>
                <a:lnTo>
                  <a:pt x="57009" y="13827"/>
                </a:lnTo>
                <a:lnTo>
                  <a:pt x="57009" y="13753"/>
                </a:lnTo>
                <a:close/>
                <a:moveTo>
                  <a:pt x="54606" y="13864"/>
                </a:moveTo>
                <a:lnTo>
                  <a:pt x="54606" y="13938"/>
                </a:lnTo>
                <a:cubicBezTo>
                  <a:pt x="54569" y="13938"/>
                  <a:pt x="54532" y="13864"/>
                  <a:pt x="54532" y="13864"/>
                </a:cubicBezTo>
                <a:close/>
                <a:moveTo>
                  <a:pt x="55197" y="13864"/>
                </a:moveTo>
                <a:lnTo>
                  <a:pt x="55197" y="13938"/>
                </a:lnTo>
                <a:lnTo>
                  <a:pt x="54717" y="13938"/>
                </a:lnTo>
                <a:lnTo>
                  <a:pt x="54717" y="13864"/>
                </a:lnTo>
                <a:close/>
                <a:moveTo>
                  <a:pt x="55752" y="13864"/>
                </a:moveTo>
                <a:lnTo>
                  <a:pt x="55752" y="13938"/>
                </a:lnTo>
                <a:lnTo>
                  <a:pt x="55271" y="13938"/>
                </a:lnTo>
                <a:lnTo>
                  <a:pt x="55271" y="13864"/>
                </a:lnTo>
                <a:close/>
                <a:moveTo>
                  <a:pt x="56380" y="13864"/>
                </a:moveTo>
                <a:lnTo>
                  <a:pt x="56380" y="13938"/>
                </a:lnTo>
                <a:lnTo>
                  <a:pt x="55826" y="13938"/>
                </a:lnTo>
                <a:lnTo>
                  <a:pt x="55826" y="13864"/>
                </a:lnTo>
                <a:close/>
                <a:moveTo>
                  <a:pt x="56972" y="13864"/>
                </a:moveTo>
                <a:lnTo>
                  <a:pt x="56972" y="13938"/>
                </a:lnTo>
                <a:lnTo>
                  <a:pt x="56417" y="13938"/>
                </a:lnTo>
                <a:lnTo>
                  <a:pt x="56417" y="13864"/>
                </a:lnTo>
                <a:close/>
                <a:moveTo>
                  <a:pt x="57564" y="13864"/>
                </a:moveTo>
                <a:lnTo>
                  <a:pt x="57564" y="13938"/>
                </a:lnTo>
                <a:lnTo>
                  <a:pt x="57009" y="13938"/>
                </a:lnTo>
                <a:lnTo>
                  <a:pt x="57009" y="13864"/>
                </a:lnTo>
                <a:close/>
                <a:moveTo>
                  <a:pt x="30168" y="0"/>
                </a:moveTo>
                <a:lnTo>
                  <a:pt x="30057" y="185"/>
                </a:lnTo>
                <a:lnTo>
                  <a:pt x="30195" y="248"/>
                </a:lnTo>
                <a:lnTo>
                  <a:pt x="30195" y="248"/>
                </a:lnTo>
                <a:lnTo>
                  <a:pt x="29022" y="3069"/>
                </a:lnTo>
                <a:lnTo>
                  <a:pt x="28874" y="2995"/>
                </a:lnTo>
                <a:lnTo>
                  <a:pt x="28763" y="3180"/>
                </a:lnTo>
                <a:lnTo>
                  <a:pt x="29503" y="3512"/>
                </a:lnTo>
                <a:lnTo>
                  <a:pt x="29872" y="3660"/>
                </a:lnTo>
                <a:lnTo>
                  <a:pt x="29983" y="3476"/>
                </a:lnTo>
                <a:lnTo>
                  <a:pt x="29769" y="3384"/>
                </a:lnTo>
                <a:lnTo>
                  <a:pt x="29769" y="3384"/>
                </a:lnTo>
                <a:lnTo>
                  <a:pt x="30427" y="1775"/>
                </a:lnTo>
                <a:lnTo>
                  <a:pt x="30427" y="3402"/>
                </a:lnTo>
                <a:lnTo>
                  <a:pt x="30390" y="3439"/>
                </a:lnTo>
                <a:lnTo>
                  <a:pt x="30427" y="3439"/>
                </a:lnTo>
                <a:lnTo>
                  <a:pt x="30427" y="4178"/>
                </a:lnTo>
                <a:lnTo>
                  <a:pt x="30390" y="4252"/>
                </a:lnTo>
                <a:lnTo>
                  <a:pt x="30427" y="4252"/>
                </a:lnTo>
                <a:lnTo>
                  <a:pt x="30427" y="5139"/>
                </a:lnTo>
                <a:lnTo>
                  <a:pt x="30131" y="5139"/>
                </a:lnTo>
                <a:lnTo>
                  <a:pt x="30131" y="3956"/>
                </a:lnTo>
                <a:lnTo>
                  <a:pt x="29799" y="3956"/>
                </a:lnTo>
                <a:lnTo>
                  <a:pt x="29799" y="5139"/>
                </a:lnTo>
                <a:lnTo>
                  <a:pt x="29392" y="7505"/>
                </a:lnTo>
                <a:lnTo>
                  <a:pt x="28948" y="7505"/>
                </a:lnTo>
                <a:lnTo>
                  <a:pt x="28948" y="6470"/>
                </a:lnTo>
                <a:lnTo>
                  <a:pt x="28948" y="6248"/>
                </a:lnTo>
                <a:lnTo>
                  <a:pt x="26471" y="6248"/>
                </a:lnTo>
                <a:lnTo>
                  <a:pt x="26471" y="5694"/>
                </a:lnTo>
                <a:lnTo>
                  <a:pt x="26915" y="5694"/>
                </a:lnTo>
                <a:lnTo>
                  <a:pt x="26915" y="5546"/>
                </a:lnTo>
                <a:lnTo>
                  <a:pt x="26915" y="5176"/>
                </a:lnTo>
                <a:lnTo>
                  <a:pt x="26471" y="5176"/>
                </a:lnTo>
                <a:lnTo>
                  <a:pt x="26471" y="4880"/>
                </a:lnTo>
                <a:lnTo>
                  <a:pt x="26878" y="4880"/>
                </a:lnTo>
                <a:lnTo>
                  <a:pt x="26878" y="4696"/>
                </a:lnTo>
                <a:lnTo>
                  <a:pt x="25954" y="4696"/>
                </a:lnTo>
                <a:lnTo>
                  <a:pt x="25954" y="4880"/>
                </a:lnTo>
                <a:lnTo>
                  <a:pt x="26249" y="4880"/>
                </a:lnTo>
                <a:lnTo>
                  <a:pt x="26249" y="5139"/>
                </a:lnTo>
                <a:lnTo>
                  <a:pt x="26101" y="5139"/>
                </a:lnTo>
                <a:lnTo>
                  <a:pt x="25880" y="4917"/>
                </a:lnTo>
                <a:lnTo>
                  <a:pt x="25880" y="5435"/>
                </a:lnTo>
                <a:lnTo>
                  <a:pt x="25880" y="5657"/>
                </a:lnTo>
                <a:lnTo>
                  <a:pt x="25880" y="5879"/>
                </a:lnTo>
                <a:lnTo>
                  <a:pt x="26101" y="5657"/>
                </a:lnTo>
                <a:lnTo>
                  <a:pt x="26249" y="5657"/>
                </a:lnTo>
                <a:lnTo>
                  <a:pt x="26249" y="6211"/>
                </a:lnTo>
                <a:lnTo>
                  <a:pt x="26175" y="6211"/>
                </a:lnTo>
                <a:lnTo>
                  <a:pt x="26175" y="6285"/>
                </a:lnTo>
                <a:lnTo>
                  <a:pt x="26175" y="7320"/>
                </a:lnTo>
                <a:lnTo>
                  <a:pt x="25954" y="7320"/>
                </a:lnTo>
                <a:lnTo>
                  <a:pt x="25954" y="7394"/>
                </a:lnTo>
                <a:lnTo>
                  <a:pt x="26249" y="7394"/>
                </a:lnTo>
                <a:lnTo>
                  <a:pt x="26249" y="7653"/>
                </a:lnTo>
                <a:lnTo>
                  <a:pt x="26249" y="8430"/>
                </a:lnTo>
                <a:lnTo>
                  <a:pt x="25695" y="8430"/>
                </a:lnTo>
                <a:lnTo>
                  <a:pt x="25695" y="6026"/>
                </a:lnTo>
                <a:cubicBezTo>
                  <a:pt x="25695" y="6026"/>
                  <a:pt x="25695" y="5953"/>
                  <a:pt x="25621" y="5953"/>
                </a:cubicBezTo>
                <a:cubicBezTo>
                  <a:pt x="25621" y="5953"/>
                  <a:pt x="25584" y="5953"/>
                  <a:pt x="25584" y="6026"/>
                </a:cubicBezTo>
                <a:lnTo>
                  <a:pt x="25584" y="8430"/>
                </a:lnTo>
                <a:lnTo>
                  <a:pt x="25251" y="8430"/>
                </a:lnTo>
                <a:lnTo>
                  <a:pt x="25251" y="7099"/>
                </a:lnTo>
                <a:cubicBezTo>
                  <a:pt x="25251" y="7025"/>
                  <a:pt x="25214" y="7025"/>
                  <a:pt x="25214" y="7025"/>
                </a:cubicBezTo>
                <a:cubicBezTo>
                  <a:pt x="25177" y="7025"/>
                  <a:pt x="25177" y="7099"/>
                  <a:pt x="25177" y="7099"/>
                </a:cubicBezTo>
                <a:lnTo>
                  <a:pt x="25177" y="8430"/>
                </a:lnTo>
                <a:lnTo>
                  <a:pt x="24992" y="8430"/>
                </a:lnTo>
                <a:lnTo>
                  <a:pt x="24992" y="5583"/>
                </a:lnTo>
                <a:cubicBezTo>
                  <a:pt x="24992" y="5583"/>
                  <a:pt x="24992" y="5546"/>
                  <a:pt x="24918" y="5546"/>
                </a:cubicBezTo>
                <a:cubicBezTo>
                  <a:pt x="24918" y="5546"/>
                  <a:pt x="24881" y="5546"/>
                  <a:pt x="24881" y="5583"/>
                </a:cubicBezTo>
                <a:lnTo>
                  <a:pt x="24881" y="8430"/>
                </a:lnTo>
                <a:lnTo>
                  <a:pt x="23218" y="8430"/>
                </a:lnTo>
                <a:lnTo>
                  <a:pt x="23218" y="7912"/>
                </a:lnTo>
                <a:lnTo>
                  <a:pt x="23698" y="7912"/>
                </a:lnTo>
                <a:lnTo>
                  <a:pt x="23698" y="7764"/>
                </a:lnTo>
                <a:lnTo>
                  <a:pt x="23698" y="7394"/>
                </a:lnTo>
                <a:lnTo>
                  <a:pt x="23218" y="7394"/>
                </a:lnTo>
                <a:lnTo>
                  <a:pt x="23218" y="6951"/>
                </a:lnTo>
                <a:lnTo>
                  <a:pt x="23624" y="6951"/>
                </a:lnTo>
                <a:lnTo>
                  <a:pt x="23624" y="6766"/>
                </a:lnTo>
                <a:lnTo>
                  <a:pt x="23218" y="6766"/>
                </a:lnTo>
                <a:lnTo>
                  <a:pt x="23218" y="5435"/>
                </a:lnTo>
                <a:cubicBezTo>
                  <a:pt x="23218" y="5435"/>
                  <a:pt x="23218" y="5361"/>
                  <a:pt x="23181" y="5361"/>
                </a:cubicBezTo>
                <a:cubicBezTo>
                  <a:pt x="23181" y="5361"/>
                  <a:pt x="23144" y="5361"/>
                  <a:pt x="23144" y="5435"/>
                </a:cubicBezTo>
                <a:lnTo>
                  <a:pt x="23144" y="6766"/>
                </a:lnTo>
                <a:lnTo>
                  <a:pt x="22737" y="6766"/>
                </a:lnTo>
                <a:lnTo>
                  <a:pt x="22737" y="6951"/>
                </a:lnTo>
                <a:lnTo>
                  <a:pt x="22996" y="6951"/>
                </a:lnTo>
                <a:lnTo>
                  <a:pt x="22996" y="7394"/>
                </a:lnTo>
                <a:lnTo>
                  <a:pt x="22811" y="7394"/>
                </a:lnTo>
                <a:lnTo>
                  <a:pt x="22589" y="7173"/>
                </a:lnTo>
                <a:lnTo>
                  <a:pt x="22589" y="7690"/>
                </a:lnTo>
                <a:lnTo>
                  <a:pt x="22589" y="7912"/>
                </a:lnTo>
                <a:lnTo>
                  <a:pt x="22589" y="8134"/>
                </a:lnTo>
                <a:lnTo>
                  <a:pt x="22811" y="7912"/>
                </a:lnTo>
                <a:lnTo>
                  <a:pt x="22996" y="7912"/>
                </a:lnTo>
                <a:lnTo>
                  <a:pt x="22996" y="8430"/>
                </a:lnTo>
                <a:lnTo>
                  <a:pt x="22959" y="8430"/>
                </a:lnTo>
                <a:lnTo>
                  <a:pt x="22959" y="9613"/>
                </a:lnTo>
                <a:lnTo>
                  <a:pt x="22626" y="9613"/>
                </a:lnTo>
                <a:lnTo>
                  <a:pt x="22626" y="9724"/>
                </a:lnTo>
                <a:lnTo>
                  <a:pt x="22959" y="9724"/>
                </a:lnTo>
                <a:lnTo>
                  <a:pt x="22959" y="10167"/>
                </a:lnTo>
                <a:lnTo>
                  <a:pt x="20778" y="10167"/>
                </a:lnTo>
                <a:lnTo>
                  <a:pt x="20778" y="9945"/>
                </a:lnTo>
                <a:lnTo>
                  <a:pt x="20371" y="9945"/>
                </a:lnTo>
                <a:lnTo>
                  <a:pt x="20371" y="10648"/>
                </a:lnTo>
                <a:lnTo>
                  <a:pt x="18966" y="10648"/>
                </a:lnTo>
                <a:lnTo>
                  <a:pt x="18966" y="11091"/>
                </a:lnTo>
                <a:lnTo>
                  <a:pt x="18448" y="9206"/>
                </a:lnTo>
                <a:lnTo>
                  <a:pt x="18448" y="8799"/>
                </a:lnTo>
                <a:lnTo>
                  <a:pt x="18559" y="8836"/>
                </a:lnTo>
                <a:lnTo>
                  <a:pt x="18559" y="8799"/>
                </a:lnTo>
                <a:lnTo>
                  <a:pt x="18448" y="8725"/>
                </a:lnTo>
                <a:lnTo>
                  <a:pt x="18448" y="8651"/>
                </a:lnTo>
                <a:lnTo>
                  <a:pt x="18559" y="8688"/>
                </a:lnTo>
                <a:lnTo>
                  <a:pt x="18929" y="8688"/>
                </a:lnTo>
                <a:lnTo>
                  <a:pt x="18892" y="8504"/>
                </a:lnTo>
                <a:lnTo>
                  <a:pt x="18448" y="8393"/>
                </a:lnTo>
                <a:lnTo>
                  <a:pt x="18448" y="8097"/>
                </a:lnTo>
                <a:cubicBezTo>
                  <a:pt x="18448" y="8097"/>
                  <a:pt x="18448" y="8060"/>
                  <a:pt x="18412" y="8060"/>
                </a:cubicBezTo>
                <a:cubicBezTo>
                  <a:pt x="18375" y="8060"/>
                  <a:pt x="18375" y="8060"/>
                  <a:pt x="18375" y="8097"/>
                </a:cubicBezTo>
                <a:lnTo>
                  <a:pt x="18375" y="8319"/>
                </a:lnTo>
                <a:lnTo>
                  <a:pt x="18042" y="8245"/>
                </a:lnTo>
                <a:lnTo>
                  <a:pt x="18042" y="7764"/>
                </a:lnTo>
                <a:lnTo>
                  <a:pt x="17857" y="7764"/>
                </a:lnTo>
                <a:lnTo>
                  <a:pt x="17857" y="8393"/>
                </a:lnTo>
                <a:lnTo>
                  <a:pt x="18005" y="8393"/>
                </a:lnTo>
                <a:lnTo>
                  <a:pt x="18005" y="8319"/>
                </a:lnTo>
                <a:lnTo>
                  <a:pt x="18338" y="8430"/>
                </a:lnTo>
                <a:lnTo>
                  <a:pt x="18338" y="8559"/>
                </a:lnTo>
                <a:lnTo>
                  <a:pt x="18375" y="8577"/>
                </a:lnTo>
                <a:lnTo>
                  <a:pt x="18375" y="8430"/>
                </a:lnTo>
                <a:lnTo>
                  <a:pt x="18522" y="8467"/>
                </a:lnTo>
                <a:lnTo>
                  <a:pt x="18485" y="8651"/>
                </a:lnTo>
                <a:lnTo>
                  <a:pt x="18375" y="8614"/>
                </a:lnTo>
                <a:lnTo>
                  <a:pt x="18375" y="8651"/>
                </a:lnTo>
                <a:lnTo>
                  <a:pt x="18005" y="8577"/>
                </a:lnTo>
                <a:lnTo>
                  <a:pt x="18005" y="8504"/>
                </a:lnTo>
                <a:lnTo>
                  <a:pt x="17894" y="8504"/>
                </a:lnTo>
                <a:lnTo>
                  <a:pt x="17894" y="8577"/>
                </a:lnTo>
                <a:lnTo>
                  <a:pt x="17894" y="8614"/>
                </a:lnTo>
                <a:lnTo>
                  <a:pt x="17894" y="8651"/>
                </a:lnTo>
                <a:lnTo>
                  <a:pt x="18005" y="8651"/>
                </a:lnTo>
                <a:lnTo>
                  <a:pt x="18005" y="8614"/>
                </a:lnTo>
                <a:lnTo>
                  <a:pt x="18375" y="8688"/>
                </a:lnTo>
                <a:lnTo>
                  <a:pt x="18375" y="9132"/>
                </a:lnTo>
                <a:lnTo>
                  <a:pt x="18375" y="9428"/>
                </a:lnTo>
                <a:lnTo>
                  <a:pt x="18412" y="9650"/>
                </a:lnTo>
                <a:lnTo>
                  <a:pt x="18375" y="9761"/>
                </a:lnTo>
                <a:lnTo>
                  <a:pt x="18375" y="9908"/>
                </a:lnTo>
                <a:lnTo>
                  <a:pt x="18485" y="9908"/>
                </a:lnTo>
                <a:lnTo>
                  <a:pt x="18375" y="9982"/>
                </a:lnTo>
                <a:lnTo>
                  <a:pt x="18375" y="10093"/>
                </a:lnTo>
                <a:lnTo>
                  <a:pt x="18522" y="10093"/>
                </a:lnTo>
                <a:lnTo>
                  <a:pt x="18375" y="10241"/>
                </a:lnTo>
                <a:lnTo>
                  <a:pt x="18375" y="10278"/>
                </a:lnTo>
                <a:lnTo>
                  <a:pt x="18559" y="10278"/>
                </a:lnTo>
                <a:lnTo>
                  <a:pt x="18375" y="10426"/>
                </a:lnTo>
                <a:lnTo>
                  <a:pt x="18375" y="10500"/>
                </a:lnTo>
                <a:lnTo>
                  <a:pt x="18596" y="10500"/>
                </a:lnTo>
                <a:lnTo>
                  <a:pt x="18375" y="10648"/>
                </a:lnTo>
                <a:lnTo>
                  <a:pt x="18375" y="10685"/>
                </a:lnTo>
                <a:lnTo>
                  <a:pt x="18596" y="10685"/>
                </a:lnTo>
                <a:lnTo>
                  <a:pt x="18375" y="10833"/>
                </a:lnTo>
                <a:lnTo>
                  <a:pt x="18375" y="10870"/>
                </a:lnTo>
                <a:lnTo>
                  <a:pt x="18670" y="10870"/>
                </a:lnTo>
                <a:lnTo>
                  <a:pt x="18375" y="11018"/>
                </a:lnTo>
                <a:lnTo>
                  <a:pt x="18375" y="11055"/>
                </a:lnTo>
                <a:lnTo>
                  <a:pt x="18485" y="11055"/>
                </a:lnTo>
                <a:lnTo>
                  <a:pt x="18781" y="10907"/>
                </a:lnTo>
                <a:lnTo>
                  <a:pt x="18855" y="11055"/>
                </a:lnTo>
                <a:lnTo>
                  <a:pt x="18892" y="11202"/>
                </a:lnTo>
                <a:lnTo>
                  <a:pt x="18522" y="11202"/>
                </a:lnTo>
                <a:lnTo>
                  <a:pt x="18855" y="11055"/>
                </a:lnTo>
                <a:lnTo>
                  <a:pt x="18707" y="11055"/>
                </a:lnTo>
                <a:lnTo>
                  <a:pt x="18375" y="11202"/>
                </a:lnTo>
                <a:lnTo>
                  <a:pt x="18375" y="11091"/>
                </a:lnTo>
                <a:lnTo>
                  <a:pt x="13716" y="11091"/>
                </a:lnTo>
                <a:lnTo>
                  <a:pt x="13716" y="10463"/>
                </a:lnTo>
                <a:lnTo>
                  <a:pt x="13273" y="10463"/>
                </a:lnTo>
                <a:lnTo>
                  <a:pt x="13273" y="11091"/>
                </a:lnTo>
                <a:lnTo>
                  <a:pt x="11905" y="11091"/>
                </a:lnTo>
                <a:lnTo>
                  <a:pt x="11905" y="11424"/>
                </a:lnTo>
                <a:lnTo>
                  <a:pt x="9834" y="11424"/>
                </a:lnTo>
                <a:lnTo>
                  <a:pt x="9834" y="10722"/>
                </a:lnTo>
                <a:lnTo>
                  <a:pt x="10463" y="10722"/>
                </a:lnTo>
                <a:lnTo>
                  <a:pt x="10463" y="10537"/>
                </a:lnTo>
                <a:lnTo>
                  <a:pt x="10463" y="10500"/>
                </a:lnTo>
                <a:cubicBezTo>
                  <a:pt x="10463" y="10352"/>
                  <a:pt x="10315" y="10278"/>
                  <a:pt x="10241" y="10278"/>
                </a:cubicBezTo>
                <a:lnTo>
                  <a:pt x="8762" y="10278"/>
                </a:lnTo>
                <a:cubicBezTo>
                  <a:pt x="8614" y="10278"/>
                  <a:pt x="8540" y="10352"/>
                  <a:pt x="8540" y="10500"/>
                </a:cubicBezTo>
                <a:lnTo>
                  <a:pt x="8540" y="10574"/>
                </a:lnTo>
                <a:lnTo>
                  <a:pt x="8540" y="10648"/>
                </a:lnTo>
                <a:lnTo>
                  <a:pt x="9132" y="10648"/>
                </a:lnTo>
                <a:lnTo>
                  <a:pt x="9132" y="11350"/>
                </a:lnTo>
                <a:lnTo>
                  <a:pt x="7912" y="11350"/>
                </a:lnTo>
                <a:cubicBezTo>
                  <a:pt x="7653" y="11239"/>
                  <a:pt x="7431" y="11091"/>
                  <a:pt x="7246" y="10870"/>
                </a:cubicBezTo>
                <a:lnTo>
                  <a:pt x="7172" y="10870"/>
                </a:lnTo>
                <a:lnTo>
                  <a:pt x="7172" y="10685"/>
                </a:lnTo>
                <a:lnTo>
                  <a:pt x="7431" y="10685"/>
                </a:lnTo>
                <a:lnTo>
                  <a:pt x="7431" y="10241"/>
                </a:lnTo>
                <a:lnTo>
                  <a:pt x="6803" y="10241"/>
                </a:lnTo>
                <a:lnTo>
                  <a:pt x="6803" y="10685"/>
                </a:lnTo>
                <a:lnTo>
                  <a:pt x="7062" y="10685"/>
                </a:lnTo>
                <a:lnTo>
                  <a:pt x="7062" y="10870"/>
                </a:lnTo>
                <a:lnTo>
                  <a:pt x="961" y="10722"/>
                </a:lnTo>
                <a:lnTo>
                  <a:pt x="444" y="9982"/>
                </a:lnTo>
                <a:lnTo>
                  <a:pt x="444" y="8614"/>
                </a:lnTo>
                <a:lnTo>
                  <a:pt x="481" y="8614"/>
                </a:lnTo>
                <a:lnTo>
                  <a:pt x="481" y="8577"/>
                </a:lnTo>
                <a:lnTo>
                  <a:pt x="148" y="8577"/>
                </a:lnTo>
                <a:lnTo>
                  <a:pt x="148" y="8504"/>
                </a:lnTo>
                <a:lnTo>
                  <a:pt x="111" y="8504"/>
                </a:lnTo>
                <a:lnTo>
                  <a:pt x="111" y="8577"/>
                </a:lnTo>
                <a:lnTo>
                  <a:pt x="111" y="8614"/>
                </a:lnTo>
                <a:lnTo>
                  <a:pt x="111" y="8651"/>
                </a:lnTo>
                <a:lnTo>
                  <a:pt x="148" y="8651"/>
                </a:lnTo>
                <a:lnTo>
                  <a:pt x="148" y="8614"/>
                </a:lnTo>
                <a:lnTo>
                  <a:pt x="333" y="8614"/>
                </a:lnTo>
                <a:lnTo>
                  <a:pt x="333" y="10981"/>
                </a:lnTo>
                <a:lnTo>
                  <a:pt x="0" y="10907"/>
                </a:lnTo>
                <a:lnTo>
                  <a:pt x="2514" y="14936"/>
                </a:lnTo>
                <a:lnTo>
                  <a:pt x="56824" y="14936"/>
                </a:lnTo>
                <a:cubicBezTo>
                  <a:pt x="57157" y="14678"/>
                  <a:pt x="57490" y="14382"/>
                  <a:pt x="57748" y="14123"/>
                </a:cubicBezTo>
                <a:cubicBezTo>
                  <a:pt x="57785" y="14049"/>
                  <a:pt x="57785" y="14012"/>
                  <a:pt x="57785" y="13975"/>
                </a:cubicBezTo>
                <a:cubicBezTo>
                  <a:pt x="57785" y="13938"/>
                  <a:pt x="57748" y="13864"/>
                  <a:pt x="57711" y="13864"/>
                </a:cubicBezTo>
                <a:lnTo>
                  <a:pt x="57674" y="13864"/>
                </a:lnTo>
                <a:lnTo>
                  <a:pt x="57674" y="13495"/>
                </a:lnTo>
                <a:lnTo>
                  <a:pt x="54236" y="13495"/>
                </a:lnTo>
                <a:cubicBezTo>
                  <a:pt x="54014" y="13125"/>
                  <a:pt x="53608" y="12459"/>
                  <a:pt x="53977" y="12016"/>
                </a:cubicBezTo>
                <a:cubicBezTo>
                  <a:pt x="54051" y="11905"/>
                  <a:pt x="54236" y="11831"/>
                  <a:pt x="54384" y="11831"/>
                </a:cubicBezTo>
                <a:lnTo>
                  <a:pt x="57674" y="11831"/>
                </a:lnTo>
                <a:lnTo>
                  <a:pt x="57674" y="11535"/>
                </a:lnTo>
                <a:lnTo>
                  <a:pt x="57674" y="11461"/>
                </a:lnTo>
                <a:lnTo>
                  <a:pt x="54236" y="11461"/>
                </a:lnTo>
                <a:cubicBezTo>
                  <a:pt x="54421" y="11424"/>
                  <a:pt x="54569" y="11350"/>
                  <a:pt x="54606" y="11202"/>
                </a:cubicBezTo>
                <a:lnTo>
                  <a:pt x="54643" y="11202"/>
                </a:lnTo>
                <a:cubicBezTo>
                  <a:pt x="54717" y="11239"/>
                  <a:pt x="54754" y="11276"/>
                  <a:pt x="54791" y="11276"/>
                </a:cubicBezTo>
                <a:cubicBezTo>
                  <a:pt x="54902" y="11276"/>
                  <a:pt x="55013" y="11276"/>
                  <a:pt x="55123" y="11239"/>
                </a:cubicBezTo>
                <a:cubicBezTo>
                  <a:pt x="55160" y="11276"/>
                  <a:pt x="55160" y="11276"/>
                  <a:pt x="55197" y="11276"/>
                </a:cubicBezTo>
                <a:cubicBezTo>
                  <a:pt x="55382" y="11276"/>
                  <a:pt x="55641" y="11276"/>
                  <a:pt x="55641" y="11055"/>
                </a:cubicBezTo>
                <a:cubicBezTo>
                  <a:pt x="55641" y="10833"/>
                  <a:pt x="55530" y="10500"/>
                  <a:pt x="55308" y="10500"/>
                </a:cubicBezTo>
                <a:cubicBezTo>
                  <a:pt x="55197" y="10500"/>
                  <a:pt x="55160" y="10574"/>
                  <a:pt x="55123" y="10685"/>
                </a:cubicBezTo>
                <a:cubicBezTo>
                  <a:pt x="55086" y="10574"/>
                  <a:pt x="54976" y="10500"/>
                  <a:pt x="54828" y="10500"/>
                </a:cubicBezTo>
                <a:cubicBezTo>
                  <a:pt x="54754" y="10500"/>
                  <a:pt x="54643" y="10648"/>
                  <a:pt x="54606" y="10833"/>
                </a:cubicBezTo>
                <a:lnTo>
                  <a:pt x="54458" y="10833"/>
                </a:lnTo>
                <a:cubicBezTo>
                  <a:pt x="54384" y="10722"/>
                  <a:pt x="54273" y="10685"/>
                  <a:pt x="54162" y="10648"/>
                </a:cubicBezTo>
                <a:lnTo>
                  <a:pt x="54088" y="10648"/>
                </a:lnTo>
                <a:cubicBezTo>
                  <a:pt x="54051" y="10648"/>
                  <a:pt x="54014" y="10574"/>
                  <a:pt x="53903" y="10574"/>
                </a:cubicBezTo>
                <a:lnTo>
                  <a:pt x="53645" y="10574"/>
                </a:lnTo>
                <a:cubicBezTo>
                  <a:pt x="53423" y="10574"/>
                  <a:pt x="53238" y="10648"/>
                  <a:pt x="53053" y="10685"/>
                </a:cubicBezTo>
                <a:lnTo>
                  <a:pt x="52979" y="10685"/>
                </a:lnTo>
                <a:cubicBezTo>
                  <a:pt x="52942" y="10685"/>
                  <a:pt x="52905" y="10722"/>
                  <a:pt x="52905" y="10722"/>
                </a:cubicBezTo>
                <a:cubicBezTo>
                  <a:pt x="52905" y="10722"/>
                  <a:pt x="52831" y="10722"/>
                  <a:pt x="52831" y="10796"/>
                </a:cubicBezTo>
                <a:cubicBezTo>
                  <a:pt x="52794" y="10796"/>
                  <a:pt x="52794" y="10833"/>
                  <a:pt x="52757" y="10833"/>
                </a:cubicBezTo>
                <a:cubicBezTo>
                  <a:pt x="52757" y="10833"/>
                  <a:pt x="52720" y="10833"/>
                  <a:pt x="52720" y="10870"/>
                </a:cubicBezTo>
                <a:lnTo>
                  <a:pt x="52646" y="10907"/>
                </a:lnTo>
                <a:lnTo>
                  <a:pt x="52646" y="10981"/>
                </a:lnTo>
                <a:cubicBezTo>
                  <a:pt x="52646" y="11018"/>
                  <a:pt x="52609" y="11055"/>
                  <a:pt x="52609" y="11055"/>
                </a:cubicBezTo>
                <a:lnTo>
                  <a:pt x="52609" y="11165"/>
                </a:lnTo>
                <a:lnTo>
                  <a:pt x="52609" y="11202"/>
                </a:lnTo>
                <a:lnTo>
                  <a:pt x="52609" y="11239"/>
                </a:lnTo>
                <a:lnTo>
                  <a:pt x="52646" y="11276"/>
                </a:lnTo>
                <a:cubicBezTo>
                  <a:pt x="52757" y="11350"/>
                  <a:pt x="52831" y="11424"/>
                  <a:pt x="52942" y="11461"/>
                </a:cubicBezTo>
                <a:lnTo>
                  <a:pt x="49134" y="11461"/>
                </a:lnTo>
                <a:cubicBezTo>
                  <a:pt x="49319" y="11424"/>
                  <a:pt x="49467" y="11350"/>
                  <a:pt x="49504" y="11202"/>
                </a:cubicBezTo>
                <a:lnTo>
                  <a:pt x="49578" y="11202"/>
                </a:lnTo>
                <a:cubicBezTo>
                  <a:pt x="49615" y="11239"/>
                  <a:pt x="49652" y="11276"/>
                  <a:pt x="49726" y="11276"/>
                </a:cubicBezTo>
                <a:cubicBezTo>
                  <a:pt x="49800" y="11276"/>
                  <a:pt x="49948" y="11276"/>
                  <a:pt x="50021" y="11239"/>
                </a:cubicBezTo>
                <a:cubicBezTo>
                  <a:pt x="50095" y="11276"/>
                  <a:pt x="50095" y="11276"/>
                  <a:pt x="50132" y="11276"/>
                </a:cubicBezTo>
                <a:cubicBezTo>
                  <a:pt x="50317" y="11276"/>
                  <a:pt x="50539" y="11276"/>
                  <a:pt x="50539" y="11055"/>
                </a:cubicBezTo>
                <a:cubicBezTo>
                  <a:pt x="50539" y="10833"/>
                  <a:pt x="50428" y="10500"/>
                  <a:pt x="50206" y="10500"/>
                </a:cubicBezTo>
                <a:cubicBezTo>
                  <a:pt x="50132" y="10500"/>
                  <a:pt x="50058" y="10611"/>
                  <a:pt x="50021" y="10685"/>
                </a:cubicBezTo>
                <a:cubicBezTo>
                  <a:pt x="49985" y="10611"/>
                  <a:pt x="49874" y="10500"/>
                  <a:pt x="49763" y="10500"/>
                </a:cubicBezTo>
                <a:cubicBezTo>
                  <a:pt x="49652" y="10500"/>
                  <a:pt x="49578" y="10648"/>
                  <a:pt x="49504" y="10833"/>
                </a:cubicBezTo>
                <a:lnTo>
                  <a:pt x="49393" y="10833"/>
                </a:lnTo>
                <a:cubicBezTo>
                  <a:pt x="49282" y="10722"/>
                  <a:pt x="49208" y="10685"/>
                  <a:pt x="49060" y="10648"/>
                </a:cubicBezTo>
                <a:lnTo>
                  <a:pt x="49023" y="10648"/>
                </a:lnTo>
                <a:cubicBezTo>
                  <a:pt x="48949" y="10648"/>
                  <a:pt x="48912" y="10611"/>
                  <a:pt x="48838" y="10611"/>
                </a:cubicBezTo>
                <a:lnTo>
                  <a:pt x="48543" y="10611"/>
                </a:lnTo>
                <a:cubicBezTo>
                  <a:pt x="48321" y="10611"/>
                  <a:pt x="48136" y="10648"/>
                  <a:pt x="47951" y="10685"/>
                </a:cubicBezTo>
                <a:lnTo>
                  <a:pt x="47914" y="10685"/>
                </a:lnTo>
                <a:cubicBezTo>
                  <a:pt x="47840" y="10685"/>
                  <a:pt x="47803" y="10722"/>
                  <a:pt x="47803" y="10722"/>
                </a:cubicBezTo>
                <a:cubicBezTo>
                  <a:pt x="47803" y="10722"/>
                  <a:pt x="47766" y="10722"/>
                  <a:pt x="47766" y="10796"/>
                </a:cubicBezTo>
                <a:cubicBezTo>
                  <a:pt x="47729" y="10796"/>
                  <a:pt x="47729" y="10833"/>
                  <a:pt x="47655" y="10833"/>
                </a:cubicBezTo>
                <a:cubicBezTo>
                  <a:pt x="47655" y="10833"/>
                  <a:pt x="47618" y="10833"/>
                  <a:pt x="47618" y="10870"/>
                </a:cubicBezTo>
                <a:lnTo>
                  <a:pt x="47581" y="10907"/>
                </a:lnTo>
                <a:lnTo>
                  <a:pt x="47581" y="10981"/>
                </a:lnTo>
                <a:cubicBezTo>
                  <a:pt x="47581" y="11018"/>
                  <a:pt x="47544" y="11055"/>
                  <a:pt x="47544" y="11055"/>
                </a:cubicBezTo>
                <a:lnTo>
                  <a:pt x="47544" y="11165"/>
                </a:lnTo>
                <a:lnTo>
                  <a:pt x="47544" y="11202"/>
                </a:lnTo>
                <a:lnTo>
                  <a:pt x="47544" y="11239"/>
                </a:lnTo>
                <a:lnTo>
                  <a:pt x="47581" y="11276"/>
                </a:lnTo>
                <a:cubicBezTo>
                  <a:pt x="47655" y="11350"/>
                  <a:pt x="47766" y="11424"/>
                  <a:pt x="47840" y="11461"/>
                </a:cubicBezTo>
                <a:lnTo>
                  <a:pt x="44069" y="11461"/>
                </a:lnTo>
                <a:cubicBezTo>
                  <a:pt x="44254" y="11424"/>
                  <a:pt x="44402" y="11350"/>
                  <a:pt x="44439" y="11202"/>
                </a:cubicBezTo>
                <a:lnTo>
                  <a:pt x="44476" y="11202"/>
                </a:lnTo>
                <a:cubicBezTo>
                  <a:pt x="44513" y="11239"/>
                  <a:pt x="44587" y="11276"/>
                  <a:pt x="44624" y="11276"/>
                </a:cubicBezTo>
                <a:cubicBezTo>
                  <a:pt x="44698" y="11276"/>
                  <a:pt x="44846" y="11276"/>
                  <a:pt x="44957" y="11239"/>
                </a:cubicBezTo>
                <a:cubicBezTo>
                  <a:pt x="44993" y="11276"/>
                  <a:pt x="44993" y="11276"/>
                  <a:pt x="45030" y="11276"/>
                </a:cubicBezTo>
                <a:cubicBezTo>
                  <a:pt x="45215" y="11276"/>
                  <a:pt x="45437" y="11276"/>
                  <a:pt x="45437" y="11055"/>
                </a:cubicBezTo>
                <a:cubicBezTo>
                  <a:pt x="45437" y="10833"/>
                  <a:pt x="45363" y="10500"/>
                  <a:pt x="45141" y="10500"/>
                </a:cubicBezTo>
                <a:cubicBezTo>
                  <a:pt x="45030" y="10500"/>
                  <a:pt x="44993" y="10611"/>
                  <a:pt x="44957" y="10685"/>
                </a:cubicBezTo>
                <a:cubicBezTo>
                  <a:pt x="44883" y="10611"/>
                  <a:pt x="44809" y="10500"/>
                  <a:pt x="44661" y="10500"/>
                </a:cubicBezTo>
                <a:cubicBezTo>
                  <a:pt x="44587" y="10500"/>
                  <a:pt x="44476" y="10648"/>
                  <a:pt x="44439" y="10833"/>
                </a:cubicBezTo>
                <a:lnTo>
                  <a:pt x="44291" y="10833"/>
                </a:lnTo>
                <a:cubicBezTo>
                  <a:pt x="44217" y="10722"/>
                  <a:pt x="44106" y="10685"/>
                  <a:pt x="43958" y="10648"/>
                </a:cubicBezTo>
                <a:lnTo>
                  <a:pt x="43921" y="10648"/>
                </a:lnTo>
                <a:cubicBezTo>
                  <a:pt x="43884" y="10648"/>
                  <a:pt x="43847" y="10611"/>
                  <a:pt x="43736" y="10611"/>
                </a:cubicBezTo>
                <a:lnTo>
                  <a:pt x="43478" y="10611"/>
                </a:lnTo>
                <a:cubicBezTo>
                  <a:pt x="43219" y="10611"/>
                  <a:pt x="43034" y="10648"/>
                  <a:pt x="42849" y="10685"/>
                </a:cubicBezTo>
                <a:lnTo>
                  <a:pt x="42812" y="10685"/>
                </a:lnTo>
                <a:cubicBezTo>
                  <a:pt x="42775" y="10685"/>
                  <a:pt x="42738" y="10722"/>
                  <a:pt x="42738" y="10722"/>
                </a:cubicBezTo>
                <a:cubicBezTo>
                  <a:pt x="42738" y="10722"/>
                  <a:pt x="42664" y="10722"/>
                  <a:pt x="42664" y="10796"/>
                </a:cubicBezTo>
                <a:cubicBezTo>
                  <a:pt x="42627" y="10796"/>
                  <a:pt x="42627" y="10833"/>
                  <a:pt x="42590" y="10833"/>
                </a:cubicBezTo>
                <a:cubicBezTo>
                  <a:pt x="42590" y="10833"/>
                  <a:pt x="42553" y="10833"/>
                  <a:pt x="42553" y="10870"/>
                </a:cubicBezTo>
                <a:lnTo>
                  <a:pt x="42479" y="10907"/>
                </a:lnTo>
                <a:lnTo>
                  <a:pt x="42479" y="10981"/>
                </a:lnTo>
                <a:cubicBezTo>
                  <a:pt x="42479" y="11018"/>
                  <a:pt x="42442" y="11055"/>
                  <a:pt x="42442" y="11055"/>
                </a:cubicBezTo>
                <a:lnTo>
                  <a:pt x="42442" y="11165"/>
                </a:lnTo>
                <a:lnTo>
                  <a:pt x="42442" y="11202"/>
                </a:lnTo>
                <a:lnTo>
                  <a:pt x="42442" y="11239"/>
                </a:lnTo>
                <a:lnTo>
                  <a:pt x="42479" y="11276"/>
                </a:lnTo>
                <a:cubicBezTo>
                  <a:pt x="42590" y="11350"/>
                  <a:pt x="42664" y="11424"/>
                  <a:pt x="42775" y="11461"/>
                </a:cubicBezTo>
                <a:lnTo>
                  <a:pt x="38967" y="11461"/>
                </a:lnTo>
                <a:cubicBezTo>
                  <a:pt x="39152" y="11424"/>
                  <a:pt x="39300" y="11350"/>
                  <a:pt x="39337" y="11202"/>
                </a:cubicBezTo>
                <a:lnTo>
                  <a:pt x="39411" y="11202"/>
                </a:lnTo>
                <a:cubicBezTo>
                  <a:pt x="39448" y="11239"/>
                  <a:pt x="39485" y="11276"/>
                  <a:pt x="39522" y="11276"/>
                </a:cubicBezTo>
                <a:cubicBezTo>
                  <a:pt x="39633" y="11276"/>
                  <a:pt x="39781" y="11276"/>
                  <a:pt x="39855" y="11239"/>
                </a:cubicBezTo>
                <a:cubicBezTo>
                  <a:pt x="39892" y="11276"/>
                  <a:pt x="39892" y="11276"/>
                  <a:pt x="39965" y="11276"/>
                </a:cubicBezTo>
                <a:cubicBezTo>
                  <a:pt x="40150" y="11276"/>
                  <a:pt x="40372" y="11276"/>
                  <a:pt x="40372" y="11055"/>
                </a:cubicBezTo>
                <a:cubicBezTo>
                  <a:pt x="40372" y="10833"/>
                  <a:pt x="40261" y="10500"/>
                  <a:pt x="40039" y="10500"/>
                </a:cubicBezTo>
                <a:cubicBezTo>
                  <a:pt x="39965" y="10500"/>
                  <a:pt x="39892" y="10611"/>
                  <a:pt x="39855" y="10685"/>
                </a:cubicBezTo>
                <a:cubicBezTo>
                  <a:pt x="39818" y="10611"/>
                  <a:pt x="39707" y="10500"/>
                  <a:pt x="39596" y="10500"/>
                </a:cubicBezTo>
                <a:cubicBezTo>
                  <a:pt x="39485" y="10500"/>
                  <a:pt x="39411" y="10648"/>
                  <a:pt x="39337" y="10833"/>
                </a:cubicBezTo>
                <a:lnTo>
                  <a:pt x="39226" y="10833"/>
                </a:lnTo>
                <a:cubicBezTo>
                  <a:pt x="39115" y="10722"/>
                  <a:pt x="39041" y="10685"/>
                  <a:pt x="38893" y="10648"/>
                </a:cubicBezTo>
                <a:lnTo>
                  <a:pt x="38856" y="10648"/>
                </a:lnTo>
                <a:cubicBezTo>
                  <a:pt x="38782" y="10648"/>
                  <a:pt x="38745" y="10611"/>
                  <a:pt x="38671" y="10611"/>
                </a:cubicBezTo>
                <a:lnTo>
                  <a:pt x="38376" y="10611"/>
                </a:lnTo>
                <a:cubicBezTo>
                  <a:pt x="38154" y="10611"/>
                  <a:pt x="37969" y="10648"/>
                  <a:pt x="37784" y="10685"/>
                </a:cubicBezTo>
                <a:lnTo>
                  <a:pt x="37747" y="10685"/>
                </a:lnTo>
                <a:cubicBezTo>
                  <a:pt x="37673" y="10685"/>
                  <a:pt x="37636" y="10722"/>
                  <a:pt x="37636" y="10722"/>
                </a:cubicBezTo>
                <a:cubicBezTo>
                  <a:pt x="37636" y="10722"/>
                  <a:pt x="37599" y="10722"/>
                  <a:pt x="37599" y="10796"/>
                </a:cubicBezTo>
                <a:cubicBezTo>
                  <a:pt x="37562" y="10796"/>
                  <a:pt x="37562" y="10833"/>
                  <a:pt x="37488" y="10833"/>
                </a:cubicBezTo>
                <a:cubicBezTo>
                  <a:pt x="37488" y="10833"/>
                  <a:pt x="37451" y="10833"/>
                  <a:pt x="37451" y="10870"/>
                </a:cubicBezTo>
                <a:lnTo>
                  <a:pt x="37414" y="10907"/>
                </a:lnTo>
                <a:lnTo>
                  <a:pt x="37414" y="10981"/>
                </a:lnTo>
                <a:cubicBezTo>
                  <a:pt x="37414" y="11018"/>
                  <a:pt x="37378" y="11055"/>
                  <a:pt x="37378" y="11055"/>
                </a:cubicBezTo>
                <a:lnTo>
                  <a:pt x="37378" y="11165"/>
                </a:lnTo>
                <a:lnTo>
                  <a:pt x="37378" y="11202"/>
                </a:lnTo>
                <a:lnTo>
                  <a:pt x="37378" y="11239"/>
                </a:lnTo>
                <a:lnTo>
                  <a:pt x="37414" y="11276"/>
                </a:lnTo>
                <a:cubicBezTo>
                  <a:pt x="37488" y="11350"/>
                  <a:pt x="37599" y="11424"/>
                  <a:pt x="37673" y="11461"/>
                </a:cubicBezTo>
                <a:lnTo>
                  <a:pt x="32276" y="11461"/>
                </a:lnTo>
                <a:lnTo>
                  <a:pt x="32276" y="9945"/>
                </a:lnTo>
                <a:lnTo>
                  <a:pt x="32276" y="9798"/>
                </a:lnTo>
                <a:lnTo>
                  <a:pt x="32497" y="9798"/>
                </a:lnTo>
                <a:lnTo>
                  <a:pt x="32497" y="9724"/>
                </a:lnTo>
                <a:lnTo>
                  <a:pt x="32497" y="9317"/>
                </a:lnTo>
                <a:lnTo>
                  <a:pt x="32497" y="9169"/>
                </a:lnTo>
                <a:lnTo>
                  <a:pt x="32313" y="9169"/>
                </a:lnTo>
                <a:lnTo>
                  <a:pt x="32793" y="5102"/>
                </a:lnTo>
                <a:lnTo>
                  <a:pt x="31980" y="5102"/>
                </a:lnTo>
                <a:lnTo>
                  <a:pt x="31610" y="4178"/>
                </a:lnTo>
                <a:lnTo>
                  <a:pt x="31647" y="4104"/>
                </a:lnTo>
                <a:lnTo>
                  <a:pt x="31610" y="4104"/>
                </a:lnTo>
                <a:lnTo>
                  <a:pt x="31277" y="3365"/>
                </a:lnTo>
                <a:lnTo>
                  <a:pt x="31314" y="3328"/>
                </a:lnTo>
                <a:lnTo>
                  <a:pt x="31240" y="3328"/>
                </a:lnTo>
                <a:lnTo>
                  <a:pt x="30982" y="2810"/>
                </a:lnTo>
                <a:lnTo>
                  <a:pt x="31056" y="2773"/>
                </a:lnTo>
                <a:lnTo>
                  <a:pt x="30982" y="2773"/>
                </a:lnTo>
                <a:lnTo>
                  <a:pt x="30538" y="1664"/>
                </a:lnTo>
                <a:lnTo>
                  <a:pt x="30797" y="962"/>
                </a:lnTo>
                <a:lnTo>
                  <a:pt x="30982" y="555"/>
                </a:lnTo>
                <a:lnTo>
                  <a:pt x="31166" y="666"/>
                </a:lnTo>
                <a:lnTo>
                  <a:pt x="31277" y="481"/>
                </a:lnTo>
                <a:lnTo>
                  <a:pt x="30723" y="222"/>
                </a:lnTo>
                <a:lnTo>
                  <a:pt x="3016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1" name="Google Shape;671;p27"/>
          <p:cNvGrpSpPr/>
          <p:nvPr/>
        </p:nvGrpSpPr>
        <p:grpSpPr>
          <a:xfrm>
            <a:off x="109" y="4571092"/>
            <a:ext cx="9143591" cy="572405"/>
            <a:chOff x="109" y="4571092"/>
            <a:chExt cx="9143591" cy="572405"/>
          </a:xfrm>
        </p:grpSpPr>
        <p:grpSp>
          <p:nvGrpSpPr>
            <p:cNvPr id="672" name="Google Shape;672;p27"/>
            <p:cNvGrpSpPr/>
            <p:nvPr/>
          </p:nvGrpSpPr>
          <p:grpSpPr>
            <a:xfrm>
              <a:off x="109" y="4571092"/>
              <a:ext cx="9143591" cy="572405"/>
              <a:chOff x="1158325" y="3855375"/>
              <a:chExt cx="5103020" cy="269000"/>
            </a:xfrm>
          </p:grpSpPr>
          <p:sp>
            <p:nvSpPr>
              <p:cNvPr id="673" name="Google Shape;673;p27"/>
              <p:cNvSpPr/>
              <p:nvPr/>
            </p:nvSpPr>
            <p:spPr>
              <a:xfrm>
                <a:off x="5508970" y="3855375"/>
                <a:ext cx="752375" cy="269000"/>
              </a:xfrm>
              <a:custGeom>
                <a:avLst/>
                <a:gdLst/>
                <a:ahLst/>
                <a:cxnLst/>
                <a:rect l="l" t="t" r="r" b="b"/>
                <a:pathLst>
                  <a:path w="30095" h="10760" extrusionOk="0">
                    <a:moveTo>
                      <a:pt x="26138" y="1"/>
                    </a:moveTo>
                    <a:cubicBezTo>
                      <a:pt x="24290" y="555"/>
                      <a:pt x="22515" y="555"/>
                      <a:pt x="20889" y="1"/>
                    </a:cubicBezTo>
                    <a:cubicBezTo>
                      <a:pt x="19040" y="555"/>
                      <a:pt x="17302" y="555"/>
                      <a:pt x="15676" y="1"/>
                    </a:cubicBezTo>
                    <a:cubicBezTo>
                      <a:pt x="13827" y="555"/>
                      <a:pt x="12053" y="555"/>
                      <a:pt x="10463" y="1"/>
                    </a:cubicBezTo>
                    <a:cubicBezTo>
                      <a:pt x="8614" y="555"/>
                      <a:pt x="6840" y="555"/>
                      <a:pt x="5213" y="1"/>
                    </a:cubicBezTo>
                    <a:cubicBezTo>
                      <a:pt x="3364" y="555"/>
                      <a:pt x="1627" y="555"/>
                      <a:pt x="0" y="1"/>
                    </a:cubicBezTo>
                    <a:lnTo>
                      <a:pt x="0" y="10759"/>
                    </a:lnTo>
                    <a:lnTo>
                      <a:pt x="5213" y="10759"/>
                    </a:lnTo>
                    <a:lnTo>
                      <a:pt x="10463" y="10759"/>
                    </a:lnTo>
                    <a:lnTo>
                      <a:pt x="15676" y="10759"/>
                    </a:lnTo>
                    <a:lnTo>
                      <a:pt x="20889" y="10759"/>
                    </a:lnTo>
                    <a:lnTo>
                      <a:pt x="26138" y="10759"/>
                    </a:lnTo>
                    <a:lnTo>
                      <a:pt x="30094" y="10759"/>
                    </a:lnTo>
                    <a:lnTo>
                      <a:pt x="30094" y="296"/>
                    </a:lnTo>
                    <a:cubicBezTo>
                      <a:pt x="28726" y="518"/>
                      <a:pt x="27432" y="407"/>
                      <a:pt x="261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27"/>
              <p:cNvSpPr/>
              <p:nvPr/>
            </p:nvSpPr>
            <p:spPr>
              <a:xfrm>
                <a:off x="1794063" y="3855375"/>
                <a:ext cx="131275" cy="269000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10760" extrusionOk="0">
                    <a:moveTo>
                      <a:pt x="1" y="1"/>
                    </a:moveTo>
                    <a:lnTo>
                      <a:pt x="1" y="10759"/>
                    </a:lnTo>
                    <a:lnTo>
                      <a:pt x="5250" y="10759"/>
                    </a:lnTo>
                    <a:lnTo>
                      <a:pt x="5250" y="1"/>
                    </a:lnTo>
                    <a:cubicBezTo>
                      <a:pt x="3402" y="555"/>
                      <a:pt x="1627" y="555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27"/>
              <p:cNvSpPr/>
              <p:nvPr/>
            </p:nvSpPr>
            <p:spPr>
              <a:xfrm>
                <a:off x="1915775" y="3855375"/>
                <a:ext cx="912275" cy="269000"/>
              </a:xfrm>
              <a:custGeom>
                <a:avLst/>
                <a:gdLst/>
                <a:ahLst/>
                <a:cxnLst/>
                <a:rect l="l" t="t" r="r" b="b"/>
                <a:pathLst>
                  <a:path w="36491" h="10760" extrusionOk="0">
                    <a:moveTo>
                      <a:pt x="31352" y="1"/>
                    </a:moveTo>
                    <a:lnTo>
                      <a:pt x="31352" y="1"/>
                    </a:lnTo>
                    <a:lnTo>
                      <a:pt x="31352" y="1"/>
                    </a:lnTo>
                    <a:lnTo>
                      <a:pt x="31352" y="1"/>
                    </a:lnTo>
                    <a:cubicBezTo>
                      <a:pt x="29503" y="555"/>
                      <a:pt x="27728" y="555"/>
                      <a:pt x="26139" y="1"/>
                    </a:cubicBezTo>
                    <a:cubicBezTo>
                      <a:pt x="24290" y="555"/>
                      <a:pt x="22516" y="555"/>
                      <a:pt x="20889" y="1"/>
                    </a:cubicBezTo>
                    <a:cubicBezTo>
                      <a:pt x="19040" y="555"/>
                      <a:pt x="17303" y="555"/>
                      <a:pt x="15676" y="1"/>
                    </a:cubicBezTo>
                    <a:cubicBezTo>
                      <a:pt x="13827" y="555"/>
                      <a:pt x="12090" y="555"/>
                      <a:pt x="10463" y="1"/>
                    </a:cubicBezTo>
                    <a:cubicBezTo>
                      <a:pt x="8615" y="555"/>
                      <a:pt x="6840" y="555"/>
                      <a:pt x="5250" y="1"/>
                    </a:cubicBezTo>
                    <a:cubicBezTo>
                      <a:pt x="3402" y="555"/>
                      <a:pt x="1627" y="555"/>
                      <a:pt x="0" y="1"/>
                    </a:cubicBezTo>
                    <a:lnTo>
                      <a:pt x="0" y="10759"/>
                    </a:lnTo>
                    <a:lnTo>
                      <a:pt x="5250" y="10759"/>
                    </a:lnTo>
                    <a:lnTo>
                      <a:pt x="10463" y="10759"/>
                    </a:lnTo>
                    <a:lnTo>
                      <a:pt x="15602" y="10759"/>
                    </a:lnTo>
                    <a:lnTo>
                      <a:pt x="20815" y="10759"/>
                    </a:lnTo>
                    <a:lnTo>
                      <a:pt x="26028" y="10759"/>
                    </a:lnTo>
                    <a:lnTo>
                      <a:pt x="31241" y="10759"/>
                    </a:lnTo>
                    <a:lnTo>
                      <a:pt x="31241" y="10759"/>
                    </a:lnTo>
                    <a:lnTo>
                      <a:pt x="36490" y="10759"/>
                    </a:lnTo>
                    <a:lnTo>
                      <a:pt x="36490" y="1"/>
                    </a:lnTo>
                    <a:cubicBezTo>
                      <a:pt x="34716" y="555"/>
                      <a:pt x="32978" y="555"/>
                      <a:pt x="313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27"/>
              <p:cNvSpPr/>
              <p:nvPr/>
            </p:nvSpPr>
            <p:spPr>
              <a:xfrm>
                <a:off x="1158325" y="3855375"/>
                <a:ext cx="641475" cy="269000"/>
              </a:xfrm>
              <a:custGeom>
                <a:avLst/>
                <a:gdLst/>
                <a:ahLst/>
                <a:cxnLst/>
                <a:rect l="l" t="t" r="r" b="b"/>
                <a:pathLst>
                  <a:path w="25659" h="10760" extrusionOk="0">
                    <a:moveTo>
                      <a:pt x="9946" y="10759"/>
                    </a:moveTo>
                    <a:lnTo>
                      <a:pt x="15233" y="10759"/>
                    </a:lnTo>
                    <a:lnTo>
                      <a:pt x="20446" y="10759"/>
                    </a:lnTo>
                    <a:lnTo>
                      <a:pt x="25659" y="10759"/>
                    </a:lnTo>
                    <a:lnTo>
                      <a:pt x="25659" y="1"/>
                    </a:lnTo>
                    <a:cubicBezTo>
                      <a:pt x="23810" y="555"/>
                      <a:pt x="22072" y="555"/>
                      <a:pt x="20446" y="1"/>
                    </a:cubicBezTo>
                    <a:cubicBezTo>
                      <a:pt x="18597" y="555"/>
                      <a:pt x="16823" y="555"/>
                      <a:pt x="15233" y="1"/>
                    </a:cubicBezTo>
                    <a:cubicBezTo>
                      <a:pt x="13384" y="555"/>
                      <a:pt x="11610" y="555"/>
                      <a:pt x="9983" y="1"/>
                    </a:cubicBezTo>
                    <a:cubicBezTo>
                      <a:pt x="8135" y="555"/>
                      <a:pt x="6397" y="555"/>
                      <a:pt x="4770" y="1"/>
                    </a:cubicBezTo>
                    <a:cubicBezTo>
                      <a:pt x="3107" y="518"/>
                      <a:pt x="1517" y="555"/>
                      <a:pt x="1" y="149"/>
                    </a:cubicBezTo>
                    <a:lnTo>
                      <a:pt x="1" y="10759"/>
                    </a:lnTo>
                    <a:lnTo>
                      <a:pt x="4770" y="10759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27"/>
              <p:cNvSpPr/>
              <p:nvPr/>
            </p:nvSpPr>
            <p:spPr>
              <a:xfrm>
                <a:off x="5389475" y="3855375"/>
                <a:ext cx="130350" cy="269000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10760" extrusionOk="0">
                    <a:moveTo>
                      <a:pt x="0" y="1"/>
                    </a:moveTo>
                    <a:lnTo>
                      <a:pt x="0" y="10759"/>
                    </a:lnTo>
                    <a:lnTo>
                      <a:pt x="5213" y="10759"/>
                    </a:lnTo>
                    <a:lnTo>
                      <a:pt x="5213" y="1"/>
                    </a:lnTo>
                    <a:cubicBezTo>
                      <a:pt x="3365" y="555"/>
                      <a:pt x="1590" y="555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27"/>
              <p:cNvSpPr/>
              <p:nvPr/>
            </p:nvSpPr>
            <p:spPr>
              <a:xfrm>
                <a:off x="2814625" y="3855375"/>
                <a:ext cx="782875" cy="269000"/>
              </a:xfrm>
              <a:custGeom>
                <a:avLst/>
                <a:gdLst/>
                <a:ahLst/>
                <a:cxnLst/>
                <a:rect l="l" t="t" r="r" b="b"/>
                <a:pathLst>
                  <a:path w="31315" h="10760" extrusionOk="0">
                    <a:moveTo>
                      <a:pt x="26102" y="1"/>
                    </a:moveTo>
                    <a:cubicBezTo>
                      <a:pt x="24253" y="555"/>
                      <a:pt x="22478" y="555"/>
                      <a:pt x="20889" y="1"/>
                    </a:cubicBezTo>
                    <a:cubicBezTo>
                      <a:pt x="19040" y="555"/>
                      <a:pt x="17266" y="555"/>
                      <a:pt x="15639" y="1"/>
                    </a:cubicBezTo>
                    <a:cubicBezTo>
                      <a:pt x="13790" y="555"/>
                      <a:pt x="12053" y="555"/>
                      <a:pt x="10426" y="1"/>
                    </a:cubicBezTo>
                    <a:cubicBezTo>
                      <a:pt x="8577" y="555"/>
                      <a:pt x="6840" y="555"/>
                      <a:pt x="5213" y="1"/>
                    </a:cubicBezTo>
                    <a:cubicBezTo>
                      <a:pt x="3365" y="555"/>
                      <a:pt x="1590" y="555"/>
                      <a:pt x="0" y="1"/>
                    </a:cubicBezTo>
                    <a:lnTo>
                      <a:pt x="0" y="10759"/>
                    </a:lnTo>
                    <a:lnTo>
                      <a:pt x="5213" y="10759"/>
                    </a:lnTo>
                    <a:lnTo>
                      <a:pt x="10426" y="10759"/>
                    </a:lnTo>
                    <a:lnTo>
                      <a:pt x="15639" y="10759"/>
                    </a:lnTo>
                    <a:lnTo>
                      <a:pt x="20889" y="10759"/>
                    </a:lnTo>
                    <a:lnTo>
                      <a:pt x="26102" y="10759"/>
                    </a:lnTo>
                    <a:lnTo>
                      <a:pt x="31314" y="10759"/>
                    </a:lnTo>
                    <a:lnTo>
                      <a:pt x="31314" y="1"/>
                    </a:lnTo>
                    <a:cubicBezTo>
                      <a:pt x="29466" y="555"/>
                      <a:pt x="27728" y="555"/>
                      <a:pt x="261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27"/>
              <p:cNvSpPr/>
              <p:nvPr/>
            </p:nvSpPr>
            <p:spPr>
              <a:xfrm>
                <a:off x="4612788" y="3855375"/>
                <a:ext cx="782875" cy="269000"/>
              </a:xfrm>
              <a:custGeom>
                <a:avLst/>
                <a:gdLst/>
                <a:ahLst/>
                <a:cxnLst/>
                <a:rect l="l" t="t" r="r" b="b"/>
                <a:pathLst>
                  <a:path w="31315" h="10760" extrusionOk="0">
                    <a:moveTo>
                      <a:pt x="26101" y="1"/>
                    </a:moveTo>
                    <a:cubicBezTo>
                      <a:pt x="24253" y="555"/>
                      <a:pt x="22515" y="555"/>
                      <a:pt x="20889" y="1"/>
                    </a:cubicBezTo>
                    <a:cubicBezTo>
                      <a:pt x="19040" y="555"/>
                      <a:pt x="17265" y="555"/>
                      <a:pt x="15676" y="1"/>
                    </a:cubicBezTo>
                    <a:cubicBezTo>
                      <a:pt x="13827" y="555"/>
                      <a:pt x="12053" y="555"/>
                      <a:pt x="10426" y="1"/>
                    </a:cubicBezTo>
                    <a:cubicBezTo>
                      <a:pt x="8577" y="555"/>
                      <a:pt x="6840" y="555"/>
                      <a:pt x="5213" y="1"/>
                    </a:cubicBezTo>
                    <a:cubicBezTo>
                      <a:pt x="3364" y="555"/>
                      <a:pt x="1590" y="555"/>
                      <a:pt x="0" y="1"/>
                    </a:cubicBezTo>
                    <a:lnTo>
                      <a:pt x="0" y="10759"/>
                    </a:lnTo>
                    <a:lnTo>
                      <a:pt x="5213" y="10759"/>
                    </a:lnTo>
                    <a:lnTo>
                      <a:pt x="10389" y="10759"/>
                    </a:lnTo>
                    <a:lnTo>
                      <a:pt x="15602" y="10759"/>
                    </a:lnTo>
                    <a:lnTo>
                      <a:pt x="20852" y="10759"/>
                    </a:lnTo>
                    <a:lnTo>
                      <a:pt x="26101" y="10759"/>
                    </a:lnTo>
                    <a:lnTo>
                      <a:pt x="31314" y="10759"/>
                    </a:lnTo>
                    <a:lnTo>
                      <a:pt x="31314" y="1"/>
                    </a:lnTo>
                    <a:cubicBezTo>
                      <a:pt x="29540" y="555"/>
                      <a:pt x="27765" y="555"/>
                      <a:pt x="261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27"/>
              <p:cNvSpPr/>
              <p:nvPr/>
            </p:nvSpPr>
            <p:spPr>
              <a:xfrm>
                <a:off x="3591763" y="3855375"/>
                <a:ext cx="131275" cy="269000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10760" extrusionOk="0">
                    <a:moveTo>
                      <a:pt x="0" y="1"/>
                    </a:moveTo>
                    <a:lnTo>
                      <a:pt x="0" y="10759"/>
                    </a:lnTo>
                    <a:lnTo>
                      <a:pt x="5250" y="10759"/>
                    </a:lnTo>
                    <a:lnTo>
                      <a:pt x="5250" y="1"/>
                    </a:lnTo>
                    <a:cubicBezTo>
                      <a:pt x="3402" y="555"/>
                      <a:pt x="1664" y="555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27"/>
              <p:cNvSpPr/>
              <p:nvPr/>
            </p:nvSpPr>
            <p:spPr>
              <a:xfrm>
                <a:off x="3716413" y="3855375"/>
                <a:ext cx="914125" cy="269000"/>
              </a:xfrm>
              <a:custGeom>
                <a:avLst/>
                <a:gdLst/>
                <a:ahLst/>
                <a:cxnLst/>
                <a:rect l="l" t="t" r="r" b="b"/>
                <a:pathLst>
                  <a:path w="36565" h="10760" extrusionOk="0">
                    <a:moveTo>
                      <a:pt x="31351" y="1"/>
                    </a:moveTo>
                    <a:lnTo>
                      <a:pt x="31351" y="1"/>
                    </a:lnTo>
                    <a:lnTo>
                      <a:pt x="31351" y="1"/>
                    </a:lnTo>
                    <a:lnTo>
                      <a:pt x="31351" y="1"/>
                    </a:lnTo>
                    <a:cubicBezTo>
                      <a:pt x="29503" y="555"/>
                      <a:pt x="27728" y="555"/>
                      <a:pt x="26102" y="1"/>
                    </a:cubicBezTo>
                    <a:cubicBezTo>
                      <a:pt x="24253" y="555"/>
                      <a:pt x="22515" y="555"/>
                      <a:pt x="20889" y="1"/>
                    </a:cubicBezTo>
                    <a:cubicBezTo>
                      <a:pt x="19040" y="555"/>
                      <a:pt x="17303" y="555"/>
                      <a:pt x="15676" y="1"/>
                    </a:cubicBezTo>
                    <a:cubicBezTo>
                      <a:pt x="13827" y="555"/>
                      <a:pt x="12053" y="555"/>
                      <a:pt x="10463" y="1"/>
                    </a:cubicBezTo>
                    <a:cubicBezTo>
                      <a:pt x="8614" y="555"/>
                      <a:pt x="6840" y="555"/>
                      <a:pt x="5213" y="1"/>
                    </a:cubicBezTo>
                    <a:cubicBezTo>
                      <a:pt x="3365" y="555"/>
                      <a:pt x="1627" y="555"/>
                      <a:pt x="0" y="1"/>
                    </a:cubicBezTo>
                    <a:lnTo>
                      <a:pt x="0" y="10759"/>
                    </a:lnTo>
                    <a:lnTo>
                      <a:pt x="5213" y="10759"/>
                    </a:lnTo>
                    <a:lnTo>
                      <a:pt x="10463" y="10759"/>
                    </a:lnTo>
                    <a:lnTo>
                      <a:pt x="15676" y="10759"/>
                    </a:lnTo>
                    <a:lnTo>
                      <a:pt x="20889" y="10759"/>
                    </a:lnTo>
                    <a:lnTo>
                      <a:pt x="26102" y="10759"/>
                    </a:lnTo>
                    <a:lnTo>
                      <a:pt x="31351" y="10759"/>
                    </a:lnTo>
                    <a:lnTo>
                      <a:pt x="31351" y="10759"/>
                    </a:lnTo>
                    <a:lnTo>
                      <a:pt x="36564" y="10759"/>
                    </a:lnTo>
                    <a:lnTo>
                      <a:pt x="36564" y="1"/>
                    </a:lnTo>
                    <a:cubicBezTo>
                      <a:pt x="34753" y="555"/>
                      <a:pt x="33015" y="555"/>
                      <a:pt x="313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82" name="Google Shape;682;p27"/>
            <p:cNvSpPr/>
            <p:nvPr/>
          </p:nvSpPr>
          <p:spPr>
            <a:xfrm>
              <a:off x="245" y="4730452"/>
              <a:ext cx="4632161" cy="253752"/>
            </a:xfrm>
            <a:custGeom>
              <a:avLst/>
              <a:gdLst/>
              <a:ahLst/>
              <a:cxnLst/>
              <a:rect l="l" t="t" r="r" b="b"/>
              <a:pathLst>
                <a:path w="103408" h="4770" extrusionOk="0">
                  <a:moveTo>
                    <a:pt x="70873" y="3882"/>
                  </a:moveTo>
                  <a:cubicBezTo>
                    <a:pt x="70873" y="2847"/>
                    <a:pt x="27247" y="4215"/>
                    <a:pt x="26841" y="2551"/>
                  </a:cubicBezTo>
                  <a:cubicBezTo>
                    <a:pt x="26471" y="850"/>
                    <a:pt x="102742" y="2255"/>
                    <a:pt x="103111" y="1183"/>
                  </a:cubicBezTo>
                  <a:cubicBezTo>
                    <a:pt x="103407" y="259"/>
                    <a:pt x="20149" y="0"/>
                    <a:pt x="0" y="0"/>
                  </a:cubicBezTo>
                  <a:lnTo>
                    <a:pt x="0" y="4252"/>
                  </a:lnTo>
                  <a:cubicBezTo>
                    <a:pt x="16082" y="4400"/>
                    <a:pt x="70873" y="4769"/>
                    <a:pt x="70873" y="38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Introduction</a:t>
            </a:r>
            <a:endParaRPr b="0" dirty="0">
              <a:solidFill>
                <a:schemeClr val="dk2"/>
              </a:solidFill>
              <a:latin typeface="Antonio ExtraLight"/>
              <a:ea typeface="Antonio ExtraLight"/>
              <a:cs typeface="Antonio ExtraLight"/>
              <a:sym typeface="Antonio ExtraLight"/>
            </a:endParaRPr>
          </a:p>
        </p:txBody>
      </p:sp>
      <p:sp>
        <p:nvSpPr>
          <p:cNvPr id="688" name="Google Shape;688;p28"/>
          <p:cNvSpPr txBox="1">
            <a:spLocks noGrp="1"/>
          </p:cNvSpPr>
          <p:nvPr>
            <p:ph type="body" idx="1"/>
          </p:nvPr>
        </p:nvSpPr>
        <p:spPr>
          <a:xfrm>
            <a:off x="720000" y="1254627"/>
            <a:ext cx="7704000" cy="33141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The "Cruise App" project aims to enhance the cruise booking experience through a user-friendly mobile application.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Emphasis on streamlining cruise research and booking for an efficient and enjoyable user experience.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Develop a user-friendly mobile app to simplify cruise research, selection, and booking.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Provide comprehensive cruise information, customizable booking options, secure payment processing, and transparent booking summaries.</a:t>
            </a:r>
          </a:p>
        </p:txBody>
      </p:sp>
      <p:sp>
        <p:nvSpPr>
          <p:cNvPr id="689" name="Google Shape;689;p28"/>
          <p:cNvSpPr/>
          <p:nvPr/>
        </p:nvSpPr>
        <p:spPr>
          <a:xfrm>
            <a:off x="1227575" y="539500"/>
            <a:ext cx="188575" cy="63800"/>
          </a:xfrm>
          <a:custGeom>
            <a:avLst/>
            <a:gdLst/>
            <a:ahLst/>
            <a:cxnLst/>
            <a:rect l="l" t="t" r="r" b="b"/>
            <a:pathLst>
              <a:path w="7543" h="2552" extrusionOk="0">
                <a:moveTo>
                  <a:pt x="3032" y="2034"/>
                </a:moveTo>
                <a:cubicBezTo>
                  <a:pt x="2256" y="1035"/>
                  <a:pt x="999" y="703"/>
                  <a:pt x="0" y="1183"/>
                </a:cubicBezTo>
                <a:cubicBezTo>
                  <a:pt x="407" y="666"/>
                  <a:pt x="925" y="0"/>
                  <a:pt x="1516" y="148"/>
                </a:cubicBezTo>
                <a:cubicBezTo>
                  <a:pt x="2293" y="259"/>
                  <a:pt x="2736" y="1664"/>
                  <a:pt x="3513" y="1590"/>
                </a:cubicBezTo>
                <a:cubicBezTo>
                  <a:pt x="3919" y="1516"/>
                  <a:pt x="4215" y="1109"/>
                  <a:pt x="4585" y="888"/>
                </a:cubicBezTo>
                <a:cubicBezTo>
                  <a:pt x="5176" y="481"/>
                  <a:pt x="7210" y="1701"/>
                  <a:pt x="7542" y="1886"/>
                </a:cubicBezTo>
                <a:cubicBezTo>
                  <a:pt x="6618" y="2071"/>
                  <a:pt x="5620" y="962"/>
                  <a:pt x="4807" y="1516"/>
                </a:cubicBezTo>
                <a:cubicBezTo>
                  <a:pt x="4585" y="1664"/>
                  <a:pt x="4400" y="1923"/>
                  <a:pt x="4215" y="2182"/>
                </a:cubicBezTo>
                <a:cubicBezTo>
                  <a:pt x="4030" y="2403"/>
                  <a:pt x="3734" y="2551"/>
                  <a:pt x="3476" y="2403"/>
                </a:cubicBezTo>
                <a:cubicBezTo>
                  <a:pt x="3291" y="2366"/>
                  <a:pt x="3143" y="2219"/>
                  <a:pt x="3032" y="2034"/>
                </a:cubicBezTo>
                <a:close/>
              </a:path>
            </a:pathLst>
          </a:custGeom>
          <a:solidFill>
            <a:srgbClr val="082345">
              <a:alpha val="45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28"/>
          <p:cNvSpPr/>
          <p:nvPr/>
        </p:nvSpPr>
        <p:spPr>
          <a:xfrm>
            <a:off x="7038100" y="445025"/>
            <a:ext cx="330925" cy="98925"/>
          </a:xfrm>
          <a:custGeom>
            <a:avLst/>
            <a:gdLst/>
            <a:ahLst/>
            <a:cxnLst/>
            <a:rect l="l" t="t" r="r" b="b"/>
            <a:pathLst>
              <a:path w="13237" h="3957" extrusionOk="0">
                <a:moveTo>
                  <a:pt x="7580" y="3402"/>
                </a:moveTo>
                <a:cubicBezTo>
                  <a:pt x="9391" y="2071"/>
                  <a:pt x="11683" y="2071"/>
                  <a:pt x="13236" y="3402"/>
                </a:cubicBezTo>
                <a:cubicBezTo>
                  <a:pt x="12756" y="2293"/>
                  <a:pt x="12164" y="1036"/>
                  <a:pt x="11092" y="999"/>
                </a:cubicBezTo>
                <a:cubicBezTo>
                  <a:pt x="9724" y="962"/>
                  <a:pt x="8356" y="2958"/>
                  <a:pt x="7062" y="2515"/>
                </a:cubicBezTo>
                <a:cubicBezTo>
                  <a:pt x="6397" y="2293"/>
                  <a:pt x="6064" y="1479"/>
                  <a:pt x="5546" y="925"/>
                </a:cubicBezTo>
                <a:cubicBezTo>
                  <a:pt x="4659" y="1"/>
                  <a:pt x="629" y="1147"/>
                  <a:pt x="1" y="1332"/>
                </a:cubicBezTo>
                <a:cubicBezTo>
                  <a:pt x="1517" y="1997"/>
                  <a:pt x="3698" y="592"/>
                  <a:pt x="4918" y="1886"/>
                </a:cubicBezTo>
                <a:cubicBezTo>
                  <a:pt x="5214" y="2256"/>
                  <a:pt x="5398" y="2773"/>
                  <a:pt x="5694" y="3180"/>
                </a:cubicBezTo>
                <a:cubicBezTo>
                  <a:pt x="5953" y="3587"/>
                  <a:pt x="6323" y="3956"/>
                  <a:pt x="6840" y="3846"/>
                </a:cubicBezTo>
                <a:cubicBezTo>
                  <a:pt x="7062" y="3809"/>
                  <a:pt x="7358" y="3587"/>
                  <a:pt x="7580" y="3402"/>
                </a:cubicBezTo>
                <a:close/>
              </a:path>
            </a:pathLst>
          </a:custGeom>
          <a:solidFill>
            <a:srgbClr val="082345">
              <a:alpha val="45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28"/>
          <p:cNvSpPr/>
          <p:nvPr/>
        </p:nvSpPr>
        <p:spPr>
          <a:xfrm>
            <a:off x="7693481" y="681927"/>
            <a:ext cx="836571" cy="170627"/>
          </a:xfrm>
          <a:custGeom>
            <a:avLst/>
            <a:gdLst/>
            <a:ahLst/>
            <a:cxnLst/>
            <a:rect l="l" t="t" r="r" b="b"/>
            <a:pathLst>
              <a:path w="37527" h="7654" extrusionOk="0">
                <a:moveTo>
                  <a:pt x="37526" y="7654"/>
                </a:moveTo>
                <a:cubicBezTo>
                  <a:pt x="37378" y="7247"/>
                  <a:pt x="35825" y="6914"/>
                  <a:pt x="33866" y="6914"/>
                </a:cubicBezTo>
                <a:cubicBezTo>
                  <a:pt x="33274" y="6914"/>
                  <a:pt x="32757" y="6951"/>
                  <a:pt x="32276" y="7025"/>
                </a:cubicBezTo>
                <a:cubicBezTo>
                  <a:pt x="32165" y="6360"/>
                  <a:pt x="31611" y="5842"/>
                  <a:pt x="30908" y="5842"/>
                </a:cubicBezTo>
                <a:cubicBezTo>
                  <a:pt x="30465" y="5029"/>
                  <a:pt x="29097" y="4474"/>
                  <a:pt x="27544" y="4474"/>
                </a:cubicBezTo>
                <a:cubicBezTo>
                  <a:pt x="27137" y="4474"/>
                  <a:pt x="26694" y="4511"/>
                  <a:pt x="26324" y="4622"/>
                </a:cubicBezTo>
                <a:cubicBezTo>
                  <a:pt x="25880" y="3772"/>
                  <a:pt x="24993" y="3217"/>
                  <a:pt x="23958" y="3217"/>
                </a:cubicBezTo>
                <a:cubicBezTo>
                  <a:pt x="23625" y="3217"/>
                  <a:pt x="23329" y="3254"/>
                  <a:pt x="23071" y="3365"/>
                </a:cubicBezTo>
                <a:cubicBezTo>
                  <a:pt x="22627" y="1406"/>
                  <a:pt x="20889" y="1"/>
                  <a:pt x="18745" y="1"/>
                </a:cubicBezTo>
                <a:cubicBezTo>
                  <a:pt x="16675" y="1"/>
                  <a:pt x="14937" y="1406"/>
                  <a:pt x="14456" y="3328"/>
                </a:cubicBezTo>
                <a:cubicBezTo>
                  <a:pt x="14087" y="3254"/>
                  <a:pt x="13680" y="3217"/>
                  <a:pt x="13273" y="3217"/>
                </a:cubicBezTo>
                <a:cubicBezTo>
                  <a:pt x="11647" y="3217"/>
                  <a:pt x="10242" y="3698"/>
                  <a:pt x="9391" y="4363"/>
                </a:cubicBezTo>
                <a:cubicBezTo>
                  <a:pt x="9133" y="4289"/>
                  <a:pt x="8874" y="4253"/>
                  <a:pt x="8541" y="4253"/>
                </a:cubicBezTo>
                <a:cubicBezTo>
                  <a:pt x="7802" y="4253"/>
                  <a:pt x="7173" y="4622"/>
                  <a:pt x="6730" y="5177"/>
                </a:cubicBezTo>
                <a:cubicBezTo>
                  <a:pt x="6545" y="5066"/>
                  <a:pt x="6323" y="5029"/>
                  <a:pt x="6101" y="5029"/>
                </a:cubicBezTo>
                <a:cubicBezTo>
                  <a:pt x="5325" y="5029"/>
                  <a:pt x="4659" y="5546"/>
                  <a:pt x="4400" y="6175"/>
                </a:cubicBezTo>
                <a:cubicBezTo>
                  <a:pt x="3550" y="6249"/>
                  <a:pt x="2959" y="6693"/>
                  <a:pt x="2848" y="7247"/>
                </a:cubicBezTo>
                <a:cubicBezTo>
                  <a:pt x="1517" y="7247"/>
                  <a:pt x="408" y="7432"/>
                  <a:pt x="1" y="765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28"/>
          <p:cNvSpPr/>
          <p:nvPr/>
        </p:nvSpPr>
        <p:spPr>
          <a:xfrm>
            <a:off x="-203769" y="1766952"/>
            <a:ext cx="836571" cy="170627"/>
          </a:xfrm>
          <a:custGeom>
            <a:avLst/>
            <a:gdLst/>
            <a:ahLst/>
            <a:cxnLst/>
            <a:rect l="l" t="t" r="r" b="b"/>
            <a:pathLst>
              <a:path w="37527" h="7654" extrusionOk="0">
                <a:moveTo>
                  <a:pt x="37526" y="7654"/>
                </a:moveTo>
                <a:cubicBezTo>
                  <a:pt x="37378" y="7247"/>
                  <a:pt x="35825" y="6914"/>
                  <a:pt x="33866" y="6914"/>
                </a:cubicBezTo>
                <a:cubicBezTo>
                  <a:pt x="33274" y="6914"/>
                  <a:pt x="32757" y="6951"/>
                  <a:pt x="32276" y="7025"/>
                </a:cubicBezTo>
                <a:cubicBezTo>
                  <a:pt x="32165" y="6360"/>
                  <a:pt x="31611" y="5842"/>
                  <a:pt x="30908" y="5842"/>
                </a:cubicBezTo>
                <a:cubicBezTo>
                  <a:pt x="30465" y="5029"/>
                  <a:pt x="29097" y="4474"/>
                  <a:pt x="27544" y="4474"/>
                </a:cubicBezTo>
                <a:cubicBezTo>
                  <a:pt x="27137" y="4474"/>
                  <a:pt x="26694" y="4511"/>
                  <a:pt x="26324" y="4622"/>
                </a:cubicBezTo>
                <a:cubicBezTo>
                  <a:pt x="25880" y="3772"/>
                  <a:pt x="24993" y="3217"/>
                  <a:pt x="23958" y="3217"/>
                </a:cubicBezTo>
                <a:cubicBezTo>
                  <a:pt x="23625" y="3217"/>
                  <a:pt x="23329" y="3254"/>
                  <a:pt x="23071" y="3365"/>
                </a:cubicBezTo>
                <a:cubicBezTo>
                  <a:pt x="22627" y="1406"/>
                  <a:pt x="20889" y="1"/>
                  <a:pt x="18745" y="1"/>
                </a:cubicBezTo>
                <a:cubicBezTo>
                  <a:pt x="16675" y="1"/>
                  <a:pt x="14937" y="1406"/>
                  <a:pt x="14456" y="3328"/>
                </a:cubicBezTo>
                <a:cubicBezTo>
                  <a:pt x="14087" y="3254"/>
                  <a:pt x="13680" y="3217"/>
                  <a:pt x="13273" y="3217"/>
                </a:cubicBezTo>
                <a:cubicBezTo>
                  <a:pt x="11647" y="3217"/>
                  <a:pt x="10242" y="3698"/>
                  <a:pt x="9391" y="4363"/>
                </a:cubicBezTo>
                <a:cubicBezTo>
                  <a:pt x="9133" y="4289"/>
                  <a:pt x="8874" y="4253"/>
                  <a:pt x="8541" y="4253"/>
                </a:cubicBezTo>
                <a:cubicBezTo>
                  <a:pt x="7802" y="4253"/>
                  <a:pt x="7173" y="4622"/>
                  <a:pt x="6730" y="5177"/>
                </a:cubicBezTo>
                <a:cubicBezTo>
                  <a:pt x="6545" y="5066"/>
                  <a:pt x="6323" y="5029"/>
                  <a:pt x="6101" y="5029"/>
                </a:cubicBezTo>
                <a:cubicBezTo>
                  <a:pt x="5325" y="5029"/>
                  <a:pt x="4659" y="5546"/>
                  <a:pt x="4400" y="6175"/>
                </a:cubicBezTo>
                <a:cubicBezTo>
                  <a:pt x="3550" y="6249"/>
                  <a:pt x="2959" y="6693"/>
                  <a:pt x="2848" y="7247"/>
                </a:cubicBezTo>
                <a:cubicBezTo>
                  <a:pt x="1517" y="7247"/>
                  <a:pt x="408" y="7432"/>
                  <a:pt x="1" y="765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28"/>
          <p:cNvSpPr/>
          <p:nvPr/>
        </p:nvSpPr>
        <p:spPr>
          <a:xfrm>
            <a:off x="8451825" y="2929275"/>
            <a:ext cx="188575" cy="63800"/>
          </a:xfrm>
          <a:custGeom>
            <a:avLst/>
            <a:gdLst/>
            <a:ahLst/>
            <a:cxnLst/>
            <a:rect l="l" t="t" r="r" b="b"/>
            <a:pathLst>
              <a:path w="7543" h="2552" extrusionOk="0">
                <a:moveTo>
                  <a:pt x="3032" y="2034"/>
                </a:moveTo>
                <a:cubicBezTo>
                  <a:pt x="2256" y="1035"/>
                  <a:pt x="999" y="703"/>
                  <a:pt x="0" y="1183"/>
                </a:cubicBezTo>
                <a:cubicBezTo>
                  <a:pt x="407" y="666"/>
                  <a:pt x="925" y="0"/>
                  <a:pt x="1516" y="148"/>
                </a:cubicBezTo>
                <a:cubicBezTo>
                  <a:pt x="2293" y="259"/>
                  <a:pt x="2736" y="1664"/>
                  <a:pt x="3513" y="1590"/>
                </a:cubicBezTo>
                <a:cubicBezTo>
                  <a:pt x="3919" y="1516"/>
                  <a:pt x="4215" y="1109"/>
                  <a:pt x="4585" y="888"/>
                </a:cubicBezTo>
                <a:cubicBezTo>
                  <a:pt x="5176" y="481"/>
                  <a:pt x="7210" y="1701"/>
                  <a:pt x="7542" y="1886"/>
                </a:cubicBezTo>
                <a:cubicBezTo>
                  <a:pt x="6618" y="2071"/>
                  <a:pt x="5620" y="962"/>
                  <a:pt x="4807" y="1516"/>
                </a:cubicBezTo>
                <a:cubicBezTo>
                  <a:pt x="4585" y="1664"/>
                  <a:pt x="4400" y="1923"/>
                  <a:pt x="4215" y="2182"/>
                </a:cubicBezTo>
                <a:cubicBezTo>
                  <a:pt x="4030" y="2403"/>
                  <a:pt x="3734" y="2551"/>
                  <a:pt x="3476" y="2403"/>
                </a:cubicBezTo>
                <a:cubicBezTo>
                  <a:pt x="3291" y="2366"/>
                  <a:pt x="3143" y="2219"/>
                  <a:pt x="3032" y="2034"/>
                </a:cubicBezTo>
                <a:close/>
              </a:path>
            </a:pathLst>
          </a:custGeom>
          <a:solidFill>
            <a:srgbClr val="082345">
              <a:alpha val="45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29"/>
          <p:cNvSpPr txBox="1">
            <a:spLocks noGrp="1"/>
          </p:cNvSpPr>
          <p:nvPr>
            <p:ph type="title" idx="2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Specifications /</a:t>
            </a:r>
            <a:r>
              <a:rPr lang="en" dirty="0">
                <a:solidFill>
                  <a:schemeClr val="lt1"/>
                </a:solidFill>
              </a:rPr>
              <a:t> </a:t>
            </a:r>
            <a:r>
              <a:rPr lang="en" b="0" dirty="0">
                <a:solidFill>
                  <a:schemeClr val="dk2"/>
                </a:solidFill>
                <a:latin typeface="Antonio ExtraLight"/>
                <a:sym typeface="Antonio ExtraLight"/>
              </a:rPr>
              <a:t>Requirements</a:t>
            </a:r>
            <a:endParaRPr b="0" dirty="0">
              <a:solidFill>
                <a:schemeClr val="dk2"/>
              </a:solidFill>
              <a:latin typeface="Antonio ExtraLight"/>
              <a:ea typeface="Antonio ExtraLight"/>
              <a:cs typeface="Antonio ExtraLight"/>
              <a:sym typeface="Antonio ExtraLight"/>
            </a:endParaRPr>
          </a:p>
        </p:txBody>
      </p:sp>
      <p:sp>
        <p:nvSpPr>
          <p:cNvPr id="699" name="Google Shape;699;p29"/>
          <p:cNvSpPr txBox="1">
            <a:spLocks noGrp="1"/>
          </p:cNvSpPr>
          <p:nvPr>
            <p:ph type="title"/>
          </p:nvPr>
        </p:nvSpPr>
        <p:spPr>
          <a:xfrm>
            <a:off x="716887" y="2345383"/>
            <a:ext cx="1818031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Cruise Selection</a:t>
            </a:r>
            <a:endParaRPr sz="2000" dirty="0"/>
          </a:p>
        </p:txBody>
      </p:sp>
      <p:sp>
        <p:nvSpPr>
          <p:cNvPr id="701" name="Google Shape;701;p29"/>
          <p:cNvSpPr txBox="1">
            <a:spLocks noGrp="1"/>
          </p:cNvSpPr>
          <p:nvPr>
            <p:ph type="title" idx="3"/>
          </p:nvPr>
        </p:nvSpPr>
        <p:spPr>
          <a:xfrm>
            <a:off x="1140765" y="1864408"/>
            <a:ext cx="860551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01</a:t>
            </a:r>
            <a:endParaRPr sz="2400" dirty="0"/>
          </a:p>
        </p:txBody>
      </p:sp>
      <p:sp>
        <p:nvSpPr>
          <p:cNvPr id="702" name="Google Shape;702;p29"/>
          <p:cNvSpPr txBox="1">
            <a:spLocks noGrp="1"/>
          </p:cNvSpPr>
          <p:nvPr>
            <p:ph type="title" idx="4"/>
          </p:nvPr>
        </p:nvSpPr>
        <p:spPr>
          <a:xfrm>
            <a:off x="2777968" y="2357997"/>
            <a:ext cx="1652599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Customer Info</a:t>
            </a:r>
            <a:endParaRPr sz="2000" dirty="0"/>
          </a:p>
        </p:txBody>
      </p:sp>
      <p:sp>
        <p:nvSpPr>
          <p:cNvPr id="704" name="Google Shape;704;p29"/>
          <p:cNvSpPr txBox="1">
            <a:spLocks noGrp="1"/>
          </p:cNvSpPr>
          <p:nvPr>
            <p:ph type="title" idx="6"/>
          </p:nvPr>
        </p:nvSpPr>
        <p:spPr>
          <a:xfrm>
            <a:off x="3173992" y="1869060"/>
            <a:ext cx="860552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02</a:t>
            </a:r>
            <a:endParaRPr sz="2400" dirty="0"/>
          </a:p>
        </p:txBody>
      </p:sp>
      <p:sp>
        <p:nvSpPr>
          <p:cNvPr id="705" name="Google Shape;705;p29"/>
          <p:cNvSpPr txBox="1">
            <a:spLocks noGrp="1"/>
          </p:cNvSpPr>
          <p:nvPr>
            <p:ph type="title" idx="7"/>
          </p:nvPr>
        </p:nvSpPr>
        <p:spPr>
          <a:xfrm>
            <a:off x="4728480" y="2345383"/>
            <a:ext cx="1818031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Secure Payment</a:t>
            </a:r>
            <a:endParaRPr sz="2000" dirty="0"/>
          </a:p>
        </p:txBody>
      </p:sp>
      <p:sp>
        <p:nvSpPr>
          <p:cNvPr id="707" name="Google Shape;707;p29"/>
          <p:cNvSpPr txBox="1">
            <a:spLocks noGrp="1"/>
          </p:cNvSpPr>
          <p:nvPr>
            <p:ph type="title" idx="9"/>
          </p:nvPr>
        </p:nvSpPr>
        <p:spPr>
          <a:xfrm>
            <a:off x="5207220" y="1881109"/>
            <a:ext cx="860552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03</a:t>
            </a:r>
            <a:endParaRPr sz="2400" dirty="0"/>
          </a:p>
        </p:txBody>
      </p:sp>
      <p:sp>
        <p:nvSpPr>
          <p:cNvPr id="708" name="Google Shape;708;p29"/>
          <p:cNvSpPr/>
          <p:nvPr/>
        </p:nvSpPr>
        <p:spPr>
          <a:xfrm>
            <a:off x="888625" y="1153175"/>
            <a:ext cx="188575" cy="63800"/>
          </a:xfrm>
          <a:custGeom>
            <a:avLst/>
            <a:gdLst/>
            <a:ahLst/>
            <a:cxnLst/>
            <a:rect l="l" t="t" r="r" b="b"/>
            <a:pathLst>
              <a:path w="7543" h="2552" extrusionOk="0">
                <a:moveTo>
                  <a:pt x="3032" y="2034"/>
                </a:moveTo>
                <a:cubicBezTo>
                  <a:pt x="2256" y="1035"/>
                  <a:pt x="999" y="703"/>
                  <a:pt x="0" y="1183"/>
                </a:cubicBezTo>
                <a:cubicBezTo>
                  <a:pt x="407" y="666"/>
                  <a:pt x="925" y="0"/>
                  <a:pt x="1516" y="148"/>
                </a:cubicBezTo>
                <a:cubicBezTo>
                  <a:pt x="2293" y="259"/>
                  <a:pt x="2736" y="1664"/>
                  <a:pt x="3513" y="1590"/>
                </a:cubicBezTo>
                <a:cubicBezTo>
                  <a:pt x="3919" y="1516"/>
                  <a:pt x="4215" y="1109"/>
                  <a:pt x="4585" y="888"/>
                </a:cubicBezTo>
                <a:cubicBezTo>
                  <a:pt x="5176" y="481"/>
                  <a:pt x="7210" y="1701"/>
                  <a:pt x="7542" y="1886"/>
                </a:cubicBezTo>
                <a:cubicBezTo>
                  <a:pt x="6618" y="2071"/>
                  <a:pt x="5620" y="962"/>
                  <a:pt x="4807" y="1516"/>
                </a:cubicBezTo>
                <a:cubicBezTo>
                  <a:pt x="4585" y="1664"/>
                  <a:pt x="4400" y="1923"/>
                  <a:pt x="4215" y="2182"/>
                </a:cubicBezTo>
                <a:cubicBezTo>
                  <a:pt x="4030" y="2403"/>
                  <a:pt x="3734" y="2551"/>
                  <a:pt x="3476" y="2403"/>
                </a:cubicBezTo>
                <a:cubicBezTo>
                  <a:pt x="3291" y="2366"/>
                  <a:pt x="3143" y="2219"/>
                  <a:pt x="3032" y="2034"/>
                </a:cubicBezTo>
                <a:close/>
              </a:path>
            </a:pathLst>
          </a:custGeom>
          <a:solidFill>
            <a:srgbClr val="082345">
              <a:alpha val="45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29"/>
          <p:cNvSpPr/>
          <p:nvPr/>
        </p:nvSpPr>
        <p:spPr>
          <a:xfrm>
            <a:off x="7906400" y="681900"/>
            <a:ext cx="330925" cy="98925"/>
          </a:xfrm>
          <a:custGeom>
            <a:avLst/>
            <a:gdLst/>
            <a:ahLst/>
            <a:cxnLst/>
            <a:rect l="l" t="t" r="r" b="b"/>
            <a:pathLst>
              <a:path w="13237" h="3957" extrusionOk="0">
                <a:moveTo>
                  <a:pt x="7580" y="3402"/>
                </a:moveTo>
                <a:cubicBezTo>
                  <a:pt x="9391" y="2071"/>
                  <a:pt x="11683" y="2071"/>
                  <a:pt x="13236" y="3402"/>
                </a:cubicBezTo>
                <a:cubicBezTo>
                  <a:pt x="12756" y="2293"/>
                  <a:pt x="12164" y="1036"/>
                  <a:pt x="11092" y="999"/>
                </a:cubicBezTo>
                <a:cubicBezTo>
                  <a:pt x="9724" y="962"/>
                  <a:pt x="8356" y="2958"/>
                  <a:pt x="7062" y="2515"/>
                </a:cubicBezTo>
                <a:cubicBezTo>
                  <a:pt x="6397" y="2293"/>
                  <a:pt x="6064" y="1479"/>
                  <a:pt x="5546" y="925"/>
                </a:cubicBezTo>
                <a:cubicBezTo>
                  <a:pt x="4659" y="1"/>
                  <a:pt x="629" y="1147"/>
                  <a:pt x="1" y="1332"/>
                </a:cubicBezTo>
                <a:cubicBezTo>
                  <a:pt x="1517" y="1997"/>
                  <a:pt x="3698" y="592"/>
                  <a:pt x="4918" y="1886"/>
                </a:cubicBezTo>
                <a:cubicBezTo>
                  <a:pt x="5214" y="2256"/>
                  <a:pt x="5398" y="2773"/>
                  <a:pt x="5694" y="3180"/>
                </a:cubicBezTo>
                <a:cubicBezTo>
                  <a:pt x="5953" y="3587"/>
                  <a:pt x="6323" y="3956"/>
                  <a:pt x="6840" y="3846"/>
                </a:cubicBezTo>
                <a:cubicBezTo>
                  <a:pt x="7062" y="3809"/>
                  <a:pt x="7358" y="3587"/>
                  <a:pt x="7580" y="3402"/>
                </a:cubicBezTo>
                <a:close/>
              </a:path>
            </a:pathLst>
          </a:custGeom>
          <a:solidFill>
            <a:srgbClr val="082345">
              <a:alpha val="45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0" name="Google Shape;710;p29"/>
          <p:cNvGrpSpPr/>
          <p:nvPr/>
        </p:nvGrpSpPr>
        <p:grpSpPr>
          <a:xfrm>
            <a:off x="270964" y="3233365"/>
            <a:ext cx="2705782" cy="685786"/>
            <a:chOff x="64964" y="3315315"/>
            <a:chExt cx="2705782" cy="685786"/>
          </a:xfrm>
        </p:grpSpPr>
        <p:sp>
          <p:nvSpPr>
            <p:cNvPr id="711" name="Google Shape;711;p29"/>
            <p:cNvSpPr/>
            <p:nvPr/>
          </p:nvSpPr>
          <p:spPr>
            <a:xfrm>
              <a:off x="1761506" y="3510063"/>
              <a:ext cx="206413" cy="99206"/>
            </a:xfrm>
            <a:custGeom>
              <a:avLst/>
              <a:gdLst/>
              <a:ahLst/>
              <a:cxnLst/>
              <a:rect l="l" t="t" r="r" b="b"/>
              <a:pathLst>
                <a:path w="4696" h="2257" extrusionOk="0">
                  <a:moveTo>
                    <a:pt x="814" y="1"/>
                  </a:moveTo>
                  <a:lnTo>
                    <a:pt x="814" y="334"/>
                  </a:lnTo>
                  <a:lnTo>
                    <a:pt x="0" y="334"/>
                  </a:lnTo>
                  <a:lnTo>
                    <a:pt x="0" y="888"/>
                  </a:lnTo>
                  <a:lnTo>
                    <a:pt x="629" y="888"/>
                  </a:lnTo>
                  <a:lnTo>
                    <a:pt x="629" y="1517"/>
                  </a:lnTo>
                  <a:lnTo>
                    <a:pt x="998" y="1517"/>
                  </a:lnTo>
                  <a:cubicBezTo>
                    <a:pt x="777" y="1738"/>
                    <a:pt x="740" y="2034"/>
                    <a:pt x="814" y="2256"/>
                  </a:cubicBezTo>
                  <a:lnTo>
                    <a:pt x="2477" y="2256"/>
                  </a:lnTo>
                  <a:cubicBezTo>
                    <a:pt x="2588" y="1886"/>
                    <a:pt x="2958" y="1554"/>
                    <a:pt x="2699" y="1110"/>
                  </a:cubicBezTo>
                  <a:cubicBezTo>
                    <a:pt x="2652" y="1016"/>
                    <a:pt x="2538" y="962"/>
                    <a:pt x="2394" y="962"/>
                  </a:cubicBezTo>
                  <a:cubicBezTo>
                    <a:pt x="2200" y="962"/>
                    <a:pt x="1951" y="1061"/>
                    <a:pt x="1738" y="1295"/>
                  </a:cubicBezTo>
                  <a:lnTo>
                    <a:pt x="1738" y="1036"/>
                  </a:lnTo>
                  <a:lnTo>
                    <a:pt x="1738" y="888"/>
                  </a:lnTo>
                  <a:lnTo>
                    <a:pt x="1738" y="703"/>
                  </a:lnTo>
                  <a:lnTo>
                    <a:pt x="2810" y="703"/>
                  </a:lnTo>
                  <a:lnTo>
                    <a:pt x="2810" y="518"/>
                  </a:lnTo>
                  <a:lnTo>
                    <a:pt x="1738" y="518"/>
                  </a:lnTo>
                  <a:lnTo>
                    <a:pt x="1738" y="481"/>
                  </a:lnTo>
                  <a:lnTo>
                    <a:pt x="4696" y="481"/>
                  </a:lnTo>
                  <a:lnTo>
                    <a:pt x="4696" y="334"/>
                  </a:lnTo>
                  <a:lnTo>
                    <a:pt x="1738" y="334"/>
                  </a:lnTo>
                  <a:lnTo>
                    <a:pt x="17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9"/>
            <p:cNvSpPr/>
            <p:nvPr/>
          </p:nvSpPr>
          <p:spPr>
            <a:xfrm>
              <a:off x="64964" y="3315315"/>
              <a:ext cx="2705782" cy="685786"/>
            </a:xfrm>
            <a:custGeom>
              <a:avLst/>
              <a:gdLst/>
              <a:ahLst/>
              <a:cxnLst/>
              <a:rect l="l" t="t" r="r" b="b"/>
              <a:pathLst>
                <a:path w="61558" h="15602" extrusionOk="0">
                  <a:moveTo>
                    <a:pt x="35715" y="9243"/>
                  </a:moveTo>
                  <a:lnTo>
                    <a:pt x="35641" y="9391"/>
                  </a:lnTo>
                  <a:cubicBezTo>
                    <a:pt x="35493" y="9502"/>
                    <a:pt x="35345" y="9650"/>
                    <a:pt x="35271" y="9871"/>
                  </a:cubicBezTo>
                  <a:lnTo>
                    <a:pt x="35123" y="9871"/>
                  </a:lnTo>
                  <a:lnTo>
                    <a:pt x="35123" y="9243"/>
                  </a:lnTo>
                  <a:close/>
                  <a:moveTo>
                    <a:pt x="9244" y="10315"/>
                  </a:moveTo>
                  <a:lnTo>
                    <a:pt x="9244" y="10685"/>
                  </a:lnTo>
                  <a:lnTo>
                    <a:pt x="6914" y="10685"/>
                  </a:lnTo>
                  <a:lnTo>
                    <a:pt x="6914" y="10315"/>
                  </a:lnTo>
                  <a:close/>
                  <a:moveTo>
                    <a:pt x="10870" y="10315"/>
                  </a:moveTo>
                  <a:lnTo>
                    <a:pt x="10944" y="10685"/>
                  </a:lnTo>
                  <a:lnTo>
                    <a:pt x="9391" y="10685"/>
                  </a:lnTo>
                  <a:lnTo>
                    <a:pt x="9391" y="10315"/>
                  </a:lnTo>
                  <a:close/>
                  <a:moveTo>
                    <a:pt x="14198" y="10315"/>
                  </a:moveTo>
                  <a:lnTo>
                    <a:pt x="14198" y="10537"/>
                  </a:lnTo>
                  <a:lnTo>
                    <a:pt x="14013" y="10537"/>
                  </a:lnTo>
                  <a:lnTo>
                    <a:pt x="14013" y="10685"/>
                  </a:lnTo>
                  <a:lnTo>
                    <a:pt x="13680" y="10685"/>
                  </a:lnTo>
                  <a:lnTo>
                    <a:pt x="13680" y="10315"/>
                  </a:lnTo>
                  <a:close/>
                  <a:moveTo>
                    <a:pt x="18708" y="10315"/>
                  </a:moveTo>
                  <a:lnTo>
                    <a:pt x="18449" y="10685"/>
                  </a:lnTo>
                  <a:lnTo>
                    <a:pt x="16933" y="10685"/>
                  </a:lnTo>
                  <a:lnTo>
                    <a:pt x="16933" y="10315"/>
                  </a:lnTo>
                  <a:close/>
                  <a:moveTo>
                    <a:pt x="9244" y="10796"/>
                  </a:moveTo>
                  <a:lnTo>
                    <a:pt x="9244" y="11202"/>
                  </a:lnTo>
                  <a:lnTo>
                    <a:pt x="6914" y="11202"/>
                  </a:lnTo>
                  <a:lnTo>
                    <a:pt x="6914" y="10796"/>
                  </a:lnTo>
                  <a:close/>
                  <a:moveTo>
                    <a:pt x="11684" y="10796"/>
                  </a:moveTo>
                  <a:lnTo>
                    <a:pt x="11684" y="11202"/>
                  </a:lnTo>
                  <a:lnTo>
                    <a:pt x="9391" y="11202"/>
                  </a:lnTo>
                  <a:lnTo>
                    <a:pt x="9391" y="10796"/>
                  </a:lnTo>
                  <a:lnTo>
                    <a:pt x="10981" y="10796"/>
                  </a:lnTo>
                  <a:lnTo>
                    <a:pt x="11055" y="10907"/>
                  </a:lnTo>
                  <a:lnTo>
                    <a:pt x="11462" y="10796"/>
                  </a:lnTo>
                  <a:close/>
                  <a:moveTo>
                    <a:pt x="11868" y="10796"/>
                  </a:moveTo>
                  <a:lnTo>
                    <a:pt x="11905" y="11202"/>
                  </a:lnTo>
                  <a:lnTo>
                    <a:pt x="11868" y="11202"/>
                  </a:lnTo>
                  <a:lnTo>
                    <a:pt x="11868" y="10796"/>
                  </a:lnTo>
                  <a:close/>
                  <a:moveTo>
                    <a:pt x="14013" y="10796"/>
                  </a:moveTo>
                  <a:lnTo>
                    <a:pt x="14013" y="11202"/>
                  </a:lnTo>
                  <a:lnTo>
                    <a:pt x="13680" y="11202"/>
                  </a:lnTo>
                  <a:lnTo>
                    <a:pt x="13680" y="10796"/>
                  </a:lnTo>
                  <a:close/>
                  <a:moveTo>
                    <a:pt x="16786" y="10796"/>
                  </a:moveTo>
                  <a:lnTo>
                    <a:pt x="16786" y="11202"/>
                  </a:lnTo>
                  <a:lnTo>
                    <a:pt x="15381" y="11202"/>
                  </a:lnTo>
                  <a:lnTo>
                    <a:pt x="15381" y="10796"/>
                  </a:lnTo>
                  <a:close/>
                  <a:moveTo>
                    <a:pt x="18375" y="10796"/>
                  </a:moveTo>
                  <a:lnTo>
                    <a:pt x="18117" y="11202"/>
                  </a:lnTo>
                  <a:lnTo>
                    <a:pt x="16933" y="11202"/>
                  </a:lnTo>
                  <a:lnTo>
                    <a:pt x="16933" y="10796"/>
                  </a:lnTo>
                  <a:close/>
                  <a:moveTo>
                    <a:pt x="48026" y="10796"/>
                  </a:moveTo>
                  <a:lnTo>
                    <a:pt x="48026" y="11202"/>
                  </a:lnTo>
                  <a:lnTo>
                    <a:pt x="47323" y="11202"/>
                  </a:lnTo>
                  <a:lnTo>
                    <a:pt x="47028" y="10796"/>
                  </a:lnTo>
                  <a:close/>
                  <a:moveTo>
                    <a:pt x="50614" y="10796"/>
                  </a:moveTo>
                  <a:lnTo>
                    <a:pt x="50614" y="11202"/>
                  </a:lnTo>
                  <a:lnTo>
                    <a:pt x="48211" y="11202"/>
                  </a:lnTo>
                  <a:lnTo>
                    <a:pt x="48211" y="10796"/>
                  </a:lnTo>
                  <a:close/>
                  <a:moveTo>
                    <a:pt x="53202" y="10796"/>
                  </a:moveTo>
                  <a:lnTo>
                    <a:pt x="53202" y="11202"/>
                  </a:lnTo>
                  <a:lnTo>
                    <a:pt x="50799" y="11202"/>
                  </a:lnTo>
                  <a:lnTo>
                    <a:pt x="50799" y="10796"/>
                  </a:lnTo>
                  <a:close/>
                  <a:moveTo>
                    <a:pt x="55790" y="10796"/>
                  </a:moveTo>
                  <a:lnTo>
                    <a:pt x="55790" y="11202"/>
                  </a:lnTo>
                  <a:lnTo>
                    <a:pt x="53387" y="11202"/>
                  </a:lnTo>
                  <a:lnTo>
                    <a:pt x="53387" y="10796"/>
                  </a:lnTo>
                  <a:close/>
                  <a:moveTo>
                    <a:pt x="9244" y="11276"/>
                  </a:moveTo>
                  <a:lnTo>
                    <a:pt x="9244" y="11535"/>
                  </a:lnTo>
                  <a:lnTo>
                    <a:pt x="6914" y="11535"/>
                  </a:lnTo>
                  <a:lnTo>
                    <a:pt x="6914" y="11276"/>
                  </a:lnTo>
                  <a:close/>
                  <a:moveTo>
                    <a:pt x="10020" y="11276"/>
                  </a:moveTo>
                  <a:lnTo>
                    <a:pt x="10020" y="11535"/>
                  </a:lnTo>
                  <a:lnTo>
                    <a:pt x="9391" y="11535"/>
                  </a:lnTo>
                  <a:lnTo>
                    <a:pt x="9391" y="11276"/>
                  </a:lnTo>
                  <a:close/>
                  <a:moveTo>
                    <a:pt x="16786" y="11276"/>
                  </a:moveTo>
                  <a:lnTo>
                    <a:pt x="16786" y="11535"/>
                  </a:lnTo>
                  <a:lnTo>
                    <a:pt x="16675" y="11535"/>
                  </a:lnTo>
                  <a:lnTo>
                    <a:pt x="16675" y="11276"/>
                  </a:lnTo>
                  <a:close/>
                  <a:moveTo>
                    <a:pt x="18006" y="11276"/>
                  </a:moveTo>
                  <a:lnTo>
                    <a:pt x="17821" y="11535"/>
                  </a:lnTo>
                  <a:lnTo>
                    <a:pt x="16896" y="11535"/>
                  </a:lnTo>
                  <a:lnTo>
                    <a:pt x="16896" y="11276"/>
                  </a:lnTo>
                  <a:close/>
                  <a:moveTo>
                    <a:pt x="48026" y="11276"/>
                  </a:moveTo>
                  <a:lnTo>
                    <a:pt x="48026" y="11572"/>
                  </a:lnTo>
                  <a:lnTo>
                    <a:pt x="47545" y="11572"/>
                  </a:lnTo>
                  <a:lnTo>
                    <a:pt x="47360" y="11276"/>
                  </a:lnTo>
                  <a:close/>
                  <a:moveTo>
                    <a:pt x="50614" y="11276"/>
                  </a:moveTo>
                  <a:lnTo>
                    <a:pt x="50614" y="11572"/>
                  </a:lnTo>
                  <a:lnTo>
                    <a:pt x="48211" y="11572"/>
                  </a:lnTo>
                  <a:lnTo>
                    <a:pt x="48211" y="11276"/>
                  </a:lnTo>
                  <a:close/>
                  <a:moveTo>
                    <a:pt x="53202" y="11276"/>
                  </a:moveTo>
                  <a:lnTo>
                    <a:pt x="53202" y="11572"/>
                  </a:lnTo>
                  <a:lnTo>
                    <a:pt x="50799" y="11572"/>
                  </a:lnTo>
                  <a:lnTo>
                    <a:pt x="50799" y="11276"/>
                  </a:lnTo>
                  <a:close/>
                  <a:moveTo>
                    <a:pt x="55790" y="11276"/>
                  </a:moveTo>
                  <a:lnTo>
                    <a:pt x="55790" y="11572"/>
                  </a:lnTo>
                  <a:lnTo>
                    <a:pt x="53387" y="11572"/>
                  </a:lnTo>
                  <a:lnTo>
                    <a:pt x="53387" y="11276"/>
                  </a:lnTo>
                  <a:close/>
                  <a:moveTo>
                    <a:pt x="3661" y="12164"/>
                  </a:moveTo>
                  <a:lnTo>
                    <a:pt x="2330" y="14012"/>
                  </a:lnTo>
                  <a:lnTo>
                    <a:pt x="334" y="14012"/>
                  </a:lnTo>
                  <a:lnTo>
                    <a:pt x="334" y="13236"/>
                  </a:lnTo>
                  <a:lnTo>
                    <a:pt x="3661" y="12164"/>
                  </a:lnTo>
                  <a:close/>
                  <a:moveTo>
                    <a:pt x="34938" y="0"/>
                  </a:moveTo>
                  <a:lnTo>
                    <a:pt x="34938" y="1442"/>
                  </a:lnTo>
                  <a:lnTo>
                    <a:pt x="34938" y="1738"/>
                  </a:lnTo>
                  <a:lnTo>
                    <a:pt x="34938" y="2255"/>
                  </a:lnTo>
                  <a:lnTo>
                    <a:pt x="33570" y="2255"/>
                  </a:lnTo>
                  <a:lnTo>
                    <a:pt x="33570" y="2551"/>
                  </a:lnTo>
                  <a:lnTo>
                    <a:pt x="34938" y="2551"/>
                  </a:lnTo>
                  <a:lnTo>
                    <a:pt x="34938" y="8614"/>
                  </a:lnTo>
                  <a:lnTo>
                    <a:pt x="34790" y="8614"/>
                  </a:lnTo>
                  <a:lnTo>
                    <a:pt x="34790" y="9280"/>
                  </a:lnTo>
                  <a:lnTo>
                    <a:pt x="34938" y="9280"/>
                  </a:lnTo>
                  <a:lnTo>
                    <a:pt x="34938" y="9871"/>
                  </a:lnTo>
                  <a:lnTo>
                    <a:pt x="30797" y="9871"/>
                  </a:lnTo>
                  <a:lnTo>
                    <a:pt x="30797" y="9576"/>
                  </a:lnTo>
                  <a:lnTo>
                    <a:pt x="25843" y="9576"/>
                  </a:lnTo>
                  <a:lnTo>
                    <a:pt x="25843" y="9871"/>
                  </a:lnTo>
                  <a:lnTo>
                    <a:pt x="22331" y="9871"/>
                  </a:lnTo>
                  <a:lnTo>
                    <a:pt x="22331" y="9576"/>
                  </a:lnTo>
                  <a:lnTo>
                    <a:pt x="19447" y="9576"/>
                  </a:lnTo>
                  <a:lnTo>
                    <a:pt x="19447" y="9871"/>
                  </a:lnTo>
                  <a:lnTo>
                    <a:pt x="19041" y="9871"/>
                  </a:lnTo>
                  <a:lnTo>
                    <a:pt x="18856" y="10093"/>
                  </a:lnTo>
                  <a:lnTo>
                    <a:pt x="18745" y="10241"/>
                  </a:lnTo>
                  <a:lnTo>
                    <a:pt x="16896" y="10241"/>
                  </a:lnTo>
                  <a:lnTo>
                    <a:pt x="16896" y="10167"/>
                  </a:lnTo>
                  <a:lnTo>
                    <a:pt x="16712" y="10167"/>
                  </a:lnTo>
                  <a:lnTo>
                    <a:pt x="16712" y="10241"/>
                  </a:lnTo>
                  <a:lnTo>
                    <a:pt x="14456" y="10241"/>
                  </a:lnTo>
                  <a:lnTo>
                    <a:pt x="14456" y="10315"/>
                  </a:lnTo>
                  <a:lnTo>
                    <a:pt x="16712" y="10315"/>
                  </a:lnTo>
                  <a:lnTo>
                    <a:pt x="16712" y="10685"/>
                  </a:lnTo>
                  <a:lnTo>
                    <a:pt x="15344" y="10685"/>
                  </a:lnTo>
                  <a:lnTo>
                    <a:pt x="15344" y="10537"/>
                  </a:lnTo>
                  <a:lnTo>
                    <a:pt x="14419" y="10537"/>
                  </a:lnTo>
                  <a:lnTo>
                    <a:pt x="14419" y="10167"/>
                  </a:lnTo>
                  <a:lnTo>
                    <a:pt x="14161" y="10167"/>
                  </a:lnTo>
                  <a:lnTo>
                    <a:pt x="14161" y="10241"/>
                  </a:lnTo>
                  <a:lnTo>
                    <a:pt x="13680" y="10241"/>
                  </a:lnTo>
                  <a:lnTo>
                    <a:pt x="13680" y="10167"/>
                  </a:lnTo>
                  <a:lnTo>
                    <a:pt x="14530" y="9945"/>
                  </a:lnTo>
                  <a:lnTo>
                    <a:pt x="14678" y="9908"/>
                  </a:lnTo>
                  <a:lnTo>
                    <a:pt x="14641" y="9760"/>
                  </a:lnTo>
                  <a:lnTo>
                    <a:pt x="15418" y="9539"/>
                  </a:lnTo>
                  <a:lnTo>
                    <a:pt x="15159" y="8466"/>
                  </a:lnTo>
                  <a:lnTo>
                    <a:pt x="14345" y="8688"/>
                  </a:lnTo>
                  <a:lnTo>
                    <a:pt x="14309" y="8577"/>
                  </a:lnTo>
                  <a:lnTo>
                    <a:pt x="10648" y="9613"/>
                  </a:lnTo>
                  <a:lnTo>
                    <a:pt x="10722" y="9723"/>
                  </a:lnTo>
                  <a:lnTo>
                    <a:pt x="10870" y="10241"/>
                  </a:lnTo>
                  <a:lnTo>
                    <a:pt x="9428" y="10241"/>
                  </a:lnTo>
                  <a:lnTo>
                    <a:pt x="9428" y="10167"/>
                  </a:lnTo>
                  <a:lnTo>
                    <a:pt x="9207" y="10167"/>
                  </a:lnTo>
                  <a:lnTo>
                    <a:pt x="9207" y="10241"/>
                  </a:lnTo>
                  <a:lnTo>
                    <a:pt x="6877" y="10241"/>
                  </a:lnTo>
                  <a:lnTo>
                    <a:pt x="6877" y="10167"/>
                  </a:lnTo>
                  <a:lnTo>
                    <a:pt x="6693" y="10167"/>
                  </a:lnTo>
                  <a:lnTo>
                    <a:pt x="6693" y="10241"/>
                  </a:lnTo>
                  <a:lnTo>
                    <a:pt x="4437" y="10241"/>
                  </a:lnTo>
                  <a:lnTo>
                    <a:pt x="4437" y="10315"/>
                  </a:lnTo>
                  <a:lnTo>
                    <a:pt x="6693" y="10315"/>
                  </a:lnTo>
                  <a:lnTo>
                    <a:pt x="6693" y="10685"/>
                  </a:lnTo>
                  <a:lnTo>
                    <a:pt x="4437" y="10685"/>
                  </a:lnTo>
                  <a:lnTo>
                    <a:pt x="4437" y="10796"/>
                  </a:lnTo>
                  <a:lnTo>
                    <a:pt x="6693" y="10796"/>
                  </a:lnTo>
                  <a:lnTo>
                    <a:pt x="6693" y="11202"/>
                  </a:lnTo>
                  <a:lnTo>
                    <a:pt x="4437" y="11202"/>
                  </a:lnTo>
                  <a:lnTo>
                    <a:pt x="4437" y="11276"/>
                  </a:lnTo>
                  <a:lnTo>
                    <a:pt x="6693" y="11276"/>
                  </a:lnTo>
                  <a:lnTo>
                    <a:pt x="6693" y="11535"/>
                  </a:lnTo>
                  <a:lnTo>
                    <a:pt x="4400" y="11535"/>
                  </a:lnTo>
                  <a:lnTo>
                    <a:pt x="4400" y="10241"/>
                  </a:lnTo>
                  <a:lnTo>
                    <a:pt x="4216" y="10241"/>
                  </a:lnTo>
                  <a:lnTo>
                    <a:pt x="4216" y="11535"/>
                  </a:lnTo>
                  <a:lnTo>
                    <a:pt x="4068" y="11535"/>
                  </a:lnTo>
                  <a:lnTo>
                    <a:pt x="3957" y="11720"/>
                  </a:lnTo>
                  <a:lnTo>
                    <a:pt x="1" y="13014"/>
                  </a:lnTo>
                  <a:lnTo>
                    <a:pt x="1" y="13310"/>
                  </a:lnTo>
                  <a:lnTo>
                    <a:pt x="1" y="14012"/>
                  </a:lnTo>
                  <a:lnTo>
                    <a:pt x="1" y="14751"/>
                  </a:lnTo>
                  <a:lnTo>
                    <a:pt x="1" y="15084"/>
                  </a:lnTo>
                  <a:lnTo>
                    <a:pt x="3032" y="15084"/>
                  </a:lnTo>
                  <a:lnTo>
                    <a:pt x="3032" y="15121"/>
                  </a:lnTo>
                  <a:lnTo>
                    <a:pt x="2995" y="15121"/>
                  </a:lnTo>
                  <a:lnTo>
                    <a:pt x="3032" y="15491"/>
                  </a:lnTo>
                  <a:lnTo>
                    <a:pt x="3069" y="15491"/>
                  </a:lnTo>
                  <a:lnTo>
                    <a:pt x="3069" y="15602"/>
                  </a:lnTo>
                  <a:lnTo>
                    <a:pt x="54939" y="15602"/>
                  </a:lnTo>
                  <a:cubicBezTo>
                    <a:pt x="55087" y="15491"/>
                    <a:pt x="55272" y="15380"/>
                    <a:pt x="55420" y="15306"/>
                  </a:cubicBezTo>
                  <a:cubicBezTo>
                    <a:pt x="55457" y="15306"/>
                    <a:pt x="55457" y="15269"/>
                    <a:pt x="55494" y="15269"/>
                  </a:cubicBezTo>
                  <a:cubicBezTo>
                    <a:pt x="55864" y="15047"/>
                    <a:pt x="56270" y="14751"/>
                    <a:pt x="56714" y="14493"/>
                  </a:cubicBezTo>
                  <a:cubicBezTo>
                    <a:pt x="56751" y="14493"/>
                    <a:pt x="56751" y="14419"/>
                    <a:pt x="56788" y="14419"/>
                  </a:cubicBezTo>
                  <a:cubicBezTo>
                    <a:pt x="56973" y="14308"/>
                    <a:pt x="57158" y="14197"/>
                    <a:pt x="57342" y="14049"/>
                  </a:cubicBezTo>
                  <a:cubicBezTo>
                    <a:pt x="57379" y="14049"/>
                    <a:pt x="57379" y="14012"/>
                    <a:pt x="57453" y="14012"/>
                  </a:cubicBezTo>
                  <a:cubicBezTo>
                    <a:pt x="57712" y="13827"/>
                    <a:pt x="57934" y="13642"/>
                    <a:pt x="58230" y="13421"/>
                  </a:cubicBezTo>
                  <a:lnTo>
                    <a:pt x="61224" y="13421"/>
                  </a:lnTo>
                  <a:lnTo>
                    <a:pt x="61224" y="13568"/>
                  </a:lnTo>
                  <a:cubicBezTo>
                    <a:pt x="61224" y="13605"/>
                    <a:pt x="61261" y="13642"/>
                    <a:pt x="61261" y="13642"/>
                  </a:cubicBezTo>
                  <a:lnTo>
                    <a:pt x="61483" y="13642"/>
                  </a:lnTo>
                  <a:cubicBezTo>
                    <a:pt x="61557" y="13642"/>
                    <a:pt x="61557" y="13605"/>
                    <a:pt x="61557" y="13568"/>
                  </a:cubicBezTo>
                  <a:lnTo>
                    <a:pt x="61557" y="11794"/>
                  </a:lnTo>
                  <a:cubicBezTo>
                    <a:pt x="61557" y="11757"/>
                    <a:pt x="61483" y="11720"/>
                    <a:pt x="61483" y="11720"/>
                  </a:cubicBezTo>
                  <a:lnTo>
                    <a:pt x="61261" y="11720"/>
                  </a:lnTo>
                  <a:cubicBezTo>
                    <a:pt x="61224" y="11720"/>
                    <a:pt x="61224" y="11757"/>
                    <a:pt x="61224" y="11794"/>
                  </a:cubicBezTo>
                  <a:lnTo>
                    <a:pt x="61224" y="11905"/>
                  </a:lnTo>
                  <a:lnTo>
                    <a:pt x="60078" y="11905"/>
                  </a:lnTo>
                  <a:cubicBezTo>
                    <a:pt x="60152" y="11831"/>
                    <a:pt x="60226" y="11757"/>
                    <a:pt x="60300" y="11720"/>
                  </a:cubicBezTo>
                  <a:lnTo>
                    <a:pt x="55901" y="11720"/>
                  </a:lnTo>
                  <a:lnTo>
                    <a:pt x="55901" y="10278"/>
                  </a:lnTo>
                  <a:lnTo>
                    <a:pt x="55716" y="10278"/>
                  </a:lnTo>
                  <a:lnTo>
                    <a:pt x="55716" y="10315"/>
                  </a:lnTo>
                  <a:lnTo>
                    <a:pt x="55790" y="10315"/>
                  </a:lnTo>
                  <a:lnTo>
                    <a:pt x="55790" y="10685"/>
                  </a:lnTo>
                  <a:lnTo>
                    <a:pt x="53387" y="10685"/>
                  </a:lnTo>
                  <a:lnTo>
                    <a:pt x="53387" y="10315"/>
                  </a:lnTo>
                  <a:lnTo>
                    <a:pt x="53313" y="10315"/>
                  </a:lnTo>
                  <a:lnTo>
                    <a:pt x="53313" y="10278"/>
                  </a:lnTo>
                  <a:lnTo>
                    <a:pt x="53128" y="10278"/>
                  </a:lnTo>
                  <a:lnTo>
                    <a:pt x="53128" y="10315"/>
                  </a:lnTo>
                  <a:lnTo>
                    <a:pt x="53202" y="10315"/>
                  </a:lnTo>
                  <a:lnTo>
                    <a:pt x="53202" y="10685"/>
                  </a:lnTo>
                  <a:lnTo>
                    <a:pt x="50799" y="10685"/>
                  </a:lnTo>
                  <a:lnTo>
                    <a:pt x="50799" y="10315"/>
                  </a:lnTo>
                  <a:lnTo>
                    <a:pt x="50799" y="10278"/>
                  </a:lnTo>
                  <a:lnTo>
                    <a:pt x="50614" y="10278"/>
                  </a:lnTo>
                  <a:lnTo>
                    <a:pt x="50614" y="10315"/>
                  </a:lnTo>
                  <a:lnTo>
                    <a:pt x="50614" y="10685"/>
                  </a:lnTo>
                  <a:lnTo>
                    <a:pt x="48211" y="10685"/>
                  </a:lnTo>
                  <a:lnTo>
                    <a:pt x="48211" y="10315"/>
                  </a:lnTo>
                  <a:lnTo>
                    <a:pt x="48211" y="10278"/>
                  </a:lnTo>
                  <a:lnTo>
                    <a:pt x="48026" y="10278"/>
                  </a:lnTo>
                  <a:lnTo>
                    <a:pt x="48026" y="10315"/>
                  </a:lnTo>
                  <a:lnTo>
                    <a:pt x="48026" y="10685"/>
                  </a:lnTo>
                  <a:lnTo>
                    <a:pt x="46954" y="10685"/>
                  </a:lnTo>
                  <a:lnTo>
                    <a:pt x="46658" y="10315"/>
                  </a:lnTo>
                  <a:lnTo>
                    <a:pt x="46621" y="10315"/>
                  </a:lnTo>
                  <a:lnTo>
                    <a:pt x="45734" y="9021"/>
                  </a:lnTo>
                  <a:lnTo>
                    <a:pt x="46103" y="9021"/>
                  </a:lnTo>
                  <a:cubicBezTo>
                    <a:pt x="46140" y="9021"/>
                    <a:pt x="46140" y="8984"/>
                    <a:pt x="46140" y="8984"/>
                  </a:cubicBezTo>
                  <a:lnTo>
                    <a:pt x="46103" y="8947"/>
                  </a:lnTo>
                  <a:lnTo>
                    <a:pt x="45660" y="8947"/>
                  </a:lnTo>
                  <a:lnTo>
                    <a:pt x="44070" y="6655"/>
                  </a:lnTo>
                  <a:lnTo>
                    <a:pt x="36898" y="6655"/>
                  </a:lnTo>
                  <a:lnTo>
                    <a:pt x="35973" y="8688"/>
                  </a:lnTo>
                  <a:lnTo>
                    <a:pt x="35123" y="8688"/>
                  </a:lnTo>
                  <a:lnTo>
                    <a:pt x="35123" y="1738"/>
                  </a:lnTo>
                  <a:lnTo>
                    <a:pt x="36343" y="1738"/>
                  </a:lnTo>
                  <a:lnTo>
                    <a:pt x="36343" y="1442"/>
                  </a:lnTo>
                  <a:lnTo>
                    <a:pt x="35123" y="1442"/>
                  </a:lnTo>
                  <a:lnTo>
                    <a:pt x="351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9"/>
            <p:cNvSpPr/>
            <p:nvPr/>
          </p:nvSpPr>
          <p:spPr>
            <a:xfrm>
              <a:off x="989628" y="3650389"/>
              <a:ext cx="206413" cy="99162"/>
            </a:xfrm>
            <a:custGeom>
              <a:avLst/>
              <a:gdLst/>
              <a:ahLst/>
              <a:cxnLst/>
              <a:rect l="l" t="t" r="r" b="b"/>
              <a:pathLst>
                <a:path w="4696" h="2256" extrusionOk="0">
                  <a:moveTo>
                    <a:pt x="2958" y="0"/>
                  </a:moveTo>
                  <a:lnTo>
                    <a:pt x="2958" y="333"/>
                  </a:lnTo>
                  <a:lnTo>
                    <a:pt x="0" y="333"/>
                  </a:lnTo>
                  <a:lnTo>
                    <a:pt x="0" y="444"/>
                  </a:lnTo>
                  <a:lnTo>
                    <a:pt x="2958" y="444"/>
                  </a:lnTo>
                  <a:lnTo>
                    <a:pt x="2958" y="518"/>
                  </a:lnTo>
                  <a:lnTo>
                    <a:pt x="1849" y="518"/>
                  </a:lnTo>
                  <a:lnTo>
                    <a:pt x="1849" y="703"/>
                  </a:lnTo>
                  <a:lnTo>
                    <a:pt x="2884" y="703"/>
                  </a:lnTo>
                  <a:lnTo>
                    <a:pt x="2884" y="887"/>
                  </a:lnTo>
                  <a:lnTo>
                    <a:pt x="2884" y="1035"/>
                  </a:lnTo>
                  <a:lnTo>
                    <a:pt x="2884" y="1294"/>
                  </a:lnTo>
                  <a:cubicBezTo>
                    <a:pt x="2671" y="1060"/>
                    <a:pt x="2434" y="961"/>
                    <a:pt x="2243" y="961"/>
                  </a:cubicBezTo>
                  <a:cubicBezTo>
                    <a:pt x="2102" y="961"/>
                    <a:pt x="1985" y="1015"/>
                    <a:pt x="1923" y="1109"/>
                  </a:cubicBezTo>
                  <a:cubicBezTo>
                    <a:pt x="1664" y="1553"/>
                    <a:pt x="2034" y="1886"/>
                    <a:pt x="2144" y="2255"/>
                  </a:cubicBezTo>
                  <a:lnTo>
                    <a:pt x="3808" y="2255"/>
                  </a:lnTo>
                  <a:cubicBezTo>
                    <a:pt x="3919" y="1997"/>
                    <a:pt x="3882" y="1701"/>
                    <a:pt x="3623" y="1516"/>
                  </a:cubicBezTo>
                  <a:lnTo>
                    <a:pt x="3993" y="1516"/>
                  </a:lnTo>
                  <a:lnTo>
                    <a:pt x="3993" y="887"/>
                  </a:lnTo>
                  <a:lnTo>
                    <a:pt x="4695" y="887"/>
                  </a:lnTo>
                  <a:lnTo>
                    <a:pt x="4695" y="333"/>
                  </a:lnTo>
                  <a:lnTo>
                    <a:pt x="3882" y="333"/>
                  </a:lnTo>
                  <a:lnTo>
                    <a:pt x="38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9"/>
            <p:cNvSpPr/>
            <p:nvPr/>
          </p:nvSpPr>
          <p:spPr>
            <a:xfrm>
              <a:off x="1256121" y="3711826"/>
              <a:ext cx="108920" cy="24395"/>
            </a:xfrm>
            <a:custGeom>
              <a:avLst/>
              <a:gdLst/>
              <a:ahLst/>
              <a:cxnLst/>
              <a:rect l="l" t="t" r="r" b="b"/>
              <a:pathLst>
                <a:path w="2478" h="555" extrusionOk="0">
                  <a:moveTo>
                    <a:pt x="0" y="0"/>
                  </a:moveTo>
                  <a:lnTo>
                    <a:pt x="0" y="555"/>
                  </a:lnTo>
                  <a:lnTo>
                    <a:pt x="2477" y="555"/>
                  </a:lnTo>
                  <a:lnTo>
                    <a:pt x="24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705;p29">
            <a:extLst>
              <a:ext uri="{FF2B5EF4-FFF2-40B4-BE49-F238E27FC236}">
                <a16:creationId xmlns:a16="http://schemas.microsoft.com/office/drawing/2014/main" id="{EAA77B23-1293-EB21-990C-2981A467920D}"/>
              </a:ext>
            </a:extLst>
          </p:cNvPr>
          <p:cNvSpPr txBox="1">
            <a:spLocks/>
          </p:cNvSpPr>
          <p:nvPr/>
        </p:nvSpPr>
        <p:spPr>
          <a:xfrm>
            <a:off x="6731921" y="2345383"/>
            <a:ext cx="1877606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ntonio"/>
              <a:buNone/>
              <a:defRPr sz="2400" b="1" i="0" u="none" strike="noStrike" cap="none">
                <a:solidFill>
                  <a:schemeClr val="l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edarville Cursive"/>
              <a:buNone/>
              <a:defRPr sz="2500" b="0" i="0" u="none" strike="noStrike" cap="none">
                <a:solidFill>
                  <a:schemeClr val="lt1"/>
                </a:solidFill>
                <a:latin typeface="Cedarville Cursive"/>
                <a:ea typeface="Cedarville Cursive"/>
                <a:cs typeface="Cedarville Cursive"/>
                <a:sym typeface="Cedarville Cursiv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edarville Cursive"/>
              <a:buNone/>
              <a:defRPr sz="2500" b="0" i="0" u="none" strike="noStrike" cap="none">
                <a:solidFill>
                  <a:schemeClr val="lt1"/>
                </a:solidFill>
                <a:latin typeface="Cedarville Cursive"/>
                <a:ea typeface="Cedarville Cursive"/>
                <a:cs typeface="Cedarville Cursive"/>
                <a:sym typeface="Cedarville Cursiv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edarville Cursive"/>
              <a:buNone/>
              <a:defRPr sz="2500" b="0" i="0" u="none" strike="noStrike" cap="none">
                <a:solidFill>
                  <a:schemeClr val="lt1"/>
                </a:solidFill>
                <a:latin typeface="Cedarville Cursive"/>
                <a:ea typeface="Cedarville Cursive"/>
                <a:cs typeface="Cedarville Cursive"/>
                <a:sym typeface="Cedarville Cursiv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edarville Cursive"/>
              <a:buNone/>
              <a:defRPr sz="2500" b="0" i="0" u="none" strike="noStrike" cap="none">
                <a:solidFill>
                  <a:schemeClr val="lt1"/>
                </a:solidFill>
                <a:latin typeface="Cedarville Cursive"/>
                <a:ea typeface="Cedarville Cursive"/>
                <a:cs typeface="Cedarville Cursive"/>
                <a:sym typeface="Cedarville Cursiv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edarville Cursive"/>
              <a:buNone/>
              <a:defRPr sz="2500" b="0" i="0" u="none" strike="noStrike" cap="none">
                <a:solidFill>
                  <a:schemeClr val="lt1"/>
                </a:solidFill>
                <a:latin typeface="Cedarville Cursive"/>
                <a:ea typeface="Cedarville Cursive"/>
                <a:cs typeface="Cedarville Cursive"/>
                <a:sym typeface="Cedarville Cursiv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edarville Cursive"/>
              <a:buNone/>
              <a:defRPr sz="2500" b="0" i="0" u="none" strike="noStrike" cap="none">
                <a:solidFill>
                  <a:schemeClr val="lt1"/>
                </a:solidFill>
                <a:latin typeface="Cedarville Cursive"/>
                <a:ea typeface="Cedarville Cursive"/>
                <a:cs typeface="Cedarville Cursive"/>
                <a:sym typeface="Cedarville Cursiv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edarville Cursive"/>
              <a:buNone/>
              <a:defRPr sz="2500" b="0" i="0" u="none" strike="noStrike" cap="none">
                <a:solidFill>
                  <a:schemeClr val="lt1"/>
                </a:solidFill>
                <a:latin typeface="Cedarville Cursive"/>
                <a:ea typeface="Cedarville Cursive"/>
                <a:cs typeface="Cedarville Cursive"/>
                <a:sym typeface="Cedarville Cursiv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edarville Cursive"/>
              <a:buNone/>
              <a:defRPr sz="2500" b="0" i="0" u="none" strike="noStrike" cap="none">
                <a:solidFill>
                  <a:schemeClr val="lt1"/>
                </a:solidFill>
                <a:latin typeface="Cedarville Cursive"/>
                <a:ea typeface="Cedarville Cursive"/>
                <a:cs typeface="Cedarville Cursive"/>
                <a:sym typeface="Cedarville Cursive"/>
              </a:defRPr>
            </a:lvl9pPr>
          </a:lstStyle>
          <a:p>
            <a:r>
              <a:rPr lang="en-CA" sz="2000" dirty="0"/>
              <a:t>Checkout Details</a:t>
            </a:r>
          </a:p>
        </p:txBody>
      </p:sp>
      <p:sp>
        <p:nvSpPr>
          <p:cNvPr id="3" name="Google Shape;707;p29">
            <a:extLst>
              <a:ext uri="{FF2B5EF4-FFF2-40B4-BE49-F238E27FC236}">
                <a16:creationId xmlns:a16="http://schemas.microsoft.com/office/drawing/2014/main" id="{E8DE1BC3-9188-F295-285F-08DA82BD9F11}"/>
              </a:ext>
            </a:extLst>
          </p:cNvPr>
          <p:cNvSpPr txBox="1">
            <a:spLocks/>
          </p:cNvSpPr>
          <p:nvPr/>
        </p:nvSpPr>
        <p:spPr>
          <a:xfrm>
            <a:off x="7240448" y="1878743"/>
            <a:ext cx="860552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ntonio"/>
              <a:buNone/>
              <a:defRPr sz="3000" b="0" i="0" u="none" strike="noStrike" cap="none">
                <a:solidFill>
                  <a:schemeClr val="dk2"/>
                </a:solidFill>
                <a:latin typeface="Antonio ExtraLight"/>
                <a:ea typeface="Antonio ExtraLight"/>
                <a:cs typeface="Antonio ExtraLight"/>
                <a:sym typeface="Antonio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edarville Cursive"/>
              <a:buNone/>
              <a:defRPr sz="3000" b="0" i="0" u="none" strike="noStrike" cap="none">
                <a:solidFill>
                  <a:schemeClr val="lt1"/>
                </a:solidFill>
                <a:latin typeface="Cedarville Cursive"/>
                <a:ea typeface="Cedarville Cursive"/>
                <a:cs typeface="Cedarville Cursive"/>
                <a:sym typeface="Cedarville Cursiv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edarville Cursive"/>
              <a:buNone/>
              <a:defRPr sz="3000" b="0" i="0" u="none" strike="noStrike" cap="none">
                <a:solidFill>
                  <a:schemeClr val="lt1"/>
                </a:solidFill>
                <a:latin typeface="Cedarville Cursive"/>
                <a:ea typeface="Cedarville Cursive"/>
                <a:cs typeface="Cedarville Cursive"/>
                <a:sym typeface="Cedarville Cursiv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edarville Cursive"/>
              <a:buNone/>
              <a:defRPr sz="3000" b="0" i="0" u="none" strike="noStrike" cap="none">
                <a:solidFill>
                  <a:schemeClr val="lt1"/>
                </a:solidFill>
                <a:latin typeface="Cedarville Cursive"/>
                <a:ea typeface="Cedarville Cursive"/>
                <a:cs typeface="Cedarville Cursive"/>
                <a:sym typeface="Cedarville Cursiv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edarville Cursive"/>
              <a:buNone/>
              <a:defRPr sz="3000" b="0" i="0" u="none" strike="noStrike" cap="none">
                <a:solidFill>
                  <a:schemeClr val="lt1"/>
                </a:solidFill>
                <a:latin typeface="Cedarville Cursive"/>
                <a:ea typeface="Cedarville Cursive"/>
                <a:cs typeface="Cedarville Cursive"/>
                <a:sym typeface="Cedarville Cursiv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edarville Cursive"/>
              <a:buNone/>
              <a:defRPr sz="3000" b="0" i="0" u="none" strike="noStrike" cap="none">
                <a:solidFill>
                  <a:schemeClr val="lt1"/>
                </a:solidFill>
                <a:latin typeface="Cedarville Cursive"/>
                <a:ea typeface="Cedarville Cursive"/>
                <a:cs typeface="Cedarville Cursive"/>
                <a:sym typeface="Cedarville Cursiv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edarville Cursive"/>
              <a:buNone/>
              <a:defRPr sz="3000" b="0" i="0" u="none" strike="noStrike" cap="none">
                <a:solidFill>
                  <a:schemeClr val="lt1"/>
                </a:solidFill>
                <a:latin typeface="Cedarville Cursive"/>
                <a:ea typeface="Cedarville Cursive"/>
                <a:cs typeface="Cedarville Cursive"/>
                <a:sym typeface="Cedarville Cursiv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edarville Cursive"/>
              <a:buNone/>
              <a:defRPr sz="3000" b="0" i="0" u="none" strike="noStrike" cap="none">
                <a:solidFill>
                  <a:schemeClr val="lt1"/>
                </a:solidFill>
                <a:latin typeface="Cedarville Cursive"/>
                <a:ea typeface="Cedarville Cursive"/>
                <a:cs typeface="Cedarville Cursive"/>
                <a:sym typeface="Cedarville Cursiv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edarville Cursive"/>
              <a:buNone/>
              <a:defRPr sz="3000" b="0" i="0" u="none" strike="noStrike" cap="none">
                <a:solidFill>
                  <a:schemeClr val="lt1"/>
                </a:solidFill>
                <a:latin typeface="Cedarville Cursive"/>
                <a:ea typeface="Cedarville Cursive"/>
                <a:cs typeface="Cedarville Cursive"/>
                <a:sym typeface="Cedarville Cursive"/>
              </a:defRPr>
            </a:lvl9pPr>
          </a:lstStyle>
          <a:p>
            <a:r>
              <a:rPr lang="en" sz="2400" dirty="0"/>
              <a:t>04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3" name="Google Shape;73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8325" y="3946425"/>
            <a:ext cx="1900868" cy="1111625"/>
          </a:xfrm>
          <a:prstGeom prst="rect">
            <a:avLst/>
          </a:prstGeom>
          <a:noFill/>
          <a:ln>
            <a:noFill/>
          </a:ln>
        </p:spPr>
      </p:pic>
      <p:sp>
        <p:nvSpPr>
          <p:cNvPr id="734" name="Google Shape;734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Roles and </a:t>
            </a:r>
            <a:r>
              <a:rPr lang="en" b="0" dirty="0">
                <a:solidFill>
                  <a:schemeClr val="dk2"/>
                </a:solidFill>
                <a:latin typeface="Antonio ExtraLight"/>
                <a:sym typeface="Antonio ExtraLight"/>
              </a:rPr>
              <a:t>Responsibilities</a:t>
            </a:r>
            <a:endParaRPr b="0" dirty="0">
              <a:solidFill>
                <a:schemeClr val="dk2"/>
              </a:solidFill>
              <a:latin typeface="Antonio ExtraLight"/>
              <a:ea typeface="Antonio ExtraLight"/>
              <a:cs typeface="Antonio ExtraLight"/>
              <a:sym typeface="Antonio ExtraLight"/>
            </a:endParaRPr>
          </a:p>
        </p:txBody>
      </p:sp>
      <p:sp>
        <p:nvSpPr>
          <p:cNvPr id="736" name="Google Shape;736;p31"/>
          <p:cNvSpPr txBox="1"/>
          <p:nvPr/>
        </p:nvSpPr>
        <p:spPr>
          <a:xfrm>
            <a:off x="946682" y="1321985"/>
            <a:ext cx="1509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lt1"/>
                </a:solidFill>
                <a:latin typeface="Antonio"/>
                <a:ea typeface="Antonio"/>
                <a:cs typeface="Antonio"/>
                <a:sym typeface="Antonio"/>
              </a:rPr>
              <a:t>Kajal Patel</a:t>
            </a:r>
            <a:endParaRPr sz="2400" b="1" dirty="0">
              <a:solidFill>
                <a:schemeClr val="lt1"/>
              </a:solidFill>
              <a:latin typeface="Antonio"/>
              <a:ea typeface="Antonio"/>
              <a:cs typeface="Antonio"/>
              <a:sym typeface="Antonio"/>
            </a:endParaRPr>
          </a:p>
        </p:txBody>
      </p:sp>
      <p:sp>
        <p:nvSpPr>
          <p:cNvPr id="737" name="Google Shape;737;p31"/>
          <p:cNvSpPr txBox="1"/>
          <p:nvPr/>
        </p:nvSpPr>
        <p:spPr>
          <a:xfrm>
            <a:off x="678233" y="1855559"/>
            <a:ext cx="2344710" cy="1697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Backend handling</a:t>
            </a: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Testing the functionality and fixing issues</a:t>
            </a:r>
            <a:endParaRPr dirty="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739" name="Google Shape;739;p31"/>
          <p:cNvSpPr txBox="1"/>
          <p:nvPr/>
        </p:nvSpPr>
        <p:spPr>
          <a:xfrm>
            <a:off x="3649143" y="1321985"/>
            <a:ext cx="1845713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lt1"/>
                </a:solidFill>
                <a:latin typeface="Antonio"/>
                <a:ea typeface="Antonio"/>
                <a:cs typeface="Antonio"/>
                <a:sym typeface="Antonio"/>
              </a:rPr>
              <a:t>Khanjan Dave</a:t>
            </a:r>
            <a:endParaRPr sz="2400" b="1" dirty="0">
              <a:solidFill>
                <a:schemeClr val="lt1"/>
              </a:solidFill>
              <a:latin typeface="Antonio"/>
              <a:ea typeface="Antonio"/>
              <a:cs typeface="Antonio"/>
              <a:sym typeface="Antonio"/>
            </a:endParaRPr>
          </a:p>
        </p:txBody>
      </p:sp>
      <p:sp>
        <p:nvSpPr>
          <p:cNvPr id="740" name="Google Shape;740;p31"/>
          <p:cNvSpPr txBox="1"/>
          <p:nvPr/>
        </p:nvSpPr>
        <p:spPr>
          <a:xfrm>
            <a:off x="3590203" y="1658145"/>
            <a:ext cx="2010718" cy="171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Backend handling</a:t>
            </a: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UI/UX enhancements</a:t>
            </a:r>
            <a:endParaRPr dirty="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742" name="Google Shape;742;p31"/>
          <p:cNvSpPr txBox="1"/>
          <p:nvPr/>
        </p:nvSpPr>
        <p:spPr>
          <a:xfrm>
            <a:off x="6487916" y="1330234"/>
            <a:ext cx="1941639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lt1"/>
                </a:solidFill>
                <a:latin typeface="Antonio"/>
                <a:ea typeface="Antonio"/>
                <a:cs typeface="Antonio"/>
                <a:sym typeface="Antonio"/>
              </a:rPr>
              <a:t>Bhargav </a:t>
            </a:r>
            <a:r>
              <a:rPr lang="en" sz="2400" b="1" dirty="0" err="1">
                <a:solidFill>
                  <a:schemeClr val="lt1"/>
                </a:solidFill>
                <a:latin typeface="Antonio"/>
                <a:ea typeface="Antonio"/>
                <a:cs typeface="Antonio"/>
                <a:sym typeface="Antonio"/>
              </a:rPr>
              <a:t>Borse</a:t>
            </a:r>
            <a:endParaRPr sz="2400" b="1" dirty="0">
              <a:solidFill>
                <a:schemeClr val="lt1"/>
              </a:solidFill>
              <a:latin typeface="Antonio"/>
              <a:ea typeface="Antonio"/>
              <a:cs typeface="Antonio"/>
              <a:sym typeface="Antonio"/>
            </a:endParaRPr>
          </a:p>
        </p:txBody>
      </p:sp>
      <p:sp>
        <p:nvSpPr>
          <p:cNvPr id="743" name="Google Shape;743;p31"/>
          <p:cNvSpPr txBox="1"/>
          <p:nvPr/>
        </p:nvSpPr>
        <p:spPr>
          <a:xfrm>
            <a:off x="6468637" y="1873017"/>
            <a:ext cx="2157391" cy="834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Backend handling</a:t>
            </a: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UI/UX designing</a:t>
            </a:r>
            <a:endParaRPr dirty="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750" name="Google Shape;750;p31"/>
          <p:cNvSpPr/>
          <p:nvPr/>
        </p:nvSpPr>
        <p:spPr>
          <a:xfrm>
            <a:off x="8471975" y="3222025"/>
            <a:ext cx="188575" cy="63800"/>
          </a:xfrm>
          <a:custGeom>
            <a:avLst/>
            <a:gdLst/>
            <a:ahLst/>
            <a:cxnLst/>
            <a:rect l="l" t="t" r="r" b="b"/>
            <a:pathLst>
              <a:path w="7543" h="2552" extrusionOk="0">
                <a:moveTo>
                  <a:pt x="3032" y="2034"/>
                </a:moveTo>
                <a:cubicBezTo>
                  <a:pt x="2256" y="1035"/>
                  <a:pt x="999" y="703"/>
                  <a:pt x="0" y="1183"/>
                </a:cubicBezTo>
                <a:cubicBezTo>
                  <a:pt x="407" y="666"/>
                  <a:pt x="925" y="0"/>
                  <a:pt x="1516" y="148"/>
                </a:cubicBezTo>
                <a:cubicBezTo>
                  <a:pt x="2293" y="259"/>
                  <a:pt x="2736" y="1664"/>
                  <a:pt x="3513" y="1590"/>
                </a:cubicBezTo>
                <a:cubicBezTo>
                  <a:pt x="3919" y="1516"/>
                  <a:pt x="4215" y="1109"/>
                  <a:pt x="4585" y="888"/>
                </a:cubicBezTo>
                <a:cubicBezTo>
                  <a:pt x="5176" y="481"/>
                  <a:pt x="7210" y="1701"/>
                  <a:pt x="7542" y="1886"/>
                </a:cubicBezTo>
                <a:cubicBezTo>
                  <a:pt x="6618" y="2071"/>
                  <a:pt x="5620" y="962"/>
                  <a:pt x="4807" y="1516"/>
                </a:cubicBezTo>
                <a:cubicBezTo>
                  <a:pt x="4585" y="1664"/>
                  <a:pt x="4400" y="1923"/>
                  <a:pt x="4215" y="2182"/>
                </a:cubicBezTo>
                <a:cubicBezTo>
                  <a:pt x="4030" y="2403"/>
                  <a:pt x="3734" y="2551"/>
                  <a:pt x="3476" y="2403"/>
                </a:cubicBezTo>
                <a:cubicBezTo>
                  <a:pt x="3291" y="2366"/>
                  <a:pt x="3143" y="2219"/>
                  <a:pt x="3032" y="2034"/>
                </a:cubicBezTo>
                <a:close/>
              </a:path>
            </a:pathLst>
          </a:custGeom>
          <a:solidFill>
            <a:srgbClr val="082345">
              <a:alpha val="45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31"/>
          <p:cNvSpPr/>
          <p:nvPr/>
        </p:nvSpPr>
        <p:spPr>
          <a:xfrm>
            <a:off x="1413763" y="539488"/>
            <a:ext cx="330925" cy="98925"/>
          </a:xfrm>
          <a:custGeom>
            <a:avLst/>
            <a:gdLst/>
            <a:ahLst/>
            <a:cxnLst/>
            <a:rect l="l" t="t" r="r" b="b"/>
            <a:pathLst>
              <a:path w="13237" h="3957" extrusionOk="0">
                <a:moveTo>
                  <a:pt x="7580" y="3402"/>
                </a:moveTo>
                <a:cubicBezTo>
                  <a:pt x="9391" y="2071"/>
                  <a:pt x="11683" y="2071"/>
                  <a:pt x="13236" y="3402"/>
                </a:cubicBezTo>
                <a:cubicBezTo>
                  <a:pt x="12756" y="2293"/>
                  <a:pt x="12164" y="1036"/>
                  <a:pt x="11092" y="999"/>
                </a:cubicBezTo>
                <a:cubicBezTo>
                  <a:pt x="9724" y="962"/>
                  <a:pt x="8356" y="2958"/>
                  <a:pt x="7062" y="2515"/>
                </a:cubicBezTo>
                <a:cubicBezTo>
                  <a:pt x="6397" y="2293"/>
                  <a:pt x="6064" y="1479"/>
                  <a:pt x="5546" y="925"/>
                </a:cubicBezTo>
                <a:cubicBezTo>
                  <a:pt x="4659" y="1"/>
                  <a:pt x="629" y="1147"/>
                  <a:pt x="1" y="1332"/>
                </a:cubicBezTo>
                <a:cubicBezTo>
                  <a:pt x="1517" y="1997"/>
                  <a:pt x="3698" y="592"/>
                  <a:pt x="4918" y="1886"/>
                </a:cubicBezTo>
                <a:cubicBezTo>
                  <a:pt x="5214" y="2256"/>
                  <a:pt x="5398" y="2773"/>
                  <a:pt x="5694" y="3180"/>
                </a:cubicBezTo>
                <a:cubicBezTo>
                  <a:pt x="5953" y="3587"/>
                  <a:pt x="6323" y="3956"/>
                  <a:pt x="6840" y="3846"/>
                </a:cubicBezTo>
                <a:cubicBezTo>
                  <a:pt x="7062" y="3809"/>
                  <a:pt x="7358" y="3587"/>
                  <a:pt x="7580" y="3402"/>
                </a:cubicBezTo>
                <a:close/>
              </a:path>
            </a:pathLst>
          </a:custGeom>
          <a:solidFill>
            <a:srgbClr val="082345">
              <a:alpha val="45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2" name="Google Shape;752;p31"/>
          <p:cNvGrpSpPr/>
          <p:nvPr/>
        </p:nvGrpSpPr>
        <p:grpSpPr>
          <a:xfrm>
            <a:off x="6104778" y="3562716"/>
            <a:ext cx="2399832" cy="542692"/>
            <a:chOff x="2161100" y="723350"/>
            <a:chExt cx="4017800" cy="908575"/>
          </a:xfrm>
        </p:grpSpPr>
        <p:sp>
          <p:nvSpPr>
            <p:cNvPr id="753" name="Google Shape;753;p31"/>
            <p:cNvSpPr/>
            <p:nvPr/>
          </p:nvSpPr>
          <p:spPr>
            <a:xfrm>
              <a:off x="3361725" y="1200275"/>
              <a:ext cx="8325" cy="7425"/>
            </a:xfrm>
            <a:custGeom>
              <a:avLst/>
              <a:gdLst/>
              <a:ahLst/>
              <a:cxnLst/>
              <a:rect l="l" t="t" r="r" b="b"/>
              <a:pathLst>
                <a:path w="333" h="297" extrusionOk="0">
                  <a:moveTo>
                    <a:pt x="185" y="1"/>
                  </a:moveTo>
                  <a:cubicBezTo>
                    <a:pt x="259" y="1"/>
                    <a:pt x="333" y="74"/>
                    <a:pt x="333" y="148"/>
                  </a:cubicBezTo>
                  <a:cubicBezTo>
                    <a:pt x="333" y="259"/>
                    <a:pt x="259" y="296"/>
                    <a:pt x="185" y="296"/>
                  </a:cubicBezTo>
                  <a:cubicBezTo>
                    <a:pt x="74" y="296"/>
                    <a:pt x="37" y="259"/>
                    <a:pt x="37" y="148"/>
                  </a:cubicBezTo>
                  <a:cubicBezTo>
                    <a:pt x="0" y="74"/>
                    <a:pt x="74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1"/>
            <p:cNvSpPr/>
            <p:nvPr/>
          </p:nvSpPr>
          <p:spPr>
            <a:xfrm>
              <a:off x="3368200" y="1192875"/>
              <a:ext cx="8325" cy="9275"/>
            </a:xfrm>
            <a:custGeom>
              <a:avLst/>
              <a:gdLst/>
              <a:ahLst/>
              <a:cxnLst/>
              <a:rect l="l" t="t" r="r" b="b"/>
              <a:pathLst>
                <a:path w="333" h="371" extrusionOk="0">
                  <a:moveTo>
                    <a:pt x="333" y="1"/>
                  </a:moveTo>
                  <a:lnTo>
                    <a:pt x="0" y="3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1"/>
            <p:cNvSpPr/>
            <p:nvPr/>
          </p:nvSpPr>
          <p:spPr>
            <a:xfrm>
              <a:off x="3190725" y="1138350"/>
              <a:ext cx="221850" cy="57325"/>
            </a:xfrm>
            <a:custGeom>
              <a:avLst/>
              <a:gdLst/>
              <a:ahLst/>
              <a:cxnLst/>
              <a:rect l="l" t="t" r="r" b="b"/>
              <a:pathLst>
                <a:path w="8874" h="2293" extrusionOk="0">
                  <a:moveTo>
                    <a:pt x="2663" y="2182"/>
                  </a:moveTo>
                  <a:cubicBezTo>
                    <a:pt x="5583" y="2256"/>
                    <a:pt x="8208" y="2293"/>
                    <a:pt x="8874" y="1960"/>
                  </a:cubicBezTo>
                  <a:cubicBezTo>
                    <a:pt x="8578" y="1738"/>
                    <a:pt x="8356" y="1590"/>
                    <a:pt x="7801" y="1553"/>
                  </a:cubicBezTo>
                  <a:cubicBezTo>
                    <a:pt x="7543" y="1294"/>
                    <a:pt x="7099" y="1110"/>
                    <a:pt x="6471" y="1110"/>
                  </a:cubicBezTo>
                  <a:cubicBezTo>
                    <a:pt x="4696" y="1110"/>
                    <a:pt x="3513" y="1294"/>
                    <a:pt x="1738" y="1331"/>
                  </a:cubicBezTo>
                  <a:cubicBezTo>
                    <a:pt x="1479" y="999"/>
                    <a:pt x="1073" y="444"/>
                    <a:pt x="777" y="111"/>
                  </a:cubicBezTo>
                  <a:cubicBezTo>
                    <a:pt x="444" y="0"/>
                    <a:pt x="75" y="0"/>
                    <a:pt x="1" y="111"/>
                  </a:cubicBezTo>
                  <a:cubicBezTo>
                    <a:pt x="75" y="481"/>
                    <a:pt x="259" y="1147"/>
                    <a:pt x="370" y="1516"/>
                  </a:cubicBezTo>
                  <a:cubicBezTo>
                    <a:pt x="259" y="1553"/>
                    <a:pt x="185" y="1553"/>
                    <a:pt x="149" y="1590"/>
                  </a:cubicBezTo>
                  <a:lnTo>
                    <a:pt x="185" y="1886"/>
                  </a:lnTo>
                  <a:cubicBezTo>
                    <a:pt x="740" y="2034"/>
                    <a:pt x="2071" y="2182"/>
                    <a:pt x="2663" y="218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1"/>
            <p:cNvSpPr/>
            <p:nvPr/>
          </p:nvSpPr>
          <p:spPr>
            <a:xfrm>
              <a:off x="3191650" y="1140200"/>
              <a:ext cx="220925" cy="55475"/>
            </a:xfrm>
            <a:custGeom>
              <a:avLst/>
              <a:gdLst/>
              <a:ahLst/>
              <a:cxnLst/>
              <a:rect l="l" t="t" r="r" b="b"/>
              <a:pathLst>
                <a:path w="8837" h="2219" extrusionOk="0">
                  <a:moveTo>
                    <a:pt x="2626" y="2108"/>
                  </a:moveTo>
                  <a:cubicBezTo>
                    <a:pt x="5546" y="2182"/>
                    <a:pt x="8171" y="2219"/>
                    <a:pt x="8837" y="1886"/>
                  </a:cubicBezTo>
                  <a:lnTo>
                    <a:pt x="8800" y="1849"/>
                  </a:lnTo>
                  <a:cubicBezTo>
                    <a:pt x="8467" y="1775"/>
                    <a:pt x="7986" y="1738"/>
                    <a:pt x="7617" y="1738"/>
                  </a:cubicBezTo>
                  <a:cubicBezTo>
                    <a:pt x="7358" y="1442"/>
                    <a:pt x="6951" y="1257"/>
                    <a:pt x="6286" y="1257"/>
                  </a:cubicBezTo>
                  <a:cubicBezTo>
                    <a:pt x="4548" y="1257"/>
                    <a:pt x="3439" y="1294"/>
                    <a:pt x="1664" y="1368"/>
                  </a:cubicBezTo>
                  <a:cubicBezTo>
                    <a:pt x="1405" y="1036"/>
                    <a:pt x="962" y="481"/>
                    <a:pt x="703" y="148"/>
                  </a:cubicBezTo>
                  <a:cubicBezTo>
                    <a:pt x="407" y="0"/>
                    <a:pt x="148" y="0"/>
                    <a:pt x="1" y="111"/>
                  </a:cubicBezTo>
                  <a:cubicBezTo>
                    <a:pt x="112" y="481"/>
                    <a:pt x="296" y="1073"/>
                    <a:pt x="370" y="1442"/>
                  </a:cubicBezTo>
                  <a:lnTo>
                    <a:pt x="333" y="1479"/>
                  </a:lnTo>
                  <a:lnTo>
                    <a:pt x="333" y="1553"/>
                  </a:lnTo>
                  <a:cubicBezTo>
                    <a:pt x="296" y="1590"/>
                    <a:pt x="222" y="1627"/>
                    <a:pt x="148" y="1664"/>
                  </a:cubicBezTo>
                  <a:lnTo>
                    <a:pt x="148" y="1849"/>
                  </a:lnTo>
                  <a:cubicBezTo>
                    <a:pt x="703" y="1960"/>
                    <a:pt x="2034" y="2108"/>
                    <a:pt x="2626" y="2108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1"/>
            <p:cNvSpPr/>
            <p:nvPr/>
          </p:nvSpPr>
          <p:spPr>
            <a:xfrm>
              <a:off x="3351550" y="1166075"/>
              <a:ext cx="34225" cy="12050"/>
            </a:xfrm>
            <a:custGeom>
              <a:avLst/>
              <a:gdLst/>
              <a:ahLst/>
              <a:cxnLst/>
              <a:rect l="l" t="t" r="r" b="b"/>
              <a:pathLst>
                <a:path w="1369" h="482" extrusionOk="0">
                  <a:moveTo>
                    <a:pt x="1368" y="444"/>
                  </a:moveTo>
                  <a:cubicBezTo>
                    <a:pt x="1110" y="185"/>
                    <a:pt x="666" y="1"/>
                    <a:pt x="74" y="38"/>
                  </a:cubicBezTo>
                  <a:lnTo>
                    <a:pt x="1" y="38"/>
                  </a:lnTo>
                  <a:cubicBezTo>
                    <a:pt x="74" y="296"/>
                    <a:pt x="555" y="481"/>
                    <a:pt x="1036" y="481"/>
                  </a:cubicBezTo>
                  <a:cubicBezTo>
                    <a:pt x="1147" y="444"/>
                    <a:pt x="1295" y="444"/>
                    <a:pt x="1368" y="444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1"/>
            <p:cNvSpPr/>
            <p:nvPr/>
          </p:nvSpPr>
          <p:spPr>
            <a:xfrm>
              <a:off x="3185175" y="1179025"/>
              <a:ext cx="39775" cy="1875"/>
            </a:xfrm>
            <a:custGeom>
              <a:avLst/>
              <a:gdLst/>
              <a:ahLst/>
              <a:cxnLst/>
              <a:rect l="l" t="t" r="r" b="b"/>
              <a:pathLst>
                <a:path w="1591" h="75" extrusionOk="0">
                  <a:moveTo>
                    <a:pt x="814" y="0"/>
                  </a:moveTo>
                  <a:cubicBezTo>
                    <a:pt x="1295" y="0"/>
                    <a:pt x="1591" y="37"/>
                    <a:pt x="1591" y="37"/>
                  </a:cubicBezTo>
                  <a:cubicBezTo>
                    <a:pt x="1591" y="74"/>
                    <a:pt x="1221" y="74"/>
                    <a:pt x="814" y="74"/>
                  </a:cubicBezTo>
                  <a:cubicBezTo>
                    <a:pt x="371" y="74"/>
                    <a:pt x="38" y="37"/>
                    <a:pt x="38" y="37"/>
                  </a:cubicBezTo>
                  <a:cubicBezTo>
                    <a:pt x="1" y="37"/>
                    <a:pt x="371" y="0"/>
                    <a:pt x="81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1"/>
            <p:cNvSpPr/>
            <p:nvPr/>
          </p:nvSpPr>
          <p:spPr>
            <a:xfrm>
              <a:off x="3285925" y="1199350"/>
              <a:ext cx="7425" cy="7425"/>
            </a:xfrm>
            <a:custGeom>
              <a:avLst/>
              <a:gdLst/>
              <a:ahLst/>
              <a:cxnLst/>
              <a:rect l="l" t="t" r="r" b="b"/>
              <a:pathLst>
                <a:path w="297" h="297" extrusionOk="0">
                  <a:moveTo>
                    <a:pt x="148" y="1"/>
                  </a:moveTo>
                  <a:cubicBezTo>
                    <a:pt x="259" y="1"/>
                    <a:pt x="296" y="111"/>
                    <a:pt x="296" y="148"/>
                  </a:cubicBezTo>
                  <a:cubicBezTo>
                    <a:pt x="296" y="222"/>
                    <a:pt x="222" y="296"/>
                    <a:pt x="148" y="296"/>
                  </a:cubicBezTo>
                  <a:cubicBezTo>
                    <a:pt x="75" y="296"/>
                    <a:pt x="1" y="185"/>
                    <a:pt x="1" y="148"/>
                  </a:cubicBezTo>
                  <a:cubicBezTo>
                    <a:pt x="38" y="111"/>
                    <a:pt x="75" y="1"/>
                    <a:pt x="14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1"/>
            <p:cNvSpPr/>
            <p:nvPr/>
          </p:nvSpPr>
          <p:spPr>
            <a:xfrm>
              <a:off x="3280375" y="1191025"/>
              <a:ext cx="12050" cy="8350"/>
            </a:xfrm>
            <a:custGeom>
              <a:avLst/>
              <a:gdLst/>
              <a:ahLst/>
              <a:cxnLst/>
              <a:rect l="l" t="t" r="r" b="b"/>
              <a:pathLst>
                <a:path w="482" h="334" extrusionOk="0">
                  <a:moveTo>
                    <a:pt x="1" y="1"/>
                  </a:moveTo>
                  <a:lnTo>
                    <a:pt x="370" y="334"/>
                  </a:lnTo>
                  <a:lnTo>
                    <a:pt x="481" y="7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1"/>
            <p:cNvSpPr/>
            <p:nvPr/>
          </p:nvSpPr>
          <p:spPr>
            <a:xfrm>
              <a:off x="3234175" y="1184575"/>
              <a:ext cx="110000" cy="11100"/>
            </a:xfrm>
            <a:custGeom>
              <a:avLst/>
              <a:gdLst/>
              <a:ahLst/>
              <a:cxnLst/>
              <a:rect l="l" t="t" r="r" b="b"/>
              <a:pathLst>
                <a:path w="4400" h="444" extrusionOk="0">
                  <a:moveTo>
                    <a:pt x="2145" y="74"/>
                  </a:moveTo>
                  <a:cubicBezTo>
                    <a:pt x="3069" y="37"/>
                    <a:pt x="4400" y="0"/>
                    <a:pt x="4400" y="222"/>
                  </a:cubicBezTo>
                  <a:cubicBezTo>
                    <a:pt x="4400" y="259"/>
                    <a:pt x="1442" y="444"/>
                    <a:pt x="888" y="444"/>
                  </a:cubicBezTo>
                  <a:cubicBezTo>
                    <a:pt x="370" y="444"/>
                    <a:pt x="0" y="370"/>
                    <a:pt x="0" y="370"/>
                  </a:cubicBezTo>
                  <a:cubicBezTo>
                    <a:pt x="0" y="370"/>
                    <a:pt x="1294" y="148"/>
                    <a:pt x="2145" y="74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1"/>
            <p:cNvSpPr/>
            <p:nvPr/>
          </p:nvSpPr>
          <p:spPr>
            <a:xfrm>
              <a:off x="2219325" y="1128175"/>
              <a:ext cx="30525" cy="134050"/>
            </a:xfrm>
            <a:custGeom>
              <a:avLst/>
              <a:gdLst/>
              <a:ahLst/>
              <a:cxnLst/>
              <a:rect l="l" t="t" r="r" b="b"/>
              <a:pathLst>
                <a:path w="1221" h="5362" extrusionOk="0">
                  <a:moveTo>
                    <a:pt x="37" y="1"/>
                  </a:moveTo>
                  <a:cubicBezTo>
                    <a:pt x="0" y="1"/>
                    <a:pt x="0" y="1"/>
                    <a:pt x="0" y="38"/>
                  </a:cubicBezTo>
                  <a:lnTo>
                    <a:pt x="1146" y="5288"/>
                  </a:lnTo>
                  <a:cubicBezTo>
                    <a:pt x="1146" y="5362"/>
                    <a:pt x="1146" y="5362"/>
                    <a:pt x="1183" y="5362"/>
                  </a:cubicBezTo>
                  <a:cubicBezTo>
                    <a:pt x="1220" y="5288"/>
                    <a:pt x="1220" y="5288"/>
                    <a:pt x="1220" y="5251"/>
                  </a:cubicBezTo>
                  <a:lnTo>
                    <a:pt x="74" y="38"/>
                  </a:lnTo>
                  <a:cubicBezTo>
                    <a:pt x="74" y="1"/>
                    <a:pt x="74" y="1"/>
                    <a:pt x="3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1"/>
            <p:cNvSpPr/>
            <p:nvPr/>
          </p:nvSpPr>
          <p:spPr>
            <a:xfrm>
              <a:off x="2365350" y="1204900"/>
              <a:ext cx="535175" cy="18500"/>
            </a:xfrm>
            <a:custGeom>
              <a:avLst/>
              <a:gdLst/>
              <a:ahLst/>
              <a:cxnLst/>
              <a:rect l="l" t="t" r="r" b="b"/>
              <a:pathLst>
                <a:path w="21407" h="740" extrusionOk="0">
                  <a:moveTo>
                    <a:pt x="1221" y="148"/>
                  </a:moveTo>
                  <a:lnTo>
                    <a:pt x="1221" y="296"/>
                  </a:lnTo>
                  <a:lnTo>
                    <a:pt x="149" y="296"/>
                  </a:lnTo>
                  <a:lnTo>
                    <a:pt x="149" y="148"/>
                  </a:lnTo>
                  <a:close/>
                  <a:moveTo>
                    <a:pt x="2404" y="148"/>
                  </a:moveTo>
                  <a:lnTo>
                    <a:pt x="2404" y="296"/>
                  </a:lnTo>
                  <a:lnTo>
                    <a:pt x="1369" y="296"/>
                  </a:lnTo>
                  <a:lnTo>
                    <a:pt x="1369" y="148"/>
                  </a:lnTo>
                  <a:close/>
                  <a:moveTo>
                    <a:pt x="3587" y="148"/>
                  </a:moveTo>
                  <a:lnTo>
                    <a:pt x="3587" y="296"/>
                  </a:lnTo>
                  <a:lnTo>
                    <a:pt x="2515" y="296"/>
                  </a:lnTo>
                  <a:lnTo>
                    <a:pt x="2515" y="148"/>
                  </a:lnTo>
                  <a:close/>
                  <a:moveTo>
                    <a:pt x="4696" y="148"/>
                  </a:moveTo>
                  <a:lnTo>
                    <a:pt x="4696" y="296"/>
                  </a:lnTo>
                  <a:lnTo>
                    <a:pt x="3698" y="296"/>
                  </a:lnTo>
                  <a:lnTo>
                    <a:pt x="3698" y="148"/>
                  </a:lnTo>
                  <a:close/>
                  <a:moveTo>
                    <a:pt x="5842" y="148"/>
                  </a:moveTo>
                  <a:lnTo>
                    <a:pt x="5842" y="296"/>
                  </a:lnTo>
                  <a:lnTo>
                    <a:pt x="4770" y="296"/>
                  </a:lnTo>
                  <a:lnTo>
                    <a:pt x="4770" y="148"/>
                  </a:lnTo>
                  <a:close/>
                  <a:moveTo>
                    <a:pt x="7025" y="148"/>
                  </a:moveTo>
                  <a:lnTo>
                    <a:pt x="7025" y="296"/>
                  </a:lnTo>
                  <a:lnTo>
                    <a:pt x="5990" y="296"/>
                  </a:lnTo>
                  <a:lnTo>
                    <a:pt x="5990" y="148"/>
                  </a:lnTo>
                  <a:close/>
                  <a:moveTo>
                    <a:pt x="8208" y="148"/>
                  </a:moveTo>
                  <a:lnTo>
                    <a:pt x="8208" y="296"/>
                  </a:lnTo>
                  <a:lnTo>
                    <a:pt x="7136" y="296"/>
                  </a:lnTo>
                  <a:lnTo>
                    <a:pt x="7136" y="148"/>
                  </a:lnTo>
                  <a:close/>
                  <a:moveTo>
                    <a:pt x="9391" y="148"/>
                  </a:moveTo>
                  <a:lnTo>
                    <a:pt x="9391" y="296"/>
                  </a:lnTo>
                  <a:lnTo>
                    <a:pt x="8319" y="296"/>
                  </a:lnTo>
                  <a:lnTo>
                    <a:pt x="8319" y="148"/>
                  </a:lnTo>
                  <a:close/>
                  <a:moveTo>
                    <a:pt x="10463" y="148"/>
                  </a:moveTo>
                  <a:lnTo>
                    <a:pt x="10463" y="296"/>
                  </a:lnTo>
                  <a:lnTo>
                    <a:pt x="9502" y="296"/>
                  </a:lnTo>
                  <a:lnTo>
                    <a:pt x="9502" y="148"/>
                  </a:lnTo>
                  <a:close/>
                  <a:moveTo>
                    <a:pt x="11647" y="148"/>
                  </a:moveTo>
                  <a:lnTo>
                    <a:pt x="11647" y="296"/>
                  </a:lnTo>
                  <a:lnTo>
                    <a:pt x="10611" y="296"/>
                  </a:lnTo>
                  <a:lnTo>
                    <a:pt x="10611" y="148"/>
                  </a:lnTo>
                  <a:close/>
                  <a:moveTo>
                    <a:pt x="12830" y="148"/>
                  </a:moveTo>
                  <a:lnTo>
                    <a:pt x="12830" y="296"/>
                  </a:lnTo>
                  <a:lnTo>
                    <a:pt x="11757" y="296"/>
                  </a:lnTo>
                  <a:lnTo>
                    <a:pt x="11757" y="148"/>
                  </a:lnTo>
                  <a:close/>
                  <a:moveTo>
                    <a:pt x="14013" y="148"/>
                  </a:moveTo>
                  <a:lnTo>
                    <a:pt x="14013" y="296"/>
                  </a:lnTo>
                  <a:lnTo>
                    <a:pt x="12941" y="296"/>
                  </a:lnTo>
                  <a:lnTo>
                    <a:pt x="12941" y="148"/>
                  </a:lnTo>
                  <a:close/>
                  <a:moveTo>
                    <a:pt x="15085" y="148"/>
                  </a:moveTo>
                  <a:lnTo>
                    <a:pt x="15085" y="296"/>
                  </a:lnTo>
                  <a:lnTo>
                    <a:pt x="14087" y="296"/>
                  </a:lnTo>
                  <a:lnTo>
                    <a:pt x="14087" y="148"/>
                  </a:lnTo>
                  <a:close/>
                  <a:moveTo>
                    <a:pt x="16268" y="148"/>
                  </a:moveTo>
                  <a:lnTo>
                    <a:pt x="16268" y="296"/>
                  </a:lnTo>
                  <a:lnTo>
                    <a:pt x="15233" y="296"/>
                  </a:lnTo>
                  <a:lnTo>
                    <a:pt x="15233" y="148"/>
                  </a:lnTo>
                  <a:close/>
                  <a:moveTo>
                    <a:pt x="17451" y="148"/>
                  </a:moveTo>
                  <a:lnTo>
                    <a:pt x="17451" y="296"/>
                  </a:lnTo>
                  <a:lnTo>
                    <a:pt x="16379" y="296"/>
                  </a:lnTo>
                  <a:lnTo>
                    <a:pt x="16379" y="148"/>
                  </a:lnTo>
                  <a:close/>
                  <a:moveTo>
                    <a:pt x="18634" y="148"/>
                  </a:moveTo>
                  <a:lnTo>
                    <a:pt x="18634" y="296"/>
                  </a:lnTo>
                  <a:lnTo>
                    <a:pt x="17562" y="296"/>
                  </a:lnTo>
                  <a:lnTo>
                    <a:pt x="17562" y="148"/>
                  </a:lnTo>
                  <a:close/>
                  <a:moveTo>
                    <a:pt x="19780" y="148"/>
                  </a:moveTo>
                  <a:lnTo>
                    <a:pt x="19780" y="296"/>
                  </a:lnTo>
                  <a:lnTo>
                    <a:pt x="18708" y="296"/>
                  </a:lnTo>
                  <a:lnTo>
                    <a:pt x="18708" y="148"/>
                  </a:lnTo>
                  <a:close/>
                  <a:moveTo>
                    <a:pt x="20889" y="148"/>
                  </a:moveTo>
                  <a:lnTo>
                    <a:pt x="20889" y="296"/>
                  </a:lnTo>
                  <a:lnTo>
                    <a:pt x="19928" y="296"/>
                  </a:lnTo>
                  <a:lnTo>
                    <a:pt x="19928" y="148"/>
                  </a:lnTo>
                  <a:close/>
                  <a:moveTo>
                    <a:pt x="1221" y="370"/>
                  </a:moveTo>
                  <a:lnTo>
                    <a:pt x="1221" y="518"/>
                  </a:lnTo>
                  <a:lnTo>
                    <a:pt x="149" y="518"/>
                  </a:lnTo>
                  <a:lnTo>
                    <a:pt x="149" y="370"/>
                  </a:lnTo>
                  <a:close/>
                  <a:moveTo>
                    <a:pt x="2404" y="370"/>
                  </a:moveTo>
                  <a:lnTo>
                    <a:pt x="2404" y="518"/>
                  </a:lnTo>
                  <a:lnTo>
                    <a:pt x="1369" y="518"/>
                  </a:lnTo>
                  <a:lnTo>
                    <a:pt x="1369" y="370"/>
                  </a:lnTo>
                  <a:close/>
                  <a:moveTo>
                    <a:pt x="3587" y="370"/>
                  </a:moveTo>
                  <a:lnTo>
                    <a:pt x="3587" y="518"/>
                  </a:lnTo>
                  <a:lnTo>
                    <a:pt x="2515" y="518"/>
                  </a:lnTo>
                  <a:lnTo>
                    <a:pt x="2515" y="370"/>
                  </a:lnTo>
                  <a:close/>
                  <a:moveTo>
                    <a:pt x="4696" y="370"/>
                  </a:moveTo>
                  <a:lnTo>
                    <a:pt x="4696" y="518"/>
                  </a:lnTo>
                  <a:lnTo>
                    <a:pt x="3698" y="518"/>
                  </a:lnTo>
                  <a:lnTo>
                    <a:pt x="3698" y="370"/>
                  </a:lnTo>
                  <a:close/>
                  <a:moveTo>
                    <a:pt x="5842" y="370"/>
                  </a:moveTo>
                  <a:lnTo>
                    <a:pt x="5842" y="518"/>
                  </a:lnTo>
                  <a:lnTo>
                    <a:pt x="4770" y="518"/>
                  </a:lnTo>
                  <a:lnTo>
                    <a:pt x="4770" y="370"/>
                  </a:lnTo>
                  <a:close/>
                  <a:moveTo>
                    <a:pt x="7025" y="370"/>
                  </a:moveTo>
                  <a:lnTo>
                    <a:pt x="7025" y="518"/>
                  </a:lnTo>
                  <a:lnTo>
                    <a:pt x="5990" y="518"/>
                  </a:lnTo>
                  <a:lnTo>
                    <a:pt x="5990" y="370"/>
                  </a:lnTo>
                  <a:close/>
                  <a:moveTo>
                    <a:pt x="8208" y="370"/>
                  </a:moveTo>
                  <a:lnTo>
                    <a:pt x="8208" y="518"/>
                  </a:lnTo>
                  <a:lnTo>
                    <a:pt x="7136" y="518"/>
                  </a:lnTo>
                  <a:lnTo>
                    <a:pt x="7136" y="370"/>
                  </a:lnTo>
                  <a:close/>
                  <a:moveTo>
                    <a:pt x="9391" y="370"/>
                  </a:moveTo>
                  <a:lnTo>
                    <a:pt x="9391" y="518"/>
                  </a:lnTo>
                  <a:lnTo>
                    <a:pt x="8319" y="518"/>
                  </a:lnTo>
                  <a:lnTo>
                    <a:pt x="8319" y="370"/>
                  </a:lnTo>
                  <a:close/>
                  <a:moveTo>
                    <a:pt x="10463" y="370"/>
                  </a:moveTo>
                  <a:lnTo>
                    <a:pt x="10463" y="518"/>
                  </a:lnTo>
                  <a:lnTo>
                    <a:pt x="9502" y="518"/>
                  </a:lnTo>
                  <a:lnTo>
                    <a:pt x="9502" y="370"/>
                  </a:lnTo>
                  <a:close/>
                  <a:moveTo>
                    <a:pt x="11647" y="370"/>
                  </a:moveTo>
                  <a:lnTo>
                    <a:pt x="11647" y="518"/>
                  </a:lnTo>
                  <a:lnTo>
                    <a:pt x="10611" y="518"/>
                  </a:lnTo>
                  <a:lnTo>
                    <a:pt x="10611" y="370"/>
                  </a:lnTo>
                  <a:close/>
                  <a:moveTo>
                    <a:pt x="12830" y="370"/>
                  </a:moveTo>
                  <a:lnTo>
                    <a:pt x="12830" y="518"/>
                  </a:lnTo>
                  <a:lnTo>
                    <a:pt x="11757" y="518"/>
                  </a:lnTo>
                  <a:lnTo>
                    <a:pt x="11757" y="370"/>
                  </a:lnTo>
                  <a:close/>
                  <a:moveTo>
                    <a:pt x="14013" y="370"/>
                  </a:moveTo>
                  <a:lnTo>
                    <a:pt x="14013" y="518"/>
                  </a:lnTo>
                  <a:lnTo>
                    <a:pt x="12941" y="518"/>
                  </a:lnTo>
                  <a:lnTo>
                    <a:pt x="12941" y="370"/>
                  </a:lnTo>
                  <a:close/>
                  <a:moveTo>
                    <a:pt x="15085" y="370"/>
                  </a:moveTo>
                  <a:lnTo>
                    <a:pt x="15085" y="518"/>
                  </a:lnTo>
                  <a:lnTo>
                    <a:pt x="14087" y="518"/>
                  </a:lnTo>
                  <a:lnTo>
                    <a:pt x="14087" y="370"/>
                  </a:lnTo>
                  <a:close/>
                  <a:moveTo>
                    <a:pt x="16268" y="370"/>
                  </a:moveTo>
                  <a:lnTo>
                    <a:pt x="16268" y="518"/>
                  </a:lnTo>
                  <a:lnTo>
                    <a:pt x="15233" y="518"/>
                  </a:lnTo>
                  <a:lnTo>
                    <a:pt x="15233" y="370"/>
                  </a:lnTo>
                  <a:close/>
                  <a:moveTo>
                    <a:pt x="17451" y="370"/>
                  </a:moveTo>
                  <a:lnTo>
                    <a:pt x="17451" y="518"/>
                  </a:lnTo>
                  <a:lnTo>
                    <a:pt x="16379" y="518"/>
                  </a:lnTo>
                  <a:lnTo>
                    <a:pt x="16379" y="370"/>
                  </a:lnTo>
                  <a:close/>
                  <a:moveTo>
                    <a:pt x="18634" y="370"/>
                  </a:moveTo>
                  <a:lnTo>
                    <a:pt x="18634" y="518"/>
                  </a:lnTo>
                  <a:lnTo>
                    <a:pt x="17562" y="518"/>
                  </a:lnTo>
                  <a:lnTo>
                    <a:pt x="17562" y="370"/>
                  </a:lnTo>
                  <a:close/>
                  <a:moveTo>
                    <a:pt x="19780" y="370"/>
                  </a:moveTo>
                  <a:lnTo>
                    <a:pt x="19780" y="518"/>
                  </a:lnTo>
                  <a:lnTo>
                    <a:pt x="18708" y="518"/>
                  </a:lnTo>
                  <a:lnTo>
                    <a:pt x="18708" y="370"/>
                  </a:lnTo>
                  <a:close/>
                  <a:moveTo>
                    <a:pt x="20889" y="370"/>
                  </a:moveTo>
                  <a:lnTo>
                    <a:pt x="20889" y="518"/>
                  </a:lnTo>
                  <a:lnTo>
                    <a:pt x="19928" y="518"/>
                  </a:lnTo>
                  <a:lnTo>
                    <a:pt x="19928" y="370"/>
                  </a:lnTo>
                  <a:close/>
                  <a:moveTo>
                    <a:pt x="1221" y="629"/>
                  </a:moveTo>
                  <a:lnTo>
                    <a:pt x="1221" y="703"/>
                  </a:lnTo>
                  <a:lnTo>
                    <a:pt x="149" y="703"/>
                  </a:lnTo>
                  <a:lnTo>
                    <a:pt x="149" y="629"/>
                  </a:lnTo>
                  <a:close/>
                  <a:moveTo>
                    <a:pt x="2404" y="629"/>
                  </a:moveTo>
                  <a:lnTo>
                    <a:pt x="2404" y="703"/>
                  </a:lnTo>
                  <a:lnTo>
                    <a:pt x="1369" y="703"/>
                  </a:lnTo>
                  <a:lnTo>
                    <a:pt x="1369" y="629"/>
                  </a:lnTo>
                  <a:close/>
                  <a:moveTo>
                    <a:pt x="3587" y="629"/>
                  </a:moveTo>
                  <a:lnTo>
                    <a:pt x="3587" y="703"/>
                  </a:lnTo>
                  <a:lnTo>
                    <a:pt x="2515" y="703"/>
                  </a:lnTo>
                  <a:lnTo>
                    <a:pt x="2515" y="629"/>
                  </a:lnTo>
                  <a:close/>
                  <a:moveTo>
                    <a:pt x="4696" y="629"/>
                  </a:moveTo>
                  <a:lnTo>
                    <a:pt x="4696" y="703"/>
                  </a:lnTo>
                  <a:lnTo>
                    <a:pt x="3698" y="703"/>
                  </a:lnTo>
                  <a:lnTo>
                    <a:pt x="3698" y="629"/>
                  </a:lnTo>
                  <a:close/>
                  <a:moveTo>
                    <a:pt x="5842" y="629"/>
                  </a:moveTo>
                  <a:lnTo>
                    <a:pt x="5842" y="703"/>
                  </a:lnTo>
                  <a:lnTo>
                    <a:pt x="4770" y="703"/>
                  </a:lnTo>
                  <a:lnTo>
                    <a:pt x="4770" y="629"/>
                  </a:lnTo>
                  <a:close/>
                  <a:moveTo>
                    <a:pt x="7025" y="629"/>
                  </a:moveTo>
                  <a:lnTo>
                    <a:pt x="7025" y="703"/>
                  </a:lnTo>
                  <a:lnTo>
                    <a:pt x="5990" y="703"/>
                  </a:lnTo>
                  <a:lnTo>
                    <a:pt x="5990" y="629"/>
                  </a:lnTo>
                  <a:close/>
                  <a:moveTo>
                    <a:pt x="8208" y="629"/>
                  </a:moveTo>
                  <a:lnTo>
                    <a:pt x="8208" y="703"/>
                  </a:lnTo>
                  <a:lnTo>
                    <a:pt x="7136" y="703"/>
                  </a:lnTo>
                  <a:lnTo>
                    <a:pt x="7136" y="629"/>
                  </a:lnTo>
                  <a:close/>
                  <a:moveTo>
                    <a:pt x="9391" y="629"/>
                  </a:moveTo>
                  <a:lnTo>
                    <a:pt x="9391" y="703"/>
                  </a:lnTo>
                  <a:lnTo>
                    <a:pt x="8319" y="703"/>
                  </a:lnTo>
                  <a:lnTo>
                    <a:pt x="8319" y="629"/>
                  </a:lnTo>
                  <a:close/>
                  <a:moveTo>
                    <a:pt x="10463" y="629"/>
                  </a:moveTo>
                  <a:lnTo>
                    <a:pt x="10463" y="703"/>
                  </a:lnTo>
                  <a:lnTo>
                    <a:pt x="9502" y="703"/>
                  </a:lnTo>
                  <a:lnTo>
                    <a:pt x="9502" y="629"/>
                  </a:lnTo>
                  <a:close/>
                  <a:moveTo>
                    <a:pt x="11647" y="629"/>
                  </a:moveTo>
                  <a:lnTo>
                    <a:pt x="11647" y="703"/>
                  </a:lnTo>
                  <a:lnTo>
                    <a:pt x="10611" y="703"/>
                  </a:lnTo>
                  <a:lnTo>
                    <a:pt x="10611" y="629"/>
                  </a:lnTo>
                  <a:close/>
                  <a:moveTo>
                    <a:pt x="12830" y="629"/>
                  </a:moveTo>
                  <a:lnTo>
                    <a:pt x="12830" y="703"/>
                  </a:lnTo>
                  <a:lnTo>
                    <a:pt x="11757" y="703"/>
                  </a:lnTo>
                  <a:lnTo>
                    <a:pt x="11757" y="629"/>
                  </a:lnTo>
                  <a:close/>
                  <a:moveTo>
                    <a:pt x="14013" y="629"/>
                  </a:moveTo>
                  <a:lnTo>
                    <a:pt x="14013" y="703"/>
                  </a:lnTo>
                  <a:lnTo>
                    <a:pt x="12941" y="703"/>
                  </a:lnTo>
                  <a:lnTo>
                    <a:pt x="12941" y="629"/>
                  </a:lnTo>
                  <a:close/>
                  <a:moveTo>
                    <a:pt x="15085" y="629"/>
                  </a:moveTo>
                  <a:lnTo>
                    <a:pt x="15085" y="703"/>
                  </a:lnTo>
                  <a:lnTo>
                    <a:pt x="14087" y="703"/>
                  </a:lnTo>
                  <a:lnTo>
                    <a:pt x="14087" y="629"/>
                  </a:lnTo>
                  <a:close/>
                  <a:moveTo>
                    <a:pt x="16268" y="629"/>
                  </a:moveTo>
                  <a:lnTo>
                    <a:pt x="16268" y="703"/>
                  </a:lnTo>
                  <a:lnTo>
                    <a:pt x="15233" y="703"/>
                  </a:lnTo>
                  <a:lnTo>
                    <a:pt x="15233" y="629"/>
                  </a:lnTo>
                  <a:close/>
                  <a:moveTo>
                    <a:pt x="17451" y="629"/>
                  </a:moveTo>
                  <a:lnTo>
                    <a:pt x="17451" y="703"/>
                  </a:lnTo>
                  <a:lnTo>
                    <a:pt x="16379" y="703"/>
                  </a:lnTo>
                  <a:lnTo>
                    <a:pt x="16379" y="629"/>
                  </a:lnTo>
                  <a:close/>
                  <a:moveTo>
                    <a:pt x="18634" y="629"/>
                  </a:moveTo>
                  <a:lnTo>
                    <a:pt x="18634" y="703"/>
                  </a:lnTo>
                  <a:lnTo>
                    <a:pt x="17562" y="703"/>
                  </a:lnTo>
                  <a:lnTo>
                    <a:pt x="17562" y="629"/>
                  </a:lnTo>
                  <a:close/>
                  <a:moveTo>
                    <a:pt x="19780" y="629"/>
                  </a:moveTo>
                  <a:lnTo>
                    <a:pt x="19780" y="703"/>
                  </a:lnTo>
                  <a:lnTo>
                    <a:pt x="18708" y="703"/>
                  </a:lnTo>
                  <a:lnTo>
                    <a:pt x="18708" y="629"/>
                  </a:lnTo>
                  <a:close/>
                  <a:moveTo>
                    <a:pt x="20889" y="629"/>
                  </a:moveTo>
                  <a:lnTo>
                    <a:pt x="20889" y="703"/>
                  </a:lnTo>
                  <a:lnTo>
                    <a:pt x="19928" y="703"/>
                  </a:lnTo>
                  <a:lnTo>
                    <a:pt x="19928" y="629"/>
                  </a:lnTo>
                  <a:close/>
                  <a:moveTo>
                    <a:pt x="1" y="0"/>
                  </a:moveTo>
                  <a:lnTo>
                    <a:pt x="1" y="740"/>
                  </a:lnTo>
                  <a:lnTo>
                    <a:pt x="21407" y="740"/>
                  </a:lnTo>
                  <a:lnTo>
                    <a:pt x="2140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1"/>
            <p:cNvSpPr/>
            <p:nvPr/>
          </p:nvSpPr>
          <p:spPr>
            <a:xfrm>
              <a:off x="5072550" y="1116175"/>
              <a:ext cx="148825" cy="146975"/>
            </a:xfrm>
            <a:custGeom>
              <a:avLst/>
              <a:gdLst/>
              <a:ahLst/>
              <a:cxnLst/>
              <a:rect l="l" t="t" r="r" b="b"/>
              <a:pathLst>
                <a:path w="5953" h="5879" extrusionOk="0">
                  <a:moveTo>
                    <a:pt x="37" y="0"/>
                  </a:moveTo>
                  <a:cubicBezTo>
                    <a:pt x="37" y="0"/>
                    <a:pt x="0" y="0"/>
                    <a:pt x="0" y="37"/>
                  </a:cubicBezTo>
                  <a:lnTo>
                    <a:pt x="0" y="5842"/>
                  </a:lnTo>
                  <a:cubicBezTo>
                    <a:pt x="0" y="5842"/>
                    <a:pt x="0" y="5879"/>
                    <a:pt x="37" y="5879"/>
                  </a:cubicBezTo>
                  <a:cubicBezTo>
                    <a:pt x="111" y="5879"/>
                    <a:pt x="111" y="5879"/>
                    <a:pt x="111" y="5842"/>
                  </a:cubicBezTo>
                  <a:lnTo>
                    <a:pt x="111" y="37"/>
                  </a:lnTo>
                  <a:cubicBezTo>
                    <a:pt x="111" y="37"/>
                    <a:pt x="111" y="0"/>
                    <a:pt x="37" y="0"/>
                  </a:cubicBezTo>
                  <a:close/>
                  <a:moveTo>
                    <a:pt x="2958" y="0"/>
                  </a:moveTo>
                  <a:cubicBezTo>
                    <a:pt x="2958" y="0"/>
                    <a:pt x="2921" y="0"/>
                    <a:pt x="2921" y="37"/>
                  </a:cubicBezTo>
                  <a:lnTo>
                    <a:pt x="2921" y="5842"/>
                  </a:lnTo>
                  <a:cubicBezTo>
                    <a:pt x="2921" y="5842"/>
                    <a:pt x="2921" y="5879"/>
                    <a:pt x="2958" y="5879"/>
                  </a:cubicBezTo>
                  <a:cubicBezTo>
                    <a:pt x="2995" y="5879"/>
                    <a:pt x="3069" y="5879"/>
                    <a:pt x="2995" y="5842"/>
                  </a:cubicBezTo>
                  <a:lnTo>
                    <a:pt x="2995" y="37"/>
                  </a:lnTo>
                  <a:lnTo>
                    <a:pt x="2958" y="0"/>
                  </a:lnTo>
                  <a:close/>
                  <a:moveTo>
                    <a:pt x="5878" y="0"/>
                  </a:moveTo>
                  <a:cubicBezTo>
                    <a:pt x="5878" y="0"/>
                    <a:pt x="5841" y="0"/>
                    <a:pt x="5841" y="37"/>
                  </a:cubicBezTo>
                  <a:lnTo>
                    <a:pt x="5841" y="5842"/>
                  </a:lnTo>
                  <a:cubicBezTo>
                    <a:pt x="5841" y="5842"/>
                    <a:pt x="5841" y="5879"/>
                    <a:pt x="5878" y="5879"/>
                  </a:cubicBezTo>
                  <a:cubicBezTo>
                    <a:pt x="5915" y="5879"/>
                    <a:pt x="5952" y="5879"/>
                    <a:pt x="5915" y="5842"/>
                  </a:cubicBezTo>
                  <a:lnTo>
                    <a:pt x="5915" y="37"/>
                  </a:lnTo>
                  <a:cubicBezTo>
                    <a:pt x="5915" y="37"/>
                    <a:pt x="5915" y="0"/>
                    <a:pt x="587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1"/>
            <p:cNvSpPr/>
            <p:nvPr/>
          </p:nvSpPr>
          <p:spPr>
            <a:xfrm>
              <a:off x="4336825" y="1208600"/>
              <a:ext cx="239400" cy="199650"/>
            </a:xfrm>
            <a:custGeom>
              <a:avLst/>
              <a:gdLst/>
              <a:ahLst/>
              <a:cxnLst/>
              <a:rect l="l" t="t" r="r" b="b"/>
              <a:pathLst>
                <a:path w="9576" h="7986" extrusionOk="0">
                  <a:moveTo>
                    <a:pt x="0" y="0"/>
                  </a:moveTo>
                  <a:lnTo>
                    <a:pt x="9576" y="0"/>
                  </a:lnTo>
                  <a:lnTo>
                    <a:pt x="9576" y="7986"/>
                  </a:lnTo>
                  <a:lnTo>
                    <a:pt x="0" y="7986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1"/>
            <p:cNvSpPr/>
            <p:nvPr/>
          </p:nvSpPr>
          <p:spPr>
            <a:xfrm>
              <a:off x="3067800" y="1208600"/>
              <a:ext cx="239400" cy="199650"/>
            </a:xfrm>
            <a:custGeom>
              <a:avLst/>
              <a:gdLst/>
              <a:ahLst/>
              <a:cxnLst/>
              <a:rect l="l" t="t" r="r" b="b"/>
              <a:pathLst>
                <a:path w="9576" h="7986" extrusionOk="0">
                  <a:moveTo>
                    <a:pt x="1" y="0"/>
                  </a:moveTo>
                  <a:lnTo>
                    <a:pt x="9576" y="0"/>
                  </a:lnTo>
                  <a:lnTo>
                    <a:pt x="9576" y="7986"/>
                  </a:lnTo>
                  <a:lnTo>
                    <a:pt x="1" y="7986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1"/>
            <p:cNvSpPr/>
            <p:nvPr/>
          </p:nvSpPr>
          <p:spPr>
            <a:xfrm>
              <a:off x="4351600" y="1208600"/>
              <a:ext cx="207075" cy="39750"/>
            </a:xfrm>
            <a:custGeom>
              <a:avLst/>
              <a:gdLst/>
              <a:ahLst/>
              <a:cxnLst/>
              <a:rect l="l" t="t" r="r" b="b"/>
              <a:pathLst>
                <a:path w="8283" h="1590" extrusionOk="0">
                  <a:moveTo>
                    <a:pt x="1" y="0"/>
                  </a:moveTo>
                  <a:lnTo>
                    <a:pt x="8282" y="0"/>
                  </a:lnTo>
                  <a:lnTo>
                    <a:pt x="8282" y="1590"/>
                  </a:lnTo>
                  <a:lnTo>
                    <a:pt x="1" y="159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1"/>
            <p:cNvSpPr/>
            <p:nvPr/>
          </p:nvSpPr>
          <p:spPr>
            <a:xfrm>
              <a:off x="3081675" y="1208600"/>
              <a:ext cx="201500" cy="39750"/>
            </a:xfrm>
            <a:custGeom>
              <a:avLst/>
              <a:gdLst/>
              <a:ahLst/>
              <a:cxnLst/>
              <a:rect l="l" t="t" r="r" b="b"/>
              <a:pathLst>
                <a:path w="8060" h="1590" extrusionOk="0">
                  <a:moveTo>
                    <a:pt x="0" y="0"/>
                  </a:moveTo>
                  <a:lnTo>
                    <a:pt x="8060" y="0"/>
                  </a:lnTo>
                  <a:lnTo>
                    <a:pt x="8060" y="1590"/>
                  </a:lnTo>
                  <a:lnTo>
                    <a:pt x="0" y="159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1"/>
            <p:cNvSpPr/>
            <p:nvPr/>
          </p:nvSpPr>
          <p:spPr>
            <a:xfrm>
              <a:off x="4096500" y="1190100"/>
              <a:ext cx="1129500" cy="36075"/>
            </a:xfrm>
            <a:custGeom>
              <a:avLst/>
              <a:gdLst/>
              <a:ahLst/>
              <a:cxnLst/>
              <a:rect l="l" t="t" r="r" b="b"/>
              <a:pathLst>
                <a:path w="45180" h="1443" extrusionOk="0">
                  <a:moveTo>
                    <a:pt x="1147" y="112"/>
                  </a:moveTo>
                  <a:lnTo>
                    <a:pt x="1147" y="223"/>
                  </a:lnTo>
                  <a:lnTo>
                    <a:pt x="149" y="223"/>
                  </a:lnTo>
                  <a:lnTo>
                    <a:pt x="149" y="112"/>
                  </a:lnTo>
                  <a:close/>
                  <a:moveTo>
                    <a:pt x="2293" y="112"/>
                  </a:moveTo>
                  <a:lnTo>
                    <a:pt x="2293" y="223"/>
                  </a:lnTo>
                  <a:lnTo>
                    <a:pt x="1295" y="223"/>
                  </a:lnTo>
                  <a:lnTo>
                    <a:pt x="1295" y="112"/>
                  </a:lnTo>
                  <a:close/>
                  <a:moveTo>
                    <a:pt x="3402" y="112"/>
                  </a:moveTo>
                  <a:lnTo>
                    <a:pt x="3402" y="223"/>
                  </a:lnTo>
                  <a:lnTo>
                    <a:pt x="2404" y="223"/>
                  </a:lnTo>
                  <a:lnTo>
                    <a:pt x="2404" y="112"/>
                  </a:lnTo>
                  <a:close/>
                  <a:moveTo>
                    <a:pt x="4474" y="112"/>
                  </a:moveTo>
                  <a:lnTo>
                    <a:pt x="4474" y="223"/>
                  </a:lnTo>
                  <a:lnTo>
                    <a:pt x="3550" y="223"/>
                  </a:lnTo>
                  <a:lnTo>
                    <a:pt x="3550" y="112"/>
                  </a:lnTo>
                  <a:close/>
                  <a:moveTo>
                    <a:pt x="5620" y="112"/>
                  </a:moveTo>
                  <a:lnTo>
                    <a:pt x="5620" y="223"/>
                  </a:lnTo>
                  <a:lnTo>
                    <a:pt x="4622" y="223"/>
                  </a:lnTo>
                  <a:lnTo>
                    <a:pt x="4622" y="112"/>
                  </a:lnTo>
                  <a:close/>
                  <a:moveTo>
                    <a:pt x="6730" y="112"/>
                  </a:moveTo>
                  <a:lnTo>
                    <a:pt x="6730" y="223"/>
                  </a:lnTo>
                  <a:lnTo>
                    <a:pt x="5731" y="223"/>
                  </a:lnTo>
                  <a:lnTo>
                    <a:pt x="5731" y="112"/>
                  </a:lnTo>
                  <a:close/>
                  <a:moveTo>
                    <a:pt x="7876" y="112"/>
                  </a:moveTo>
                  <a:lnTo>
                    <a:pt x="7876" y="223"/>
                  </a:lnTo>
                  <a:lnTo>
                    <a:pt x="6877" y="223"/>
                  </a:lnTo>
                  <a:lnTo>
                    <a:pt x="6877" y="112"/>
                  </a:lnTo>
                  <a:close/>
                  <a:moveTo>
                    <a:pt x="9022" y="112"/>
                  </a:moveTo>
                  <a:lnTo>
                    <a:pt x="9022" y="223"/>
                  </a:lnTo>
                  <a:lnTo>
                    <a:pt x="7987" y="223"/>
                  </a:lnTo>
                  <a:lnTo>
                    <a:pt x="7987" y="112"/>
                  </a:lnTo>
                  <a:close/>
                  <a:moveTo>
                    <a:pt x="10057" y="112"/>
                  </a:moveTo>
                  <a:lnTo>
                    <a:pt x="10057" y="223"/>
                  </a:lnTo>
                  <a:lnTo>
                    <a:pt x="9133" y="223"/>
                  </a:lnTo>
                  <a:lnTo>
                    <a:pt x="9133" y="112"/>
                  </a:lnTo>
                  <a:close/>
                  <a:moveTo>
                    <a:pt x="20002" y="112"/>
                  </a:moveTo>
                  <a:lnTo>
                    <a:pt x="20002" y="223"/>
                  </a:lnTo>
                  <a:lnTo>
                    <a:pt x="18930" y="223"/>
                  </a:lnTo>
                  <a:lnTo>
                    <a:pt x="18930" y="112"/>
                  </a:lnTo>
                  <a:close/>
                  <a:moveTo>
                    <a:pt x="21222" y="112"/>
                  </a:moveTo>
                  <a:lnTo>
                    <a:pt x="21222" y="223"/>
                  </a:lnTo>
                  <a:lnTo>
                    <a:pt x="20150" y="223"/>
                  </a:lnTo>
                  <a:lnTo>
                    <a:pt x="20150" y="112"/>
                  </a:lnTo>
                  <a:close/>
                  <a:moveTo>
                    <a:pt x="22405" y="112"/>
                  </a:moveTo>
                  <a:lnTo>
                    <a:pt x="22405" y="223"/>
                  </a:lnTo>
                  <a:lnTo>
                    <a:pt x="21333" y="223"/>
                  </a:lnTo>
                  <a:lnTo>
                    <a:pt x="21333" y="112"/>
                  </a:lnTo>
                  <a:close/>
                  <a:moveTo>
                    <a:pt x="23625" y="112"/>
                  </a:moveTo>
                  <a:lnTo>
                    <a:pt x="23625" y="223"/>
                  </a:lnTo>
                  <a:lnTo>
                    <a:pt x="22553" y="223"/>
                  </a:lnTo>
                  <a:lnTo>
                    <a:pt x="22553" y="112"/>
                  </a:lnTo>
                  <a:close/>
                  <a:moveTo>
                    <a:pt x="24771" y="112"/>
                  </a:moveTo>
                  <a:lnTo>
                    <a:pt x="24771" y="223"/>
                  </a:lnTo>
                  <a:lnTo>
                    <a:pt x="23699" y="223"/>
                  </a:lnTo>
                  <a:lnTo>
                    <a:pt x="23699" y="112"/>
                  </a:lnTo>
                  <a:close/>
                  <a:moveTo>
                    <a:pt x="25954" y="112"/>
                  </a:moveTo>
                  <a:lnTo>
                    <a:pt x="25954" y="223"/>
                  </a:lnTo>
                  <a:lnTo>
                    <a:pt x="24882" y="223"/>
                  </a:lnTo>
                  <a:lnTo>
                    <a:pt x="24882" y="112"/>
                  </a:lnTo>
                  <a:close/>
                  <a:moveTo>
                    <a:pt x="27174" y="112"/>
                  </a:moveTo>
                  <a:lnTo>
                    <a:pt x="27174" y="223"/>
                  </a:lnTo>
                  <a:lnTo>
                    <a:pt x="26102" y="223"/>
                  </a:lnTo>
                  <a:lnTo>
                    <a:pt x="26102" y="112"/>
                  </a:lnTo>
                  <a:close/>
                  <a:moveTo>
                    <a:pt x="28320" y="112"/>
                  </a:moveTo>
                  <a:lnTo>
                    <a:pt x="28320" y="223"/>
                  </a:lnTo>
                  <a:lnTo>
                    <a:pt x="27248" y="223"/>
                  </a:lnTo>
                  <a:lnTo>
                    <a:pt x="27248" y="112"/>
                  </a:lnTo>
                  <a:close/>
                  <a:moveTo>
                    <a:pt x="29541" y="112"/>
                  </a:moveTo>
                  <a:lnTo>
                    <a:pt x="29541" y="223"/>
                  </a:lnTo>
                  <a:lnTo>
                    <a:pt x="28468" y="223"/>
                  </a:lnTo>
                  <a:lnTo>
                    <a:pt x="28468" y="112"/>
                  </a:lnTo>
                  <a:close/>
                  <a:moveTo>
                    <a:pt x="30724" y="112"/>
                  </a:moveTo>
                  <a:lnTo>
                    <a:pt x="30724" y="223"/>
                  </a:lnTo>
                  <a:lnTo>
                    <a:pt x="29651" y="223"/>
                  </a:lnTo>
                  <a:lnTo>
                    <a:pt x="29651" y="112"/>
                  </a:lnTo>
                  <a:close/>
                  <a:moveTo>
                    <a:pt x="31870" y="112"/>
                  </a:moveTo>
                  <a:lnTo>
                    <a:pt x="31870" y="223"/>
                  </a:lnTo>
                  <a:lnTo>
                    <a:pt x="30835" y="223"/>
                  </a:lnTo>
                  <a:lnTo>
                    <a:pt x="30835" y="112"/>
                  </a:lnTo>
                  <a:close/>
                  <a:moveTo>
                    <a:pt x="33090" y="112"/>
                  </a:moveTo>
                  <a:lnTo>
                    <a:pt x="33090" y="223"/>
                  </a:lnTo>
                  <a:lnTo>
                    <a:pt x="32018" y="223"/>
                  </a:lnTo>
                  <a:lnTo>
                    <a:pt x="32018" y="112"/>
                  </a:lnTo>
                  <a:close/>
                  <a:moveTo>
                    <a:pt x="34273" y="112"/>
                  </a:moveTo>
                  <a:lnTo>
                    <a:pt x="34273" y="223"/>
                  </a:lnTo>
                  <a:lnTo>
                    <a:pt x="33201" y="223"/>
                  </a:lnTo>
                  <a:lnTo>
                    <a:pt x="33201" y="112"/>
                  </a:lnTo>
                  <a:close/>
                  <a:moveTo>
                    <a:pt x="35382" y="112"/>
                  </a:moveTo>
                  <a:lnTo>
                    <a:pt x="35382" y="223"/>
                  </a:lnTo>
                  <a:lnTo>
                    <a:pt x="34421" y="223"/>
                  </a:lnTo>
                  <a:lnTo>
                    <a:pt x="34421" y="112"/>
                  </a:lnTo>
                  <a:close/>
                  <a:moveTo>
                    <a:pt x="1147" y="334"/>
                  </a:moveTo>
                  <a:lnTo>
                    <a:pt x="1147" y="481"/>
                  </a:lnTo>
                  <a:lnTo>
                    <a:pt x="149" y="481"/>
                  </a:lnTo>
                  <a:lnTo>
                    <a:pt x="149" y="334"/>
                  </a:lnTo>
                  <a:close/>
                  <a:moveTo>
                    <a:pt x="2293" y="334"/>
                  </a:moveTo>
                  <a:lnTo>
                    <a:pt x="2293" y="481"/>
                  </a:lnTo>
                  <a:lnTo>
                    <a:pt x="1295" y="481"/>
                  </a:lnTo>
                  <a:lnTo>
                    <a:pt x="1295" y="334"/>
                  </a:lnTo>
                  <a:close/>
                  <a:moveTo>
                    <a:pt x="3402" y="334"/>
                  </a:moveTo>
                  <a:lnTo>
                    <a:pt x="3402" y="481"/>
                  </a:lnTo>
                  <a:lnTo>
                    <a:pt x="2404" y="481"/>
                  </a:lnTo>
                  <a:lnTo>
                    <a:pt x="2404" y="334"/>
                  </a:lnTo>
                  <a:close/>
                  <a:moveTo>
                    <a:pt x="4474" y="334"/>
                  </a:moveTo>
                  <a:lnTo>
                    <a:pt x="4474" y="481"/>
                  </a:lnTo>
                  <a:lnTo>
                    <a:pt x="3550" y="481"/>
                  </a:lnTo>
                  <a:lnTo>
                    <a:pt x="3550" y="334"/>
                  </a:lnTo>
                  <a:close/>
                  <a:moveTo>
                    <a:pt x="5620" y="334"/>
                  </a:moveTo>
                  <a:lnTo>
                    <a:pt x="5620" y="481"/>
                  </a:lnTo>
                  <a:lnTo>
                    <a:pt x="4622" y="481"/>
                  </a:lnTo>
                  <a:lnTo>
                    <a:pt x="4622" y="334"/>
                  </a:lnTo>
                  <a:close/>
                  <a:moveTo>
                    <a:pt x="6730" y="334"/>
                  </a:moveTo>
                  <a:lnTo>
                    <a:pt x="6730" y="481"/>
                  </a:lnTo>
                  <a:lnTo>
                    <a:pt x="5731" y="481"/>
                  </a:lnTo>
                  <a:lnTo>
                    <a:pt x="5731" y="334"/>
                  </a:lnTo>
                  <a:close/>
                  <a:moveTo>
                    <a:pt x="7876" y="334"/>
                  </a:moveTo>
                  <a:lnTo>
                    <a:pt x="7876" y="481"/>
                  </a:lnTo>
                  <a:lnTo>
                    <a:pt x="6877" y="481"/>
                  </a:lnTo>
                  <a:lnTo>
                    <a:pt x="6877" y="334"/>
                  </a:lnTo>
                  <a:close/>
                  <a:moveTo>
                    <a:pt x="9022" y="334"/>
                  </a:moveTo>
                  <a:lnTo>
                    <a:pt x="9022" y="481"/>
                  </a:lnTo>
                  <a:lnTo>
                    <a:pt x="7987" y="481"/>
                  </a:lnTo>
                  <a:lnTo>
                    <a:pt x="7987" y="334"/>
                  </a:lnTo>
                  <a:close/>
                  <a:moveTo>
                    <a:pt x="10057" y="334"/>
                  </a:moveTo>
                  <a:lnTo>
                    <a:pt x="10057" y="481"/>
                  </a:lnTo>
                  <a:lnTo>
                    <a:pt x="9133" y="481"/>
                  </a:lnTo>
                  <a:lnTo>
                    <a:pt x="9133" y="334"/>
                  </a:lnTo>
                  <a:close/>
                  <a:moveTo>
                    <a:pt x="20002" y="334"/>
                  </a:moveTo>
                  <a:lnTo>
                    <a:pt x="20002" y="481"/>
                  </a:lnTo>
                  <a:lnTo>
                    <a:pt x="18930" y="481"/>
                  </a:lnTo>
                  <a:lnTo>
                    <a:pt x="18930" y="334"/>
                  </a:lnTo>
                  <a:close/>
                  <a:moveTo>
                    <a:pt x="21222" y="334"/>
                  </a:moveTo>
                  <a:lnTo>
                    <a:pt x="21222" y="481"/>
                  </a:lnTo>
                  <a:lnTo>
                    <a:pt x="20150" y="481"/>
                  </a:lnTo>
                  <a:lnTo>
                    <a:pt x="20150" y="334"/>
                  </a:lnTo>
                  <a:close/>
                  <a:moveTo>
                    <a:pt x="22405" y="334"/>
                  </a:moveTo>
                  <a:lnTo>
                    <a:pt x="22405" y="481"/>
                  </a:lnTo>
                  <a:lnTo>
                    <a:pt x="21333" y="481"/>
                  </a:lnTo>
                  <a:lnTo>
                    <a:pt x="21333" y="334"/>
                  </a:lnTo>
                  <a:close/>
                  <a:moveTo>
                    <a:pt x="23625" y="334"/>
                  </a:moveTo>
                  <a:lnTo>
                    <a:pt x="23625" y="481"/>
                  </a:lnTo>
                  <a:lnTo>
                    <a:pt x="22553" y="481"/>
                  </a:lnTo>
                  <a:lnTo>
                    <a:pt x="22553" y="334"/>
                  </a:lnTo>
                  <a:close/>
                  <a:moveTo>
                    <a:pt x="24771" y="334"/>
                  </a:moveTo>
                  <a:lnTo>
                    <a:pt x="24771" y="481"/>
                  </a:lnTo>
                  <a:lnTo>
                    <a:pt x="23699" y="481"/>
                  </a:lnTo>
                  <a:lnTo>
                    <a:pt x="23699" y="334"/>
                  </a:lnTo>
                  <a:close/>
                  <a:moveTo>
                    <a:pt x="25954" y="334"/>
                  </a:moveTo>
                  <a:lnTo>
                    <a:pt x="25954" y="481"/>
                  </a:lnTo>
                  <a:lnTo>
                    <a:pt x="24882" y="481"/>
                  </a:lnTo>
                  <a:lnTo>
                    <a:pt x="24882" y="334"/>
                  </a:lnTo>
                  <a:close/>
                  <a:moveTo>
                    <a:pt x="27174" y="334"/>
                  </a:moveTo>
                  <a:lnTo>
                    <a:pt x="27174" y="481"/>
                  </a:lnTo>
                  <a:lnTo>
                    <a:pt x="26102" y="481"/>
                  </a:lnTo>
                  <a:lnTo>
                    <a:pt x="26102" y="334"/>
                  </a:lnTo>
                  <a:close/>
                  <a:moveTo>
                    <a:pt x="28320" y="334"/>
                  </a:moveTo>
                  <a:lnTo>
                    <a:pt x="28320" y="481"/>
                  </a:lnTo>
                  <a:lnTo>
                    <a:pt x="27248" y="481"/>
                  </a:lnTo>
                  <a:lnTo>
                    <a:pt x="27248" y="334"/>
                  </a:lnTo>
                  <a:close/>
                  <a:moveTo>
                    <a:pt x="29541" y="334"/>
                  </a:moveTo>
                  <a:lnTo>
                    <a:pt x="29541" y="481"/>
                  </a:lnTo>
                  <a:lnTo>
                    <a:pt x="28468" y="481"/>
                  </a:lnTo>
                  <a:lnTo>
                    <a:pt x="28468" y="334"/>
                  </a:lnTo>
                  <a:close/>
                  <a:moveTo>
                    <a:pt x="30724" y="334"/>
                  </a:moveTo>
                  <a:lnTo>
                    <a:pt x="30724" y="481"/>
                  </a:lnTo>
                  <a:lnTo>
                    <a:pt x="29651" y="481"/>
                  </a:lnTo>
                  <a:lnTo>
                    <a:pt x="29651" y="334"/>
                  </a:lnTo>
                  <a:close/>
                  <a:moveTo>
                    <a:pt x="31870" y="334"/>
                  </a:moveTo>
                  <a:lnTo>
                    <a:pt x="31870" y="481"/>
                  </a:lnTo>
                  <a:lnTo>
                    <a:pt x="30835" y="481"/>
                  </a:lnTo>
                  <a:lnTo>
                    <a:pt x="30835" y="334"/>
                  </a:lnTo>
                  <a:close/>
                  <a:moveTo>
                    <a:pt x="33090" y="334"/>
                  </a:moveTo>
                  <a:lnTo>
                    <a:pt x="33090" y="481"/>
                  </a:lnTo>
                  <a:lnTo>
                    <a:pt x="32018" y="481"/>
                  </a:lnTo>
                  <a:lnTo>
                    <a:pt x="32018" y="334"/>
                  </a:lnTo>
                  <a:close/>
                  <a:moveTo>
                    <a:pt x="34273" y="334"/>
                  </a:moveTo>
                  <a:lnTo>
                    <a:pt x="34273" y="481"/>
                  </a:lnTo>
                  <a:lnTo>
                    <a:pt x="33201" y="481"/>
                  </a:lnTo>
                  <a:lnTo>
                    <a:pt x="33201" y="334"/>
                  </a:lnTo>
                  <a:close/>
                  <a:moveTo>
                    <a:pt x="35382" y="334"/>
                  </a:moveTo>
                  <a:lnTo>
                    <a:pt x="35382" y="481"/>
                  </a:lnTo>
                  <a:lnTo>
                    <a:pt x="34421" y="481"/>
                  </a:lnTo>
                  <a:lnTo>
                    <a:pt x="34421" y="334"/>
                  </a:lnTo>
                  <a:close/>
                  <a:moveTo>
                    <a:pt x="1147" y="555"/>
                  </a:moveTo>
                  <a:lnTo>
                    <a:pt x="1147" y="666"/>
                  </a:lnTo>
                  <a:lnTo>
                    <a:pt x="149" y="666"/>
                  </a:lnTo>
                  <a:lnTo>
                    <a:pt x="149" y="555"/>
                  </a:lnTo>
                  <a:close/>
                  <a:moveTo>
                    <a:pt x="2293" y="555"/>
                  </a:moveTo>
                  <a:lnTo>
                    <a:pt x="2293" y="666"/>
                  </a:lnTo>
                  <a:lnTo>
                    <a:pt x="1295" y="666"/>
                  </a:lnTo>
                  <a:lnTo>
                    <a:pt x="1295" y="555"/>
                  </a:lnTo>
                  <a:close/>
                  <a:moveTo>
                    <a:pt x="3402" y="555"/>
                  </a:moveTo>
                  <a:lnTo>
                    <a:pt x="3402" y="666"/>
                  </a:lnTo>
                  <a:lnTo>
                    <a:pt x="2404" y="666"/>
                  </a:lnTo>
                  <a:lnTo>
                    <a:pt x="2404" y="555"/>
                  </a:lnTo>
                  <a:close/>
                  <a:moveTo>
                    <a:pt x="4474" y="555"/>
                  </a:moveTo>
                  <a:lnTo>
                    <a:pt x="4474" y="666"/>
                  </a:lnTo>
                  <a:lnTo>
                    <a:pt x="3550" y="666"/>
                  </a:lnTo>
                  <a:lnTo>
                    <a:pt x="3550" y="555"/>
                  </a:lnTo>
                  <a:close/>
                  <a:moveTo>
                    <a:pt x="5620" y="555"/>
                  </a:moveTo>
                  <a:lnTo>
                    <a:pt x="5620" y="666"/>
                  </a:lnTo>
                  <a:lnTo>
                    <a:pt x="4622" y="666"/>
                  </a:lnTo>
                  <a:lnTo>
                    <a:pt x="4622" y="555"/>
                  </a:lnTo>
                  <a:close/>
                  <a:moveTo>
                    <a:pt x="6730" y="555"/>
                  </a:moveTo>
                  <a:lnTo>
                    <a:pt x="6730" y="666"/>
                  </a:lnTo>
                  <a:lnTo>
                    <a:pt x="5731" y="666"/>
                  </a:lnTo>
                  <a:lnTo>
                    <a:pt x="5731" y="555"/>
                  </a:lnTo>
                  <a:close/>
                  <a:moveTo>
                    <a:pt x="7876" y="555"/>
                  </a:moveTo>
                  <a:lnTo>
                    <a:pt x="7876" y="666"/>
                  </a:lnTo>
                  <a:lnTo>
                    <a:pt x="6877" y="666"/>
                  </a:lnTo>
                  <a:lnTo>
                    <a:pt x="6877" y="555"/>
                  </a:lnTo>
                  <a:close/>
                  <a:moveTo>
                    <a:pt x="9022" y="555"/>
                  </a:moveTo>
                  <a:lnTo>
                    <a:pt x="9022" y="666"/>
                  </a:lnTo>
                  <a:lnTo>
                    <a:pt x="7987" y="666"/>
                  </a:lnTo>
                  <a:lnTo>
                    <a:pt x="7987" y="555"/>
                  </a:lnTo>
                  <a:close/>
                  <a:moveTo>
                    <a:pt x="10057" y="555"/>
                  </a:moveTo>
                  <a:lnTo>
                    <a:pt x="10057" y="666"/>
                  </a:lnTo>
                  <a:lnTo>
                    <a:pt x="9133" y="666"/>
                  </a:lnTo>
                  <a:lnTo>
                    <a:pt x="9133" y="555"/>
                  </a:lnTo>
                  <a:close/>
                  <a:moveTo>
                    <a:pt x="20002" y="555"/>
                  </a:moveTo>
                  <a:lnTo>
                    <a:pt x="20002" y="666"/>
                  </a:lnTo>
                  <a:lnTo>
                    <a:pt x="18930" y="666"/>
                  </a:lnTo>
                  <a:lnTo>
                    <a:pt x="18930" y="555"/>
                  </a:lnTo>
                  <a:close/>
                  <a:moveTo>
                    <a:pt x="21222" y="555"/>
                  </a:moveTo>
                  <a:lnTo>
                    <a:pt x="21222" y="666"/>
                  </a:lnTo>
                  <a:lnTo>
                    <a:pt x="20150" y="666"/>
                  </a:lnTo>
                  <a:lnTo>
                    <a:pt x="20150" y="555"/>
                  </a:lnTo>
                  <a:close/>
                  <a:moveTo>
                    <a:pt x="22405" y="555"/>
                  </a:moveTo>
                  <a:lnTo>
                    <a:pt x="22405" y="666"/>
                  </a:lnTo>
                  <a:lnTo>
                    <a:pt x="21333" y="666"/>
                  </a:lnTo>
                  <a:lnTo>
                    <a:pt x="21333" y="555"/>
                  </a:lnTo>
                  <a:close/>
                  <a:moveTo>
                    <a:pt x="23625" y="555"/>
                  </a:moveTo>
                  <a:lnTo>
                    <a:pt x="23625" y="666"/>
                  </a:lnTo>
                  <a:lnTo>
                    <a:pt x="22553" y="666"/>
                  </a:lnTo>
                  <a:lnTo>
                    <a:pt x="22553" y="555"/>
                  </a:lnTo>
                  <a:close/>
                  <a:moveTo>
                    <a:pt x="24771" y="555"/>
                  </a:moveTo>
                  <a:lnTo>
                    <a:pt x="24771" y="666"/>
                  </a:lnTo>
                  <a:lnTo>
                    <a:pt x="23699" y="666"/>
                  </a:lnTo>
                  <a:lnTo>
                    <a:pt x="23699" y="555"/>
                  </a:lnTo>
                  <a:close/>
                  <a:moveTo>
                    <a:pt x="25954" y="555"/>
                  </a:moveTo>
                  <a:lnTo>
                    <a:pt x="25954" y="666"/>
                  </a:lnTo>
                  <a:lnTo>
                    <a:pt x="24882" y="666"/>
                  </a:lnTo>
                  <a:lnTo>
                    <a:pt x="24882" y="555"/>
                  </a:lnTo>
                  <a:close/>
                  <a:moveTo>
                    <a:pt x="27174" y="555"/>
                  </a:moveTo>
                  <a:lnTo>
                    <a:pt x="27174" y="666"/>
                  </a:lnTo>
                  <a:lnTo>
                    <a:pt x="26102" y="666"/>
                  </a:lnTo>
                  <a:lnTo>
                    <a:pt x="26102" y="555"/>
                  </a:lnTo>
                  <a:close/>
                  <a:moveTo>
                    <a:pt x="28320" y="555"/>
                  </a:moveTo>
                  <a:lnTo>
                    <a:pt x="28320" y="666"/>
                  </a:lnTo>
                  <a:lnTo>
                    <a:pt x="27248" y="666"/>
                  </a:lnTo>
                  <a:lnTo>
                    <a:pt x="27248" y="555"/>
                  </a:lnTo>
                  <a:close/>
                  <a:moveTo>
                    <a:pt x="29541" y="555"/>
                  </a:moveTo>
                  <a:lnTo>
                    <a:pt x="29541" y="666"/>
                  </a:lnTo>
                  <a:lnTo>
                    <a:pt x="28468" y="666"/>
                  </a:lnTo>
                  <a:lnTo>
                    <a:pt x="28468" y="555"/>
                  </a:lnTo>
                  <a:close/>
                  <a:moveTo>
                    <a:pt x="30724" y="555"/>
                  </a:moveTo>
                  <a:lnTo>
                    <a:pt x="30724" y="666"/>
                  </a:lnTo>
                  <a:lnTo>
                    <a:pt x="29651" y="666"/>
                  </a:lnTo>
                  <a:lnTo>
                    <a:pt x="29651" y="555"/>
                  </a:lnTo>
                  <a:close/>
                  <a:moveTo>
                    <a:pt x="31870" y="555"/>
                  </a:moveTo>
                  <a:lnTo>
                    <a:pt x="31870" y="666"/>
                  </a:lnTo>
                  <a:lnTo>
                    <a:pt x="30835" y="666"/>
                  </a:lnTo>
                  <a:lnTo>
                    <a:pt x="30835" y="555"/>
                  </a:lnTo>
                  <a:close/>
                  <a:moveTo>
                    <a:pt x="33090" y="555"/>
                  </a:moveTo>
                  <a:lnTo>
                    <a:pt x="33090" y="666"/>
                  </a:lnTo>
                  <a:lnTo>
                    <a:pt x="32018" y="666"/>
                  </a:lnTo>
                  <a:lnTo>
                    <a:pt x="32018" y="555"/>
                  </a:lnTo>
                  <a:close/>
                  <a:moveTo>
                    <a:pt x="34273" y="555"/>
                  </a:moveTo>
                  <a:lnTo>
                    <a:pt x="34273" y="666"/>
                  </a:lnTo>
                  <a:lnTo>
                    <a:pt x="33201" y="666"/>
                  </a:lnTo>
                  <a:lnTo>
                    <a:pt x="33201" y="555"/>
                  </a:lnTo>
                  <a:close/>
                  <a:moveTo>
                    <a:pt x="35382" y="555"/>
                  </a:moveTo>
                  <a:lnTo>
                    <a:pt x="35382" y="666"/>
                  </a:lnTo>
                  <a:lnTo>
                    <a:pt x="34421" y="666"/>
                  </a:lnTo>
                  <a:lnTo>
                    <a:pt x="34421" y="555"/>
                  </a:lnTo>
                  <a:close/>
                  <a:moveTo>
                    <a:pt x="1" y="1"/>
                  </a:moveTo>
                  <a:lnTo>
                    <a:pt x="1" y="740"/>
                  </a:lnTo>
                  <a:lnTo>
                    <a:pt x="10353" y="740"/>
                  </a:lnTo>
                  <a:lnTo>
                    <a:pt x="10353" y="1"/>
                  </a:lnTo>
                  <a:close/>
                  <a:moveTo>
                    <a:pt x="29356" y="777"/>
                  </a:moveTo>
                  <a:lnTo>
                    <a:pt x="29356" y="925"/>
                  </a:lnTo>
                  <a:lnTo>
                    <a:pt x="28284" y="925"/>
                  </a:lnTo>
                  <a:lnTo>
                    <a:pt x="28284" y="777"/>
                  </a:lnTo>
                  <a:close/>
                  <a:moveTo>
                    <a:pt x="30539" y="777"/>
                  </a:moveTo>
                  <a:lnTo>
                    <a:pt x="30539" y="925"/>
                  </a:lnTo>
                  <a:lnTo>
                    <a:pt x="29467" y="925"/>
                  </a:lnTo>
                  <a:lnTo>
                    <a:pt x="29467" y="777"/>
                  </a:lnTo>
                  <a:close/>
                  <a:moveTo>
                    <a:pt x="31759" y="777"/>
                  </a:moveTo>
                  <a:lnTo>
                    <a:pt x="31759" y="925"/>
                  </a:lnTo>
                  <a:lnTo>
                    <a:pt x="30687" y="925"/>
                  </a:lnTo>
                  <a:lnTo>
                    <a:pt x="30687" y="777"/>
                  </a:lnTo>
                  <a:close/>
                  <a:moveTo>
                    <a:pt x="32942" y="777"/>
                  </a:moveTo>
                  <a:lnTo>
                    <a:pt x="32942" y="925"/>
                  </a:lnTo>
                  <a:lnTo>
                    <a:pt x="31870" y="925"/>
                  </a:lnTo>
                  <a:lnTo>
                    <a:pt x="31870" y="777"/>
                  </a:lnTo>
                  <a:close/>
                  <a:moveTo>
                    <a:pt x="34162" y="777"/>
                  </a:moveTo>
                  <a:lnTo>
                    <a:pt x="34162" y="925"/>
                  </a:lnTo>
                  <a:lnTo>
                    <a:pt x="33090" y="925"/>
                  </a:lnTo>
                  <a:lnTo>
                    <a:pt x="33090" y="777"/>
                  </a:lnTo>
                  <a:close/>
                  <a:moveTo>
                    <a:pt x="35345" y="777"/>
                  </a:moveTo>
                  <a:lnTo>
                    <a:pt x="35345" y="925"/>
                  </a:lnTo>
                  <a:lnTo>
                    <a:pt x="34273" y="925"/>
                  </a:lnTo>
                  <a:lnTo>
                    <a:pt x="34273" y="777"/>
                  </a:lnTo>
                  <a:close/>
                  <a:moveTo>
                    <a:pt x="36565" y="777"/>
                  </a:moveTo>
                  <a:lnTo>
                    <a:pt x="36565" y="925"/>
                  </a:lnTo>
                  <a:lnTo>
                    <a:pt x="35493" y="925"/>
                  </a:lnTo>
                  <a:lnTo>
                    <a:pt x="35493" y="777"/>
                  </a:lnTo>
                  <a:close/>
                  <a:moveTo>
                    <a:pt x="37748" y="777"/>
                  </a:moveTo>
                  <a:lnTo>
                    <a:pt x="37748" y="925"/>
                  </a:lnTo>
                  <a:lnTo>
                    <a:pt x="36676" y="925"/>
                  </a:lnTo>
                  <a:lnTo>
                    <a:pt x="36676" y="777"/>
                  </a:lnTo>
                  <a:close/>
                  <a:moveTo>
                    <a:pt x="38968" y="777"/>
                  </a:moveTo>
                  <a:lnTo>
                    <a:pt x="38968" y="925"/>
                  </a:lnTo>
                  <a:lnTo>
                    <a:pt x="37896" y="925"/>
                  </a:lnTo>
                  <a:lnTo>
                    <a:pt x="37896" y="777"/>
                  </a:lnTo>
                  <a:close/>
                  <a:moveTo>
                    <a:pt x="40151" y="777"/>
                  </a:moveTo>
                  <a:lnTo>
                    <a:pt x="40151" y="925"/>
                  </a:lnTo>
                  <a:lnTo>
                    <a:pt x="39079" y="925"/>
                  </a:lnTo>
                  <a:lnTo>
                    <a:pt x="39079" y="777"/>
                  </a:lnTo>
                  <a:close/>
                  <a:moveTo>
                    <a:pt x="41371" y="777"/>
                  </a:moveTo>
                  <a:lnTo>
                    <a:pt x="41371" y="925"/>
                  </a:lnTo>
                  <a:lnTo>
                    <a:pt x="40299" y="925"/>
                  </a:lnTo>
                  <a:lnTo>
                    <a:pt x="40299" y="777"/>
                  </a:lnTo>
                  <a:close/>
                  <a:moveTo>
                    <a:pt x="42554" y="777"/>
                  </a:moveTo>
                  <a:lnTo>
                    <a:pt x="42554" y="925"/>
                  </a:lnTo>
                  <a:lnTo>
                    <a:pt x="41482" y="925"/>
                  </a:lnTo>
                  <a:lnTo>
                    <a:pt x="41482" y="777"/>
                  </a:lnTo>
                  <a:close/>
                  <a:moveTo>
                    <a:pt x="43774" y="777"/>
                  </a:moveTo>
                  <a:lnTo>
                    <a:pt x="43774" y="925"/>
                  </a:lnTo>
                  <a:lnTo>
                    <a:pt x="42702" y="925"/>
                  </a:lnTo>
                  <a:lnTo>
                    <a:pt x="42702" y="777"/>
                  </a:lnTo>
                  <a:close/>
                  <a:moveTo>
                    <a:pt x="44809" y="777"/>
                  </a:moveTo>
                  <a:lnTo>
                    <a:pt x="44809" y="925"/>
                  </a:lnTo>
                  <a:lnTo>
                    <a:pt x="43848" y="925"/>
                  </a:lnTo>
                  <a:lnTo>
                    <a:pt x="43848" y="777"/>
                  </a:lnTo>
                  <a:close/>
                  <a:moveTo>
                    <a:pt x="29356" y="1036"/>
                  </a:moveTo>
                  <a:lnTo>
                    <a:pt x="29356" y="1147"/>
                  </a:lnTo>
                  <a:lnTo>
                    <a:pt x="28284" y="1147"/>
                  </a:lnTo>
                  <a:lnTo>
                    <a:pt x="28284" y="1036"/>
                  </a:lnTo>
                  <a:close/>
                  <a:moveTo>
                    <a:pt x="30539" y="1036"/>
                  </a:moveTo>
                  <a:lnTo>
                    <a:pt x="30539" y="1147"/>
                  </a:lnTo>
                  <a:lnTo>
                    <a:pt x="29467" y="1147"/>
                  </a:lnTo>
                  <a:lnTo>
                    <a:pt x="29467" y="1036"/>
                  </a:lnTo>
                  <a:close/>
                  <a:moveTo>
                    <a:pt x="31759" y="1036"/>
                  </a:moveTo>
                  <a:lnTo>
                    <a:pt x="31759" y="1147"/>
                  </a:lnTo>
                  <a:lnTo>
                    <a:pt x="30687" y="1147"/>
                  </a:lnTo>
                  <a:lnTo>
                    <a:pt x="30687" y="1036"/>
                  </a:lnTo>
                  <a:close/>
                  <a:moveTo>
                    <a:pt x="32942" y="1036"/>
                  </a:moveTo>
                  <a:lnTo>
                    <a:pt x="32942" y="1147"/>
                  </a:lnTo>
                  <a:lnTo>
                    <a:pt x="31870" y="1147"/>
                  </a:lnTo>
                  <a:lnTo>
                    <a:pt x="31870" y="1036"/>
                  </a:lnTo>
                  <a:close/>
                  <a:moveTo>
                    <a:pt x="34162" y="1036"/>
                  </a:moveTo>
                  <a:lnTo>
                    <a:pt x="34162" y="1147"/>
                  </a:lnTo>
                  <a:lnTo>
                    <a:pt x="33090" y="1147"/>
                  </a:lnTo>
                  <a:lnTo>
                    <a:pt x="33090" y="1036"/>
                  </a:lnTo>
                  <a:close/>
                  <a:moveTo>
                    <a:pt x="35345" y="1036"/>
                  </a:moveTo>
                  <a:lnTo>
                    <a:pt x="35345" y="1147"/>
                  </a:lnTo>
                  <a:lnTo>
                    <a:pt x="34273" y="1147"/>
                  </a:lnTo>
                  <a:lnTo>
                    <a:pt x="34273" y="1036"/>
                  </a:lnTo>
                  <a:close/>
                  <a:moveTo>
                    <a:pt x="36565" y="1036"/>
                  </a:moveTo>
                  <a:lnTo>
                    <a:pt x="36565" y="1147"/>
                  </a:lnTo>
                  <a:lnTo>
                    <a:pt x="35493" y="1147"/>
                  </a:lnTo>
                  <a:lnTo>
                    <a:pt x="35493" y="1036"/>
                  </a:lnTo>
                  <a:close/>
                  <a:moveTo>
                    <a:pt x="37748" y="1036"/>
                  </a:moveTo>
                  <a:lnTo>
                    <a:pt x="37748" y="1147"/>
                  </a:lnTo>
                  <a:lnTo>
                    <a:pt x="36676" y="1147"/>
                  </a:lnTo>
                  <a:lnTo>
                    <a:pt x="36676" y="1036"/>
                  </a:lnTo>
                  <a:close/>
                  <a:moveTo>
                    <a:pt x="38968" y="1036"/>
                  </a:moveTo>
                  <a:lnTo>
                    <a:pt x="38968" y="1147"/>
                  </a:lnTo>
                  <a:lnTo>
                    <a:pt x="37896" y="1147"/>
                  </a:lnTo>
                  <a:lnTo>
                    <a:pt x="37896" y="1036"/>
                  </a:lnTo>
                  <a:close/>
                  <a:moveTo>
                    <a:pt x="40151" y="1036"/>
                  </a:moveTo>
                  <a:lnTo>
                    <a:pt x="40151" y="1147"/>
                  </a:lnTo>
                  <a:lnTo>
                    <a:pt x="39079" y="1147"/>
                  </a:lnTo>
                  <a:lnTo>
                    <a:pt x="39079" y="1036"/>
                  </a:lnTo>
                  <a:close/>
                  <a:moveTo>
                    <a:pt x="41371" y="1036"/>
                  </a:moveTo>
                  <a:lnTo>
                    <a:pt x="41371" y="1147"/>
                  </a:lnTo>
                  <a:lnTo>
                    <a:pt x="40299" y="1147"/>
                  </a:lnTo>
                  <a:lnTo>
                    <a:pt x="40299" y="1036"/>
                  </a:lnTo>
                  <a:close/>
                  <a:moveTo>
                    <a:pt x="42554" y="1036"/>
                  </a:moveTo>
                  <a:lnTo>
                    <a:pt x="42554" y="1147"/>
                  </a:lnTo>
                  <a:lnTo>
                    <a:pt x="41482" y="1147"/>
                  </a:lnTo>
                  <a:lnTo>
                    <a:pt x="41482" y="1036"/>
                  </a:lnTo>
                  <a:close/>
                  <a:moveTo>
                    <a:pt x="43774" y="1036"/>
                  </a:moveTo>
                  <a:lnTo>
                    <a:pt x="43774" y="1147"/>
                  </a:lnTo>
                  <a:lnTo>
                    <a:pt x="42702" y="1147"/>
                  </a:lnTo>
                  <a:lnTo>
                    <a:pt x="42702" y="1036"/>
                  </a:lnTo>
                  <a:close/>
                  <a:moveTo>
                    <a:pt x="44809" y="1036"/>
                  </a:moveTo>
                  <a:lnTo>
                    <a:pt x="44809" y="1147"/>
                  </a:lnTo>
                  <a:lnTo>
                    <a:pt x="43848" y="1147"/>
                  </a:lnTo>
                  <a:lnTo>
                    <a:pt x="43848" y="1036"/>
                  </a:lnTo>
                  <a:close/>
                  <a:moveTo>
                    <a:pt x="29356" y="1258"/>
                  </a:moveTo>
                  <a:lnTo>
                    <a:pt x="29356" y="1332"/>
                  </a:lnTo>
                  <a:lnTo>
                    <a:pt x="28284" y="1332"/>
                  </a:lnTo>
                  <a:lnTo>
                    <a:pt x="28284" y="1258"/>
                  </a:lnTo>
                  <a:close/>
                  <a:moveTo>
                    <a:pt x="30539" y="1258"/>
                  </a:moveTo>
                  <a:lnTo>
                    <a:pt x="30539" y="1332"/>
                  </a:lnTo>
                  <a:lnTo>
                    <a:pt x="29467" y="1332"/>
                  </a:lnTo>
                  <a:lnTo>
                    <a:pt x="29467" y="1258"/>
                  </a:lnTo>
                  <a:close/>
                  <a:moveTo>
                    <a:pt x="31759" y="1258"/>
                  </a:moveTo>
                  <a:lnTo>
                    <a:pt x="31759" y="1332"/>
                  </a:lnTo>
                  <a:lnTo>
                    <a:pt x="30687" y="1332"/>
                  </a:lnTo>
                  <a:lnTo>
                    <a:pt x="30687" y="1258"/>
                  </a:lnTo>
                  <a:close/>
                  <a:moveTo>
                    <a:pt x="32942" y="1258"/>
                  </a:moveTo>
                  <a:lnTo>
                    <a:pt x="32942" y="1332"/>
                  </a:lnTo>
                  <a:lnTo>
                    <a:pt x="31870" y="1332"/>
                  </a:lnTo>
                  <a:lnTo>
                    <a:pt x="31870" y="1258"/>
                  </a:lnTo>
                  <a:close/>
                  <a:moveTo>
                    <a:pt x="34162" y="1258"/>
                  </a:moveTo>
                  <a:lnTo>
                    <a:pt x="34162" y="1332"/>
                  </a:lnTo>
                  <a:lnTo>
                    <a:pt x="33090" y="1332"/>
                  </a:lnTo>
                  <a:lnTo>
                    <a:pt x="33090" y="1258"/>
                  </a:lnTo>
                  <a:close/>
                  <a:moveTo>
                    <a:pt x="35345" y="1258"/>
                  </a:moveTo>
                  <a:lnTo>
                    <a:pt x="35345" y="1332"/>
                  </a:lnTo>
                  <a:lnTo>
                    <a:pt x="34273" y="1332"/>
                  </a:lnTo>
                  <a:lnTo>
                    <a:pt x="34273" y="1258"/>
                  </a:lnTo>
                  <a:close/>
                  <a:moveTo>
                    <a:pt x="36565" y="1258"/>
                  </a:moveTo>
                  <a:lnTo>
                    <a:pt x="36565" y="1332"/>
                  </a:lnTo>
                  <a:lnTo>
                    <a:pt x="35493" y="1332"/>
                  </a:lnTo>
                  <a:lnTo>
                    <a:pt x="35493" y="1258"/>
                  </a:lnTo>
                  <a:close/>
                  <a:moveTo>
                    <a:pt x="37748" y="1258"/>
                  </a:moveTo>
                  <a:lnTo>
                    <a:pt x="37748" y="1332"/>
                  </a:lnTo>
                  <a:lnTo>
                    <a:pt x="36676" y="1332"/>
                  </a:lnTo>
                  <a:lnTo>
                    <a:pt x="36676" y="1258"/>
                  </a:lnTo>
                  <a:close/>
                  <a:moveTo>
                    <a:pt x="38968" y="1258"/>
                  </a:moveTo>
                  <a:lnTo>
                    <a:pt x="38968" y="1332"/>
                  </a:lnTo>
                  <a:lnTo>
                    <a:pt x="37896" y="1332"/>
                  </a:lnTo>
                  <a:lnTo>
                    <a:pt x="37896" y="1258"/>
                  </a:lnTo>
                  <a:close/>
                  <a:moveTo>
                    <a:pt x="40151" y="1258"/>
                  </a:moveTo>
                  <a:lnTo>
                    <a:pt x="40151" y="1332"/>
                  </a:lnTo>
                  <a:lnTo>
                    <a:pt x="39079" y="1332"/>
                  </a:lnTo>
                  <a:lnTo>
                    <a:pt x="39079" y="1258"/>
                  </a:lnTo>
                  <a:close/>
                  <a:moveTo>
                    <a:pt x="41371" y="1258"/>
                  </a:moveTo>
                  <a:lnTo>
                    <a:pt x="41371" y="1332"/>
                  </a:lnTo>
                  <a:lnTo>
                    <a:pt x="40299" y="1332"/>
                  </a:lnTo>
                  <a:lnTo>
                    <a:pt x="40299" y="1258"/>
                  </a:lnTo>
                  <a:close/>
                  <a:moveTo>
                    <a:pt x="42554" y="1258"/>
                  </a:moveTo>
                  <a:lnTo>
                    <a:pt x="42554" y="1332"/>
                  </a:lnTo>
                  <a:lnTo>
                    <a:pt x="41482" y="1332"/>
                  </a:lnTo>
                  <a:lnTo>
                    <a:pt x="41482" y="1258"/>
                  </a:lnTo>
                  <a:close/>
                  <a:moveTo>
                    <a:pt x="43774" y="1258"/>
                  </a:moveTo>
                  <a:lnTo>
                    <a:pt x="43774" y="1332"/>
                  </a:lnTo>
                  <a:lnTo>
                    <a:pt x="42702" y="1332"/>
                  </a:lnTo>
                  <a:lnTo>
                    <a:pt x="42702" y="1258"/>
                  </a:lnTo>
                  <a:close/>
                  <a:moveTo>
                    <a:pt x="44809" y="1258"/>
                  </a:moveTo>
                  <a:lnTo>
                    <a:pt x="44809" y="1332"/>
                  </a:lnTo>
                  <a:lnTo>
                    <a:pt x="43848" y="1332"/>
                  </a:lnTo>
                  <a:lnTo>
                    <a:pt x="43848" y="1258"/>
                  </a:lnTo>
                  <a:close/>
                  <a:moveTo>
                    <a:pt x="18819" y="1"/>
                  </a:moveTo>
                  <a:lnTo>
                    <a:pt x="18819" y="740"/>
                  </a:lnTo>
                  <a:lnTo>
                    <a:pt x="28136" y="740"/>
                  </a:lnTo>
                  <a:lnTo>
                    <a:pt x="28136" y="1443"/>
                  </a:lnTo>
                  <a:lnTo>
                    <a:pt x="45179" y="1443"/>
                  </a:lnTo>
                  <a:lnTo>
                    <a:pt x="45179" y="703"/>
                  </a:lnTo>
                  <a:lnTo>
                    <a:pt x="35678" y="703"/>
                  </a:lnTo>
                  <a:lnTo>
                    <a:pt x="3567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1"/>
            <p:cNvSpPr/>
            <p:nvPr/>
          </p:nvSpPr>
          <p:spPr>
            <a:xfrm>
              <a:off x="2489200" y="1463700"/>
              <a:ext cx="105400" cy="110000"/>
            </a:xfrm>
            <a:custGeom>
              <a:avLst/>
              <a:gdLst/>
              <a:ahLst/>
              <a:cxnLst/>
              <a:rect l="l" t="t" r="r" b="b"/>
              <a:pathLst>
                <a:path w="4216" h="4400" extrusionOk="0">
                  <a:moveTo>
                    <a:pt x="3735" y="518"/>
                  </a:moveTo>
                  <a:lnTo>
                    <a:pt x="3513" y="4400"/>
                  </a:lnTo>
                  <a:lnTo>
                    <a:pt x="1036" y="4400"/>
                  </a:lnTo>
                  <a:lnTo>
                    <a:pt x="666" y="444"/>
                  </a:lnTo>
                  <a:lnTo>
                    <a:pt x="1" y="0"/>
                  </a:lnTo>
                  <a:lnTo>
                    <a:pt x="421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1"/>
            <p:cNvSpPr/>
            <p:nvPr/>
          </p:nvSpPr>
          <p:spPr>
            <a:xfrm>
              <a:off x="6073525" y="1135575"/>
              <a:ext cx="25900" cy="39775"/>
            </a:xfrm>
            <a:custGeom>
              <a:avLst/>
              <a:gdLst/>
              <a:ahLst/>
              <a:cxnLst/>
              <a:rect l="l" t="t" r="r" b="b"/>
              <a:pathLst>
                <a:path w="1036" h="1591" extrusionOk="0">
                  <a:moveTo>
                    <a:pt x="0" y="148"/>
                  </a:moveTo>
                  <a:lnTo>
                    <a:pt x="962" y="1590"/>
                  </a:lnTo>
                  <a:lnTo>
                    <a:pt x="962" y="1590"/>
                  </a:lnTo>
                  <a:lnTo>
                    <a:pt x="1035" y="15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1"/>
            <p:cNvSpPr/>
            <p:nvPr/>
          </p:nvSpPr>
          <p:spPr>
            <a:xfrm>
              <a:off x="6060575" y="1065325"/>
              <a:ext cx="3725" cy="5575"/>
            </a:xfrm>
            <a:custGeom>
              <a:avLst/>
              <a:gdLst/>
              <a:ahLst/>
              <a:cxnLst/>
              <a:rect l="l" t="t" r="r" b="b"/>
              <a:pathLst>
                <a:path w="149" h="223" extrusionOk="0">
                  <a:moveTo>
                    <a:pt x="1" y="1"/>
                  </a:moveTo>
                  <a:lnTo>
                    <a:pt x="149" y="1"/>
                  </a:lnTo>
                  <a:lnTo>
                    <a:pt x="149" y="223"/>
                  </a:lnTo>
                  <a:lnTo>
                    <a:pt x="1" y="223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1"/>
            <p:cNvSpPr/>
            <p:nvPr/>
          </p:nvSpPr>
          <p:spPr>
            <a:xfrm>
              <a:off x="6060575" y="1068100"/>
              <a:ext cx="22200" cy="950"/>
            </a:xfrm>
            <a:custGeom>
              <a:avLst/>
              <a:gdLst/>
              <a:ahLst/>
              <a:cxnLst/>
              <a:rect l="l" t="t" r="r" b="b"/>
              <a:pathLst>
                <a:path w="888" h="38" extrusionOk="0">
                  <a:moveTo>
                    <a:pt x="888" y="1"/>
                  </a:moveTo>
                  <a:lnTo>
                    <a:pt x="1" y="1"/>
                  </a:lnTo>
                  <a:lnTo>
                    <a:pt x="1" y="38"/>
                  </a:lnTo>
                  <a:lnTo>
                    <a:pt x="888" y="38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1"/>
            <p:cNvSpPr/>
            <p:nvPr/>
          </p:nvSpPr>
          <p:spPr>
            <a:xfrm>
              <a:off x="6073525" y="1076425"/>
              <a:ext cx="1875" cy="1875"/>
            </a:xfrm>
            <a:custGeom>
              <a:avLst/>
              <a:gdLst/>
              <a:ahLst/>
              <a:cxnLst/>
              <a:rect l="l" t="t" r="r" b="b"/>
              <a:pathLst>
                <a:path w="75" h="75" extrusionOk="0">
                  <a:moveTo>
                    <a:pt x="74" y="0"/>
                  </a:moveTo>
                  <a:lnTo>
                    <a:pt x="0" y="0"/>
                  </a:lnTo>
                  <a:lnTo>
                    <a:pt x="0" y="74"/>
                  </a:lnTo>
                  <a:lnTo>
                    <a:pt x="74" y="74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1"/>
            <p:cNvSpPr/>
            <p:nvPr/>
          </p:nvSpPr>
          <p:spPr>
            <a:xfrm>
              <a:off x="6080000" y="1065325"/>
              <a:ext cx="2775" cy="5575"/>
            </a:xfrm>
            <a:custGeom>
              <a:avLst/>
              <a:gdLst/>
              <a:ahLst/>
              <a:cxnLst/>
              <a:rect l="l" t="t" r="r" b="b"/>
              <a:pathLst>
                <a:path w="111" h="223" extrusionOk="0">
                  <a:moveTo>
                    <a:pt x="0" y="1"/>
                  </a:moveTo>
                  <a:lnTo>
                    <a:pt x="111" y="1"/>
                  </a:lnTo>
                  <a:lnTo>
                    <a:pt x="111" y="223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1"/>
            <p:cNvSpPr/>
            <p:nvPr/>
          </p:nvSpPr>
          <p:spPr>
            <a:xfrm>
              <a:off x="6070750" y="1068100"/>
              <a:ext cx="2800" cy="102625"/>
            </a:xfrm>
            <a:custGeom>
              <a:avLst/>
              <a:gdLst/>
              <a:ahLst/>
              <a:cxnLst/>
              <a:rect l="l" t="t" r="r" b="b"/>
              <a:pathLst>
                <a:path w="112" h="4105" extrusionOk="0">
                  <a:moveTo>
                    <a:pt x="111" y="1"/>
                  </a:moveTo>
                  <a:lnTo>
                    <a:pt x="0" y="1"/>
                  </a:lnTo>
                  <a:lnTo>
                    <a:pt x="0" y="4104"/>
                  </a:lnTo>
                  <a:lnTo>
                    <a:pt x="111" y="4104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1"/>
            <p:cNvSpPr/>
            <p:nvPr/>
          </p:nvSpPr>
          <p:spPr>
            <a:xfrm>
              <a:off x="4024425" y="908200"/>
              <a:ext cx="87825" cy="167325"/>
            </a:xfrm>
            <a:custGeom>
              <a:avLst/>
              <a:gdLst/>
              <a:ahLst/>
              <a:cxnLst/>
              <a:rect l="l" t="t" r="r" b="b"/>
              <a:pathLst>
                <a:path w="3513" h="6693" extrusionOk="0">
                  <a:moveTo>
                    <a:pt x="74" y="1"/>
                  </a:moveTo>
                  <a:cubicBezTo>
                    <a:pt x="74" y="1"/>
                    <a:pt x="0" y="1"/>
                    <a:pt x="0" y="38"/>
                  </a:cubicBezTo>
                  <a:lnTo>
                    <a:pt x="0" y="3143"/>
                  </a:lnTo>
                  <a:cubicBezTo>
                    <a:pt x="0" y="3143"/>
                    <a:pt x="0" y="3180"/>
                    <a:pt x="74" y="3180"/>
                  </a:cubicBezTo>
                  <a:lnTo>
                    <a:pt x="111" y="3143"/>
                  </a:lnTo>
                  <a:lnTo>
                    <a:pt x="111" y="38"/>
                  </a:lnTo>
                  <a:cubicBezTo>
                    <a:pt x="111" y="38"/>
                    <a:pt x="111" y="1"/>
                    <a:pt x="74" y="1"/>
                  </a:cubicBezTo>
                  <a:close/>
                  <a:moveTo>
                    <a:pt x="3069" y="2921"/>
                  </a:moveTo>
                  <a:cubicBezTo>
                    <a:pt x="3069" y="2921"/>
                    <a:pt x="3032" y="2921"/>
                    <a:pt x="3032" y="2958"/>
                  </a:cubicBezTo>
                  <a:lnTo>
                    <a:pt x="3032" y="6064"/>
                  </a:lnTo>
                  <a:cubicBezTo>
                    <a:pt x="3032" y="6064"/>
                    <a:pt x="3032" y="6101"/>
                    <a:pt x="3069" y="6101"/>
                  </a:cubicBezTo>
                  <a:cubicBezTo>
                    <a:pt x="3106" y="6101"/>
                    <a:pt x="3143" y="6101"/>
                    <a:pt x="3106" y="6064"/>
                  </a:cubicBezTo>
                  <a:lnTo>
                    <a:pt x="3106" y="2958"/>
                  </a:lnTo>
                  <a:cubicBezTo>
                    <a:pt x="3106" y="2958"/>
                    <a:pt x="3106" y="2921"/>
                    <a:pt x="3069" y="2921"/>
                  </a:cubicBezTo>
                  <a:close/>
                  <a:moveTo>
                    <a:pt x="3475" y="3513"/>
                  </a:moveTo>
                  <a:cubicBezTo>
                    <a:pt x="3475" y="3513"/>
                    <a:pt x="3438" y="3513"/>
                    <a:pt x="3438" y="3550"/>
                  </a:cubicBezTo>
                  <a:lnTo>
                    <a:pt x="3438" y="6655"/>
                  </a:lnTo>
                  <a:cubicBezTo>
                    <a:pt x="3438" y="6655"/>
                    <a:pt x="3438" y="6692"/>
                    <a:pt x="3475" y="6692"/>
                  </a:cubicBezTo>
                  <a:cubicBezTo>
                    <a:pt x="3475" y="6692"/>
                    <a:pt x="3512" y="6692"/>
                    <a:pt x="3512" y="6655"/>
                  </a:cubicBezTo>
                  <a:lnTo>
                    <a:pt x="3512" y="3550"/>
                  </a:lnTo>
                  <a:cubicBezTo>
                    <a:pt x="3512" y="3550"/>
                    <a:pt x="3512" y="3513"/>
                    <a:pt x="3475" y="3513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1"/>
            <p:cNvSpPr/>
            <p:nvPr/>
          </p:nvSpPr>
          <p:spPr>
            <a:xfrm>
              <a:off x="3593700" y="909125"/>
              <a:ext cx="502825" cy="210775"/>
            </a:xfrm>
            <a:custGeom>
              <a:avLst/>
              <a:gdLst/>
              <a:ahLst/>
              <a:cxnLst/>
              <a:rect l="l" t="t" r="r" b="b"/>
              <a:pathLst>
                <a:path w="20113" h="8431" extrusionOk="0">
                  <a:moveTo>
                    <a:pt x="925" y="1997"/>
                  </a:moveTo>
                  <a:lnTo>
                    <a:pt x="4289" y="1997"/>
                  </a:lnTo>
                  <a:lnTo>
                    <a:pt x="4992" y="112"/>
                  </a:lnTo>
                  <a:lnTo>
                    <a:pt x="9281" y="1"/>
                  </a:lnTo>
                  <a:lnTo>
                    <a:pt x="9465" y="666"/>
                  </a:lnTo>
                  <a:lnTo>
                    <a:pt x="14419" y="666"/>
                  </a:lnTo>
                  <a:lnTo>
                    <a:pt x="14419" y="3069"/>
                  </a:lnTo>
                  <a:lnTo>
                    <a:pt x="19078" y="3069"/>
                  </a:lnTo>
                  <a:lnTo>
                    <a:pt x="20113" y="5768"/>
                  </a:lnTo>
                  <a:lnTo>
                    <a:pt x="19337" y="8430"/>
                  </a:lnTo>
                  <a:lnTo>
                    <a:pt x="1" y="8430"/>
                  </a:lnTo>
                  <a:lnTo>
                    <a:pt x="1" y="5694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1"/>
            <p:cNvSpPr/>
            <p:nvPr/>
          </p:nvSpPr>
          <p:spPr>
            <a:xfrm>
              <a:off x="3578925" y="959050"/>
              <a:ext cx="52700" cy="92450"/>
            </a:xfrm>
            <a:custGeom>
              <a:avLst/>
              <a:gdLst/>
              <a:ahLst/>
              <a:cxnLst/>
              <a:rect l="l" t="t" r="r" b="b"/>
              <a:pathLst>
                <a:path w="2108" h="3698" extrusionOk="0">
                  <a:moveTo>
                    <a:pt x="0" y="3697"/>
                  </a:moveTo>
                  <a:lnTo>
                    <a:pt x="2108" y="3697"/>
                  </a:lnTo>
                  <a:lnTo>
                    <a:pt x="2108" y="0"/>
                  </a:lnTo>
                  <a:lnTo>
                    <a:pt x="1516" y="0"/>
                  </a:lnTo>
                  <a:lnTo>
                    <a:pt x="0" y="2773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1"/>
            <p:cNvSpPr/>
            <p:nvPr/>
          </p:nvSpPr>
          <p:spPr>
            <a:xfrm>
              <a:off x="3593700" y="1050550"/>
              <a:ext cx="110025" cy="60100"/>
            </a:xfrm>
            <a:custGeom>
              <a:avLst/>
              <a:gdLst/>
              <a:ahLst/>
              <a:cxnLst/>
              <a:rect l="l" t="t" r="r" b="b"/>
              <a:pathLst>
                <a:path w="4401" h="2404" extrusionOk="0">
                  <a:moveTo>
                    <a:pt x="1" y="0"/>
                  </a:moveTo>
                  <a:lnTo>
                    <a:pt x="4400" y="0"/>
                  </a:lnTo>
                  <a:lnTo>
                    <a:pt x="3846" y="2403"/>
                  </a:lnTo>
                  <a:lnTo>
                    <a:pt x="1" y="2403"/>
                  </a:lnTo>
                  <a:lnTo>
                    <a:pt x="1" y="37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1"/>
            <p:cNvSpPr/>
            <p:nvPr/>
          </p:nvSpPr>
          <p:spPr>
            <a:xfrm>
              <a:off x="3634375" y="1119875"/>
              <a:ext cx="442750" cy="85050"/>
            </a:xfrm>
            <a:custGeom>
              <a:avLst/>
              <a:gdLst/>
              <a:ahLst/>
              <a:cxnLst/>
              <a:rect l="l" t="t" r="r" b="b"/>
              <a:pathLst>
                <a:path w="17710" h="3402" extrusionOk="0">
                  <a:moveTo>
                    <a:pt x="1" y="3401"/>
                  </a:moveTo>
                  <a:lnTo>
                    <a:pt x="17710" y="3401"/>
                  </a:lnTo>
                  <a:lnTo>
                    <a:pt x="1771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1"/>
            <p:cNvSpPr/>
            <p:nvPr/>
          </p:nvSpPr>
          <p:spPr>
            <a:xfrm>
              <a:off x="3989300" y="1119875"/>
              <a:ext cx="87825" cy="56400"/>
            </a:xfrm>
            <a:custGeom>
              <a:avLst/>
              <a:gdLst/>
              <a:ahLst/>
              <a:cxnLst/>
              <a:rect l="l" t="t" r="r" b="b"/>
              <a:pathLst>
                <a:path w="3513" h="2256" extrusionOk="0">
                  <a:moveTo>
                    <a:pt x="3513" y="2255"/>
                  </a:moveTo>
                  <a:lnTo>
                    <a:pt x="0" y="2255"/>
                  </a:lnTo>
                  <a:lnTo>
                    <a:pt x="481" y="0"/>
                  </a:lnTo>
                  <a:lnTo>
                    <a:pt x="351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1"/>
            <p:cNvSpPr/>
            <p:nvPr/>
          </p:nvSpPr>
          <p:spPr>
            <a:xfrm>
              <a:off x="3634375" y="1119875"/>
              <a:ext cx="31450" cy="56400"/>
            </a:xfrm>
            <a:custGeom>
              <a:avLst/>
              <a:gdLst/>
              <a:ahLst/>
              <a:cxnLst/>
              <a:rect l="l" t="t" r="r" b="b"/>
              <a:pathLst>
                <a:path w="1258" h="2256" extrusionOk="0">
                  <a:moveTo>
                    <a:pt x="1258" y="0"/>
                  </a:moveTo>
                  <a:lnTo>
                    <a:pt x="740" y="2255"/>
                  </a:lnTo>
                  <a:lnTo>
                    <a:pt x="1" y="22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1"/>
            <p:cNvSpPr/>
            <p:nvPr/>
          </p:nvSpPr>
          <p:spPr>
            <a:xfrm>
              <a:off x="3622350" y="886025"/>
              <a:ext cx="4650" cy="9275"/>
            </a:xfrm>
            <a:custGeom>
              <a:avLst/>
              <a:gdLst/>
              <a:ahLst/>
              <a:cxnLst/>
              <a:rect l="l" t="t" r="r" b="b"/>
              <a:pathLst>
                <a:path w="186" h="371" extrusionOk="0">
                  <a:moveTo>
                    <a:pt x="186" y="0"/>
                  </a:moveTo>
                  <a:lnTo>
                    <a:pt x="1" y="0"/>
                  </a:lnTo>
                  <a:lnTo>
                    <a:pt x="1" y="370"/>
                  </a:lnTo>
                  <a:lnTo>
                    <a:pt x="186" y="37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1"/>
            <p:cNvSpPr/>
            <p:nvPr/>
          </p:nvSpPr>
          <p:spPr>
            <a:xfrm>
              <a:off x="3614975" y="862000"/>
              <a:ext cx="18500" cy="18500"/>
            </a:xfrm>
            <a:custGeom>
              <a:avLst/>
              <a:gdLst/>
              <a:ahLst/>
              <a:cxnLst/>
              <a:rect l="l" t="t" r="r" b="b"/>
              <a:pathLst>
                <a:path w="740" h="740" extrusionOk="0">
                  <a:moveTo>
                    <a:pt x="37" y="0"/>
                  </a:moveTo>
                  <a:lnTo>
                    <a:pt x="740" y="666"/>
                  </a:lnTo>
                  <a:lnTo>
                    <a:pt x="629" y="740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1"/>
            <p:cNvSpPr/>
            <p:nvPr/>
          </p:nvSpPr>
          <p:spPr>
            <a:xfrm>
              <a:off x="3625125" y="889725"/>
              <a:ext cx="3725" cy="2800"/>
            </a:xfrm>
            <a:custGeom>
              <a:avLst/>
              <a:gdLst/>
              <a:ahLst/>
              <a:cxnLst/>
              <a:rect l="l" t="t" r="r" b="b"/>
              <a:pathLst>
                <a:path w="149" h="112" extrusionOk="0">
                  <a:moveTo>
                    <a:pt x="1" y="0"/>
                  </a:moveTo>
                  <a:lnTo>
                    <a:pt x="149" y="0"/>
                  </a:lnTo>
                  <a:lnTo>
                    <a:pt x="149" y="111"/>
                  </a:lnTo>
                  <a:lnTo>
                    <a:pt x="1" y="11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1"/>
            <p:cNvSpPr/>
            <p:nvPr/>
          </p:nvSpPr>
          <p:spPr>
            <a:xfrm>
              <a:off x="3614975" y="860150"/>
              <a:ext cx="2800" cy="9250"/>
            </a:xfrm>
            <a:custGeom>
              <a:avLst/>
              <a:gdLst/>
              <a:ahLst/>
              <a:cxnLst/>
              <a:rect l="l" t="t" r="r" b="b"/>
              <a:pathLst>
                <a:path w="112" h="370" extrusionOk="0">
                  <a:moveTo>
                    <a:pt x="111" y="0"/>
                  </a:moveTo>
                  <a:lnTo>
                    <a:pt x="0" y="0"/>
                  </a:lnTo>
                  <a:lnTo>
                    <a:pt x="0" y="370"/>
                  </a:lnTo>
                  <a:lnTo>
                    <a:pt x="111" y="37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1"/>
            <p:cNvSpPr/>
            <p:nvPr/>
          </p:nvSpPr>
          <p:spPr>
            <a:xfrm>
              <a:off x="3628825" y="876775"/>
              <a:ext cx="2800" cy="82300"/>
            </a:xfrm>
            <a:custGeom>
              <a:avLst/>
              <a:gdLst/>
              <a:ahLst/>
              <a:cxnLst/>
              <a:rect l="l" t="t" r="r" b="b"/>
              <a:pathLst>
                <a:path w="112" h="3292" extrusionOk="0">
                  <a:moveTo>
                    <a:pt x="1" y="1"/>
                  </a:moveTo>
                  <a:lnTo>
                    <a:pt x="112" y="1"/>
                  </a:lnTo>
                  <a:lnTo>
                    <a:pt x="112" y="3291"/>
                  </a:lnTo>
                  <a:lnTo>
                    <a:pt x="1" y="329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1"/>
            <p:cNvSpPr/>
            <p:nvPr/>
          </p:nvSpPr>
          <p:spPr>
            <a:xfrm>
              <a:off x="3634375" y="1119875"/>
              <a:ext cx="442750" cy="17575"/>
            </a:xfrm>
            <a:custGeom>
              <a:avLst/>
              <a:gdLst/>
              <a:ahLst/>
              <a:cxnLst/>
              <a:rect l="l" t="t" r="r" b="b"/>
              <a:pathLst>
                <a:path w="17710" h="703" extrusionOk="0">
                  <a:moveTo>
                    <a:pt x="1" y="703"/>
                  </a:moveTo>
                  <a:lnTo>
                    <a:pt x="17710" y="703"/>
                  </a:lnTo>
                  <a:lnTo>
                    <a:pt x="1771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1"/>
            <p:cNvSpPr/>
            <p:nvPr/>
          </p:nvSpPr>
          <p:spPr>
            <a:xfrm>
              <a:off x="3830325" y="833350"/>
              <a:ext cx="29600" cy="3725"/>
            </a:xfrm>
            <a:custGeom>
              <a:avLst/>
              <a:gdLst/>
              <a:ahLst/>
              <a:cxnLst/>
              <a:rect l="l" t="t" r="r" b="b"/>
              <a:pathLst>
                <a:path w="1184" h="149" extrusionOk="0">
                  <a:moveTo>
                    <a:pt x="0" y="0"/>
                  </a:moveTo>
                  <a:lnTo>
                    <a:pt x="1183" y="0"/>
                  </a:lnTo>
                  <a:lnTo>
                    <a:pt x="1183" y="148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1"/>
            <p:cNvSpPr/>
            <p:nvPr/>
          </p:nvSpPr>
          <p:spPr>
            <a:xfrm>
              <a:off x="3830325" y="830575"/>
              <a:ext cx="3725" cy="8325"/>
            </a:xfrm>
            <a:custGeom>
              <a:avLst/>
              <a:gdLst/>
              <a:ahLst/>
              <a:cxnLst/>
              <a:rect l="l" t="t" r="r" b="b"/>
              <a:pathLst>
                <a:path w="149" h="333" extrusionOk="0">
                  <a:moveTo>
                    <a:pt x="148" y="0"/>
                  </a:moveTo>
                  <a:lnTo>
                    <a:pt x="0" y="0"/>
                  </a:lnTo>
                  <a:lnTo>
                    <a:pt x="0" y="333"/>
                  </a:lnTo>
                  <a:lnTo>
                    <a:pt x="148" y="333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1"/>
            <p:cNvSpPr/>
            <p:nvPr/>
          </p:nvSpPr>
          <p:spPr>
            <a:xfrm>
              <a:off x="3948625" y="829650"/>
              <a:ext cx="28675" cy="10175"/>
            </a:xfrm>
            <a:custGeom>
              <a:avLst/>
              <a:gdLst/>
              <a:ahLst/>
              <a:cxnLst/>
              <a:rect l="l" t="t" r="r" b="b"/>
              <a:pathLst>
                <a:path w="1147" h="407" extrusionOk="0">
                  <a:moveTo>
                    <a:pt x="1110" y="0"/>
                  </a:moveTo>
                  <a:lnTo>
                    <a:pt x="1" y="333"/>
                  </a:lnTo>
                  <a:lnTo>
                    <a:pt x="1" y="407"/>
                  </a:lnTo>
                  <a:lnTo>
                    <a:pt x="1147" y="11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1"/>
            <p:cNvSpPr/>
            <p:nvPr/>
          </p:nvSpPr>
          <p:spPr>
            <a:xfrm>
              <a:off x="3972650" y="825950"/>
              <a:ext cx="5575" cy="11125"/>
            </a:xfrm>
            <a:custGeom>
              <a:avLst/>
              <a:gdLst/>
              <a:ahLst/>
              <a:cxnLst/>
              <a:rect l="l" t="t" r="r" b="b"/>
              <a:pathLst>
                <a:path w="223" h="445" extrusionOk="0">
                  <a:moveTo>
                    <a:pt x="1" y="74"/>
                  </a:moveTo>
                  <a:lnTo>
                    <a:pt x="149" y="0"/>
                  </a:lnTo>
                  <a:lnTo>
                    <a:pt x="223" y="370"/>
                  </a:lnTo>
                  <a:lnTo>
                    <a:pt x="112" y="444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1"/>
            <p:cNvSpPr/>
            <p:nvPr/>
          </p:nvSpPr>
          <p:spPr>
            <a:xfrm>
              <a:off x="3866375" y="907275"/>
              <a:ext cx="72100" cy="37925"/>
            </a:xfrm>
            <a:custGeom>
              <a:avLst/>
              <a:gdLst/>
              <a:ahLst/>
              <a:cxnLst/>
              <a:rect l="l" t="t" r="r" b="b"/>
              <a:pathLst>
                <a:path w="2884" h="1517" extrusionOk="0">
                  <a:moveTo>
                    <a:pt x="0" y="1"/>
                  </a:moveTo>
                  <a:lnTo>
                    <a:pt x="2884" y="1"/>
                  </a:lnTo>
                  <a:lnTo>
                    <a:pt x="2884" y="1517"/>
                  </a:lnTo>
                  <a:lnTo>
                    <a:pt x="0" y="1517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1"/>
            <p:cNvSpPr/>
            <p:nvPr/>
          </p:nvSpPr>
          <p:spPr>
            <a:xfrm>
              <a:off x="2372750" y="1444275"/>
              <a:ext cx="3531650" cy="138675"/>
            </a:xfrm>
            <a:custGeom>
              <a:avLst/>
              <a:gdLst/>
              <a:ahLst/>
              <a:cxnLst/>
              <a:rect l="l" t="t" r="r" b="b"/>
              <a:pathLst>
                <a:path w="141266" h="5547" extrusionOk="0">
                  <a:moveTo>
                    <a:pt x="140009" y="1"/>
                  </a:moveTo>
                  <a:cubicBezTo>
                    <a:pt x="139602" y="592"/>
                    <a:pt x="139824" y="1295"/>
                    <a:pt x="140120" y="1664"/>
                  </a:cubicBezTo>
                  <a:cubicBezTo>
                    <a:pt x="140526" y="2552"/>
                    <a:pt x="141266" y="3550"/>
                    <a:pt x="141229" y="4437"/>
                  </a:cubicBezTo>
                  <a:lnTo>
                    <a:pt x="141229" y="4585"/>
                  </a:lnTo>
                  <a:cubicBezTo>
                    <a:pt x="141118" y="5140"/>
                    <a:pt x="140674" y="5546"/>
                    <a:pt x="140120" y="5546"/>
                  </a:cubicBezTo>
                  <a:lnTo>
                    <a:pt x="132245" y="5546"/>
                  </a:lnTo>
                  <a:lnTo>
                    <a:pt x="132134" y="5546"/>
                  </a:lnTo>
                  <a:lnTo>
                    <a:pt x="130396" y="5546"/>
                  </a:lnTo>
                  <a:lnTo>
                    <a:pt x="130137" y="5546"/>
                  </a:lnTo>
                  <a:lnTo>
                    <a:pt x="128511" y="5546"/>
                  </a:lnTo>
                  <a:lnTo>
                    <a:pt x="128141" y="5546"/>
                  </a:lnTo>
                  <a:lnTo>
                    <a:pt x="126625" y="5546"/>
                  </a:lnTo>
                  <a:lnTo>
                    <a:pt x="124111" y="5546"/>
                  </a:lnTo>
                  <a:lnTo>
                    <a:pt x="122817" y="5546"/>
                  </a:lnTo>
                  <a:lnTo>
                    <a:pt x="122152" y="5546"/>
                  </a:lnTo>
                  <a:lnTo>
                    <a:pt x="120969" y="5546"/>
                  </a:lnTo>
                  <a:lnTo>
                    <a:pt x="120155" y="5546"/>
                  </a:lnTo>
                  <a:lnTo>
                    <a:pt x="116126" y="5546"/>
                  </a:lnTo>
                  <a:lnTo>
                    <a:pt x="115275" y="5546"/>
                  </a:lnTo>
                  <a:lnTo>
                    <a:pt x="108879" y="5546"/>
                  </a:lnTo>
                  <a:lnTo>
                    <a:pt x="106661" y="5546"/>
                  </a:lnTo>
                  <a:lnTo>
                    <a:pt x="106106" y="5546"/>
                  </a:lnTo>
                  <a:lnTo>
                    <a:pt x="105885" y="5546"/>
                  </a:lnTo>
                  <a:lnTo>
                    <a:pt x="104073" y="5546"/>
                  </a:lnTo>
                  <a:lnTo>
                    <a:pt x="103962" y="5546"/>
                  </a:lnTo>
                  <a:lnTo>
                    <a:pt x="100450" y="5546"/>
                  </a:lnTo>
                  <a:lnTo>
                    <a:pt x="100191" y="5546"/>
                  </a:lnTo>
                  <a:lnTo>
                    <a:pt x="100154" y="5546"/>
                  </a:lnTo>
                  <a:lnTo>
                    <a:pt x="99785" y="5546"/>
                  </a:lnTo>
                  <a:lnTo>
                    <a:pt x="93906" y="5546"/>
                  </a:lnTo>
                  <a:lnTo>
                    <a:pt x="90949" y="5546"/>
                  </a:lnTo>
                  <a:lnTo>
                    <a:pt x="90172" y="5546"/>
                  </a:lnTo>
                  <a:lnTo>
                    <a:pt x="89100" y="5546"/>
                  </a:lnTo>
                  <a:lnTo>
                    <a:pt x="88176" y="5546"/>
                  </a:lnTo>
                  <a:lnTo>
                    <a:pt x="86179" y="5546"/>
                  </a:lnTo>
                  <a:lnTo>
                    <a:pt x="85366" y="5546"/>
                  </a:lnTo>
                  <a:lnTo>
                    <a:pt x="84183" y="5546"/>
                  </a:lnTo>
                  <a:lnTo>
                    <a:pt x="83517" y="5546"/>
                  </a:lnTo>
                  <a:lnTo>
                    <a:pt x="79007" y="5546"/>
                  </a:lnTo>
                  <a:lnTo>
                    <a:pt x="74312" y="5546"/>
                  </a:lnTo>
                  <a:lnTo>
                    <a:pt x="74164" y="5546"/>
                  </a:lnTo>
                  <a:lnTo>
                    <a:pt x="74127" y="5546"/>
                  </a:lnTo>
                  <a:lnTo>
                    <a:pt x="72278" y="5546"/>
                  </a:lnTo>
                  <a:lnTo>
                    <a:pt x="72167" y="5546"/>
                  </a:lnTo>
                  <a:lnTo>
                    <a:pt x="70393" y="5546"/>
                  </a:lnTo>
                  <a:lnTo>
                    <a:pt x="70134" y="5546"/>
                  </a:lnTo>
                  <a:lnTo>
                    <a:pt x="67287" y="5546"/>
                  </a:lnTo>
                  <a:lnTo>
                    <a:pt x="64145" y="5546"/>
                  </a:lnTo>
                  <a:lnTo>
                    <a:pt x="62888" y="5546"/>
                  </a:lnTo>
                  <a:lnTo>
                    <a:pt x="62148" y="5546"/>
                  </a:lnTo>
                  <a:lnTo>
                    <a:pt x="61002" y="5546"/>
                  </a:lnTo>
                  <a:lnTo>
                    <a:pt x="60115" y="5546"/>
                  </a:lnTo>
                  <a:lnTo>
                    <a:pt x="56085" y="5546"/>
                  </a:lnTo>
                  <a:lnTo>
                    <a:pt x="55346" y="5546"/>
                  </a:lnTo>
                  <a:lnTo>
                    <a:pt x="47878" y="5546"/>
                  </a:lnTo>
                  <a:lnTo>
                    <a:pt x="46103" y="5546"/>
                  </a:lnTo>
                  <a:lnTo>
                    <a:pt x="45992" y="5546"/>
                  </a:lnTo>
                  <a:lnTo>
                    <a:pt x="44070" y="5546"/>
                  </a:lnTo>
                  <a:lnTo>
                    <a:pt x="44070" y="5546"/>
                  </a:lnTo>
                  <a:lnTo>
                    <a:pt x="44070" y="5546"/>
                  </a:lnTo>
                  <a:lnTo>
                    <a:pt x="40816" y="5546"/>
                  </a:lnTo>
                  <a:lnTo>
                    <a:pt x="40373" y="5546"/>
                  </a:lnTo>
                  <a:lnTo>
                    <a:pt x="40114" y="5546"/>
                  </a:lnTo>
                  <a:lnTo>
                    <a:pt x="39448" y="5546"/>
                  </a:lnTo>
                  <a:lnTo>
                    <a:pt x="32868" y="5546"/>
                  </a:lnTo>
                  <a:lnTo>
                    <a:pt x="32128" y="5546"/>
                  </a:lnTo>
                  <a:lnTo>
                    <a:pt x="30945" y="5546"/>
                  </a:lnTo>
                  <a:lnTo>
                    <a:pt x="30095" y="5546"/>
                  </a:lnTo>
                  <a:lnTo>
                    <a:pt x="29060" y="5546"/>
                  </a:lnTo>
                  <a:lnTo>
                    <a:pt x="28098" y="5546"/>
                  </a:lnTo>
                  <a:lnTo>
                    <a:pt x="28061" y="5546"/>
                  </a:lnTo>
                  <a:lnTo>
                    <a:pt x="26139" y="5546"/>
                  </a:lnTo>
                  <a:lnTo>
                    <a:pt x="25362" y="5546"/>
                  </a:lnTo>
                  <a:lnTo>
                    <a:pt x="24179" y="5546"/>
                  </a:lnTo>
                  <a:lnTo>
                    <a:pt x="23514" y="5546"/>
                  </a:lnTo>
                  <a:lnTo>
                    <a:pt x="17894" y="5546"/>
                  </a:lnTo>
                  <a:lnTo>
                    <a:pt x="16231" y="5546"/>
                  </a:lnTo>
                  <a:lnTo>
                    <a:pt x="15972" y="5546"/>
                  </a:lnTo>
                  <a:lnTo>
                    <a:pt x="14197" y="5546"/>
                  </a:lnTo>
                  <a:lnTo>
                    <a:pt x="14086" y="5546"/>
                  </a:lnTo>
                  <a:lnTo>
                    <a:pt x="12201" y="5546"/>
                  </a:lnTo>
                  <a:cubicBezTo>
                    <a:pt x="11720" y="3846"/>
                    <a:pt x="10870" y="2330"/>
                    <a:pt x="8467" y="1332"/>
                  </a:cubicBezTo>
                  <a:lnTo>
                    <a:pt x="5398" y="1295"/>
                  </a:lnTo>
                  <a:cubicBezTo>
                    <a:pt x="4770" y="703"/>
                    <a:pt x="3661" y="334"/>
                    <a:pt x="2108" y="223"/>
                  </a:cubicBezTo>
                  <a:lnTo>
                    <a:pt x="518" y="149"/>
                  </a:lnTo>
                  <a:lnTo>
                    <a:pt x="518" y="149"/>
                  </a:lnTo>
                  <a:lnTo>
                    <a:pt x="74" y="112"/>
                  </a:lnTo>
                  <a:lnTo>
                    <a:pt x="74" y="112"/>
                  </a:lnTo>
                  <a:lnTo>
                    <a:pt x="1" y="112"/>
                  </a:lnTo>
                  <a:lnTo>
                    <a:pt x="140009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1"/>
            <p:cNvSpPr/>
            <p:nvPr/>
          </p:nvSpPr>
          <p:spPr>
            <a:xfrm>
              <a:off x="2161100" y="1142050"/>
              <a:ext cx="4017800" cy="209825"/>
            </a:xfrm>
            <a:custGeom>
              <a:avLst/>
              <a:gdLst/>
              <a:ahLst/>
              <a:cxnLst/>
              <a:rect l="l" t="t" r="r" b="b"/>
              <a:pathLst>
                <a:path w="160712" h="8393" extrusionOk="0">
                  <a:moveTo>
                    <a:pt x="96235" y="2514"/>
                  </a:moveTo>
                  <a:cubicBezTo>
                    <a:pt x="98490" y="2477"/>
                    <a:pt x="105478" y="2588"/>
                    <a:pt x="112946" y="2514"/>
                  </a:cubicBezTo>
                  <a:lnTo>
                    <a:pt x="112946" y="2699"/>
                  </a:lnTo>
                  <a:cubicBezTo>
                    <a:pt x="112946" y="2958"/>
                    <a:pt x="113131" y="3069"/>
                    <a:pt x="113315" y="3069"/>
                  </a:cubicBezTo>
                  <a:lnTo>
                    <a:pt x="120488" y="3069"/>
                  </a:lnTo>
                  <a:cubicBezTo>
                    <a:pt x="120710" y="3069"/>
                    <a:pt x="120858" y="2884"/>
                    <a:pt x="120858" y="2699"/>
                  </a:cubicBezTo>
                  <a:lnTo>
                    <a:pt x="120858" y="2514"/>
                  </a:lnTo>
                  <a:lnTo>
                    <a:pt x="133058" y="2514"/>
                  </a:lnTo>
                  <a:lnTo>
                    <a:pt x="133206" y="2514"/>
                  </a:lnTo>
                  <a:lnTo>
                    <a:pt x="143077" y="2514"/>
                  </a:lnTo>
                  <a:cubicBezTo>
                    <a:pt x="148918" y="2514"/>
                    <a:pt x="153761" y="1738"/>
                    <a:pt x="157865" y="629"/>
                  </a:cubicBezTo>
                  <a:cubicBezTo>
                    <a:pt x="160268" y="0"/>
                    <a:pt x="160712" y="1775"/>
                    <a:pt x="159862" y="2403"/>
                  </a:cubicBezTo>
                  <a:cubicBezTo>
                    <a:pt x="157163" y="4104"/>
                    <a:pt x="154760" y="6174"/>
                    <a:pt x="152357" y="8393"/>
                  </a:cubicBezTo>
                  <a:lnTo>
                    <a:pt x="152357" y="8393"/>
                  </a:lnTo>
                  <a:lnTo>
                    <a:pt x="96235" y="8393"/>
                  </a:lnTo>
                  <a:lnTo>
                    <a:pt x="96235" y="3254"/>
                  </a:lnTo>
                  <a:close/>
                  <a:moveTo>
                    <a:pt x="87584" y="8393"/>
                  </a:moveTo>
                  <a:lnTo>
                    <a:pt x="45437" y="8393"/>
                  </a:lnTo>
                  <a:lnTo>
                    <a:pt x="45437" y="2514"/>
                  </a:lnTo>
                  <a:lnTo>
                    <a:pt x="61741" y="2514"/>
                  </a:lnTo>
                  <a:lnTo>
                    <a:pt x="87584" y="2514"/>
                  </a:lnTo>
                  <a:close/>
                  <a:moveTo>
                    <a:pt x="36786" y="8393"/>
                  </a:moveTo>
                  <a:lnTo>
                    <a:pt x="7320" y="8393"/>
                  </a:lnTo>
                  <a:lnTo>
                    <a:pt x="5879" y="4363"/>
                  </a:lnTo>
                  <a:lnTo>
                    <a:pt x="3660" y="4363"/>
                  </a:lnTo>
                  <a:lnTo>
                    <a:pt x="3660" y="4363"/>
                  </a:lnTo>
                  <a:lnTo>
                    <a:pt x="925" y="4363"/>
                  </a:lnTo>
                  <a:lnTo>
                    <a:pt x="0" y="4363"/>
                  </a:lnTo>
                  <a:lnTo>
                    <a:pt x="0" y="3402"/>
                  </a:lnTo>
                  <a:cubicBezTo>
                    <a:pt x="0" y="2884"/>
                    <a:pt x="407" y="2514"/>
                    <a:pt x="888" y="2514"/>
                  </a:cubicBezTo>
                  <a:lnTo>
                    <a:pt x="8467" y="2514"/>
                  </a:lnTo>
                  <a:lnTo>
                    <a:pt x="8467" y="2699"/>
                  </a:lnTo>
                  <a:cubicBezTo>
                    <a:pt x="8467" y="2958"/>
                    <a:pt x="8651" y="3069"/>
                    <a:pt x="8836" y="3069"/>
                  </a:cubicBezTo>
                  <a:lnTo>
                    <a:pt x="19743" y="3069"/>
                  </a:lnTo>
                  <a:cubicBezTo>
                    <a:pt x="19964" y="3069"/>
                    <a:pt x="20112" y="2884"/>
                    <a:pt x="20112" y="2699"/>
                  </a:cubicBezTo>
                  <a:lnTo>
                    <a:pt x="20112" y="2514"/>
                  </a:lnTo>
                  <a:lnTo>
                    <a:pt x="23218" y="2514"/>
                  </a:lnTo>
                  <a:lnTo>
                    <a:pt x="23218" y="2699"/>
                  </a:lnTo>
                  <a:cubicBezTo>
                    <a:pt x="23218" y="2958"/>
                    <a:pt x="23403" y="3069"/>
                    <a:pt x="23588" y="3069"/>
                  </a:cubicBezTo>
                  <a:lnTo>
                    <a:pt x="28763" y="3069"/>
                  </a:lnTo>
                  <a:cubicBezTo>
                    <a:pt x="28985" y="3069"/>
                    <a:pt x="29133" y="2884"/>
                    <a:pt x="29133" y="2699"/>
                  </a:cubicBezTo>
                  <a:lnTo>
                    <a:pt x="29133" y="2514"/>
                  </a:lnTo>
                  <a:lnTo>
                    <a:pt x="36749" y="2514"/>
                  </a:lnTo>
                  <a:lnTo>
                    <a:pt x="36749" y="8393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1"/>
            <p:cNvSpPr/>
            <p:nvPr/>
          </p:nvSpPr>
          <p:spPr>
            <a:xfrm>
              <a:off x="2161100" y="1216900"/>
              <a:ext cx="146050" cy="34225"/>
            </a:xfrm>
            <a:custGeom>
              <a:avLst/>
              <a:gdLst/>
              <a:ahLst/>
              <a:cxnLst/>
              <a:rect l="l" t="t" r="r" b="b"/>
              <a:pathLst>
                <a:path w="5842" h="1369" extrusionOk="0">
                  <a:moveTo>
                    <a:pt x="111" y="1"/>
                  </a:moveTo>
                  <a:lnTo>
                    <a:pt x="4548" y="1"/>
                  </a:lnTo>
                  <a:cubicBezTo>
                    <a:pt x="4954" y="1"/>
                    <a:pt x="5509" y="371"/>
                    <a:pt x="5657" y="777"/>
                  </a:cubicBezTo>
                  <a:lnTo>
                    <a:pt x="5842" y="1369"/>
                  </a:lnTo>
                  <a:lnTo>
                    <a:pt x="3623" y="1369"/>
                  </a:lnTo>
                  <a:lnTo>
                    <a:pt x="3623" y="1369"/>
                  </a:lnTo>
                  <a:lnTo>
                    <a:pt x="925" y="1369"/>
                  </a:lnTo>
                  <a:lnTo>
                    <a:pt x="0" y="1369"/>
                  </a:lnTo>
                  <a:lnTo>
                    <a:pt x="0" y="408"/>
                  </a:lnTo>
                  <a:cubicBezTo>
                    <a:pt x="0" y="260"/>
                    <a:pt x="37" y="149"/>
                    <a:pt x="11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1"/>
            <p:cNvSpPr/>
            <p:nvPr/>
          </p:nvSpPr>
          <p:spPr>
            <a:xfrm>
              <a:off x="2601975" y="1204900"/>
              <a:ext cx="62875" cy="75800"/>
            </a:xfrm>
            <a:custGeom>
              <a:avLst/>
              <a:gdLst/>
              <a:ahLst/>
              <a:cxnLst/>
              <a:rect l="l" t="t" r="r" b="b"/>
              <a:pathLst>
                <a:path w="2515" h="3032" extrusionOk="0">
                  <a:moveTo>
                    <a:pt x="2514" y="0"/>
                  </a:moveTo>
                  <a:lnTo>
                    <a:pt x="2514" y="3032"/>
                  </a:lnTo>
                  <a:lnTo>
                    <a:pt x="0" y="3032"/>
                  </a:lnTo>
                  <a:lnTo>
                    <a:pt x="0" y="629"/>
                  </a:lnTo>
                  <a:lnTo>
                    <a:pt x="2108" y="629"/>
                  </a:lnTo>
                  <a:cubicBezTo>
                    <a:pt x="2329" y="629"/>
                    <a:pt x="2477" y="444"/>
                    <a:pt x="2477" y="259"/>
                  </a:cubicBezTo>
                  <a:lnTo>
                    <a:pt x="2514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1"/>
            <p:cNvSpPr/>
            <p:nvPr/>
          </p:nvSpPr>
          <p:spPr>
            <a:xfrm>
              <a:off x="2349650" y="1203975"/>
              <a:ext cx="23125" cy="79500"/>
            </a:xfrm>
            <a:custGeom>
              <a:avLst/>
              <a:gdLst/>
              <a:ahLst/>
              <a:cxnLst/>
              <a:rect l="l" t="t" r="r" b="b"/>
              <a:pathLst>
                <a:path w="925" h="3180" extrusionOk="0">
                  <a:moveTo>
                    <a:pt x="925" y="370"/>
                  </a:moveTo>
                  <a:lnTo>
                    <a:pt x="925" y="3180"/>
                  </a:lnTo>
                  <a:lnTo>
                    <a:pt x="0" y="3180"/>
                  </a:lnTo>
                  <a:lnTo>
                    <a:pt x="0" y="0"/>
                  </a:lnTo>
                  <a:lnTo>
                    <a:pt x="888" y="0"/>
                  </a:lnTo>
                  <a:lnTo>
                    <a:pt x="888" y="185"/>
                  </a:lnTo>
                  <a:cubicBezTo>
                    <a:pt x="925" y="296"/>
                    <a:pt x="925" y="333"/>
                    <a:pt x="925" y="37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1"/>
            <p:cNvSpPr/>
            <p:nvPr/>
          </p:nvSpPr>
          <p:spPr>
            <a:xfrm>
              <a:off x="2742450" y="1206750"/>
              <a:ext cx="338325" cy="93375"/>
            </a:xfrm>
            <a:custGeom>
              <a:avLst/>
              <a:gdLst/>
              <a:ahLst/>
              <a:cxnLst/>
              <a:rect l="l" t="t" r="r" b="b"/>
              <a:pathLst>
                <a:path w="13533" h="3735" extrusionOk="0">
                  <a:moveTo>
                    <a:pt x="13532" y="3734"/>
                  </a:moveTo>
                  <a:lnTo>
                    <a:pt x="629" y="3734"/>
                  </a:lnTo>
                  <a:cubicBezTo>
                    <a:pt x="260" y="3734"/>
                    <a:pt x="1" y="3439"/>
                    <a:pt x="1" y="3069"/>
                  </a:cubicBezTo>
                  <a:lnTo>
                    <a:pt x="1" y="296"/>
                  </a:lnTo>
                  <a:cubicBezTo>
                    <a:pt x="38" y="444"/>
                    <a:pt x="186" y="555"/>
                    <a:pt x="371" y="555"/>
                  </a:cubicBezTo>
                  <a:lnTo>
                    <a:pt x="5546" y="555"/>
                  </a:lnTo>
                  <a:cubicBezTo>
                    <a:pt x="5768" y="555"/>
                    <a:pt x="5916" y="370"/>
                    <a:pt x="5916" y="185"/>
                  </a:cubicBezTo>
                  <a:lnTo>
                    <a:pt x="5916" y="0"/>
                  </a:lnTo>
                  <a:lnTo>
                    <a:pt x="13532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1"/>
            <p:cNvSpPr/>
            <p:nvPr/>
          </p:nvSpPr>
          <p:spPr>
            <a:xfrm>
              <a:off x="5274025" y="1204900"/>
              <a:ext cx="19425" cy="60100"/>
            </a:xfrm>
            <a:custGeom>
              <a:avLst/>
              <a:gdLst/>
              <a:ahLst/>
              <a:cxnLst/>
              <a:rect l="l" t="t" r="r" b="b"/>
              <a:pathLst>
                <a:path w="777" h="2404" extrusionOk="0">
                  <a:moveTo>
                    <a:pt x="1" y="0"/>
                  </a:moveTo>
                  <a:lnTo>
                    <a:pt x="777" y="0"/>
                  </a:lnTo>
                  <a:lnTo>
                    <a:pt x="777" y="2403"/>
                  </a:lnTo>
                  <a:lnTo>
                    <a:pt x="1" y="2403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1"/>
            <p:cNvSpPr/>
            <p:nvPr/>
          </p:nvSpPr>
          <p:spPr>
            <a:xfrm>
              <a:off x="5174200" y="1206750"/>
              <a:ext cx="12050" cy="60100"/>
            </a:xfrm>
            <a:custGeom>
              <a:avLst/>
              <a:gdLst/>
              <a:ahLst/>
              <a:cxnLst/>
              <a:rect l="l" t="t" r="r" b="b"/>
              <a:pathLst>
                <a:path w="482" h="2404" extrusionOk="0">
                  <a:moveTo>
                    <a:pt x="1" y="555"/>
                  </a:moveTo>
                  <a:cubicBezTo>
                    <a:pt x="186" y="555"/>
                    <a:pt x="370" y="370"/>
                    <a:pt x="370" y="185"/>
                  </a:cubicBezTo>
                  <a:lnTo>
                    <a:pt x="370" y="0"/>
                  </a:lnTo>
                  <a:lnTo>
                    <a:pt x="481" y="0"/>
                  </a:lnTo>
                  <a:lnTo>
                    <a:pt x="481" y="2403"/>
                  </a:lnTo>
                  <a:lnTo>
                    <a:pt x="38" y="2403"/>
                  </a:lnTo>
                  <a:lnTo>
                    <a:pt x="38" y="55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1"/>
            <p:cNvSpPr/>
            <p:nvPr/>
          </p:nvSpPr>
          <p:spPr>
            <a:xfrm>
              <a:off x="5142775" y="1220600"/>
              <a:ext cx="31450" cy="46250"/>
            </a:xfrm>
            <a:custGeom>
              <a:avLst/>
              <a:gdLst/>
              <a:ahLst/>
              <a:cxnLst/>
              <a:rect l="l" t="t" r="r" b="b"/>
              <a:pathLst>
                <a:path w="1258" h="1850" extrusionOk="0">
                  <a:moveTo>
                    <a:pt x="1" y="1"/>
                  </a:moveTo>
                  <a:lnTo>
                    <a:pt x="1258" y="1"/>
                  </a:lnTo>
                  <a:lnTo>
                    <a:pt x="1258" y="1849"/>
                  </a:lnTo>
                  <a:lnTo>
                    <a:pt x="1" y="1849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1"/>
            <p:cNvSpPr/>
            <p:nvPr/>
          </p:nvSpPr>
          <p:spPr>
            <a:xfrm>
              <a:off x="2184200" y="1195650"/>
              <a:ext cx="3981775" cy="248650"/>
            </a:xfrm>
            <a:custGeom>
              <a:avLst/>
              <a:gdLst/>
              <a:ahLst/>
              <a:cxnLst/>
              <a:rect l="l" t="t" r="r" b="b"/>
              <a:pathLst>
                <a:path w="159271" h="9946" extrusionOk="0">
                  <a:moveTo>
                    <a:pt x="158975" y="259"/>
                  </a:moveTo>
                  <a:cubicBezTo>
                    <a:pt x="154908" y="2847"/>
                    <a:pt x="151433" y="6286"/>
                    <a:pt x="147735" y="9761"/>
                  </a:cubicBezTo>
                  <a:cubicBezTo>
                    <a:pt x="147699" y="9798"/>
                    <a:pt x="147662" y="9872"/>
                    <a:pt x="147625" y="9946"/>
                  </a:cubicBezTo>
                  <a:lnTo>
                    <a:pt x="7506" y="9946"/>
                  </a:lnTo>
                  <a:lnTo>
                    <a:pt x="5731" y="9872"/>
                  </a:lnTo>
                  <a:cubicBezTo>
                    <a:pt x="5472" y="9872"/>
                    <a:pt x="5213" y="9687"/>
                    <a:pt x="5139" y="9391"/>
                  </a:cubicBezTo>
                  <a:lnTo>
                    <a:pt x="3254" y="3661"/>
                  </a:lnTo>
                  <a:lnTo>
                    <a:pt x="407" y="3661"/>
                  </a:lnTo>
                  <a:lnTo>
                    <a:pt x="1" y="2219"/>
                  </a:lnTo>
                  <a:lnTo>
                    <a:pt x="4955" y="2219"/>
                  </a:lnTo>
                  <a:lnTo>
                    <a:pt x="6396" y="6249"/>
                  </a:lnTo>
                  <a:lnTo>
                    <a:pt x="35862" y="6249"/>
                  </a:lnTo>
                  <a:lnTo>
                    <a:pt x="35862" y="6840"/>
                  </a:lnTo>
                  <a:cubicBezTo>
                    <a:pt x="35862" y="7210"/>
                    <a:pt x="36195" y="7543"/>
                    <a:pt x="36565" y="7543"/>
                  </a:cubicBezTo>
                  <a:lnTo>
                    <a:pt x="43811" y="7543"/>
                  </a:lnTo>
                  <a:cubicBezTo>
                    <a:pt x="44181" y="7543"/>
                    <a:pt x="44513" y="7210"/>
                    <a:pt x="44513" y="6840"/>
                  </a:cubicBezTo>
                  <a:lnTo>
                    <a:pt x="44513" y="6249"/>
                  </a:lnTo>
                  <a:lnTo>
                    <a:pt x="86660" y="6249"/>
                  </a:lnTo>
                  <a:lnTo>
                    <a:pt x="86660" y="6840"/>
                  </a:lnTo>
                  <a:cubicBezTo>
                    <a:pt x="86660" y="7210"/>
                    <a:pt x="86993" y="7543"/>
                    <a:pt x="87362" y="7543"/>
                  </a:cubicBezTo>
                  <a:lnTo>
                    <a:pt x="94609" y="7543"/>
                  </a:lnTo>
                  <a:cubicBezTo>
                    <a:pt x="94978" y="7543"/>
                    <a:pt x="95311" y="7210"/>
                    <a:pt x="95311" y="6840"/>
                  </a:cubicBezTo>
                  <a:lnTo>
                    <a:pt x="95311" y="6249"/>
                  </a:lnTo>
                  <a:lnTo>
                    <a:pt x="118713" y="6249"/>
                  </a:lnTo>
                  <a:cubicBezTo>
                    <a:pt x="121449" y="6249"/>
                    <a:pt x="123076" y="4770"/>
                    <a:pt x="124370" y="2921"/>
                  </a:cubicBezTo>
                  <a:lnTo>
                    <a:pt x="145000" y="2921"/>
                  </a:lnTo>
                  <a:cubicBezTo>
                    <a:pt x="149140" y="3069"/>
                    <a:pt x="156535" y="1664"/>
                    <a:pt x="159270" y="1"/>
                  </a:cubicBezTo>
                  <a:cubicBezTo>
                    <a:pt x="159159" y="112"/>
                    <a:pt x="159086" y="186"/>
                    <a:pt x="158975" y="259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1"/>
            <p:cNvSpPr/>
            <p:nvPr/>
          </p:nvSpPr>
          <p:spPr>
            <a:xfrm>
              <a:off x="2369975" y="1444275"/>
              <a:ext cx="3534425" cy="187650"/>
            </a:xfrm>
            <a:custGeom>
              <a:avLst/>
              <a:gdLst/>
              <a:ahLst/>
              <a:cxnLst/>
              <a:rect l="l" t="t" r="r" b="b"/>
              <a:pathLst>
                <a:path w="141377" h="7506" extrusionOk="0">
                  <a:moveTo>
                    <a:pt x="140120" y="1"/>
                  </a:moveTo>
                  <a:cubicBezTo>
                    <a:pt x="139269" y="1221"/>
                    <a:pt x="141377" y="2958"/>
                    <a:pt x="141340" y="4437"/>
                  </a:cubicBezTo>
                  <a:cubicBezTo>
                    <a:pt x="141229" y="7506"/>
                    <a:pt x="133761" y="5509"/>
                    <a:pt x="132356" y="5509"/>
                  </a:cubicBezTo>
                  <a:cubicBezTo>
                    <a:pt x="91984" y="5509"/>
                    <a:pt x="52610" y="5472"/>
                    <a:pt x="12201" y="5472"/>
                  </a:cubicBezTo>
                  <a:cubicBezTo>
                    <a:pt x="11757" y="3735"/>
                    <a:pt x="10870" y="2219"/>
                    <a:pt x="8467" y="1258"/>
                  </a:cubicBezTo>
                  <a:lnTo>
                    <a:pt x="5435" y="1221"/>
                  </a:lnTo>
                  <a:cubicBezTo>
                    <a:pt x="4770" y="592"/>
                    <a:pt x="3661" y="223"/>
                    <a:pt x="2145" y="149"/>
                  </a:cubicBezTo>
                  <a:lnTo>
                    <a:pt x="1" y="1"/>
                  </a:lnTo>
                  <a:lnTo>
                    <a:pt x="14012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1"/>
            <p:cNvSpPr/>
            <p:nvPr/>
          </p:nvSpPr>
          <p:spPr>
            <a:xfrm>
              <a:off x="2522475" y="1444275"/>
              <a:ext cx="3381925" cy="151600"/>
            </a:xfrm>
            <a:custGeom>
              <a:avLst/>
              <a:gdLst/>
              <a:ahLst/>
              <a:cxnLst/>
              <a:rect l="l" t="t" r="r" b="b"/>
              <a:pathLst>
                <a:path w="135277" h="6064" extrusionOk="0">
                  <a:moveTo>
                    <a:pt x="134020" y="1"/>
                  </a:moveTo>
                  <a:cubicBezTo>
                    <a:pt x="133169" y="1221"/>
                    <a:pt x="135277" y="2958"/>
                    <a:pt x="135240" y="4437"/>
                  </a:cubicBezTo>
                  <a:lnTo>
                    <a:pt x="135240" y="4548"/>
                  </a:lnTo>
                  <a:cubicBezTo>
                    <a:pt x="133613" y="6064"/>
                    <a:pt x="127993" y="4585"/>
                    <a:pt x="126810" y="4585"/>
                  </a:cubicBezTo>
                  <a:cubicBezTo>
                    <a:pt x="86956" y="4585"/>
                    <a:pt x="47619" y="4548"/>
                    <a:pt x="7728" y="4548"/>
                  </a:cubicBezTo>
                  <a:cubicBezTo>
                    <a:pt x="7321" y="2811"/>
                    <a:pt x="4770" y="703"/>
                    <a:pt x="2700" y="334"/>
                  </a:cubicBezTo>
                  <a:lnTo>
                    <a:pt x="444" y="297"/>
                  </a:lnTo>
                  <a:cubicBezTo>
                    <a:pt x="297" y="186"/>
                    <a:pt x="186" y="112"/>
                    <a:pt x="1" y="1"/>
                  </a:cubicBezTo>
                  <a:lnTo>
                    <a:pt x="13402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1"/>
            <p:cNvSpPr/>
            <p:nvPr/>
          </p:nvSpPr>
          <p:spPr>
            <a:xfrm>
              <a:off x="5810100" y="1466475"/>
              <a:ext cx="93375" cy="88750"/>
            </a:xfrm>
            <a:custGeom>
              <a:avLst/>
              <a:gdLst/>
              <a:ahLst/>
              <a:cxnLst/>
              <a:rect l="l" t="t" r="r" b="b"/>
              <a:pathLst>
                <a:path w="3735" h="3550" extrusionOk="0">
                  <a:moveTo>
                    <a:pt x="2330" y="0"/>
                  </a:moveTo>
                  <a:cubicBezTo>
                    <a:pt x="2478" y="998"/>
                    <a:pt x="3624" y="2255"/>
                    <a:pt x="3735" y="3364"/>
                  </a:cubicBezTo>
                  <a:cubicBezTo>
                    <a:pt x="1812" y="3549"/>
                    <a:pt x="370" y="3143"/>
                    <a:pt x="185" y="2292"/>
                  </a:cubicBezTo>
                  <a:cubicBezTo>
                    <a:pt x="1" y="1516"/>
                    <a:pt x="925" y="629"/>
                    <a:pt x="23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1"/>
            <p:cNvSpPr/>
            <p:nvPr/>
          </p:nvSpPr>
          <p:spPr>
            <a:xfrm>
              <a:off x="2623225" y="1548725"/>
              <a:ext cx="78600" cy="5575"/>
            </a:xfrm>
            <a:custGeom>
              <a:avLst/>
              <a:gdLst/>
              <a:ahLst/>
              <a:cxnLst/>
              <a:rect l="l" t="t" r="r" b="b"/>
              <a:pathLst>
                <a:path w="3144" h="223" extrusionOk="0">
                  <a:moveTo>
                    <a:pt x="148" y="0"/>
                  </a:moveTo>
                  <a:lnTo>
                    <a:pt x="3143" y="0"/>
                  </a:lnTo>
                  <a:cubicBezTo>
                    <a:pt x="3069" y="0"/>
                    <a:pt x="2995" y="37"/>
                    <a:pt x="2995" y="111"/>
                  </a:cubicBezTo>
                  <a:lnTo>
                    <a:pt x="2995" y="111"/>
                  </a:lnTo>
                  <a:cubicBezTo>
                    <a:pt x="2995" y="185"/>
                    <a:pt x="3069" y="222"/>
                    <a:pt x="3069" y="222"/>
                  </a:cubicBezTo>
                  <a:lnTo>
                    <a:pt x="148" y="222"/>
                  </a:lnTo>
                  <a:cubicBezTo>
                    <a:pt x="38" y="222"/>
                    <a:pt x="1" y="185"/>
                    <a:pt x="1" y="74"/>
                  </a:cubicBezTo>
                  <a:lnTo>
                    <a:pt x="1" y="74"/>
                  </a:lnTo>
                  <a:cubicBezTo>
                    <a:pt x="1" y="37"/>
                    <a:pt x="112" y="0"/>
                    <a:pt x="14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1"/>
            <p:cNvSpPr/>
            <p:nvPr/>
          </p:nvSpPr>
          <p:spPr>
            <a:xfrm>
              <a:off x="2636175" y="1546875"/>
              <a:ext cx="19425" cy="4650"/>
            </a:xfrm>
            <a:custGeom>
              <a:avLst/>
              <a:gdLst/>
              <a:ahLst/>
              <a:cxnLst/>
              <a:rect l="l" t="t" r="r" b="b"/>
              <a:pathLst>
                <a:path w="777" h="186" extrusionOk="0">
                  <a:moveTo>
                    <a:pt x="0" y="1"/>
                  </a:moveTo>
                  <a:lnTo>
                    <a:pt x="777" y="1"/>
                  </a:lnTo>
                  <a:lnTo>
                    <a:pt x="777" y="18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1"/>
            <p:cNvSpPr/>
            <p:nvPr/>
          </p:nvSpPr>
          <p:spPr>
            <a:xfrm>
              <a:off x="2636175" y="1551500"/>
              <a:ext cx="19425" cy="4650"/>
            </a:xfrm>
            <a:custGeom>
              <a:avLst/>
              <a:gdLst/>
              <a:ahLst/>
              <a:cxnLst/>
              <a:rect l="l" t="t" r="r" b="b"/>
              <a:pathLst>
                <a:path w="777" h="186" extrusionOk="0">
                  <a:moveTo>
                    <a:pt x="0" y="0"/>
                  </a:moveTo>
                  <a:lnTo>
                    <a:pt x="777" y="0"/>
                  </a:lnTo>
                  <a:lnTo>
                    <a:pt x="777" y="18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1"/>
            <p:cNvSpPr/>
            <p:nvPr/>
          </p:nvSpPr>
          <p:spPr>
            <a:xfrm>
              <a:off x="2637100" y="1514525"/>
              <a:ext cx="18500" cy="36075"/>
            </a:xfrm>
            <a:custGeom>
              <a:avLst/>
              <a:gdLst/>
              <a:ahLst/>
              <a:cxnLst/>
              <a:rect l="l" t="t" r="r" b="b"/>
              <a:pathLst>
                <a:path w="740" h="1443" extrusionOk="0">
                  <a:moveTo>
                    <a:pt x="703" y="1442"/>
                  </a:moveTo>
                  <a:cubicBezTo>
                    <a:pt x="740" y="851"/>
                    <a:pt x="592" y="370"/>
                    <a:pt x="370" y="148"/>
                  </a:cubicBezTo>
                  <a:cubicBezTo>
                    <a:pt x="222" y="74"/>
                    <a:pt x="37" y="1"/>
                    <a:pt x="0" y="185"/>
                  </a:cubicBezTo>
                  <a:lnTo>
                    <a:pt x="370" y="999"/>
                  </a:lnTo>
                  <a:lnTo>
                    <a:pt x="666" y="1442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1"/>
            <p:cNvSpPr/>
            <p:nvPr/>
          </p:nvSpPr>
          <p:spPr>
            <a:xfrm>
              <a:off x="2636175" y="1550575"/>
              <a:ext cx="18500" cy="36075"/>
            </a:xfrm>
            <a:custGeom>
              <a:avLst/>
              <a:gdLst/>
              <a:ahLst/>
              <a:cxnLst/>
              <a:rect l="l" t="t" r="r" b="b"/>
              <a:pathLst>
                <a:path w="740" h="1443" extrusionOk="0">
                  <a:moveTo>
                    <a:pt x="37" y="0"/>
                  </a:moveTo>
                  <a:cubicBezTo>
                    <a:pt x="0" y="592"/>
                    <a:pt x="148" y="1073"/>
                    <a:pt x="370" y="1294"/>
                  </a:cubicBezTo>
                  <a:cubicBezTo>
                    <a:pt x="518" y="1405"/>
                    <a:pt x="703" y="1442"/>
                    <a:pt x="740" y="1257"/>
                  </a:cubicBezTo>
                  <a:lnTo>
                    <a:pt x="370" y="481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1"/>
            <p:cNvSpPr/>
            <p:nvPr/>
          </p:nvSpPr>
          <p:spPr>
            <a:xfrm>
              <a:off x="2637100" y="1516375"/>
              <a:ext cx="16650" cy="35150"/>
            </a:xfrm>
            <a:custGeom>
              <a:avLst/>
              <a:gdLst/>
              <a:ahLst/>
              <a:cxnLst/>
              <a:rect l="l" t="t" r="r" b="b"/>
              <a:pathLst>
                <a:path w="666" h="1406" extrusionOk="0">
                  <a:moveTo>
                    <a:pt x="0" y="111"/>
                  </a:moveTo>
                  <a:lnTo>
                    <a:pt x="0" y="259"/>
                  </a:lnTo>
                  <a:lnTo>
                    <a:pt x="0" y="1294"/>
                  </a:lnTo>
                  <a:cubicBezTo>
                    <a:pt x="370" y="1294"/>
                    <a:pt x="555" y="1331"/>
                    <a:pt x="666" y="1405"/>
                  </a:cubicBezTo>
                  <a:cubicBezTo>
                    <a:pt x="666" y="999"/>
                    <a:pt x="666" y="481"/>
                    <a:pt x="333" y="185"/>
                  </a:cubicBezTo>
                  <a:cubicBezTo>
                    <a:pt x="185" y="37"/>
                    <a:pt x="111" y="0"/>
                    <a:pt x="0" y="11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1"/>
            <p:cNvSpPr/>
            <p:nvPr/>
          </p:nvSpPr>
          <p:spPr>
            <a:xfrm>
              <a:off x="2638025" y="1549650"/>
              <a:ext cx="16650" cy="36075"/>
            </a:xfrm>
            <a:custGeom>
              <a:avLst/>
              <a:gdLst/>
              <a:ahLst/>
              <a:cxnLst/>
              <a:rect l="l" t="t" r="r" b="b"/>
              <a:pathLst>
                <a:path w="666" h="1443" extrusionOk="0">
                  <a:moveTo>
                    <a:pt x="666" y="1294"/>
                  </a:moveTo>
                  <a:lnTo>
                    <a:pt x="666" y="1147"/>
                  </a:lnTo>
                  <a:lnTo>
                    <a:pt x="666" y="148"/>
                  </a:lnTo>
                  <a:cubicBezTo>
                    <a:pt x="296" y="148"/>
                    <a:pt x="111" y="74"/>
                    <a:pt x="0" y="0"/>
                  </a:cubicBezTo>
                  <a:cubicBezTo>
                    <a:pt x="0" y="407"/>
                    <a:pt x="0" y="925"/>
                    <a:pt x="333" y="1257"/>
                  </a:cubicBezTo>
                  <a:cubicBezTo>
                    <a:pt x="481" y="1368"/>
                    <a:pt x="555" y="1442"/>
                    <a:pt x="666" y="1294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1"/>
            <p:cNvSpPr/>
            <p:nvPr/>
          </p:nvSpPr>
          <p:spPr>
            <a:xfrm>
              <a:off x="3556750" y="1084750"/>
              <a:ext cx="138650" cy="35150"/>
            </a:xfrm>
            <a:custGeom>
              <a:avLst/>
              <a:gdLst/>
              <a:ahLst/>
              <a:cxnLst/>
              <a:rect l="l" t="t" r="r" b="b"/>
              <a:pathLst>
                <a:path w="5546" h="1406" extrusionOk="0">
                  <a:moveTo>
                    <a:pt x="0" y="0"/>
                  </a:moveTo>
                  <a:lnTo>
                    <a:pt x="5546" y="0"/>
                  </a:lnTo>
                  <a:lnTo>
                    <a:pt x="5546" y="1405"/>
                  </a:lnTo>
                  <a:lnTo>
                    <a:pt x="518" y="140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1"/>
            <p:cNvSpPr/>
            <p:nvPr/>
          </p:nvSpPr>
          <p:spPr>
            <a:xfrm>
              <a:off x="3556750" y="1084750"/>
              <a:ext cx="109075" cy="35150"/>
            </a:xfrm>
            <a:custGeom>
              <a:avLst/>
              <a:gdLst/>
              <a:ahLst/>
              <a:cxnLst/>
              <a:rect l="l" t="t" r="r" b="b"/>
              <a:pathLst>
                <a:path w="4363" h="1406" extrusionOk="0">
                  <a:moveTo>
                    <a:pt x="0" y="0"/>
                  </a:moveTo>
                  <a:lnTo>
                    <a:pt x="4363" y="0"/>
                  </a:lnTo>
                  <a:lnTo>
                    <a:pt x="4363" y="1405"/>
                  </a:lnTo>
                  <a:lnTo>
                    <a:pt x="518" y="140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1"/>
            <p:cNvSpPr/>
            <p:nvPr/>
          </p:nvSpPr>
          <p:spPr>
            <a:xfrm>
              <a:off x="3657475" y="1091200"/>
              <a:ext cx="5575" cy="11125"/>
            </a:xfrm>
            <a:custGeom>
              <a:avLst/>
              <a:gdLst/>
              <a:ahLst/>
              <a:cxnLst/>
              <a:rect l="l" t="t" r="r" b="b"/>
              <a:pathLst>
                <a:path w="223" h="445" extrusionOk="0">
                  <a:moveTo>
                    <a:pt x="223" y="1"/>
                  </a:moveTo>
                  <a:lnTo>
                    <a:pt x="1" y="1"/>
                  </a:lnTo>
                  <a:lnTo>
                    <a:pt x="1" y="445"/>
                  </a:lnTo>
                  <a:lnTo>
                    <a:pt x="223" y="44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1"/>
            <p:cNvSpPr/>
            <p:nvPr/>
          </p:nvSpPr>
          <p:spPr>
            <a:xfrm>
              <a:off x="3647325" y="1091200"/>
              <a:ext cx="5550" cy="11125"/>
            </a:xfrm>
            <a:custGeom>
              <a:avLst/>
              <a:gdLst/>
              <a:ahLst/>
              <a:cxnLst/>
              <a:rect l="l" t="t" r="r" b="b"/>
              <a:pathLst>
                <a:path w="222" h="445" extrusionOk="0">
                  <a:moveTo>
                    <a:pt x="222" y="1"/>
                  </a:moveTo>
                  <a:lnTo>
                    <a:pt x="0" y="1"/>
                  </a:lnTo>
                  <a:lnTo>
                    <a:pt x="0" y="445"/>
                  </a:lnTo>
                  <a:lnTo>
                    <a:pt x="222" y="44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1"/>
            <p:cNvSpPr/>
            <p:nvPr/>
          </p:nvSpPr>
          <p:spPr>
            <a:xfrm>
              <a:off x="3636225" y="1091200"/>
              <a:ext cx="6500" cy="11125"/>
            </a:xfrm>
            <a:custGeom>
              <a:avLst/>
              <a:gdLst/>
              <a:ahLst/>
              <a:cxnLst/>
              <a:rect l="l" t="t" r="r" b="b"/>
              <a:pathLst>
                <a:path w="260" h="445" extrusionOk="0">
                  <a:moveTo>
                    <a:pt x="259" y="1"/>
                  </a:moveTo>
                  <a:lnTo>
                    <a:pt x="1" y="1"/>
                  </a:lnTo>
                  <a:lnTo>
                    <a:pt x="1" y="445"/>
                  </a:lnTo>
                  <a:lnTo>
                    <a:pt x="259" y="44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1"/>
            <p:cNvSpPr/>
            <p:nvPr/>
          </p:nvSpPr>
          <p:spPr>
            <a:xfrm>
              <a:off x="3626975" y="1091200"/>
              <a:ext cx="4650" cy="11125"/>
            </a:xfrm>
            <a:custGeom>
              <a:avLst/>
              <a:gdLst/>
              <a:ahLst/>
              <a:cxnLst/>
              <a:rect l="l" t="t" r="r" b="b"/>
              <a:pathLst>
                <a:path w="186" h="445" extrusionOk="0">
                  <a:moveTo>
                    <a:pt x="186" y="1"/>
                  </a:moveTo>
                  <a:lnTo>
                    <a:pt x="1" y="1"/>
                  </a:lnTo>
                  <a:lnTo>
                    <a:pt x="1" y="445"/>
                  </a:lnTo>
                  <a:lnTo>
                    <a:pt x="186" y="44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1"/>
            <p:cNvSpPr/>
            <p:nvPr/>
          </p:nvSpPr>
          <p:spPr>
            <a:xfrm>
              <a:off x="3616825" y="1091200"/>
              <a:ext cx="5550" cy="11125"/>
            </a:xfrm>
            <a:custGeom>
              <a:avLst/>
              <a:gdLst/>
              <a:ahLst/>
              <a:cxnLst/>
              <a:rect l="l" t="t" r="r" b="b"/>
              <a:pathLst>
                <a:path w="222" h="445" extrusionOk="0">
                  <a:moveTo>
                    <a:pt x="222" y="1"/>
                  </a:moveTo>
                  <a:lnTo>
                    <a:pt x="0" y="1"/>
                  </a:lnTo>
                  <a:lnTo>
                    <a:pt x="0" y="445"/>
                  </a:lnTo>
                  <a:lnTo>
                    <a:pt x="222" y="44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1"/>
            <p:cNvSpPr/>
            <p:nvPr/>
          </p:nvSpPr>
          <p:spPr>
            <a:xfrm>
              <a:off x="3606650" y="1091200"/>
              <a:ext cx="5575" cy="11125"/>
            </a:xfrm>
            <a:custGeom>
              <a:avLst/>
              <a:gdLst/>
              <a:ahLst/>
              <a:cxnLst/>
              <a:rect l="l" t="t" r="r" b="b"/>
              <a:pathLst>
                <a:path w="223" h="445" extrusionOk="0">
                  <a:moveTo>
                    <a:pt x="222" y="1"/>
                  </a:moveTo>
                  <a:lnTo>
                    <a:pt x="0" y="1"/>
                  </a:lnTo>
                  <a:lnTo>
                    <a:pt x="0" y="445"/>
                  </a:lnTo>
                  <a:lnTo>
                    <a:pt x="222" y="44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1"/>
            <p:cNvSpPr/>
            <p:nvPr/>
          </p:nvSpPr>
          <p:spPr>
            <a:xfrm>
              <a:off x="3596475" y="1091200"/>
              <a:ext cx="5575" cy="11125"/>
            </a:xfrm>
            <a:custGeom>
              <a:avLst/>
              <a:gdLst/>
              <a:ahLst/>
              <a:cxnLst/>
              <a:rect l="l" t="t" r="r" b="b"/>
              <a:pathLst>
                <a:path w="223" h="445" extrusionOk="0">
                  <a:moveTo>
                    <a:pt x="223" y="1"/>
                  </a:moveTo>
                  <a:lnTo>
                    <a:pt x="1" y="1"/>
                  </a:lnTo>
                  <a:lnTo>
                    <a:pt x="1" y="445"/>
                  </a:lnTo>
                  <a:lnTo>
                    <a:pt x="223" y="44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1"/>
            <p:cNvSpPr/>
            <p:nvPr/>
          </p:nvSpPr>
          <p:spPr>
            <a:xfrm>
              <a:off x="3585400" y="1091200"/>
              <a:ext cx="6475" cy="11125"/>
            </a:xfrm>
            <a:custGeom>
              <a:avLst/>
              <a:gdLst/>
              <a:ahLst/>
              <a:cxnLst/>
              <a:rect l="l" t="t" r="r" b="b"/>
              <a:pathLst>
                <a:path w="259" h="445" extrusionOk="0">
                  <a:moveTo>
                    <a:pt x="259" y="1"/>
                  </a:moveTo>
                  <a:lnTo>
                    <a:pt x="0" y="1"/>
                  </a:lnTo>
                  <a:lnTo>
                    <a:pt x="0" y="445"/>
                  </a:lnTo>
                  <a:lnTo>
                    <a:pt x="259" y="44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1"/>
            <p:cNvSpPr/>
            <p:nvPr/>
          </p:nvSpPr>
          <p:spPr>
            <a:xfrm>
              <a:off x="3576150" y="1091200"/>
              <a:ext cx="4650" cy="11125"/>
            </a:xfrm>
            <a:custGeom>
              <a:avLst/>
              <a:gdLst/>
              <a:ahLst/>
              <a:cxnLst/>
              <a:rect l="l" t="t" r="r" b="b"/>
              <a:pathLst>
                <a:path w="186" h="445" extrusionOk="0">
                  <a:moveTo>
                    <a:pt x="185" y="1"/>
                  </a:moveTo>
                  <a:lnTo>
                    <a:pt x="0" y="1"/>
                  </a:lnTo>
                  <a:lnTo>
                    <a:pt x="0" y="445"/>
                  </a:lnTo>
                  <a:lnTo>
                    <a:pt x="185" y="44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1"/>
            <p:cNvSpPr/>
            <p:nvPr/>
          </p:nvSpPr>
          <p:spPr>
            <a:xfrm>
              <a:off x="3565975" y="1091200"/>
              <a:ext cx="5575" cy="11125"/>
            </a:xfrm>
            <a:custGeom>
              <a:avLst/>
              <a:gdLst/>
              <a:ahLst/>
              <a:cxnLst/>
              <a:rect l="l" t="t" r="r" b="b"/>
              <a:pathLst>
                <a:path w="223" h="445" extrusionOk="0">
                  <a:moveTo>
                    <a:pt x="223" y="1"/>
                  </a:moveTo>
                  <a:lnTo>
                    <a:pt x="1" y="1"/>
                  </a:lnTo>
                  <a:lnTo>
                    <a:pt x="1" y="445"/>
                  </a:lnTo>
                  <a:lnTo>
                    <a:pt x="223" y="44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1"/>
            <p:cNvSpPr/>
            <p:nvPr/>
          </p:nvSpPr>
          <p:spPr>
            <a:xfrm>
              <a:off x="3657475" y="1091200"/>
              <a:ext cx="5575" cy="11125"/>
            </a:xfrm>
            <a:custGeom>
              <a:avLst/>
              <a:gdLst/>
              <a:ahLst/>
              <a:cxnLst/>
              <a:rect l="l" t="t" r="r" b="b"/>
              <a:pathLst>
                <a:path w="223" h="445" extrusionOk="0">
                  <a:moveTo>
                    <a:pt x="223" y="1"/>
                  </a:moveTo>
                  <a:lnTo>
                    <a:pt x="1" y="1"/>
                  </a:lnTo>
                  <a:lnTo>
                    <a:pt x="1" y="445"/>
                  </a:lnTo>
                  <a:lnTo>
                    <a:pt x="223" y="44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1"/>
            <p:cNvSpPr/>
            <p:nvPr/>
          </p:nvSpPr>
          <p:spPr>
            <a:xfrm>
              <a:off x="3639925" y="1179025"/>
              <a:ext cx="4650" cy="11100"/>
            </a:xfrm>
            <a:custGeom>
              <a:avLst/>
              <a:gdLst/>
              <a:ahLst/>
              <a:cxnLst/>
              <a:rect l="l" t="t" r="r" b="b"/>
              <a:pathLst>
                <a:path w="186" h="444" extrusionOk="0">
                  <a:moveTo>
                    <a:pt x="185" y="0"/>
                  </a:moveTo>
                  <a:lnTo>
                    <a:pt x="0" y="0"/>
                  </a:lnTo>
                  <a:lnTo>
                    <a:pt x="0" y="444"/>
                  </a:lnTo>
                  <a:lnTo>
                    <a:pt x="185" y="444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1"/>
            <p:cNvSpPr/>
            <p:nvPr/>
          </p:nvSpPr>
          <p:spPr>
            <a:xfrm>
              <a:off x="3658400" y="1179025"/>
              <a:ext cx="4650" cy="11100"/>
            </a:xfrm>
            <a:custGeom>
              <a:avLst/>
              <a:gdLst/>
              <a:ahLst/>
              <a:cxnLst/>
              <a:rect l="l" t="t" r="r" b="b"/>
              <a:pathLst>
                <a:path w="186" h="444" extrusionOk="0">
                  <a:moveTo>
                    <a:pt x="186" y="0"/>
                  </a:moveTo>
                  <a:lnTo>
                    <a:pt x="1" y="0"/>
                  </a:lnTo>
                  <a:lnTo>
                    <a:pt x="1" y="444"/>
                  </a:lnTo>
                  <a:lnTo>
                    <a:pt x="186" y="444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1"/>
            <p:cNvSpPr/>
            <p:nvPr/>
          </p:nvSpPr>
          <p:spPr>
            <a:xfrm>
              <a:off x="3694450" y="1179025"/>
              <a:ext cx="5575" cy="11100"/>
            </a:xfrm>
            <a:custGeom>
              <a:avLst/>
              <a:gdLst/>
              <a:ahLst/>
              <a:cxnLst/>
              <a:rect l="l" t="t" r="r" b="b"/>
              <a:pathLst>
                <a:path w="223" h="444" extrusionOk="0">
                  <a:moveTo>
                    <a:pt x="222" y="0"/>
                  </a:moveTo>
                  <a:lnTo>
                    <a:pt x="1" y="0"/>
                  </a:lnTo>
                  <a:lnTo>
                    <a:pt x="1" y="444"/>
                  </a:lnTo>
                  <a:lnTo>
                    <a:pt x="222" y="444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1"/>
            <p:cNvSpPr/>
            <p:nvPr/>
          </p:nvSpPr>
          <p:spPr>
            <a:xfrm>
              <a:off x="3897800" y="1179025"/>
              <a:ext cx="5575" cy="11100"/>
            </a:xfrm>
            <a:custGeom>
              <a:avLst/>
              <a:gdLst/>
              <a:ahLst/>
              <a:cxnLst/>
              <a:rect l="l" t="t" r="r" b="b"/>
              <a:pathLst>
                <a:path w="223" h="444" extrusionOk="0">
                  <a:moveTo>
                    <a:pt x="222" y="0"/>
                  </a:moveTo>
                  <a:lnTo>
                    <a:pt x="0" y="0"/>
                  </a:lnTo>
                  <a:lnTo>
                    <a:pt x="0" y="444"/>
                  </a:lnTo>
                  <a:lnTo>
                    <a:pt x="222" y="444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1"/>
            <p:cNvSpPr/>
            <p:nvPr/>
          </p:nvSpPr>
          <p:spPr>
            <a:xfrm>
              <a:off x="3667650" y="1179025"/>
              <a:ext cx="4650" cy="11100"/>
            </a:xfrm>
            <a:custGeom>
              <a:avLst/>
              <a:gdLst/>
              <a:ahLst/>
              <a:cxnLst/>
              <a:rect l="l" t="t" r="r" b="b"/>
              <a:pathLst>
                <a:path w="186" h="444" extrusionOk="0">
                  <a:moveTo>
                    <a:pt x="185" y="0"/>
                  </a:moveTo>
                  <a:lnTo>
                    <a:pt x="1" y="0"/>
                  </a:lnTo>
                  <a:lnTo>
                    <a:pt x="1" y="444"/>
                  </a:lnTo>
                  <a:lnTo>
                    <a:pt x="185" y="444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1"/>
            <p:cNvSpPr/>
            <p:nvPr/>
          </p:nvSpPr>
          <p:spPr>
            <a:xfrm>
              <a:off x="3703700" y="1179025"/>
              <a:ext cx="4650" cy="11100"/>
            </a:xfrm>
            <a:custGeom>
              <a:avLst/>
              <a:gdLst/>
              <a:ahLst/>
              <a:cxnLst/>
              <a:rect l="l" t="t" r="r" b="b"/>
              <a:pathLst>
                <a:path w="186" h="444" extrusionOk="0">
                  <a:moveTo>
                    <a:pt x="185" y="0"/>
                  </a:moveTo>
                  <a:lnTo>
                    <a:pt x="0" y="0"/>
                  </a:lnTo>
                  <a:lnTo>
                    <a:pt x="0" y="444"/>
                  </a:lnTo>
                  <a:lnTo>
                    <a:pt x="185" y="444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1"/>
            <p:cNvSpPr/>
            <p:nvPr/>
          </p:nvSpPr>
          <p:spPr>
            <a:xfrm>
              <a:off x="3907025" y="1179025"/>
              <a:ext cx="5575" cy="11100"/>
            </a:xfrm>
            <a:custGeom>
              <a:avLst/>
              <a:gdLst/>
              <a:ahLst/>
              <a:cxnLst/>
              <a:rect l="l" t="t" r="r" b="b"/>
              <a:pathLst>
                <a:path w="223" h="444" extrusionOk="0">
                  <a:moveTo>
                    <a:pt x="223" y="0"/>
                  </a:moveTo>
                  <a:lnTo>
                    <a:pt x="1" y="0"/>
                  </a:lnTo>
                  <a:lnTo>
                    <a:pt x="1" y="444"/>
                  </a:lnTo>
                  <a:lnTo>
                    <a:pt x="223" y="444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1"/>
            <p:cNvSpPr/>
            <p:nvPr/>
          </p:nvSpPr>
          <p:spPr>
            <a:xfrm>
              <a:off x="3639925" y="1154050"/>
              <a:ext cx="5575" cy="12050"/>
            </a:xfrm>
            <a:custGeom>
              <a:avLst/>
              <a:gdLst/>
              <a:ahLst/>
              <a:cxnLst/>
              <a:rect l="l" t="t" r="r" b="b"/>
              <a:pathLst>
                <a:path w="223" h="482" extrusionOk="0">
                  <a:moveTo>
                    <a:pt x="222" y="1"/>
                  </a:moveTo>
                  <a:lnTo>
                    <a:pt x="0" y="1"/>
                  </a:lnTo>
                  <a:lnTo>
                    <a:pt x="0" y="482"/>
                  </a:lnTo>
                  <a:lnTo>
                    <a:pt x="222" y="482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1"/>
            <p:cNvSpPr/>
            <p:nvPr/>
          </p:nvSpPr>
          <p:spPr>
            <a:xfrm>
              <a:off x="3649175" y="1154050"/>
              <a:ext cx="4625" cy="12050"/>
            </a:xfrm>
            <a:custGeom>
              <a:avLst/>
              <a:gdLst/>
              <a:ahLst/>
              <a:cxnLst/>
              <a:rect l="l" t="t" r="r" b="b"/>
              <a:pathLst>
                <a:path w="185" h="482" extrusionOk="0">
                  <a:moveTo>
                    <a:pt x="185" y="1"/>
                  </a:moveTo>
                  <a:lnTo>
                    <a:pt x="0" y="1"/>
                  </a:lnTo>
                  <a:lnTo>
                    <a:pt x="0" y="482"/>
                  </a:lnTo>
                  <a:lnTo>
                    <a:pt x="185" y="482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1"/>
            <p:cNvSpPr/>
            <p:nvPr/>
          </p:nvSpPr>
          <p:spPr>
            <a:xfrm>
              <a:off x="3657475" y="1154050"/>
              <a:ext cx="5575" cy="12050"/>
            </a:xfrm>
            <a:custGeom>
              <a:avLst/>
              <a:gdLst/>
              <a:ahLst/>
              <a:cxnLst/>
              <a:rect l="l" t="t" r="r" b="b"/>
              <a:pathLst>
                <a:path w="223" h="482" extrusionOk="0">
                  <a:moveTo>
                    <a:pt x="223" y="1"/>
                  </a:moveTo>
                  <a:lnTo>
                    <a:pt x="1" y="1"/>
                  </a:lnTo>
                  <a:lnTo>
                    <a:pt x="1" y="482"/>
                  </a:lnTo>
                  <a:lnTo>
                    <a:pt x="223" y="482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1"/>
            <p:cNvSpPr/>
            <p:nvPr/>
          </p:nvSpPr>
          <p:spPr>
            <a:xfrm>
              <a:off x="3666725" y="1154050"/>
              <a:ext cx="5575" cy="12050"/>
            </a:xfrm>
            <a:custGeom>
              <a:avLst/>
              <a:gdLst/>
              <a:ahLst/>
              <a:cxnLst/>
              <a:rect l="l" t="t" r="r" b="b"/>
              <a:pathLst>
                <a:path w="223" h="482" extrusionOk="0">
                  <a:moveTo>
                    <a:pt x="222" y="1"/>
                  </a:moveTo>
                  <a:lnTo>
                    <a:pt x="1" y="1"/>
                  </a:lnTo>
                  <a:lnTo>
                    <a:pt x="1" y="482"/>
                  </a:lnTo>
                  <a:lnTo>
                    <a:pt x="222" y="482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1"/>
            <p:cNvSpPr/>
            <p:nvPr/>
          </p:nvSpPr>
          <p:spPr>
            <a:xfrm>
              <a:off x="3639925" y="1125400"/>
              <a:ext cx="5575" cy="12050"/>
            </a:xfrm>
            <a:custGeom>
              <a:avLst/>
              <a:gdLst/>
              <a:ahLst/>
              <a:cxnLst/>
              <a:rect l="l" t="t" r="r" b="b"/>
              <a:pathLst>
                <a:path w="223" h="482" extrusionOk="0">
                  <a:moveTo>
                    <a:pt x="222" y="1"/>
                  </a:moveTo>
                  <a:lnTo>
                    <a:pt x="0" y="1"/>
                  </a:lnTo>
                  <a:lnTo>
                    <a:pt x="0" y="482"/>
                  </a:lnTo>
                  <a:lnTo>
                    <a:pt x="222" y="482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1"/>
            <p:cNvSpPr/>
            <p:nvPr/>
          </p:nvSpPr>
          <p:spPr>
            <a:xfrm>
              <a:off x="3657475" y="1125400"/>
              <a:ext cx="5575" cy="12050"/>
            </a:xfrm>
            <a:custGeom>
              <a:avLst/>
              <a:gdLst/>
              <a:ahLst/>
              <a:cxnLst/>
              <a:rect l="l" t="t" r="r" b="b"/>
              <a:pathLst>
                <a:path w="223" h="482" extrusionOk="0">
                  <a:moveTo>
                    <a:pt x="223" y="1"/>
                  </a:moveTo>
                  <a:lnTo>
                    <a:pt x="1" y="1"/>
                  </a:lnTo>
                  <a:lnTo>
                    <a:pt x="1" y="482"/>
                  </a:lnTo>
                  <a:lnTo>
                    <a:pt x="223" y="482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1"/>
            <p:cNvSpPr/>
            <p:nvPr/>
          </p:nvSpPr>
          <p:spPr>
            <a:xfrm>
              <a:off x="3687050" y="1125400"/>
              <a:ext cx="6500" cy="12050"/>
            </a:xfrm>
            <a:custGeom>
              <a:avLst/>
              <a:gdLst/>
              <a:ahLst/>
              <a:cxnLst/>
              <a:rect l="l" t="t" r="r" b="b"/>
              <a:pathLst>
                <a:path w="260" h="482" extrusionOk="0">
                  <a:moveTo>
                    <a:pt x="260" y="1"/>
                  </a:moveTo>
                  <a:lnTo>
                    <a:pt x="1" y="1"/>
                  </a:lnTo>
                  <a:lnTo>
                    <a:pt x="1" y="482"/>
                  </a:lnTo>
                  <a:lnTo>
                    <a:pt x="260" y="482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1"/>
            <p:cNvSpPr/>
            <p:nvPr/>
          </p:nvSpPr>
          <p:spPr>
            <a:xfrm>
              <a:off x="3927375" y="1179025"/>
              <a:ext cx="6500" cy="11100"/>
            </a:xfrm>
            <a:custGeom>
              <a:avLst/>
              <a:gdLst/>
              <a:ahLst/>
              <a:cxnLst/>
              <a:rect l="l" t="t" r="r" b="b"/>
              <a:pathLst>
                <a:path w="260" h="444" extrusionOk="0">
                  <a:moveTo>
                    <a:pt x="259" y="0"/>
                  </a:moveTo>
                  <a:lnTo>
                    <a:pt x="0" y="0"/>
                  </a:lnTo>
                  <a:lnTo>
                    <a:pt x="0" y="444"/>
                  </a:lnTo>
                  <a:lnTo>
                    <a:pt x="259" y="444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1"/>
            <p:cNvSpPr/>
            <p:nvPr/>
          </p:nvSpPr>
          <p:spPr>
            <a:xfrm>
              <a:off x="3936600" y="1179025"/>
              <a:ext cx="6500" cy="11100"/>
            </a:xfrm>
            <a:custGeom>
              <a:avLst/>
              <a:gdLst/>
              <a:ahLst/>
              <a:cxnLst/>
              <a:rect l="l" t="t" r="r" b="b"/>
              <a:pathLst>
                <a:path w="260" h="444" extrusionOk="0">
                  <a:moveTo>
                    <a:pt x="260" y="0"/>
                  </a:moveTo>
                  <a:lnTo>
                    <a:pt x="1" y="0"/>
                  </a:lnTo>
                  <a:lnTo>
                    <a:pt x="1" y="444"/>
                  </a:lnTo>
                  <a:lnTo>
                    <a:pt x="260" y="444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1"/>
            <p:cNvSpPr/>
            <p:nvPr/>
          </p:nvSpPr>
          <p:spPr>
            <a:xfrm>
              <a:off x="3971725" y="1179025"/>
              <a:ext cx="5575" cy="11100"/>
            </a:xfrm>
            <a:custGeom>
              <a:avLst/>
              <a:gdLst/>
              <a:ahLst/>
              <a:cxnLst/>
              <a:rect l="l" t="t" r="r" b="b"/>
              <a:pathLst>
                <a:path w="223" h="444" extrusionOk="0">
                  <a:moveTo>
                    <a:pt x="223" y="0"/>
                  </a:moveTo>
                  <a:lnTo>
                    <a:pt x="1" y="0"/>
                  </a:lnTo>
                  <a:lnTo>
                    <a:pt x="1" y="444"/>
                  </a:lnTo>
                  <a:lnTo>
                    <a:pt x="223" y="444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1"/>
            <p:cNvSpPr/>
            <p:nvPr/>
          </p:nvSpPr>
          <p:spPr>
            <a:xfrm>
              <a:off x="3980975" y="1179025"/>
              <a:ext cx="5575" cy="11100"/>
            </a:xfrm>
            <a:custGeom>
              <a:avLst/>
              <a:gdLst/>
              <a:ahLst/>
              <a:cxnLst/>
              <a:rect l="l" t="t" r="r" b="b"/>
              <a:pathLst>
                <a:path w="223" h="444" extrusionOk="0">
                  <a:moveTo>
                    <a:pt x="222" y="0"/>
                  </a:moveTo>
                  <a:lnTo>
                    <a:pt x="1" y="0"/>
                  </a:lnTo>
                  <a:lnTo>
                    <a:pt x="1" y="444"/>
                  </a:lnTo>
                  <a:lnTo>
                    <a:pt x="222" y="444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1"/>
            <p:cNvSpPr/>
            <p:nvPr/>
          </p:nvSpPr>
          <p:spPr>
            <a:xfrm>
              <a:off x="4014250" y="1179025"/>
              <a:ext cx="5575" cy="11100"/>
            </a:xfrm>
            <a:custGeom>
              <a:avLst/>
              <a:gdLst/>
              <a:ahLst/>
              <a:cxnLst/>
              <a:rect l="l" t="t" r="r" b="b"/>
              <a:pathLst>
                <a:path w="223" h="444" extrusionOk="0">
                  <a:moveTo>
                    <a:pt x="222" y="0"/>
                  </a:moveTo>
                  <a:lnTo>
                    <a:pt x="1" y="0"/>
                  </a:lnTo>
                  <a:lnTo>
                    <a:pt x="1" y="444"/>
                  </a:lnTo>
                  <a:lnTo>
                    <a:pt x="222" y="444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1"/>
            <p:cNvSpPr/>
            <p:nvPr/>
          </p:nvSpPr>
          <p:spPr>
            <a:xfrm>
              <a:off x="4023500" y="1179025"/>
              <a:ext cx="4650" cy="11100"/>
            </a:xfrm>
            <a:custGeom>
              <a:avLst/>
              <a:gdLst/>
              <a:ahLst/>
              <a:cxnLst/>
              <a:rect l="l" t="t" r="r" b="b"/>
              <a:pathLst>
                <a:path w="186" h="444" extrusionOk="0">
                  <a:moveTo>
                    <a:pt x="185" y="0"/>
                  </a:moveTo>
                  <a:lnTo>
                    <a:pt x="0" y="0"/>
                  </a:lnTo>
                  <a:lnTo>
                    <a:pt x="0" y="444"/>
                  </a:lnTo>
                  <a:lnTo>
                    <a:pt x="185" y="444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1"/>
            <p:cNvSpPr/>
            <p:nvPr/>
          </p:nvSpPr>
          <p:spPr>
            <a:xfrm>
              <a:off x="4041050" y="1179025"/>
              <a:ext cx="5575" cy="11100"/>
            </a:xfrm>
            <a:custGeom>
              <a:avLst/>
              <a:gdLst/>
              <a:ahLst/>
              <a:cxnLst/>
              <a:rect l="l" t="t" r="r" b="b"/>
              <a:pathLst>
                <a:path w="223" h="444" extrusionOk="0">
                  <a:moveTo>
                    <a:pt x="223" y="0"/>
                  </a:moveTo>
                  <a:lnTo>
                    <a:pt x="1" y="0"/>
                  </a:lnTo>
                  <a:lnTo>
                    <a:pt x="1" y="444"/>
                  </a:lnTo>
                  <a:lnTo>
                    <a:pt x="223" y="444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1"/>
            <p:cNvSpPr/>
            <p:nvPr/>
          </p:nvSpPr>
          <p:spPr>
            <a:xfrm>
              <a:off x="4050300" y="1179025"/>
              <a:ext cx="5575" cy="11100"/>
            </a:xfrm>
            <a:custGeom>
              <a:avLst/>
              <a:gdLst/>
              <a:ahLst/>
              <a:cxnLst/>
              <a:rect l="l" t="t" r="r" b="b"/>
              <a:pathLst>
                <a:path w="223" h="444" extrusionOk="0">
                  <a:moveTo>
                    <a:pt x="222" y="0"/>
                  </a:moveTo>
                  <a:lnTo>
                    <a:pt x="0" y="0"/>
                  </a:lnTo>
                  <a:lnTo>
                    <a:pt x="0" y="444"/>
                  </a:lnTo>
                  <a:lnTo>
                    <a:pt x="222" y="444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1"/>
            <p:cNvSpPr/>
            <p:nvPr/>
          </p:nvSpPr>
          <p:spPr>
            <a:xfrm>
              <a:off x="4065075" y="1179025"/>
              <a:ext cx="5575" cy="11100"/>
            </a:xfrm>
            <a:custGeom>
              <a:avLst/>
              <a:gdLst/>
              <a:ahLst/>
              <a:cxnLst/>
              <a:rect l="l" t="t" r="r" b="b"/>
              <a:pathLst>
                <a:path w="223" h="444" extrusionOk="0">
                  <a:moveTo>
                    <a:pt x="223" y="0"/>
                  </a:moveTo>
                  <a:lnTo>
                    <a:pt x="1" y="0"/>
                  </a:lnTo>
                  <a:lnTo>
                    <a:pt x="1" y="444"/>
                  </a:lnTo>
                  <a:lnTo>
                    <a:pt x="223" y="444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1"/>
            <p:cNvSpPr/>
            <p:nvPr/>
          </p:nvSpPr>
          <p:spPr>
            <a:xfrm>
              <a:off x="4014250" y="1154050"/>
              <a:ext cx="5575" cy="12050"/>
            </a:xfrm>
            <a:custGeom>
              <a:avLst/>
              <a:gdLst/>
              <a:ahLst/>
              <a:cxnLst/>
              <a:rect l="l" t="t" r="r" b="b"/>
              <a:pathLst>
                <a:path w="223" h="482" extrusionOk="0">
                  <a:moveTo>
                    <a:pt x="222" y="1"/>
                  </a:moveTo>
                  <a:lnTo>
                    <a:pt x="1" y="1"/>
                  </a:lnTo>
                  <a:lnTo>
                    <a:pt x="1" y="482"/>
                  </a:lnTo>
                  <a:lnTo>
                    <a:pt x="222" y="482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1"/>
            <p:cNvSpPr/>
            <p:nvPr/>
          </p:nvSpPr>
          <p:spPr>
            <a:xfrm>
              <a:off x="4023500" y="1154050"/>
              <a:ext cx="4650" cy="12050"/>
            </a:xfrm>
            <a:custGeom>
              <a:avLst/>
              <a:gdLst/>
              <a:ahLst/>
              <a:cxnLst/>
              <a:rect l="l" t="t" r="r" b="b"/>
              <a:pathLst>
                <a:path w="186" h="482" extrusionOk="0">
                  <a:moveTo>
                    <a:pt x="185" y="1"/>
                  </a:moveTo>
                  <a:lnTo>
                    <a:pt x="0" y="1"/>
                  </a:lnTo>
                  <a:lnTo>
                    <a:pt x="0" y="482"/>
                  </a:lnTo>
                  <a:lnTo>
                    <a:pt x="185" y="482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1"/>
            <p:cNvSpPr/>
            <p:nvPr/>
          </p:nvSpPr>
          <p:spPr>
            <a:xfrm>
              <a:off x="4041050" y="1154050"/>
              <a:ext cx="5575" cy="12050"/>
            </a:xfrm>
            <a:custGeom>
              <a:avLst/>
              <a:gdLst/>
              <a:ahLst/>
              <a:cxnLst/>
              <a:rect l="l" t="t" r="r" b="b"/>
              <a:pathLst>
                <a:path w="223" h="482" extrusionOk="0">
                  <a:moveTo>
                    <a:pt x="223" y="1"/>
                  </a:moveTo>
                  <a:lnTo>
                    <a:pt x="1" y="1"/>
                  </a:lnTo>
                  <a:lnTo>
                    <a:pt x="1" y="482"/>
                  </a:lnTo>
                  <a:lnTo>
                    <a:pt x="223" y="482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1"/>
            <p:cNvSpPr/>
            <p:nvPr/>
          </p:nvSpPr>
          <p:spPr>
            <a:xfrm>
              <a:off x="4050300" y="1154050"/>
              <a:ext cx="5575" cy="12050"/>
            </a:xfrm>
            <a:custGeom>
              <a:avLst/>
              <a:gdLst/>
              <a:ahLst/>
              <a:cxnLst/>
              <a:rect l="l" t="t" r="r" b="b"/>
              <a:pathLst>
                <a:path w="223" h="482" extrusionOk="0">
                  <a:moveTo>
                    <a:pt x="222" y="1"/>
                  </a:moveTo>
                  <a:lnTo>
                    <a:pt x="0" y="1"/>
                  </a:lnTo>
                  <a:lnTo>
                    <a:pt x="0" y="482"/>
                  </a:lnTo>
                  <a:lnTo>
                    <a:pt x="222" y="482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1"/>
            <p:cNvSpPr/>
            <p:nvPr/>
          </p:nvSpPr>
          <p:spPr>
            <a:xfrm>
              <a:off x="4065075" y="1154050"/>
              <a:ext cx="5575" cy="12050"/>
            </a:xfrm>
            <a:custGeom>
              <a:avLst/>
              <a:gdLst/>
              <a:ahLst/>
              <a:cxnLst/>
              <a:rect l="l" t="t" r="r" b="b"/>
              <a:pathLst>
                <a:path w="223" h="482" extrusionOk="0">
                  <a:moveTo>
                    <a:pt x="223" y="1"/>
                  </a:moveTo>
                  <a:lnTo>
                    <a:pt x="1" y="1"/>
                  </a:lnTo>
                  <a:lnTo>
                    <a:pt x="1" y="482"/>
                  </a:lnTo>
                  <a:lnTo>
                    <a:pt x="223" y="482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1"/>
            <p:cNvSpPr/>
            <p:nvPr/>
          </p:nvSpPr>
          <p:spPr>
            <a:xfrm>
              <a:off x="3989300" y="1154050"/>
              <a:ext cx="5575" cy="12050"/>
            </a:xfrm>
            <a:custGeom>
              <a:avLst/>
              <a:gdLst/>
              <a:ahLst/>
              <a:cxnLst/>
              <a:rect l="l" t="t" r="r" b="b"/>
              <a:pathLst>
                <a:path w="223" h="482" extrusionOk="0">
                  <a:moveTo>
                    <a:pt x="222" y="1"/>
                  </a:moveTo>
                  <a:lnTo>
                    <a:pt x="0" y="1"/>
                  </a:lnTo>
                  <a:lnTo>
                    <a:pt x="0" y="482"/>
                  </a:lnTo>
                  <a:lnTo>
                    <a:pt x="222" y="482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1"/>
            <p:cNvSpPr/>
            <p:nvPr/>
          </p:nvSpPr>
          <p:spPr>
            <a:xfrm>
              <a:off x="3936600" y="1154050"/>
              <a:ext cx="6500" cy="12050"/>
            </a:xfrm>
            <a:custGeom>
              <a:avLst/>
              <a:gdLst/>
              <a:ahLst/>
              <a:cxnLst/>
              <a:rect l="l" t="t" r="r" b="b"/>
              <a:pathLst>
                <a:path w="260" h="482" extrusionOk="0">
                  <a:moveTo>
                    <a:pt x="260" y="1"/>
                  </a:moveTo>
                  <a:lnTo>
                    <a:pt x="1" y="1"/>
                  </a:lnTo>
                  <a:lnTo>
                    <a:pt x="1" y="482"/>
                  </a:lnTo>
                  <a:lnTo>
                    <a:pt x="260" y="482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1"/>
            <p:cNvSpPr/>
            <p:nvPr/>
          </p:nvSpPr>
          <p:spPr>
            <a:xfrm>
              <a:off x="3907025" y="1154050"/>
              <a:ext cx="5575" cy="12050"/>
            </a:xfrm>
            <a:custGeom>
              <a:avLst/>
              <a:gdLst/>
              <a:ahLst/>
              <a:cxnLst/>
              <a:rect l="l" t="t" r="r" b="b"/>
              <a:pathLst>
                <a:path w="223" h="482" extrusionOk="0">
                  <a:moveTo>
                    <a:pt x="223" y="1"/>
                  </a:moveTo>
                  <a:lnTo>
                    <a:pt x="1" y="1"/>
                  </a:lnTo>
                  <a:lnTo>
                    <a:pt x="1" y="482"/>
                  </a:lnTo>
                  <a:lnTo>
                    <a:pt x="223" y="482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1"/>
            <p:cNvSpPr/>
            <p:nvPr/>
          </p:nvSpPr>
          <p:spPr>
            <a:xfrm>
              <a:off x="3897800" y="1154050"/>
              <a:ext cx="5575" cy="12050"/>
            </a:xfrm>
            <a:custGeom>
              <a:avLst/>
              <a:gdLst/>
              <a:ahLst/>
              <a:cxnLst/>
              <a:rect l="l" t="t" r="r" b="b"/>
              <a:pathLst>
                <a:path w="223" h="482" extrusionOk="0">
                  <a:moveTo>
                    <a:pt x="222" y="1"/>
                  </a:moveTo>
                  <a:lnTo>
                    <a:pt x="0" y="1"/>
                  </a:lnTo>
                  <a:lnTo>
                    <a:pt x="0" y="482"/>
                  </a:lnTo>
                  <a:lnTo>
                    <a:pt x="222" y="482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1"/>
            <p:cNvSpPr/>
            <p:nvPr/>
          </p:nvSpPr>
          <p:spPr>
            <a:xfrm>
              <a:off x="4065075" y="1125400"/>
              <a:ext cx="5575" cy="12050"/>
            </a:xfrm>
            <a:custGeom>
              <a:avLst/>
              <a:gdLst/>
              <a:ahLst/>
              <a:cxnLst/>
              <a:rect l="l" t="t" r="r" b="b"/>
              <a:pathLst>
                <a:path w="223" h="482" extrusionOk="0">
                  <a:moveTo>
                    <a:pt x="223" y="1"/>
                  </a:moveTo>
                  <a:lnTo>
                    <a:pt x="1" y="1"/>
                  </a:lnTo>
                  <a:lnTo>
                    <a:pt x="1" y="482"/>
                  </a:lnTo>
                  <a:lnTo>
                    <a:pt x="223" y="482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1"/>
            <p:cNvSpPr/>
            <p:nvPr/>
          </p:nvSpPr>
          <p:spPr>
            <a:xfrm>
              <a:off x="4051225" y="1125400"/>
              <a:ext cx="5575" cy="12050"/>
            </a:xfrm>
            <a:custGeom>
              <a:avLst/>
              <a:gdLst/>
              <a:ahLst/>
              <a:cxnLst/>
              <a:rect l="l" t="t" r="r" b="b"/>
              <a:pathLst>
                <a:path w="223" h="482" extrusionOk="0">
                  <a:moveTo>
                    <a:pt x="222" y="1"/>
                  </a:moveTo>
                  <a:lnTo>
                    <a:pt x="0" y="1"/>
                  </a:lnTo>
                  <a:lnTo>
                    <a:pt x="0" y="482"/>
                  </a:lnTo>
                  <a:lnTo>
                    <a:pt x="222" y="482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1"/>
            <p:cNvSpPr/>
            <p:nvPr/>
          </p:nvSpPr>
          <p:spPr>
            <a:xfrm>
              <a:off x="4018875" y="1125400"/>
              <a:ext cx="4650" cy="12050"/>
            </a:xfrm>
            <a:custGeom>
              <a:avLst/>
              <a:gdLst/>
              <a:ahLst/>
              <a:cxnLst/>
              <a:rect l="l" t="t" r="r" b="b"/>
              <a:pathLst>
                <a:path w="186" h="482" extrusionOk="0">
                  <a:moveTo>
                    <a:pt x="185" y="1"/>
                  </a:moveTo>
                  <a:lnTo>
                    <a:pt x="0" y="1"/>
                  </a:lnTo>
                  <a:lnTo>
                    <a:pt x="0" y="482"/>
                  </a:lnTo>
                  <a:lnTo>
                    <a:pt x="185" y="482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1"/>
            <p:cNvSpPr/>
            <p:nvPr/>
          </p:nvSpPr>
          <p:spPr>
            <a:xfrm>
              <a:off x="3973575" y="1125400"/>
              <a:ext cx="6500" cy="12050"/>
            </a:xfrm>
            <a:custGeom>
              <a:avLst/>
              <a:gdLst/>
              <a:ahLst/>
              <a:cxnLst/>
              <a:rect l="l" t="t" r="r" b="b"/>
              <a:pathLst>
                <a:path w="260" h="482" extrusionOk="0">
                  <a:moveTo>
                    <a:pt x="260" y="1"/>
                  </a:moveTo>
                  <a:lnTo>
                    <a:pt x="1" y="1"/>
                  </a:lnTo>
                  <a:lnTo>
                    <a:pt x="1" y="482"/>
                  </a:lnTo>
                  <a:lnTo>
                    <a:pt x="260" y="482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1"/>
            <p:cNvSpPr/>
            <p:nvPr/>
          </p:nvSpPr>
          <p:spPr>
            <a:xfrm>
              <a:off x="3906100" y="1125400"/>
              <a:ext cx="5575" cy="12050"/>
            </a:xfrm>
            <a:custGeom>
              <a:avLst/>
              <a:gdLst/>
              <a:ahLst/>
              <a:cxnLst/>
              <a:rect l="l" t="t" r="r" b="b"/>
              <a:pathLst>
                <a:path w="223" h="482" extrusionOk="0">
                  <a:moveTo>
                    <a:pt x="223" y="1"/>
                  </a:moveTo>
                  <a:lnTo>
                    <a:pt x="1" y="1"/>
                  </a:lnTo>
                  <a:lnTo>
                    <a:pt x="1" y="482"/>
                  </a:lnTo>
                  <a:lnTo>
                    <a:pt x="223" y="482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1"/>
            <p:cNvSpPr/>
            <p:nvPr/>
          </p:nvSpPr>
          <p:spPr>
            <a:xfrm>
              <a:off x="3896875" y="1125400"/>
              <a:ext cx="4650" cy="12050"/>
            </a:xfrm>
            <a:custGeom>
              <a:avLst/>
              <a:gdLst/>
              <a:ahLst/>
              <a:cxnLst/>
              <a:rect l="l" t="t" r="r" b="b"/>
              <a:pathLst>
                <a:path w="186" h="482" extrusionOk="0">
                  <a:moveTo>
                    <a:pt x="185" y="1"/>
                  </a:moveTo>
                  <a:lnTo>
                    <a:pt x="0" y="1"/>
                  </a:lnTo>
                  <a:lnTo>
                    <a:pt x="0" y="482"/>
                  </a:lnTo>
                  <a:lnTo>
                    <a:pt x="185" y="482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1"/>
            <p:cNvSpPr/>
            <p:nvPr/>
          </p:nvSpPr>
          <p:spPr>
            <a:xfrm>
              <a:off x="4017950" y="1053325"/>
              <a:ext cx="111850" cy="66575"/>
            </a:xfrm>
            <a:custGeom>
              <a:avLst/>
              <a:gdLst/>
              <a:ahLst/>
              <a:cxnLst/>
              <a:rect l="l" t="t" r="r" b="b"/>
              <a:pathLst>
                <a:path w="4474" h="2663" extrusionOk="0">
                  <a:moveTo>
                    <a:pt x="0" y="0"/>
                  </a:moveTo>
                  <a:lnTo>
                    <a:pt x="4474" y="0"/>
                  </a:lnTo>
                  <a:lnTo>
                    <a:pt x="3882" y="2662"/>
                  </a:lnTo>
                  <a:lnTo>
                    <a:pt x="0" y="2662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1"/>
            <p:cNvSpPr/>
            <p:nvPr/>
          </p:nvSpPr>
          <p:spPr>
            <a:xfrm>
              <a:off x="4114075" y="1058850"/>
              <a:ext cx="5575" cy="11125"/>
            </a:xfrm>
            <a:custGeom>
              <a:avLst/>
              <a:gdLst/>
              <a:ahLst/>
              <a:cxnLst/>
              <a:rect l="l" t="t" r="r" b="b"/>
              <a:pathLst>
                <a:path w="223" h="445" extrusionOk="0">
                  <a:moveTo>
                    <a:pt x="222" y="1"/>
                  </a:moveTo>
                  <a:lnTo>
                    <a:pt x="0" y="1"/>
                  </a:lnTo>
                  <a:lnTo>
                    <a:pt x="0" y="445"/>
                  </a:lnTo>
                  <a:lnTo>
                    <a:pt x="222" y="44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1"/>
            <p:cNvSpPr/>
            <p:nvPr/>
          </p:nvSpPr>
          <p:spPr>
            <a:xfrm>
              <a:off x="4102975" y="1058850"/>
              <a:ext cx="6500" cy="11125"/>
            </a:xfrm>
            <a:custGeom>
              <a:avLst/>
              <a:gdLst/>
              <a:ahLst/>
              <a:cxnLst/>
              <a:rect l="l" t="t" r="r" b="b"/>
              <a:pathLst>
                <a:path w="260" h="445" extrusionOk="0">
                  <a:moveTo>
                    <a:pt x="260" y="1"/>
                  </a:moveTo>
                  <a:lnTo>
                    <a:pt x="1" y="1"/>
                  </a:lnTo>
                  <a:lnTo>
                    <a:pt x="1" y="445"/>
                  </a:lnTo>
                  <a:lnTo>
                    <a:pt x="260" y="44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1"/>
            <p:cNvSpPr/>
            <p:nvPr/>
          </p:nvSpPr>
          <p:spPr>
            <a:xfrm>
              <a:off x="4093750" y="1058850"/>
              <a:ext cx="4625" cy="11125"/>
            </a:xfrm>
            <a:custGeom>
              <a:avLst/>
              <a:gdLst/>
              <a:ahLst/>
              <a:cxnLst/>
              <a:rect l="l" t="t" r="r" b="b"/>
              <a:pathLst>
                <a:path w="185" h="445" extrusionOk="0">
                  <a:moveTo>
                    <a:pt x="185" y="1"/>
                  </a:moveTo>
                  <a:lnTo>
                    <a:pt x="0" y="1"/>
                  </a:lnTo>
                  <a:lnTo>
                    <a:pt x="0" y="445"/>
                  </a:lnTo>
                  <a:lnTo>
                    <a:pt x="185" y="44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1"/>
            <p:cNvSpPr/>
            <p:nvPr/>
          </p:nvSpPr>
          <p:spPr>
            <a:xfrm>
              <a:off x="4083575" y="1058850"/>
              <a:ext cx="5575" cy="11125"/>
            </a:xfrm>
            <a:custGeom>
              <a:avLst/>
              <a:gdLst/>
              <a:ahLst/>
              <a:cxnLst/>
              <a:rect l="l" t="t" r="r" b="b"/>
              <a:pathLst>
                <a:path w="223" h="445" extrusionOk="0">
                  <a:moveTo>
                    <a:pt x="222" y="1"/>
                  </a:moveTo>
                  <a:lnTo>
                    <a:pt x="0" y="1"/>
                  </a:lnTo>
                  <a:lnTo>
                    <a:pt x="0" y="445"/>
                  </a:lnTo>
                  <a:lnTo>
                    <a:pt x="222" y="44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1"/>
            <p:cNvSpPr/>
            <p:nvPr/>
          </p:nvSpPr>
          <p:spPr>
            <a:xfrm>
              <a:off x="4073400" y="1058850"/>
              <a:ext cx="5575" cy="11125"/>
            </a:xfrm>
            <a:custGeom>
              <a:avLst/>
              <a:gdLst/>
              <a:ahLst/>
              <a:cxnLst/>
              <a:rect l="l" t="t" r="r" b="b"/>
              <a:pathLst>
                <a:path w="223" h="445" extrusionOk="0">
                  <a:moveTo>
                    <a:pt x="222" y="1"/>
                  </a:moveTo>
                  <a:lnTo>
                    <a:pt x="1" y="1"/>
                  </a:lnTo>
                  <a:lnTo>
                    <a:pt x="1" y="445"/>
                  </a:lnTo>
                  <a:lnTo>
                    <a:pt x="222" y="44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1"/>
            <p:cNvSpPr/>
            <p:nvPr/>
          </p:nvSpPr>
          <p:spPr>
            <a:xfrm>
              <a:off x="4063225" y="1058850"/>
              <a:ext cx="5575" cy="11125"/>
            </a:xfrm>
            <a:custGeom>
              <a:avLst/>
              <a:gdLst/>
              <a:ahLst/>
              <a:cxnLst/>
              <a:rect l="l" t="t" r="r" b="b"/>
              <a:pathLst>
                <a:path w="223" h="445" extrusionOk="0">
                  <a:moveTo>
                    <a:pt x="223" y="1"/>
                  </a:moveTo>
                  <a:lnTo>
                    <a:pt x="1" y="1"/>
                  </a:lnTo>
                  <a:lnTo>
                    <a:pt x="1" y="445"/>
                  </a:lnTo>
                  <a:lnTo>
                    <a:pt x="223" y="44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1"/>
            <p:cNvSpPr/>
            <p:nvPr/>
          </p:nvSpPr>
          <p:spPr>
            <a:xfrm>
              <a:off x="4052150" y="1058850"/>
              <a:ext cx="6500" cy="11125"/>
            </a:xfrm>
            <a:custGeom>
              <a:avLst/>
              <a:gdLst/>
              <a:ahLst/>
              <a:cxnLst/>
              <a:rect l="l" t="t" r="r" b="b"/>
              <a:pathLst>
                <a:path w="260" h="445" extrusionOk="0">
                  <a:moveTo>
                    <a:pt x="259" y="1"/>
                  </a:moveTo>
                  <a:lnTo>
                    <a:pt x="0" y="1"/>
                  </a:lnTo>
                  <a:lnTo>
                    <a:pt x="0" y="445"/>
                  </a:lnTo>
                  <a:lnTo>
                    <a:pt x="259" y="44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1"/>
            <p:cNvSpPr/>
            <p:nvPr/>
          </p:nvSpPr>
          <p:spPr>
            <a:xfrm>
              <a:off x="4042900" y="1058850"/>
              <a:ext cx="4650" cy="11125"/>
            </a:xfrm>
            <a:custGeom>
              <a:avLst/>
              <a:gdLst/>
              <a:ahLst/>
              <a:cxnLst/>
              <a:rect l="l" t="t" r="r" b="b"/>
              <a:pathLst>
                <a:path w="186" h="445" extrusionOk="0">
                  <a:moveTo>
                    <a:pt x="185" y="1"/>
                  </a:moveTo>
                  <a:lnTo>
                    <a:pt x="1" y="1"/>
                  </a:lnTo>
                  <a:lnTo>
                    <a:pt x="1" y="445"/>
                  </a:lnTo>
                  <a:lnTo>
                    <a:pt x="185" y="44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1"/>
            <p:cNvSpPr/>
            <p:nvPr/>
          </p:nvSpPr>
          <p:spPr>
            <a:xfrm>
              <a:off x="4032725" y="1058850"/>
              <a:ext cx="5575" cy="11125"/>
            </a:xfrm>
            <a:custGeom>
              <a:avLst/>
              <a:gdLst/>
              <a:ahLst/>
              <a:cxnLst/>
              <a:rect l="l" t="t" r="r" b="b"/>
              <a:pathLst>
                <a:path w="223" h="445" extrusionOk="0">
                  <a:moveTo>
                    <a:pt x="223" y="1"/>
                  </a:moveTo>
                  <a:lnTo>
                    <a:pt x="1" y="1"/>
                  </a:lnTo>
                  <a:lnTo>
                    <a:pt x="1" y="445"/>
                  </a:lnTo>
                  <a:lnTo>
                    <a:pt x="223" y="44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1"/>
            <p:cNvSpPr/>
            <p:nvPr/>
          </p:nvSpPr>
          <p:spPr>
            <a:xfrm>
              <a:off x="4022575" y="1058850"/>
              <a:ext cx="5575" cy="11125"/>
            </a:xfrm>
            <a:custGeom>
              <a:avLst/>
              <a:gdLst/>
              <a:ahLst/>
              <a:cxnLst/>
              <a:rect l="l" t="t" r="r" b="b"/>
              <a:pathLst>
                <a:path w="223" h="445" extrusionOk="0">
                  <a:moveTo>
                    <a:pt x="222" y="1"/>
                  </a:moveTo>
                  <a:lnTo>
                    <a:pt x="0" y="1"/>
                  </a:lnTo>
                  <a:lnTo>
                    <a:pt x="0" y="445"/>
                  </a:lnTo>
                  <a:lnTo>
                    <a:pt x="222" y="44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1"/>
            <p:cNvSpPr/>
            <p:nvPr/>
          </p:nvSpPr>
          <p:spPr>
            <a:xfrm>
              <a:off x="4102975" y="1091200"/>
              <a:ext cx="6500" cy="11125"/>
            </a:xfrm>
            <a:custGeom>
              <a:avLst/>
              <a:gdLst/>
              <a:ahLst/>
              <a:cxnLst/>
              <a:rect l="l" t="t" r="r" b="b"/>
              <a:pathLst>
                <a:path w="260" h="445" extrusionOk="0">
                  <a:moveTo>
                    <a:pt x="260" y="1"/>
                  </a:moveTo>
                  <a:lnTo>
                    <a:pt x="1" y="1"/>
                  </a:lnTo>
                  <a:lnTo>
                    <a:pt x="1" y="445"/>
                  </a:lnTo>
                  <a:lnTo>
                    <a:pt x="260" y="44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1"/>
            <p:cNvSpPr/>
            <p:nvPr/>
          </p:nvSpPr>
          <p:spPr>
            <a:xfrm>
              <a:off x="4093750" y="1091200"/>
              <a:ext cx="4625" cy="11125"/>
            </a:xfrm>
            <a:custGeom>
              <a:avLst/>
              <a:gdLst/>
              <a:ahLst/>
              <a:cxnLst/>
              <a:rect l="l" t="t" r="r" b="b"/>
              <a:pathLst>
                <a:path w="185" h="445" extrusionOk="0">
                  <a:moveTo>
                    <a:pt x="185" y="1"/>
                  </a:moveTo>
                  <a:lnTo>
                    <a:pt x="0" y="1"/>
                  </a:lnTo>
                  <a:lnTo>
                    <a:pt x="0" y="445"/>
                  </a:lnTo>
                  <a:lnTo>
                    <a:pt x="185" y="44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1"/>
            <p:cNvSpPr/>
            <p:nvPr/>
          </p:nvSpPr>
          <p:spPr>
            <a:xfrm>
              <a:off x="4083575" y="1091200"/>
              <a:ext cx="5575" cy="11125"/>
            </a:xfrm>
            <a:custGeom>
              <a:avLst/>
              <a:gdLst/>
              <a:ahLst/>
              <a:cxnLst/>
              <a:rect l="l" t="t" r="r" b="b"/>
              <a:pathLst>
                <a:path w="223" h="445" extrusionOk="0">
                  <a:moveTo>
                    <a:pt x="222" y="1"/>
                  </a:moveTo>
                  <a:lnTo>
                    <a:pt x="0" y="1"/>
                  </a:lnTo>
                  <a:lnTo>
                    <a:pt x="0" y="445"/>
                  </a:lnTo>
                  <a:lnTo>
                    <a:pt x="222" y="44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1"/>
            <p:cNvSpPr/>
            <p:nvPr/>
          </p:nvSpPr>
          <p:spPr>
            <a:xfrm>
              <a:off x="4073400" y="1091200"/>
              <a:ext cx="5575" cy="11125"/>
            </a:xfrm>
            <a:custGeom>
              <a:avLst/>
              <a:gdLst/>
              <a:ahLst/>
              <a:cxnLst/>
              <a:rect l="l" t="t" r="r" b="b"/>
              <a:pathLst>
                <a:path w="223" h="445" extrusionOk="0">
                  <a:moveTo>
                    <a:pt x="222" y="1"/>
                  </a:moveTo>
                  <a:lnTo>
                    <a:pt x="1" y="1"/>
                  </a:lnTo>
                  <a:lnTo>
                    <a:pt x="1" y="445"/>
                  </a:lnTo>
                  <a:lnTo>
                    <a:pt x="222" y="44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1"/>
            <p:cNvSpPr/>
            <p:nvPr/>
          </p:nvSpPr>
          <p:spPr>
            <a:xfrm>
              <a:off x="4063225" y="1091200"/>
              <a:ext cx="5575" cy="11125"/>
            </a:xfrm>
            <a:custGeom>
              <a:avLst/>
              <a:gdLst/>
              <a:ahLst/>
              <a:cxnLst/>
              <a:rect l="l" t="t" r="r" b="b"/>
              <a:pathLst>
                <a:path w="223" h="445" extrusionOk="0">
                  <a:moveTo>
                    <a:pt x="223" y="1"/>
                  </a:moveTo>
                  <a:lnTo>
                    <a:pt x="1" y="1"/>
                  </a:lnTo>
                  <a:lnTo>
                    <a:pt x="1" y="445"/>
                  </a:lnTo>
                  <a:lnTo>
                    <a:pt x="223" y="44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1"/>
            <p:cNvSpPr/>
            <p:nvPr/>
          </p:nvSpPr>
          <p:spPr>
            <a:xfrm>
              <a:off x="4052150" y="1091200"/>
              <a:ext cx="6500" cy="11125"/>
            </a:xfrm>
            <a:custGeom>
              <a:avLst/>
              <a:gdLst/>
              <a:ahLst/>
              <a:cxnLst/>
              <a:rect l="l" t="t" r="r" b="b"/>
              <a:pathLst>
                <a:path w="260" h="445" extrusionOk="0">
                  <a:moveTo>
                    <a:pt x="259" y="1"/>
                  </a:moveTo>
                  <a:lnTo>
                    <a:pt x="0" y="1"/>
                  </a:lnTo>
                  <a:lnTo>
                    <a:pt x="0" y="445"/>
                  </a:lnTo>
                  <a:lnTo>
                    <a:pt x="259" y="44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1"/>
            <p:cNvSpPr/>
            <p:nvPr/>
          </p:nvSpPr>
          <p:spPr>
            <a:xfrm>
              <a:off x="4042900" y="1091200"/>
              <a:ext cx="4650" cy="11125"/>
            </a:xfrm>
            <a:custGeom>
              <a:avLst/>
              <a:gdLst/>
              <a:ahLst/>
              <a:cxnLst/>
              <a:rect l="l" t="t" r="r" b="b"/>
              <a:pathLst>
                <a:path w="186" h="445" extrusionOk="0">
                  <a:moveTo>
                    <a:pt x="185" y="1"/>
                  </a:moveTo>
                  <a:lnTo>
                    <a:pt x="1" y="1"/>
                  </a:lnTo>
                  <a:lnTo>
                    <a:pt x="1" y="445"/>
                  </a:lnTo>
                  <a:lnTo>
                    <a:pt x="185" y="44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1"/>
            <p:cNvSpPr/>
            <p:nvPr/>
          </p:nvSpPr>
          <p:spPr>
            <a:xfrm>
              <a:off x="4032725" y="1091200"/>
              <a:ext cx="5575" cy="11125"/>
            </a:xfrm>
            <a:custGeom>
              <a:avLst/>
              <a:gdLst/>
              <a:ahLst/>
              <a:cxnLst/>
              <a:rect l="l" t="t" r="r" b="b"/>
              <a:pathLst>
                <a:path w="223" h="445" extrusionOk="0">
                  <a:moveTo>
                    <a:pt x="223" y="1"/>
                  </a:moveTo>
                  <a:lnTo>
                    <a:pt x="1" y="1"/>
                  </a:lnTo>
                  <a:lnTo>
                    <a:pt x="1" y="445"/>
                  </a:lnTo>
                  <a:lnTo>
                    <a:pt x="223" y="44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1"/>
            <p:cNvSpPr/>
            <p:nvPr/>
          </p:nvSpPr>
          <p:spPr>
            <a:xfrm>
              <a:off x="4022575" y="1091200"/>
              <a:ext cx="5575" cy="11125"/>
            </a:xfrm>
            <a:custGeom>
              <a:avLst/>
              <a:gdLst/>
              <a:ahLst/>
              <a:cxnLst/>
              <a:rect l="l" t="t" r="r" b="b"/>
              <a:pathLst>
                <a:path w="223" h="445" extrusionOk="0">
                  <a:moveTo>
                    <a:pt x="222" y="1"/>
                  </a:moveTo>
                  <a:lnTo>
                    <a:pt x="0" y="1"/>
                  </a:lnTo>
                  <a:lnTo>
                    <a:pt x="0" y="445"/>
                  </a:lnTo>
                  <a:lnTo>
                    <a:pt x="222" y="44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1"/>
            <p:cNvSpPr/>
            <p:nvPr/>
          </p:nvSpPr>
          <p:spPr>
            <a:xfrm>
              <a:off x="3847875" y="833350"/>
              <a:ext cx="109100" cy="73950"/>
            </a:xfrm>
            <a:custGeom>
              <a:avLst/>
              <a:gdLst/>
              <a:ahLst/>
              <a:cxnLst/>
              <a:rect l="l" t="t" r="r" b="b"/>
              <a:pathLst>
                <a:path w="4364" h="2958" extrusionOk="0">
                  <a:moveTo>
                    <a:pt x="1" y="0"/>
                  </a:moveTo>
                  <a:lnTo>
                    <a:pt x="4363" y="0"/>
                  </a:lnTo>
                  <a:lnTo>
                    <a:pt x="4363" y="2958"/>
                  </a:lnTo>
                  <a:lnTo>
                    <a:pt x="1" y="2958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1"/>
            <p:cNvSpPr/>
            <p:nvPr/>
          </p:nvSpPr>
          <p:spPr>
            <a:xfrm>
              <a:off x="3631600" y="959050"/>
              <a:ext cx="91525" cy="100750"/>
            </a:xfrm>
            <a:custGeom>
              <a:avLst/>
              <a:gdLst/>
              <a:ahLst/>
              <a:cxnLst/>
              <a:rect l="l" t="t" r="r" b="b"/>
              <a:pathLst>
                <a:path w="3661" h="4030" extrusionOk="0">
                  <a:moveTo>
                    <a:pt x="1" y="4030"/>
                  </a:moveTo>
                  <a:lnTo>
                    <a:pt x="3661" y="4030"/>
                  </a:lnTo>
                  <a:lnTo>
                    <a:pt x="366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1"/>
            <p:cNvSpPr/>
            <p:nvPr/>
          </p:nvSpPr>
          <p:spPr>
            <a:xfrm>
              <a:off x="3779475" y="1008950"/>
              <a:ext cx="15750" cy="12975"/>
            </a:xfrm>
            <a:custGeom>
              <a:avLst/>
              <a:gdLst/>
              <a:ahLst/>
              <a:cxnLst/>
              <a:rect l="l" t="t" r="r" b="b"/>
              <a:pathLst>
                <a:path w="630" h="519" extrusionOk="0">
                  <a:moveTo>
                    <a:pt x="1" y="1"/>
                  </a:moveTo>
                  <a:lnTo>
                    <a:pt x="629" y="1"/>
                  </a:lnTo>
                  <a:lnTo>
                    <a:pt x="629" y="518"/>
                  </a:lnTo>
                  <a:lnTo>
                    <a:pt x="1" y="518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1"/>
            <p:cNvSpPr/>
            <p:nvPr/>
          </p:nvSpPr>
          <p:spPr>
            <a:xfrm>
              <a:off x="3779475" y="1091200"/>
              <a:ext cx="15750" cy="28700"/>
            </a:xfrm>
            <a:custGeom>
              <a:avLst/>
              <a:gdLst/>
              <a:ahLst/>
              <a:cxnLst/>
              <a:rect l="l" t="t" r="r" b="b"/>
              <a:pathLst>
                <a:path w="630" h="1148" extrusionOk="0">
                  <a:moveTo>
                    <a:pt x="1" y="1"/>
                  </a:moveTo>
                  <a:lnTo>
                    <a:pt x="629" y="1"/>
                  </a:lnTo>
                  <a:lnTo>
                    <a:pt x="629" y="1147"/>
                  </a:lnTo>
                  <a:lnTo>
                    <a:pt x="1" y="1147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1"/>
            <p:cNvSpPr/>
            <p:nvPr/>
          </p:nvSpPr>
          <p:spPr>
            <a:xfrm>
              <a:off x="3782250" y="1091200"/>
              <a:ext cx="12975" cy="25925"/>
            </a:xfrm>
            <a:custGeom>
              <a:avLst/>
              <a:gdLst/>
              <a:ahLst/>
              <a:cxnLst/>
              <a:rect l="l" t="t" r="r" b="b"/>
              <a:pathLst>
                <a:path w="519" h="1037" extrusionOk="0">
                  <a:moveTo>
                    <a:pt x="1" y="1"/>
                  </a:moveTo>
                  <a:lnTo>
                    <a:pt x="518" y="1"/>
                  </a:lnTo>
                  <a:lnTo>
                    <a:pt x="518" y="1036"/>
                  </a:lnTo>
                  <a:lnTo>
                    <a:pt x="1" y="1036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1"/>
            <p:cNvSpPr/>
            <p:nvPr/>
          </p:nvSpPr>
          <p:spPr>
            <a:xfrm>
              <a:off x="3797050" y="1008950"/>
              <a:ext cx="14800" cy="12975"/>
            </a:xfrm>
            <a:custGeom>
              <a:avLst/>
              <a:gdLst/>
              <a:ahLst/>
              <a:cxnLst/>
              <a:rect l="l" t="t" r="r" b="b"/>
              <a:pathLst>
                <a:path w="592" h="519" extrusionOk="0">
                  <a:moveTo>
                    <a:pt x="0" y="1"/>
                  </a:moveTo>
                  <a:lnTo>
                    <a:pt x="592" y="1"/>
                  </a:lnTo>
                  <a:lnTo>
                    <a:pt x="592" y="518"/>
                  </a:lnTo>
                  <a:lnTo>
                    <a:pt x="0" y="518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1"/>
            <p:cNvSpPr/>
            <p:nvPr/>
          </p:nvSpPr>
          <p:spPr>
            <a:xfrm>
              <a:off x="3814600" y="1008950"/>
              <a:ext cx="14825" cy="12975"/>
            </a:xfrm>
            <a:custGeom>
              <a:avLst/>
              <a:gdLst/>
              <a:ahLst/>
              <a:cxnLst/>
              <a:rect l="l" t="t" r="r" b="b"/>
              <a:pathLst>
                <a:path w="593" h="519" extrusionOk="0">
                  <a:moveTo>
                    <a:pt x="1" y="1"/>
                  </a:moveTo>
                  <a:lnTo>
                    <a:pt x="592" y="1"/>
                  </a:lnTo>
                  <a:lnTo>
                    <a:pt x="592" y="518"/>
                  </a:lnTo>
                  <a:lnTo>
                    <a:pt x="1" y="518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1"/>
            <p:cNvSpPr/>
            <p:nvPr/>
          </p:nvSpPr>
          <p:spPr>
            <a:xfrm>
              <a:off x="3830325" y="1008950"/>
              <a:ext cx="16650" cy="12975"/>
            </a:xfrm>
            <a:custGeom>
              <a:avLst/>
              <a:gdLst/>
              <a:ahLst/>
              <a:cxnLst/>
              <a:rect l="l" t="t" r="r" b="b"/>
              <a:pathLst>
                <a:path w="666" h="519" extrusionOk="0">
                  <a:moveTo>
                    <a:pt x="0" y="1"/>
                  </a:moveTo>
                  <a:lnTo>
                    <a:pt x="666" y="1"/>
                  </a:lnTo>
                  <a:lnTo>
                    <a:pt x="666" y="518"/>
                  </a:lnTo>
                  <a:lnTo>
                    <a:pt x="0" y="518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1"/>
            <p:cNvSpPr/>
            <p:nvPr/>
          </p:nvSpPr>
          <p:spPr>
            <a:xfrm>
              <a:off x="4032725" y="1018200"/>
              <a:ext cx="27775" cy="6500"/>
            </a:xfrm>
            <a:custGeom>
              <a:avLst/>
              <a:gdLst/>
              <a:ahLst/>
              <a:cxnLst/>
              <a:rect l="l" t="t" r="r" b="b"/>
              <a:pathLst>
                <a:path w="1111" h="260" extrusionOk="0">
                  <a:moveTo>
                    <a:pt x="1" y="259"/>
                  </a:moveTo>
                  <a:lnTo>
                    <a:pt x="1110" y="259"/>
                  </a:lnTo>
                  <a:lnTo>
                    <a:pt x="111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1"/>
            <p:cNvSpPr/>
            <p:nvPr/>
          </p:nvSpPr>
          <p:spPr>
            <a:xfrm>
              <a:off x="4030900" y="1013575"/>
              <a:ext cx="32350" cy="4650"/>
            </a:xfrm>
            <a:custGeom>
              <a:avLst/>
              <a:gdLst/>
              <a:ahLst/>
              <a:cxnLst/>
              <a:rect l="l" t="t" r="r" b="b"/>
              <a:pathLst>
                <a:path w="1294" h="186" extrusionOk="0">
                  <a:moveTo>
                    <a:pt x="1294" y="185"/>
                  </a:moveTo>
                  <a:lnTo>
                    <a:pt x="1294" y="0"/>
                  </a:lnTo>
                  <a:lnTo>
                    <a:pt x="0" y="0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1"/>
            <p:cNvSpPr/>
            <p:nvPr/>
          </p:nvSpPr>
          <p:spPr>
            <a:xfrm>
              <a:off x="3842325" y="925775"/>
              <a:ext cx="112800" cy="4650"/>
            </a:xfrm>
            <a:custGeom>
              <a:avLst/>
              <a:gdLst/>
              <a:ahLst/>
              <a:cxnLst/>
              <a:rect l="l" t="t" r="r" b="b"/>
              <a:pathLst>
                <a:path w="4512" h="186" extrusionOk="0">
                  <a:moveTo>
                    <a:pt x="1" y="0"/>
                  </a:moveTo>
                  <a:lnTo>
                    <a:pt x="4511" y="0"/>
                  </a:lnTo>
                  <a:lnTo>
                    <a:pt x="4511" y="185"/>
                  </a:lnTo>
                  <a:lnTo>
                    <a:pt x="1" y="18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1"/>
            <p:cNvSpPr/>
            <p:nvPr/>
          </p:nvSpPr>
          <p:spPr>
            <a:xfrm>
              <a:off x="3842325" y="930400"/>
              <a:ext cx="112800" cy="4625"/>
            </a:xfrm>
            <a:custGeom>
              <a:avLst/>
              <a:gdLst/>
              <a:ahLst/>
              <a:cxnLst/>
              <a:rect l="l" t="t" r="r" b="b"/>
              <a:pathLst>
                <a:path w="4512" h="185" extrusionOk="0">
                  <a:moveTo>
                    <a:pt x="1" y="0"/>
                  </a:moveTo>
                  <a:lnTo>
                    <a:pt x="4511" y="0"/>
                  </a:lnTo>
                  <a:lnTo>
                    <a:pt x="4511" y="185"/>
                  </a:lnTo>
                  <a:lnTo>
                    <a:pt x="1" y="18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1"/>
            <p:cNvSpPr/>
            <p:nvPr/>
          </p:nvSpPr>
          <p:spPr>
            <a:xfrm>
              <a:off x="3846025" y="1022825"/>
              <a:ext cx="112800" cy="3725"/>
            </a:xfrm>
            <a:custGeom>
              <a:avLst/>
              <a:gdLst/>
              <a:ahLst/>
              <a:cxnLst/>
              <a:rect l="l" t="t" r="r" b="b"/>
              <a:pathLst>
                <a:path w="4512" h="149" extrusionOk="0">
                  <a:moveTo>
                    <a:pt x="1" y="0"/>
                  </a:moveTo>
                  <a:lnTo>
                    <a:pt x="4511" y="0"/>
                  </a:lnTo>
                  <a:lnTo>
                    <a:pt x="4511" y="148"/>
                  </a:lnTo>
                  <a:lnTo>
                    <a:pt x="1" y="148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1"/>
            <p:cNvSpPr/>
            <p:nvPr/>
          </p:nvSpPr>
          <p:spPr>
            <a:xfrm>
              <a:off x="3712950" y="1058850"/>
              <a:ext cx="305025" cy="4650"/>
            </a:xfrm>
            <a:custGeom>
              <a:avLst/>
              <a:gdLst/>
              <a:ahLst/>
              <a:cxnLst/>
              <a:rect l="l" t="t" r="r" b="b"/>
              <a:pathLst>
                <a:path w="12201" h="186" extrusionOk="0">
                  <a:moveTo>
                    <a:pt x="0" y="1"/>
                  </a:moveTo>
                  <a:lnTo>
                    <a:pt x="12200" y="1"/>
                  </a:lnTo>
                  <a:lnTo>
                    <a:pt x="12200" y="186"/>
                  </a:lnTo>
                  <a:lnTo>
                    <a:pt x="0" y="186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1"/>
            <p:cNvSpPr/>
            <p:nvPr/>
          </p:nvSpPr>
          <p:spPr>
            <a:xfrm>
              <a:off x="2699950" y="1484950"/>
              <a:ext cx="106300" cy="98000"/>
            </a:xfrm>
            <a:custGeom>
              <a:avLst/>
              <a:gdLst/>
              <a:ahLst/>
              <a:cxnLst/>
              <a:rect l="l" t="t" r="r" b="b"/>
              <a:pathLst>
                <a:path w="4252" h="3920" extrusionOk="0">
                  <a:moveTo>
                    <a:pt x="2144" y="0"/>
                  </a:moveTo>
                  <a:lnTo>
                    <a:pt x="2144" y="814"/>
                  </a:lnTo>
                  <a:lnTo>
                    <a:pt x="1146" y="2551"/>
                  </a:lnTo>
                  <a:lnTo>
                    <a:pt x="444" y="3291"/>
                  </a:lnTo>
                  <a:lnTo>
                    <a:pt x="740" y="3291"/>
                  </a:lnTo>
                  <a:lnTo>
                    <a:pt x="259" y="3291"/>
                  </a:lnTo>
                  <a:lnTo>
                    <a:pt x="0" y="3919"/>
                  </a:lnTo>
                  <a:lnTo>
                    <a:pt x="1590" y="3919"/>
                  </a:lnTo>
                  <a:lnTo>
                    <a:pt x="1886" y="3291"/>
                  </a:lnTo>
                  <a:lnTo>
                    <a:pt x="1664" y="3291"/>
                  </a:lnTo>
                  <a:lnTo>
                    <a:pt x="1849" y="2810"/>
                  </a:lnTo>
                  <a:lnTo>
                    <a:pt x="2995" y="962"/>
                  </a:lnTo>
                  <a:cubicBezTo>
                    <a:pt x="3328" y="814"/>
                    <a:pt x="3919" y="518"/>
                    <a:pt x="4252" y="407"/>
                  </a:cubicBezTo>
                  <a:cubicBezTo>
                    <a:pt x="3401" y="222"/>
                    <a:pt x="2810" y="0"/>
                    <a:pt x="214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1"/>
            <p:cNvSpPr/>
            <p:nvPr/>
          </p:nvSpPr>
          <p:spPr>
            <a:xfrm>
              <a:off x="2884800" y="1548725"/>
              <a:ext cx="135900" cy="33300"/>
            </a:xfrm>
            <a:custGeom>
              <a:avLst/>
              <a:gdLst/>
              <a:ahLst/>
              <a:cxnLst/>
              <a:rect l="l" t="t" r="r" b="b"/>
              <a:pathLst>
                <a:path w="5436" h="1332" extrusionOk="0">
                  <a:moveTo>
                    <a:pt x="0" y="1331"/>
                  </a:moveTo>
                  <a:lnTo>
                    <a:pt x="5287" y="0"/>
                  </a:lnTo>
                  <a:cubicBezTo>
                    <a:pt x="5398" y="0"/>
                    <a:pt x="5435" y="0"/>
                    <a:pt x="5435" y="74"/>
                  </a:cubicBezTo>
                  <a:lnTo>
                    <a:pt x="5435" y="74"/>
                  </a:lnTo>
                  <a:cubicBezTo>
                    <a:pt x="5435" y="111"/>
                    <a:pt x="5398" y="222"/>
                    <a:pt x="5361" y="222"/>
                  </a:cubicBezTo>
                  <a:lnTo>
                    <a:pt x="999" y="133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1"/>
            <p:cNvSpPr/>
            <p:nvPr/>
          </p:nvSpPr>
          <p:spPr>
            <a:xfrm>
              <a:off x="3113100" y="1530250"/>
              <a:ext cx="1513050" cy="51775"/>
            </a:xfrm>
            <a:custGeom>
              <a:avLst/>
              <a:gdLst/>
              <a:ahLst/>
              <a:cxnLst/>
              <a:rect l="l" t="t" r="r" b="b"/>
              <a:pathLst>
                <a:path w="60522" h="2071" extrusionOk="0">
                  <a:moveTo>
                    <a:pt x="0" y="1183"/>
                  </a:moveTo>
                  <a:lnTo>
                    <a:pt x="10833" y="2070"/>
                  </a:lnTo>
                  <a:lnTo>
                    <a:pt x="55382" y="2070"/>
                  </a:lnTo>
                  <a:lnTo>
                    <a:pt x="57305" y="1886"/>
                  </a:lnTo>
                  <a:lnTo>
                    <a:pt x="60521" y="444"/>
                  </a:lnTo>
                  <a:lnTo>
                    <a:pt x="49726" y="1553"/>
                  </a:lnTo>
                  <a:lnTo>
                    <a:pt x="15565" y="1590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1"/>
            <p:cNvSpPr/>
            <p:nvPr/>
          </p:nvSpPr>
          <p:spPr>
            <a:xfrm>
              <a:off x="3138975" y="1530250"/>
              <a:ext cx="1493625" cy="39750"/>
            </a:xfrm>
            <a:custGeom>
              <a:avLst/>
              <a:gdLst/>
              <a:ahLst/>
              <a:cxnLst/>
              <a:rect l="l" t="t" r="r" b="b"/>
              <a:pathLst>
                <a:path w="59745" h="1590" extrusionOk="0">
                  <a:moveTo>
                    <a:pt x="998" y="813"/>
                  </a:moveTo>
                  <a:lnTo>
                    <a:pt x="13716" y="1590"/>
                  </a:lnTo>
                  <a:lnTo>
                    <a:pt x="47619" y="1590"/>
                  </a:lnTo>
                  <a:lnTo>
                    <a:pt x="56270" y="1109"/>
                  </a:lnTo>
                  <a:lnTo>
                    <a:pt x="59745" y="370"/>
                  </a:lnTo>
                  <a:lnTo>
                    <a:pt x="49282" y="1109"/>
                  </a:lnTo>
                  <a:lnTo>
                    <a:pt x="14345" y="11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1"/>
            <p:cNvSpPr/>
            <p:nvPr/>
          </p:nvSpPr>
          <p:spPr>
            <a:xfrm>
              <a:off x="2746150" y="1482175"/>
              <a:ext cx="56400" cy="63800"/>
            </a:xfrm>
            <a:custGeom>
              <a:avLst/>
              <a:gdLst/>
              <a:ahLst/>
              <a:cxnLst/>
              <a:rect l="l" t="t" r="r" b="b"/>
              <a:pathLst>
                <a:path w="2256" h="2552" extrusionOk="0">
                  <a:moveTo>
                    <a:pt x="296" y="111"/>
                  </a:moveTo>
                  <a:lnTo>
                    <a:pt x="629" y="703"/>
                  </a:lnTo>
                  <a:lnTo>
                    <a:pt x="370" y="1997"/>
                  </a:lnTo>
                  <a:lnTo>
                    <a:pt x="1" y="2552"/>
                  </a:lnTo>
                  <a:lnTo>
                    <a:pt x="1147" y="2552"/>
                  </a:lnTo>
                  <a:lnTo>
                    <a:pt x="1110" y="2182"/>
                  </a:lnTo>
                  <a:lnTo>
                    <a:pt x="1480" y="703"/>
                  </a:lnTo>
                  <a:cubicBezTo>
                    <a:pt x="1738" y="629"/>
                    <a:pt x="1960" y="518"/>
                    <a:pt x="2256" y="444"/>
                  </a:cubicBezTo>
                  <a:cubicBezTo>
                    <a:pt x="1627" y="148"/>
                    <a:pt x="962" y="1"/>
                    <a:pt x="296" y="11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1"/>
            <p:cNvSpPr/>
            <p:nvPr/>
          </p:nvSpPr>
          <p:spPr>
            <a:xfrm>
              <a:off x="2740600" y="1545950"/>
              <a:ext cx="40700" cy="12050"/>
            </a:xfrm>
            <a:custGeom>
              <a:avLst/>
              <a:gdLst/>
              <a:ahLst/>
              <a:cxnLst/>
              <a:rect l="l" t="t" r="r" b="b"/>
              <a:pathLst>
                <a:path w="1628" h="482" extrusionOk="0">
                  <a:moveTo>
                    <a:pt x="1" y="1"/>
                  </a:moveTo>
                  <a:lnTo>
                    <a:pt x="1628" y="1"/>
                  </a:lnTo>
                  <a:lnTo>
                    <a:pt x="1628" y="481"/>
                  </a:lnTo>
                  <a:lnTo>
                    <a:pt x="1" y="48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1"/>
            <p:cNvSpPr/>
            <p:nvPr/>
          </p:nvSpPr>
          <p:spPr>
            <a:xfrm>
              <a:off x="2655575" y="1482175"/>
              <a:ext cx="68425" cy="75825"/>
            </a:xfrm>
            <a:custGeom>
              <a:avLst/>
              <a:gdLst/>
              <a:ahLst/>
              <a:cxnLst/>
              <a:rect l="l" t="t" r="r" b="b"/>
              <a:pathLst>
                <a:path w="2737" h="3033" extrusionOk="0">
                  <a:moveTo>
                    <a:pt x="740" y="111"/>
                  </a:moveTo>
                  <a:lnTo>
                    <a:pt x="851" y="703"/>
                  </a:lnTo>
                  <a:lnTo>
                    <a:pt x="1" y="1997"/>
                  </a:lnTo>
                  <a:lnTo>
                    <a:pt x="1" y="1997"/>
                  </a:lnTo>
                  <a:cubicBezTo>
                    <a:pt x="222" y="2330"/>
                    <a:pt x="370" y="2662"/>
                    <a:pt x="518" y="3032"/>
                  </a:cubicBezTo>
                  <a:lnTo>
                    <a:pt x="592" y="3032"/>
                  </a:lnTo>
                  <a:lnTo>
                    <a:pt x="777" y="2552"/>
                  </a:lnTo>
                  <a:lnTo>
                    <a:pt x="555" y="2552"/>
                  </a:lnTo>
                  <a:lnTo>
                    <a:pt x="629" y="2182"/>
                  </a:lnTo>
                  <a:lnTo>
                    <a:pt x="1664" y="999"/>
                  </a:lnTo>
                  <a:cubicBezTo>
                    <a:pt x="1886" y="814"/>
                    <a:pt x="2404" y="555"/>
                    <a:pt x="2736" y="481"/>
                  </a:cubicBezTo>
                  <a:cubicBezTo>
                    <a:pt x="2182" y="148"/>
                    <a:pt x="1442" y="1"/>
                    <a:pt x="740" y="11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1"/>
            <p:cNvSpPr/>
            <p:nvPr/>
          </p:nvSpPr>
          <p:spPr>
            <a:xfrm>
              <a:off x="2667600" y="1482175"/>
              <a:ext cx="56400" cy="63800"/>
            </a:xfrm>
            <a:custGeom>
              <a:avLst/>
              <a:gdLst/>
              <a:ahLst/>
              <a:cxnLst/>
              <a:rect l="l" t="t" r="r" b="b"/>
              <a:pathLst>
                <a:path w="2256" h="2552" extrusionOk="0">
                  <a:moveTo>
                    <a:pt x="296" y="111"/>
                  </a:moveTo>
                  <a:lnTo>
                    <a:pt x="629" y="703"/>
                  </a:lnTo>
                  <a:lnTo>
                    <a:pt x="370" y="1997"/>
                  </a:lnTo>
                  <a:lnTo>
                    <a:pt x="0" y="2552"/>
                  </a:lnTo>
                  <a:lnTo>
                    <a:pt x="1146" y="2552"/>
                  </a:lnTo>
                  <a:lnTo>
                    <a:pt x="1109" y="2182"/>
                  </a:lnTo>
                  <a:lnTo>
                    <a:pt x="1479" y="703"/>
                  </a:lnTo>
                  <a:cubicBezTo>
                    <a:pt x="1738" y="629"/>
                    <a:pt x="1960" y="518"/>
                    <a:pt x="2255" y="444"/>
                  </a:cubicBezTo>
                  <a:cubicBezTo>
                    <a:pt x="1590" y="148"/>
                    <a:pt x="961" y="1"/>
                    <a:pt x="296" y="11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1"/>
            <p:cNvSpPr/>
            <p:nvPr/>
          </p:nvSpPr>
          <p:spPr>
            <a:xfrm>
              <a:off x="2661125" y="1545950"/>
              <a:ext cx="40700" cy="12050"/>
            </a:xfrm>
            <a:custGeom>
              <a:avLst/>
              <a:gdLst/>
              <a:ahLst/>
              <a:cxnLst/>
              <a:rect l="l" t="t" r="r" b="b"/>
              <a:pathLst>
                <a:path w="1628" h="482" extrusionOk="0">
                  <a:moveTo>
                    <a:pt x="0" y="1"/>
                  </a:moveTo>
                  <a:lnTo>
                    <a:pt x="1627" y="1"/>
                  </a:lnTo>
                  <a:lnTo>
                    <a:pt x="1627" y="481"/>
                  </a:lnTo>
                  <a:lnTo>
                    <a:pt x="0" y="48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1"/>
            <p:cNvSpPr/>
            <p:nvPr/>
          </p:nvSpPr>
          <p:spPr>
            <a:xfrm>
              <a:off x="2765575" y="1548725"/>
              <a:ext cx="135875" cy="33300"/>
            </a:xfrm>
            <a:custGeom>
              <a:avLst/>
              <a:gdLst/>
              <a:ahLst/>
              <a:cxnLst/>
              <a:rect l="l" t="t" r="r" b="b"/>
              <a:pathLst>
                <a:path w="5435" h="1332" extrusionOk="0">
                  <a:moveTo>
                    <a:pt x="0" y="1331"/>
                  </a:moveTo>
                  <a:lnTo>
                    <a:pt x="5324" y="0"/>
                  </a:lnTo>
                  <a:cubicBezTo>
                    <a:pt x="5398" y="0"/>
                    <a:pt x="5435" y="0"/>
                    <a:pt x="5435" y="74"/>
                  </a:cubicBezTo>
                  <a:lnTo>
                    <a:pt x="5435" y="74"/>
                  </a:lnTo>
                  <a:cubicBezTo>
                    <a:pt x="5435" y="111"/>
                    <a:pt x="5398" y="222"/>
                    <a:pt x="5361" y="222"/>
                  </a:cubicBezTo>
                  <a:lnTo>
                    <a:pt x="998" y="133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1"/>
            <p:cNvSpPr/>
            <p:nvPr/>
          </p:nvSpPr>
          <p:spPr>
            <a:xfrm>
              <a:off x="2702725" y="1546875"/>
              <a:ext cx="323500" cy="8350"/>
            </a:xfrm>
            <a:custGeom>
              <a:avLst/>
              <a:gdLst/>
              <a:ahLst/>
              <a:cxnLst/>
              <a:rect l="l" t="t" r="r" b="b"/>
              <a:pathLst>
                <a:path w="12940" h="334" extrusionOk="0">
                  <a:moveTo>
                    <a:pt x="148" y="74"/>
                  </a:moveTo>
                  <a:lnTo>
                    <a:pt x="12829" y="1"/>
                  </a:lnTo>
                  <a:cubicBezTo>
                    <a:pt x="12903" y="1"/>
                    <a:pt x="12940" y="74"/>
                    <a:pt x="12940" y="148"/>
                  </a:cubicBezTo>
                  <a:lnTo>
                    <a:pt x="12940" y="148"/>
                  </a:lnTo>
                  <a:cubicBezTo>
                    <a:pt x="12940" y="259"/>
                    <a:pt x="12903" y="296"/>
                    <a:pt x="12829" y="296"/>
                  </a:cubicBezTo>
                  <a:lnTo>
                    <a:pt x="148" y="333"/>
                  </a:lnTo>
                  <a:cubicBezTo>
                    <a:pt x="74" y="333"/>
                    <a:pt x="0" y="296"/>
                    <a:pt x="0" y="185"/>
                  </a:cubicBezTo>
                  <a:lnTo>
                    <a:pt x="0" y="185"/>
                  </a:lnTo>
                  <a:cubicBezTo>
                    <a:pt x="0" y="111"/>
                    <a:pt x="74" y="74"/>
                    <a:pt x="148" y="74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1"/>
            <p:cNvSpPr/>
            <p:nvPr/>
          </p:nvSpPr>
          <p:spPr>
            <a:xfrm>
              <a:off x="2715650" y="1546875"/>
              <a:ext cx="19450" cy="4650"/>
            </a:xfrm>
            <a:custGeom>
              <a:avLst/>
              <a:gdLst/>
              <a:ahLst/>
              <a:cxnLst/>
              <a:rect l="l" t="t" r="r" b="b"/>
              <a:pathLst>
                <a:path w="778" h="186" extrusionOk="0">
                  <a:moveTo>
                    <a:pt x="1" y="1"/>
                  </a:moveTo>
                  <a:lnTo>
                    <a:pt x="777" y="1"/>
                  </a:lnTo>
                  <a:lnTo>
                    <a:pt x="777" y="185"/>
                  </a:lnTo>
                  <a:lnTo>
                    <a:pt x="1" y="18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1"/>
            <p:cNvSpPr/>
            <p:nvPr/>
          </p:nvSpPr>
          <p:spPr>
            <a:xfrm>
              <a:off x="2715650" y="1551500"/>
              <a:ext cx="19450" cy="4650"/>
            </a:xfrm>
            <a:custGeom>
              <a:avLst/>
              <a:gdLst/>
              <a:ahLst/>
              <a:cxnLst/>
              <a:rect l="l" t="t" r="r" b="b"/>
              <a:pathLst>
                <a:path w="778" h="186" extrusionOk="0">
                  <a:moveTo>
                    <a:pt x="1" y="0"/>
                  </a:moveTo>
                  <a:lnTo>
                    <a:pt x="777" y="0"/>
                  </a:lnTo>
                  <a:lnTo>
                    <a:pt x="777" y="185"/>
                  </a:lnTo>
                  <a:lnTo>
                    <a:pt x="1" y="18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1"/>
            <p:cNvSpPr/>
            <p:nvPr/>
          </p:nvSpPr>
          <p:spPr>
            <a:xfrm>
              <a:off x="2716575" y="1514525"/>
              <a:ext cx="18525" cy="36075"/>
            </a:xfrm>
            <a:custGeom>
              <a:avLst/>
              <a:gdLst/>
              <a:ahLst/>
              <a:cxnLst/>
              <a:rect l="l" t="t" r="r" b="b"/>
              <a:pathLst>
                <a:path w="741" h="1443" extrusionOk="0">
                  <a:moveTo>
                    <a:pt x="703" y="1442"/>
                  </a:moveTo>
                  <a:cubicBezTo>
                    <a:pt x="740" y="851"/>
                    <a:pt x="629" y="370"/>
                    <a:pt x="370" y="148"/>
                  </a:cubicBezTo>
                  <a:cubicBezTo>
                    <a:pt x="259" y="74"/>
                    <a:pt x="75" y="1"/>
                    <a:pt x="1" y="185"/>
                  </a:cubicBezTo>
                  <a:lnTo>
                    <a:pt x="370" y="999"/>
                  </a:lnTo>
                  <a:lnTo>
                    <a:pt x="666" y="1442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1"/>
            <p:cNvSpPr/>
            <p:nvPr/>
          </p:nvSpPr>
          <p:spPr>
            <a:xfrm>
              <a:off x="2715650" y="1550575"/>
              <a:ext cx="18525" cy="36075"/>
            </a:xfrm>
            <a:custGeom>
              <a:avLst/>
              <a:gdLst/>
              <a:ahLst/>
              <a:cxnLst/>
              <a:rect l="l" t="t" r="r" b="b"/>
              <a:pathLst>
                <a:path w="741" h="1443" extrusionOk="0">
                  <a:moveTo>
                    <a:pt x="38" y="0"/>
                  </a:moveTo>
                  <a:cubicBezTo>
                    <a:pt x="1" y="592"/>
                    <a:pt x="149" y="1073"/>
                    <a:pt x="370" y="1294"/>
                  </a:cubicBezTo>
                  <a:cubicBezTo>
                    <a:pt x="518" y="1405"/>
                    <a:pt x="703" y="1442"/>
                    <a:pt x="740" y="1257"/>
                  </a:cubicBezTo>
                  <a:lnTo>
                    <a:pt x="370" y="48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1"/>
            <p:cNvSpPr/>
            <p:nvPr/>
          </p:nvSpPr>
          <p:spPr>
            <a:xfrm>
              <a:off x="2716575" y="1516375"/>
              <a:ext cx="16675" cy="35150"/>
            </a:xfrm>
            <a:custGeom>
              <a:avLst/>
              <a:gdLst/>
              <a:ahLst/>
              <a:cxnLst/>
              <a:rect l="l" t="t" r="r" b="b"/>
              <a:pathLst>
                <a:path w="667" h="1406" extrusionOk="0">
                  <a:moveTo>
                    <a:pt x="1" y="111"/>
                  </a:moveTo>
                  <a:lnTo>
                    <a:pt x="1" y="259"/>
                  </a:lnTo>
                  <a:lnTo>
                    <a:pt x="1" y="1294"/>
                  </a:lnTo>
                  <a:cubicBezTo>
                    <a:pt x="370" y="1294"/>
                    <a:pt x="555" y="1331"/>
                    <a:pt x="666" y="1405"/>
                  </a:cubicBezTo>
                  <a:cubicBezTo>
                    <a:pt x="666" y="999"/>
                    <a:pt x="666" y="481"/>
                    <a:pt x="333" y="185"/>
                  </a:cubicBezTo>
                  <a:cubicBezTo>
                    <a:pt x="186" y="37"/>
                    <a:pt x="112" y="0"/>
                    <a:pt x="1" y="11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1"/>
            <p:cNvSpPr/>
            <p:nvPr/>
          </p:nvSpPr>
          <p:spPr>
            <a:xfrm>
              <a:off x="2717500" y="1549650"/>
              <a:ext cx="16675" cy="36075"/>
            </a:xfrm>
            <a:custGeom>
              <a:avLst/>
              <a:gdLst/>
              <a:ahLst/>
              <a:cxnLst/>
              <a:rect l="l" t="t" r="r" b="b"/>
              <a:pathLst>
                <a:path w="667" h="1443" extrusionOk="0">
                  <a:moveTo>
                    <a:pt x="666" y="1294"/>
                  </a:moveTo>
                  <a:lnTo>
                    <a:pt x="666" y="1147"/>
                  </a:lnTo>
                  <a:lnTo>
                    <a:pt x="666" y="148"/>
                  </a:lnTo>
                  <a:cubicBezTo>
                    <a:pt x="296" y="148"/>
                    <a:pt x="112" y="74"/>
                    <a:pt x="1" y="0"/>
                  </a:cubicBezTo>
                  <a:cubicBezTo>
                    <a:pt x="1" y="407"/>
                    <a:pt x="1" y="925"/>
                    <a:pt x="333" y="1257"/>
                  </a:cubicBezTo>
                  <a:cubicBezTo>
                    <a:pt x="481" y="1368"/>
                    <a:pt x="592" y="1442"/>
                    <a:pt x="666" y="1294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1"/>
            <p:cNvSpPr/>
            <p:nvPr/>
          </p:nvSpPr>
          <p:spPr>
            <a:xfrm>
              <a:off x="3797050" y="959050"/>
              <a:ext cx="190425" cy="27750"/>
            </a:xfrm>
            <a:custGeom>
              <a:avLst/>
              <a:gdLst/>
              <a:ahLst/>
              <a:cxnLst/>
              <a:rect l="l" t="t" r="r" b="b"/>
              <a:pathLst>
                <a:path w="7617" h="1110" extrusionOk="0">
                  <a:moveTo>
                    <a:pt x="0" y="1109"/>
                  </a:moveTo>
                  <a:lnTo>
                    <a:pt x="7616" y="1109"/>
                  </a:lnTo>
                  <a:lnTo>
                    <a:pt x="76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1"/>
            <p:cNvSpPr/>
            <p:nvPr/>
          </p:nvSpPr>
          <p:spPr>
            <a:xfrm>
              <a:off x="3776725" y="959050"/>
              <a:ext cx="20350" cy="27750"/>
            </a:xfrm>
            <a:custGeom>
              <a:avLst/>
              <a:gdLst/>
              <a:ahLst/>
              <a:cxnLst/>
              <a:rect l="l" t="t" r="r" b="b"/>
              <a:pathLst>
                <a:path w="814" h="1110" extrusionOk="0">
                  <a:moveTo>
                    <a:pt x="0" y="1109"/>
                  </a:moveTo>
                  <a:lnTo>
                    <a:pt x="813" y="1109"/>
                  </a:lnTo>
                  <a:lnTo>
                    <a:pt x="813" y="0"/>
                  </a:lnTo>
                  <a:lnTo>
                    <a:pt x="0" y="74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1"/>
            <p:cNvSpPr/>
            <p:nvPr/>
          </p:nvSpPr>
          <p:spPr>
            <a:xfrm>
              <a:off x="3847875" y="833350"/>
              <a:ext cx="109100" cy="32375"/>
            </a:xfrm>
            <a:custGeom>
              <a:avLst/>
              <a:gdLst/>
              <a:ahLst/>
              <a:cxnLst/>
              <a:rect l="l" t="t" r="r" b="b"/>
              <a:pathLst>
                <a:path w="4364" h="1295" extrusionOk="0">
                  <a:moveTo>
                    <a:pt x="1" y="0"/>
                  </a:moveTo>
                  <a:lnTo>
                    <a:pt x="4363" y="0"/>
                  </a:lnTo>
                  <a:lnTo>
                    <a:pt x="4363" y="1294"/>
                  </a:lnTo>
                  <a:lnTo>
                    <a:pt x="1" y="1294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1"/>
            <p:cNvSpPr/>
            <p:nvPr/>
          </p:nvSpPr>
          <p:spPr>
            <a:xfrm>
              <a:off x="3893175" y="769575"/>
              <a:ext cx="18500" cy="63800"/>
            </a:xfrm>
            <a:custGeom>
              <a:avLst/>
              <a:gdLst/>
              <a:ahLst/>
              <a:cxnLst/>
              <a:rect l="l" t="t" r="r" b="b"/>
              <a:pathLst>
                <a:path w="740" h="2552" extrusionOk="0">
                  <a:moveTo>
                    <a:pt x="0" y="0"/>
                  </a:moveTo>
                  <a:lnTo>
                    <a:pt x="740" y="0"/>
                  </a:lnTo>
                  <a:lnTo>
                    <a:pt x="740" y="2551"/>
                  </a:lnTo>
                  <a:lnTo>
                    <a:pt x="0" y="255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1"/>
            <p:cNvSpPr/>
            <p:nvPr/>
          </p:nvSpPr>
          <p:spPr>
            <a:xfrm>
              <a:off x="3847875" y="867550"/>
              <a:ext cx="109100" cy="39750"/>
            </a:xfrm>
            <a:custGeom>
              <a:avLst/>
              <a:gdLst/>
              <a:ahLst/>
              <a:cxnLst/>
              <a:rect l="l" t="t" r="r" b="b"/>
              <a:pathLst>
                <a:path w="4364" h="1590" extrusionOk="0">
                  <a:moveTo>
                    <a:pt x="1" y="0"/>
                  </a:moveTo>
                  <a:lnTo>
                    <a:pt x="4363" y="0"/>
                  </a:lnTo>
                  <a:lnTo>
                    <a:pt x="4363" y="1590"/>
                  </a:lnTo>
                  <a:lnTo>
                    <a:pt x="1" y="159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1"/>
            <p:cNvSpPr/>
            <p:nvPr/>
          </p:nvSpPr>
          <p:spPr>
            <a:xfrm>
              <a:off x="3881150" y="824100"/>
              <a:ext cx="40700" cy="1875"/>
            </a:xfrm>
            <a:custGeom>
              <a:avLst/>
              <a:gdLst/>
              <a:ahLst/>
              <a:cxnLst/>
              <a:rect l="l" t="t" r="r" b="b"/>
              <a:pathLst>
                <a:path w="1628" h="75" extrusionOk="0">
                  <a:moveTo>
                    <a:pt x="1" y="0"/>
                  </a:moveTo>
                  <a:lnTo>
                    <a:pt x="1627" y="0"/>
                  </a:lnTo>
                  <a:lnTo>
                    <a:pt x="1627" y="74"/>
                  </a:lnTo>
                  <a:lnTo>
                    <a:pt x="1" y="74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1"/>
            <p:cNvSpPr/>
            <p:nvPr/>
          </p:nvSpPr>
          <p:spPr>
            <a:xfrm>
              <a:off x="3896875" y="728900"/>
              <a:ext cx="85050" cy="106325"/>
            </a:xfrm>
            <a:custGeom>
              <a:avLst/>
              <a:gdLst/>
              <a:ahLst/>
              <a:cxnLst/>
              <a:rect l="l" t="t" r="r" b="b"/>
              <a:pathLst>
                <a:path w="3402" h="4253" extrusionOk="0">
                  <a:moveTo>
                    <a:pt x="259" y="111"/>
                  </a:moveTo>
                  <a:lnTo>
                    <a:pt x="37" y="333"/>
                  </a:lnTo>
                  <a:lnTo>
                    <a:pt x="37" y="111"/>
                  </a:lnTo>
                  <a:close/>
                  <a:moveTo>
                    <a:pt x="370" y="111"/>
                  </a:moveTo>
                  <a:lnTo>
                    <a:pt x="370" y="370"/>
                  </a:lnTo>
                  <a:lnTo>
                    <a:pt x="111" y="370"/>
                  </a:lnTo>
                  <a:lnTo>
                    <a:pt x="370" y="111"/>
                  </a:lnTo>
                  <a:close/>
                  <a:moveTo>
                    <a:pt x="259" y="481"/>
                  </a:moveTo>
                  <a:lnTo>
                    <a:pt x="37" y="703"/>
                  </a:lnTo>
                  <a:lnTo>
                    <a:pt x="37" y="481"/>
                  </a:lnTo>
                  <a:close/>
                  <a:moveTo>
                    <a:pt x="370" y="481"/>
                  </a:moveTo>
                  <a:lnTo>
                    <a:pt x="370" y="740"/>
                  </a:lnTo>
                  <a:lnTo>
                    <a:pt x="111" y="740"/>
                  </a:lnTo>
                  <a:lnTo>
                    <a:pt x="370" y="481"/>
                  </a:lnTo>
                  <a:close/>
                  <a:moveTo>
                    <a:pt x="259" y="851"/>
                  </a:moveTo>
                  <a:lnTo>
                    <a:pt x="37" y="1073"/>
                  </a:lnTo>
                  <a:lnTo>
                    <a:pt x="37" y="851"/>
                  </a:lnTo>
                  <a:close/>
                  <a:moveTo>
                    <a:pt x="370" y="851"/>
                  </a:moveTo>
                  <a:lnTo>
                    <a:pt x="370" y="1110"/>
                  </a:lnTo>
                  <a:lnTo>
                    <a:pt x="111" y="1110"/>
                  </a:lnTo>
                  <a:lnTo>
                    <a:pt x="370" y="851"/>
                  </a:lnTo>
                  <a:close/>
                  <a:moveTo>
                    <a:pt x="259" y="1220"/>
                  </a:moveTo>
                  <a:lnTo>
                    <a:pt x="37" y="1442"/>
                  </a:lnTo>
                  <a:lnTo>
                    <a:pt x="37" y="1220"/>
                  </a:lnTo>
                  <a:close/>
                  <a:moveTo>
                    <a:pt x="370" y="1257"/>
                  </a:moveTo>
                  <a:lnTo>
                    <a:pt x="370" y="1590"/>
                  </a:lnTo>
                  <a:lnTo>
                    <a:pt x="37" y="1590"/>
                  </a:lnTo>
                  <a:lnTo>
                    <a:pt x="370" y="1257"/>
                  </a:lnTo>
                  <a:close/>
                  <a:moveTo>
                    <a:pt x="0" y="0"/>
                  </a:moveTo>
                  <a:lnTo>
                    <a:pt x="0" y="1664"/>
                  </a:lnTo>
                  <a:lnTo>
                    <a:pt x="444" y="1812"/>
                  </a:lnTo>
                  <a:lnTo>
                    <a:pt x="444" y="1294"/>
                  </a:lnTo>
                  <a:lnTo>
                    <a:pt x="481" y="1257"/>
                  </a:lnTo>
                  <a:lnTo>
                    <a:pt x="444" y="1257"/>
                  </a:lnTo>
                  <a:lnTo>
                    <a:pt x="444" y="888"/>
                  </a:lnTo>
                  <a:lnTo>
                    <a:pt x="481" y="851"/>
                  </a:lnTo>
                  <a:lnTo>
                    <a:pt x="444" y="851"/>
                  </a:lnTo>
                  <a:lnTo>
                    <a:pt x="444" y="481"/>
                  </a:lnTo>
                  <a:lnTo>
                    <a:pt x="481" y="444"/>
                  </a:lnTo>
                  <a:lnTo>
                    <a:pt x="444" y="444"/>
                  </a:lnTo>
                  <a:lnTo>
                    <a:pt x="444" y="74"/>
                  </a:lnTo>
                  <a:lnTo>
                    <a:pt x="481" y="0"/>
                  </a:lnTo>
                  <a:close/>
                  <a:moveTo>
                    <a:pt x="2145" y="3845"/>
                  </a:moveTo>
                  <a:lnTo>
                    <a:pt x="2255" y="4178"/>
                  </a:lnTo>
                  <a:lnTo>
                    <a:pt x="1775" y="4178"/>
                  </a:lnTo>
                  <a:lnTo>
                    <a:pt x="1849" y="3956"/>
                  </a:lnTo>
                  <a:lnTo>
                    <a:pt x="2145" y="3845"/>
                  </a:lnTo>
                  <a:close/>
                  <a:moveTo>
                    <a:pt x="3365" y="3476"/>
                  </a:moveTo>
                  <a:lnTo>
                    <a:pt x="3365" y="3661"/>
                  </a:lnTo>
                  <a:lnTo>
                    <a:pt x="2292" y="4178"/>
                  </a:lnTo>
                  <a:lnTo>
                    <a:pt x="2218" y="3845"/>
                  </a:lnTo>
                  <a:lnTo>
                    <a:pt x="3365" y="3476"/>
                  </a:lnTo>
                  <a:close/>
                  <a:moveTo>
                    <a:pt x="3402" y="3328"/>
                  </a:moveTo>
                  <a:lnTo>
                    <a:pt x="1701" y="3882"/>
                  </a:lnTo>
                  <a:lnTo>
                    <a:pt x="1664" y="4252"/>
                  </a:lnTo>
                  <a:lnTo>
                    <a:pt x="2255" y="4252"/>
                  </a:lnTo>
                  <a:lnTo>
                    <a:pt x="2292" y="4215"/>
                  </a:lnTo>
                  <a:lnTo>
                    <a:pt x="3365" y="3698"/>
                  </a:lnTo>
                  <a:lnTo>
                    <a:pt x="3402" y="3698"/>
                  </a:lnTo>
                  <a:lnTo>
                    <a:pt x="3402" y="3328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1"/>
            <p:cNvSpPr/>
            <p:nvPr/>
          </p:nvSpPr>
          <p:spPr>
            <a:xfrm>
              <a:off x="3906100" y="723350"/>
              <a:ext cx="27775" cy="70275"/>
            </a:xfrm>
            <a:custGeom>
              <a:avLst/>
              <a:gdLst/>
              <a:ahLst/>
              <a:cxnLst/>
              <a:rect l="l" t="t" r="r" b="b"/>
              <a:pathLst>
                <a:path w="1111" h="2811" extrusionOk="0">
                  <a:moveTo>
                    <a:pt x="186" y="1"/>
                  </a:moveTo>
                  <a:lnTo>
                    <a:pt x="186" y="1"/>
                  </a:lnTo>
                  <a:lnTo>
                    <a:pt x="1110" y="2773"/>
                  </a:lnTo>
                  <a:lnTo>
                    <a:pt x="1110" y="2773"/>
                  </a:lnTo>
                  <a:cubicBezTo>
                    <a:pt x="925" y="2810"/>
                    <a:pt x="592" y="2256"/>
                    <a:pt x="371" y="1479"/>
                  </a:cubicBezTo>
                  <a:cubicBezTo>
                    <a:pt x="75" y="740"/>
                    <a:pt x="1" y="38"/>
                    <a:pt x="18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1"/>
            <p:cNvSpPr/>
            <p:nvPr/>
          </p:nvSpPr>
          <p:spPr>
            <a:xfrm>
              <a:off x="3873750" y="740000"/>
              <a:ext cx="24075" cy="71175"/>
            </a:xfrm>
            <a:custGeom>
              <a:avLst/>
              <a:gdLst/>
              <a:ahLst/>
              <a:cxnLst/>
              <a:rect l="l" t="t" r="r" b="b"/>
              <a:pathLst>
                <a:path w="963" h="2847" extrusionOk="0">
                  <a:moveTo>
                    <a:pt x="777" y="0"/>
                  </a:moveTo>
                  <a:lnTo>
                    <a:pt x="777" y="0"/>
                  </a:lnTo>
                  <a:lnTo>
                    <a:pt x="1" y="2810"/>
                  </a:lnTo>
                  <a:lnTo>
                    <a:pt x="1" y="2810"/>
                  </a:lnTo>
                  <a:cubicBezTo>
                    <a:pt x="186" y="2847"/>
                    <a:pt x="482" y="2255"/>
                    <a:pt x="666" y="1479"/>
                  </a:cubicBezTo>
                  <a:cubicBezTo>
                    <a:pt x="925" y="666"/>
                    <a:pt x="962" y="37"/>
                    <a:pt x="7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1"/>
            <p:cNvSpPr/>
            <p:nvPr/>
          </p:nvSpPr>
          <p:spPr>
            <a:xfrm>
              <a:off x="3823850" y="809300"/>
              <a:ext cx="24050" cy="23150"/>
            </a:xfrm>
            <a:custGeom>
              <a:avLst/>
              <a:gdLst/>
              <a:ahLst/>
              <a:cxnLst/>
              <a:rect l="l" t="t" r="r" b="b"/>
              <a:pathLst>
                <a:path w="962" h="926" extrusionOk="0">
                  <a:moveTo>
                    <a:pt x="518" y="1"/>
                  </a:moveTo>
                  <a:cubicBezTo>
                    <a:pt x="777" y="1"/>
                    <a:pt x="962" y="223"/>
                    <a:pt x="962" y="445"/>
                  </a:cubicBezTo>
                  <a:cubicBezTo>
                    <a:pt x="962" y="740"/>
                    <a:pt x="740" y="925"/>
                    <a:pt x="518" y="925"/>
                  </a:cubicBezTo>
                  <a:cubicBezTo>
                    <a:pt x="222" y="925"/>
                    <a:pt x="38" y="666"/>
                    <a:pt x="38" y="445"/>
                  </a:cubicBezTo>
                  <a:cubicBezTo>
                    <a:pt x="1" y="223"/>
                    <a:pt x="222" y="1"/>
                    <a:pt x="51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1"/>
            <p:cNvSpPr/>
            <p:nvPr/>
          </p:nvSpPr>
          <p:spPr>
            <a:xfrm>
              <a:off x="3827550" y="809300"/>
              <a:ext cx="20350" cy="19450"/>
            </a:xfrm>
            <a:custGeom>
              <a:avLst/>
              <a:gdLst/>
              <a:ahLst/>
              <a:cxnLst/>
              <a:rect l="l" t="t" r="r" b="b"/>
              <a:pathLst>
                <a:path w="814" h="778" extrusionOk="0">
                  <a:moveTo>
                    <a:pt x="407" y="1"/>
                  </a:moveTo>
                  <a:cubicBezTo>
                    <a:pt x="629" y="1"/>
                    <a:pt x="814" y="186"/>
                    <a:pt x="814" y="408"/>
                  </a:cubicBezTo>
                  <a:cubicBezTo>
                    <a:pt x="814" y="592"/>
                    <a:pt x="629" y="777"/>
                    <a:pt x="407" y="777"/>
                  </a:cubicBezTo>
                  <a:cubicBezTo>
                    <a:pt x="185" y="777"/>
                    <a:pt x="0" y="592"/>
                    <a:pt x="0" y="371"/>
                  </a:cubicBezTo>
                  <a:cubicBezTo>
                    <a:pt x="37" y="186"/>
                    <a:pt x="185" y="1"/>
                    <a:pt x="40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1"/>
            <p:cNvSpPr/>
            <p:nvPr/>
          </p:nvSpPr>
          <p:spPr>
            <a:xfrm>
              <a:off x="3830325" y="810225"/>
              <a:ext cx="13875" cy="13900"/>
            </a:xfrm>
            <a:custGeom>
              <a:avLst/>
              <a:gdLst/>
              <a:ahLst/>
              <a:cxnLst/>
              <a:rect l="l" t="t" r="r" b="b"/>
              <a:pathLst>
                <a:path w="555" h="556" extrusionOk="0">
                  <a:moveTo>
                    <a:pt x="259" y="1"/>
                  </a:moveTo>
                  <a:cubicBezTo>
                    <a:pt x="370" y="1"/>
                    <a:pt x="555" y="75"/>
                    <a:pt x="555" y="223"/>
                  </a:cubicBezTo>
                  <a:cubicBezTo>
                    <a:pt x="555" y="371"/>
                    <a:pt x="481" y="518"/>
                    <a:pt x="333" y="518"/>
                  </a:cubicBezTo>
                  <a:cubicBezTo>
                    <a:pt x="185" y="555"/>
                    <a:pt x="74" y="408"/>
                    <a:pt x="0" y="260"/>
                  </a:cubicBezTo>
                  <a:cubicBezTo>
                    <a:pt x="0" y="149"/>
                    <a:pt x="111" y="1"/>
                    <a:pt x="25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1"/>
            <p:cNvSpPr/>
            <p:nvPr/>
          </p:nvSpPr>
          <p:spPr>
            <a:xfrm>
              <a:off x="3827550" y="830575"/>
              <a:ext cx="18500" cy="4650"/>
            </a:xfrm>
            <a:custGeom>
              <a:avLst/>
              <a:gdLst/>
              <a:ahLst/>
              <a:cxnLst/>
              <a:rect l="l" t="t" r="r" b="b"/>
              <a:pathLst>
                <a:path w="740" h="186" extrusionOk="0">
                  <a:moveTo>
                    <a:pt x="0" y="0"/>
                  </a:moveTo>
                  <a:lnTo>
                    <a:pt x="740" y="0"/>
                  </a:lnTo>
                  <a:lnTo>
                    <a:pt x="740" y="18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1"/>
            <p:cNvSpPr/>
            <p:nvPr/>
          </p:nvSpPr>
          <p:spPr>
            <a:xfrm>
              <a:off x="3700925" y="911900"/>
              <a:ext cx="61950" cy="47175"/>
            </a:xfrm>
            <a:custGeom>
              <a:avLst/>
              <a:gdLst/>
              <a:ahLst/>
              <a:cxnLst/>
              <a:rect l="l" t="t" r="r" b="b"/>
              <a:pathLst>
                <a:path w="2478" h="1887" extrusionOk="0">
                  <a:moveTo>
                    <a:pt x="2478" y="1"/>
                  </a:moveTo>
                  <a:lnTo>
                    <a:pt x="2034" y="1886"/>
                  </a:lnTo>
                  <a:lnTo>
                    <a:pt x="0" y="1886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1"/>
            <p:cNvSpPr/>
            <p:nvPr/>
          </p:nvSpPr>
          <p:spPr>
            <a:xfrm>
              <a:off x="3800750" y="911900"/>
              <a:ext cx="37925" cy="47175"/>
            </a:xfrm>
            <a:custGeom>
              <a:avLst/>
              <a:gdLst/>
              <a:ahLst/>
              <a:cxnLst/>
              <a:rect l="l" t="t" r="r" b="b"/>
              <a:pathLst>
                <a:path w="1517" h="1887" extrusionOk="0">
                  <a:moveTo>
                    <a:pt x="0" y="38"/>
                  </a:moveTo>
                  <a:lnTo>
                    <a:pt x="407" y="1886"/>
                  </a:lnTo>
                  <a:lnTo>
                    <a:pt x="1516" y="1886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1"/>
            <p:cNvSpPr/>
            <p:nvPr/>
          </p:nvSpPr>
          <p:spPr>
            <a:xfrm>
              <a:off x="3716625" y="909125"/>
              <a:ext cx="110950" cy="7425"/>
            </a:xfrm>
            <a:custGeom>
              <a:avLst/>
              <a:gdLst/>
              <a:ahLst/>
              <a:cxnLst/>
              <a:rect l="l" t="t" r="r" b="b"/>
              <a:pathLst>
                <a:path w="4438" h="297" extrusionOk="0">
                  <a:moveTo>
                    <a:pt x="75" y="112"/>
                  </a:moveTo>
                  <a:lnTo>
                    <a:pt x="2959" y="75"/>
                  </a:lnTo>
                  <a:lnTo>
                    <a:pt x="4364" y="1"/>
                  </a:lnTo>
                  <a:lnTo>
                    <a:pt x="4437" y="149"/>
                  </a:lnTo>
                  <a:lnTo>
                    <a:pt x="4437" y="186"/>
                  </a:lnTo>
                  <a:lnTo>
                    <a:pt x="1" y="297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1"/>
            <p:cNvSpPr/>
            <p:nvPr/>
          </p:nvSpPr>
          <p:spPr>
            <a:xfrm>
              <a:off x="3847875" y="833350"/>
              <a:ext cx="21300" cy="32375"/>
            </a:xfrm>
            <a:custGeom>
              <a:avLst/>
              <a:gdLst/>
              <a:ahLst/>
              <a:cxnLst/>
              <a:rect l="l" t="t" r="r" b="b"/>
              <a:pathLst>
                <a:path w="852" h="1295" extrusionOk="0">
                  <a:moveTo>
                    <a:pt x="1" y="0"/>
                  </a:moveTo>
                  <a:lnTo>
                    <a:pt x="851" y="0"/>
                  </a:lnTo>
                  <a:lnTo>
                    <a:pt x="851" y="1294"/>
                  </a:lnTo>
                  <a:lnTo>
                    <a:pt x="1" y="1294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1"/>
            <p:cNvSpPr/>
            <p:nvPr/>
          </p:nvSpPr>
          <p:spPr>
            <a:xfrm>
              <a:off x="3913500" y="833350"/>
              <a:ext cx="43475" cy="32375"/>
            </a:xfrm>
            <a:custGeom>
              <a:avLst/>
              <a:gdLst/>
              <a:ahLst/>
              <a:cxnLst/>
              <a:rect l="l" t="t" r="r" b="b"/>
              <a:pathLst>
                <a:path w="1739" h="1295" extrusionOk="0">
                  <a:moveTo>
                    <a:pt x="1" y="0"/>
                  </a:moveTo>
                  <a:lnTo>
                    <a:pt x="1738" y="0"/>
                  </a:lnTo>
                  <a:lnTo>
                    <a:pt x="1738" y="1294"/>
                  </a:lnTo>
                  <a:lnTo>
                    <a:pt x="1" y="1294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1"/>
            <p:cNvSpPr/>
            <p:nvPr/>
          </p:nvSpPr>
          <p:spPr>
            <a:xfrm>
              <a:off x="3847875" y="867550"/>
              <a:ext cx="21300" cy="39750"/>
            </a:xfrm>
            <a:custGeom>
              <a:avLst/>
              <a:gdLst/>
              <a:ahLst/>
              <a:cxnLst/>
              <a:rect l="l" t="t" r="r" b="b"/>
              <a:pathLst>
                <a:path w="852" h="1590" extrusionOk="0">
                  <a:moveTo>
                    <a:pt x="1" y="0"/>
                  </a:moveTo>
                  <a:lnTo>
                    <a:pt x="851" y="0"/>
                  </a:lnTo>
                  <a:lnTo>
                    <a:pt x="851" y="1590"/>
                  </a:lnTo>
                  <a:lnTo>
                    <a:pt x="1" y="159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1"/>
            <p:cNvSpPr/>
            <p:nvPr/>
          </p:nvSpPr>
          <p:spPr>
            <a:xfrm>
              <a:off x="3913500" y="867550"/>
              <a:ext cx="43475" cy="39750"/>
            </a:xfrm>
            <a:custGeom>
              <a:avLst/>
              <a:gdLst/>
              <a:ahLst/>
              <a:cxnLst/>
              <a:rect l="l" t="t" r="r" b="b"/>
              <a:pathLst>
                <a:path w="1739" h="1590" extrusionOk="0">
                  <a:moveTo>
                    <a:pt x="1" y="0"/>
                  </a:moveTo>
                  <a:lnTo>
                    <a:pt x="1738" y="0"/>
                  </a:lnTo>
                  <a:lnTo>
                    <a:pt x="1738" y="1590"/>
                  </a:lnTo>
                  <a:lnTo>
                    <a:pt x="1" y="159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1"/>
            <p:cNvSpPr/>
            <p:nvPr/>
          </p:nvSpPr>
          <p:spPr>
            <a:xfrm>
              <a:off x="3847875" y="833350"/>
              <a:ext cx="109100" cy="4625"/>
            </a:xfrm>
            <a:custGeom>
              <a:avLst/>
              <a:gdLst/>
              <a:ahLst/>
              <a:cxnLst/>
              <a:rect l="l" t="t" r="r" b="b"/>
              <a:pathLst>
                <a:path w="4364" h="185" extrusionOk="0">
                  <a:moveTo>
                    <a:pt x="1" y="0"/>
                  </a:moveTo>
                  <a:lnTo>
                    <a:pt x="4363" y="0"/>
                  </a:lnTo>
                  <a:lnTo>
                    <a:pt x="4363" y="185"/>
                  </a:lnTo>
                  <a:lnTo>
                    <a:pt x="1" y="18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1"/>
            <p:cNvSpPr/>
            <p:nvPr/>
          </p:nvSpPr>
          <p:spPr>
            <a:xfrm>
              <a:off x="3847875" y="837950"/>
              <a:ext cx="109100" cy="1875"/>
            </a:xfrm>
            <a:custGeom>
              <a:avLst/>
              <a:gdLst/>
              <a:ahLst/>
              <a:cxnLst/>
              <a:rect l="l" t="t" r="r" b="b"/>
              <a:pathLst>
                <a:path w="4364" h="75" extrusionOk="0">
                  <a:moveTo>
                    <a:pt x="1" y="1"/>
                  </a:moveTo>
                  <a:lnTo>
                    <a:pt x="4363" y="1"/>
                  </a:lnTo>
                  <a:lnTo>
                    <a:pt x="4363" y="75"/>
                  </a:lnTo>
                  <a:lnTo>
                    <a:pt x="1" y="7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1"/>
            <p:cNvSpPr/>
            <p:nvPr/>
          </p:nvSpPr>
          <p:spPr>
            <a:xfrm>
              <a:off x="3978200" y="791750"/>
              <a:ext cx="7425" cy="31450"/>
            </a:xfrm>
            <a:custGeom>
              <a:avLst/>
              <a:gdLst/>
              <a:ahLst/>
              <a:cxnLst/>
              <a:rect l="l" t="t" r="r" b="b"/>
              <a:pathLst>
                <a:path w="297" h="1258" extrusionOk="0">
                  <a:moveTo>
                    <a:pt x="149" y="0"/>
                  </a:moveTo>
                  <a:lnTo>
                    <a:pt x="149" y="0"/>
                  </a:lnTo>
                  <a:cubicBezTo>
                    <a:pt x="259" y="0"/>
                    <a:pt x="296" y="0"/>
                    <a:pt x="296" y="37"/>
                  </a:cubicBezTo>
                  <a:lnTo>
                    <a:pt x="296" y="1184"/>
                  </a:lnTo>
                  <a:cubicBezTo>
                    <a:pt x="296" y="1184"/>
                    <a:pt x="259" y="1257"/>
                    <a:pt x="149" y="1257"/>
                  </a:cubicBezTo>
                  <a:lnTo>
                    <a:pt x="149" y="1257"/>
                  </a:lnTo>
                  <a:cubicBezTo>
                    <a:pt x="75" y="1257"/>
                    <a:pt x="1" y="1257"/>
                    <a:pt x="1" y="1184"/>
                  </a:cubicBezTo>
                  <a:lnTo>
                    <a:pt x="1" y="37"/>
                  </a:lnTo>
                  <a:cubicBezTo>
                    <a:pt x="1" y="37"/>
                    <a:pt x="75" y="0"/>
                    <a:pt x="14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1"/>
            <p:cNvSpPr/>
            <p:nvPr/>
          </p:nvSpPr>
          <p:spPr>
            <a:xfrm>
              <a:off x="3700000" y="935925"/>
              <a:ext cx="12050" cy="3725"/>
            </a:xfrm>
            <a:custGeom>
              <a:avLst/>
              <a:gdLst/>
              <a:ahLst/>
              <a:cxnLst/>
              <a:rect l="l" t="t" r="r" b="b"/>
              <a:pathLst>
                <a:path w="482" h="149" extrusionOk="0">
                  <a:moveTo>
                    <a:pt x="0" y="1"/>
                  </a:moveTo>
                  <a:lnTo>
                    <a:pt x="0" y="149"/>
                  </a:lnTo>
                  <a:lnTo>
                    <a:pt x="481" y="149"/>
                  </a:lnTo>
                  <a:lnTo>
                    <a:pt x="48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1"/>
            <p:cNvSpPr/>
            <p:nvPr/>
          </p:nvSpPr>
          <p:spPr>
            <a:xfrm>
              <a:off x="3700000" y="867550"/>
              <a:ext cx="2800" cy="72100"/>
            </a:xfrm>
            <a:custGeom>
              <a:avLst/>
              <a:gdLst/>
              <a:ahLst/>
              <a:cxnLst/>
              <a:rect l="l" t="t" r="r" b="b"/>
              <a:pathLst>
                <a:path w="112" h="2884" extrusionOk="0">
                  <a:moveTo>
                    <a:pt x="0" y="0"/>
                  </a:moveTo>
                  <a:lnTo>
                    <a:pt x="111" y="0"/>
                  </a:lnTo>
                  <a:lnTo>
                    <a:pt x="111" y="2884"/>
                  </a:lnTo>
                  <a:lnTo>
                    <a:pt x="0" y="2884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1"/>
            <p:cNvSpPr/>
            <p:nvPr/>
          </p:nvSpPr>
          <p:spPr>
            <a:xfrm>
              <a:off x="3693525" y="868475"/>
              <a:ext cx="15750" cy="16650"/>
            </a:xfrm>
            <a:custGeom>
              <a:avLst/>
              <a:gdLst/>
              <a:ahLst/>
              <a:cxnLst/>
              <a:rect l="l" t="t" r="r" b="b"/>
              <a:pathLst>
                <a:path w="630" h="666" extrusionOk="0">
                  <a:moveTo>
                    <a:pt x="296" y="111"/>
                  </a:moveTo>
                  <a:cubicBezTo>
                    <a:pt x="407" y="111"/>
                    <a:pt x="555" y="259"/>
                    <a:pt x="555" y="333"/>
                  </a:cubicBezTo>
                  <a:cubicBezTo>
                    <a:pt x="555" y="481"/>
                    <a:pt x="444" y="592"/>
                    <a:pt x="296" y="592"/>
                  </a:cubicBezTo>
                  <a:cubicBezTo>
                    <a:pt x="186" y="592"/>
                    <a:pt x="75" y="481"/>
                    <a:pt x="75" y="333"/>
                  </a:cubicBezTo>
                  <a:cubicBezTo>
                    <a:pt x="75" y="222"/>
                    <a:pt x="186" y="111"/>
                    <a:pt x="296" y="111"/>
                  </a:cubicBezTo>
                  <a:close/>
                  <a:moveTo>
                    <a:pt x="296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518"/>
                    <a:pt x="112" y="666"/>
                    <a:pt x="296" y="666"/>
                  </a:cubicBezTo>
                  <a:cubicBezTo>
                    <a:pt x="444" y="666"/>
                    <a:pt x="629" y="518"/>
                    <a:pt x="629" y="333"/>
                  </a:cubicBezTo>
                  <a:cubicBezTo>
                    <a:pt x="629" y="148"/>
                    <a:pt x="481" y="0"/>
                    <a:pt x="29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1"/>
            <p:cNvSpPr/>
            <p:nvPr/>
          </p:nvSpPr>
          <p:spPr>
            <a:xfrm>
              <a:off x="3712950" y="920225"/>
              <a:ext cx="116475" cy="4650"/>
            </a:xfrm>
            <a:custGeom>
              <a:avLst/>
              <a:gdLst/>
              <a:ahLst/>
              <a:cxnLst/>
              <a:rect l="l" t="t" r="r" b="b"/>
              <a:pathLst>
                <a:path w="4659" h="186" extrusionOk="0">
                  <a:moveTo>
                    <a:pt x="37" y="74"/>
                  </a:moveTo>
                  <a:lnTo>
                    <a:pt x="3143" y="37"/>
                  </a:lnTo>
                  <a:lnTo>
                    <a:pt x="4621" y="0"/>
                  </a:lnTo>
                  <a:lnTo>
                    <a:pt x="4658" y="74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1"/>
            <p:cNvSpPr/>
            <p:nvPr/>
          </p:nvSpPr>
          <p:spPr>
            <a:xfrm>
              <a:off x="3639925" y="975675"/>
              <a:ext cx="68425" cy="69350"/>
            </a:xfrm>
            <a:custGeom>
              <a:avLst/>
              <a:gdLst/>
              <a:ahLst/>
              <a:cxnLst/>
              <a:rect l="l" t="t" r="r" b="b"/>
              <a:pathLst>
                <a:path w="2737" h="2774" extrusionOk="0">
                  <a:moveTo>
                    <a:pt x="0" y="2773"/>
                  </a:moveTo>
                  <a:lnTo>
                    <a:pt x="2736" y="2773"/>
                  </a:lnTo>
                  <a:lnTo>
                    <a:pt x="273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1"/>
            <p:cNvSpPr/>
            <p:nvPr/>
          </p:nvSpPr>
          <p:spPr>
            <a:xfrm>
              <a:off x="3995775" y="889725"/>
              <a:ext cx="13875" cy="98000"/>
            </a:xfrm>
            <a:custGeom>
              <a:avLst/>
              <a:gdLst/>
              <a:ahLst/>
              <a:cxnLst/>
              <a:rect l="l" t="t" r="r" b="b"/>
              <a:pathLst>
                <a:path w="555" h="3920" extrusionOk="0">
                  <a:moveTo>
                    <a:pt x="37" y="0"/>
                  </a:moveTo>
                  <a:cubicBezTo>
                    <a:pt x="37" y="0"/>
                    <a:pt x="0" y="0"/>
                    <a:pt x="0" y="37"/>
                  </a:cubicBezTo>
                  <a:lnTo>
                    <a:pt x="0" y="3882"/>
                  </a:lnTo>
                  <a:cubicBezTo>
                    <a:pt x="0" y="3882"/>
                    <a:pt x="0" y="3919"/>
                    <a:pt x="37" y="3919"/>
                  </a:cubicBezTo>
                  <a:cubicBezTo>
                    <a:pt x="111" y="3919"/>
                    <a:pt x="111" y="3882"/>
                    <a:pt x="111" y="3882"/>
                  </a:cubicBezTo>
                  <a:lnTo>
                    <a:pt x="111" y="37"/>
                  </a:lnTo>
                  <a:cubicBezTo>
                    <a:pt x="111" y="37"/>
                    <a:pt x="111" y="0"/>
                    <a:pt x="37" y="0"/>
                  </a:cubicBezTo>
                  <a:close/>
                  <a:moveTo>
                    <a:pt x="518" y="740"/>
                  </a:moveTo>
                  <a:cubicBezTo>
                    <a:pt x="518" y="740"/>
                    <a:pt x="481" y="740"/>
                    <a:pt x="481" y="777"/>
                  </a:cubicBezTo>
                  <a:lnTo>
                    <a:pt x="481" y="3882"/>
                  </a:lnTo>
                  <a:cubicBezTo>
                    <a:pt x="481" y="3882"/>
                    <a:pt x="481" y="3919"/>
                    <a:pt x="518" y="3919"/>
                  </a:cubicBezTo>
                  <a:lnTo>
                    <a:pt x="555" y="3882"/>
                  </a:lnTo>
                  <a:lnTo>
                    <a:pt x="555" y="777"/>
                  </a:lnTo>
                  <a:lnTo>
                    <a:pt x="518" y="74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1"/>
            <p:cNvSpPr/>
            <p:nvPr/>
          </p:nvSpPr>
          <p:spPr>
            <a:xfrm>
              <a:off x="3989300" y="1057025"/>
              <a:ext cx="28675" cy="61950"/>
            </a:xfrm>
            <a:custGeom>
              <a:avLst/>
              <a:gdLst/>
              <a:ahLst/>
              <a:cxnLst/>
              <a:rect l="l" t="t" r="r" b="b"/>
              <a:pathLst>
                <a:path w="1147" h="2478" extrusionOk="0">
                  <a:moveTo>
                    <a:pt x="481" y="0"/>
                  </a:moveTo>
                  <a:lnTo>
                    <a:pt x="1146" y="0"/>
                  </a:lnTo>
                  <a:lnTo>
                    <a:pt x="1146" y="2477"/>
                  </a:lnTo>
                  <a:lnTo>
                    <a:pt x="0" y="2477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1"/>
            <p:cNvSpPr/>
            <p:nvPr/>
          </p:nvSpPr>
          <p:spPr>
            <a:xfrm>
              <a:off x="3846950" y="1089375"/>
              <a:ext cx="171025" cy="3700"/>
            </a:xfrm>
            <a:custGeom>
              <a:avLst/>
              <a:gdLst/>
              <a:ahLst/>
              <a:cxnLst/>
              <a:rect l="l" t="t" r="r" b="b"/>
              <a:pathLst>
                <a:path w="6841" h="148" extrusionOk="0">
                  <a:moveTo>
                    <a:pt x="1" y="0"/>
                  </a:moveTo>
                  <a:lnTo>
                    <a:pt x="6840" y="0"/>
                  </a:lnTo>
                  <a:lnTo>
                    <a:pt x="6840" y="148"/>
                  </a:lnTo>
                  <a:lnTo>
                    <a:pt x="1" y="148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1"/>
            <p:cNvSpPr/>
            <p:nvPr/>
          </p:nvSpPr>
          <p:spPr>
            <a:xfrm>
              <a:off x="5335025" y="1317650"/>
              <a:ext cx="24050" cy="87850"/>
            </a:xfrm>
            <a:custGeom>
              <a:avLst/>
              <a:gdLst/>
              <a:ahLst/>
              <a:cxnLst/>
              <a:rect l="l" t="t" r="r" b="b"/>
              <a:pathLst>
                <a:path w="962" h="3514" extrusionOk="0">
                  <a:moveTo>
                    <a:pt x="555" y="1"/>
                  </a:moveTo>
                  <a:cubicBezTo>
                    <a:pt x="518" y="75"/>
                    <a:pt x="407" y="186"/>
                    <a:pt x="333" y="260"/>
                  </a:cubicBezTo>
                  <a:cubicBezTo>
                    <a:pt x="223" y="371"/>
                    <a:pt x="75" y="407"/>
                    <a:pt x="1" y="407"/>
                  </a:cubicBezTo>
                  <a:lnTo>
                    <a:pt x="1" y="814"/>
                  </a:lnTo>
                  <a:cubicBezTo>
                    <a:pt x="38" y="814"/>
                    <a:pt x="149" y="814"/>
                    <a:pt x="223" y="777"/>
                  </a:cubicBezTo>
                  <a:cubicBezTo>
                    <a:pt x="333" y="740"/>
                    <a:pt x="370" y="666"/>
                    <a:pt x="407" y="629"/>
                  </a:cubicBezTo>
                  <a:lnTo>
                    <a:pt x="407" y="3439"/>
                  </a:lnTo>
                  <a:lnTo>
                    <a:pt x="407" y="3513"/>
                  </a:lnTo>
                  <a:lnTo>
                    <a:pt x="962" y="3513"/>
                  </a:lnTo>
                  <a:lnTo>
                    <a:pt x="96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1"/>
            <p:cNvSpPr/>
            <p:nvPr/>
          </p:nvSpPr>
          <p:spPr>
            <a:xfrm>
              <a:off x="5368300" y="1317650"/>
              <a:ext cx="24050" cy="87850"/>
            </a:xfrm>
            <a:custGeom>
              <a:avLst/>
              <a:gdLst/>
              <a:ahLst/>
              <a:cxnLst/>
              <a:rect l="l" t="t" r="r" b="b"/>
              <a:pathLst>
                <a:path w="962" h="3514" extrusionOk="0">
                  <a:moveTo>
                    <a:pt x="555" y="1"/>
                  </a:moveTo>
                  <a:cubicBezTo>
                    <a:pt x="518" y="75"/>
                    <a:pt x="407" y="186"/>
                    <a:pt x="333" y="260"/>
                  </a:cubicBezTo>
                  <a:cubicBezTo>
                    <a:pt x="222" y="371"/>
                    <a:pt x="112" y="407"/>
                    <a:pt x="1" y="407"/>
                  </a:cubicBezTo>
                  <a:lnTo>
                    <a:pt x="1" y="814"/>
                  </a:lnTo>
                  <a:cubicBezTo>
                    <a:pt x="38" y="814"/>
                    <a:pt x="149" y="814"/>
                    <a:pt x="222" y="777"/>
                  </a:cubicBezTo>
                  <a:cubicBezTo>
                    <a:pt x="333" y="740"/>
                    <a:pt x="370" y="666"/>
                    <a:pt x="407" y="629"/>
                  </a:cubicBezTo>
                  <a:lnTo>
                    <a:pt x="407" y="3439"/>
                  </a:lnTo>
                  <a:lnTo>
                    <a:pt x="407" y="3513"/>
                  </a:lnTo>
                  <a:lnTo>
                    <a:pt x="962" y="3513"/>
                  </a:lnTo>
                  <a:lnTo>
                    <a:pt x="96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1"/>
            <p:cNvSpPr/>
            <p:nvPr/>
          </p:nvSpPr>
          <p:spPr>
            <a:xfrm>
              <a:off x="5405275" y="1315800"/>
              <a:ext cx="37000" cy="89700"/>
            </a:xfrm>
            <a:custGeom>
              <a:avLst/>
              <a:gdLst/>
              <a:ahLst/>
              <a:cxnLst/>
              <a:rect l="l" t="t" r="r" b="b"/>
              <a:pathLst>
                <a:path w="1480" h="3588" extrusionOk="0">
                  <a:moveTo>
                    <a:pt x="37" y="1"/>
                  </a:moveTo>
                  <a:lnTo>
                    <a:pt x="37" y="1812"/>
                  </a:lnTo>
                  <a:lnTo>
                    <a:pt x="518" y="1812"/>
                  </a:lnTo>
                  <a:cubicBezTo>
                    <a:pt x="518" y="1591"/>
                    <a:pt x="555" y="1480"/>
                    <a:pt x="703" y="1480"/>
                  </a:cubicBezTo>
                  <a:cubicBezTo>
                    <a:pt x="740" y="1480"/>
                    <a:pt x="777" y="1554"/>
                    <a:pt x="851" y="1591"/>
                  </a:cubicBezTo>
                  <a:cubicBezTo>
                    <a:pt x="888" y="1628"/>
                    <a:pt x="888" y="1702"/>
                    <a:pt x="888" y="1849"/>
                  </a:cubicBezTo>
                  <a:lnTo>
                    <a:pt x="888" y="2737"/>
                  </a:lnTo>
                  <a:cubicBezTo>
                    <a:pt x="888" y="2959"/>
                    <a:pt x="851" y="3069"/>
                    <a:pt x="703" y="3069"/>
                  </a:cubicBezTo>
                  <a:lnTo>
                    <a:pt x="592" y="3069"/>
                  </a:lnTo>
                  <a:cubicBezTo>
                    <a:pt x="555" y="3069"/>
                    <a:pt x="518" y="2922"/>
                    <a:pt x="518" y="2774"/>
                  </a:cubicBezTo>
                  <a:lnTo>
                    <a:pt x="518" y="2404"/>
                  </a:lnTo>
                  <a:lnTo>
                    <a:pt x="0" y="2404"/>
                  </a:lnTo>
                  <a:lnTo>
                    <a:pt x="0" y="2848"/>
                  </a:lnTo>
                  <a:cubicBezTo>
                    <a:pt x="0" y="3328"/>
                    <a:pt x="222" y="3587"/>
                    <a:pt x="703" y="3587"/>
                  </a:cubicBezTo>
                  <a:cubicBezTo>
                    <a:pt x="962" y="3587"/>
                    <a:pt x="1147" y="3476"/>
                    <a:pt x="1294" y="3254"/>
                  </a:cubicBezTo>
                  <a:cubicBezTo>
                    <a:pt x="1368" y="3180"/>
                    <a:pt x="1368" y="3069"/>
                    <a:pt x="1442" y="2922"/>
                  </a:cubicBezTo>
                  <a:cubicBezTo>
                    <a:pt x="1479" y="2737"/>
                    <a:pt x="1479" y="2441"/>
                    <a:pt x="1479" y="2071"/>
                  </a:cubicBezTo>
                  <a:cubicBezTo>
                    <a:pt x="1479" y="1702"/>
                    <a:pt x="1442" y="1443"/>
                    <a:pt x="1331" y="1258"/>
                  </a:cubicBezTo>
                  <a:cubicBezTo>
                    <a:pt x="1257" y="1073"/>
                    <a:pt x="1110" y="999"/>
                    <a:pt x="925" y="999"/>
                  </a:cubicBezTo>
                  <a:cubicBezTo>
                    <a:pt x="851" y="999"/>
                    <a:pt x="740" y="999"/>
                    <a:pt x="703" y="1036"/>
                  </a:cubicBezTo>
                  <a:lnTo>
                    <a:pt x="555" y="1147"/>
                  </a:lnTo>
                  <a:lnTo>
                    <a:pt x="555" y="481"/>
                  </a:lnTo>
                  <a:lnTo>
                    <a:pt x="1331" y="481"/>
                  </a:lnTo>
                  <a:lnTo>
                    <a:pt x="133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1"/>
            <p:cNvSpPr/>
            <p:nvPr/>
          </p:nvSpPr>
          <p:spPr>
            <a:xfrm>
              <a:off x="5364600" y="1059775"/>
              <a:ext cx="325375" cy="147000"/>
            </a:xfrm>
            <a:custGeom>
              <a:avLst/>
              <a:gdLst/>
              <a:ahLst/>
              <a:cxnLst/>
              <a:rect l="l" t="t" r="r" b="b"/>
              <a:pathLst>
                <a:path w="13015" h="5880" extrusionOk="0">
                  <a:moveTo>
                    <a:pt x="75" y="1"/>
                  </a:moveTo>
                  <a:cubicBezTo>
                    <a:pt x="75" y="1"/>
                    <a:pt x="1" y="1"/>
                    <a:pt x="1" y="38"/>
                  </a:cubicBezTo>
                  <a:lnTo>
                    <a:pt x="1" y="5805"/>
                  </a:lnTo>
                  <a:cubicBezTo>
                    <a:pt x="1" y="5805"/>
                    <a:pt x="1" y="5879"/>
                    <a:pt x="75" y="5879"/>
                  </a:cubicBezTo>
                  <a:cubicBezTo>
                    <a:pt x="112" y="5879"/>
                    <a:pt x="149" y="5879"/>
                    <a:pt x="112" y="5805"/>
                  </a:cubicBezTo>
                  <a:lnTo>
                    <a:pt x="112" y="38"/>
                  </a:lnTo>
                  <a:lnTo>
                    <a:pt x="75" y="1"/>
                  </a:lnTo>
                  <a:close/>
                  <a:moveTo>
                    <a:pt x="4511" y="1"/>
                  </a:moveTo>
                  <a:cubicBezTo>
                    <a:pt x="4511" y="1"/>
                    <a:pt x="4437" y="1"/>
                    <a:pt x="4437" y="38"/>
                  </a:cubicBezTo>
                  <a:lnTo>
                    <a:pt x="4437" y="5805"/>
                  </a:lnTo>
                  <a:cubicBezTo>
                    <a:pt x="4437" y="5805"/>
                    <a:pt x="4437" y="5879"/>
                    <a:pt x="4511" y="5879"/>
                  </a:cubicBezTo>
                  <a:cubicBezTo>
                    <a:pt x="4548" y="5879"/>
                    <a:pt x="4548" y="5879"/>
                    <a:pt x="4548" y="5805"/>
                  </a:cubicBezTo>
                  <a:lnTo>
                    <a:pt x="4548" y="38"/>
                  </a:lnTo>
                  <a:lnTo>
                    <a:pt x="4511" y="1"/>
                  </a:lnTo>
                  <a:close/>
                  <a:moveTo>
                    <a:pt x="8615" y="1"/>
                  </a:moveTo>
                  <a:cubicBezTo>
                    <a:pt x="8615" y="1"/>
                    <a:pt x="8541" y="1"/>
                    <a:pt x="8541" y="38"/>
                  </a:cubicBezTo>
                  <a:lnTo>
                    <a:pt x="8541" y="5805"/>
                  </a:lnTo>
                  <a:cubicBezTo>
                    <a:pt x="8541" y="5805"/>
                    <a:pt x="8541" y="5879"/>
                    <a:pt x="8615" y="5879"/>
                  </a:cubicBezTo>
                  <a:cubicBezTo>
                    <a:pt x="8652" y="5879"/>
                    <a:pt x="8652" y="5879"/>
                    <a:pt x="8652" y="5805"/>
                  </a:cubicBezTo>
                  <a:lnTo>
                    <a:pt x="8652" y="38"/>
                  </a:lnTo>
                  <a:cubicBezTo>
                    <a:pt x="8652" y="38"/>
                    <a:pt x="8652" y="1"/>
                    <a:pt x="8615" y="1"/>
                  </a:cubicBezTo>
                  <a:close/>
                  <a:moveTo>
                    <a:pt x="12940" y="1"/>
                  </a:moveTo>
                  <a:cubicBezTo>
                    <a:pt x="12940" y="1"/>
                    <a:pt x="12904" y="1"/>
                    <a:pt x="12904" y="38"/>
                  </a:cubicBezTo>
                  <a:lnTo>
                    <a:pt x="12904" y="5805"/>
                  </a:lnTo>
                  <a:cubicBezTo>
                    <a:pt x="12904" y="5805"/>
                    <a:pt x="12904" y="5879"/>
                    <a:pt x="12940" y="5879"/>
                  </a:cubicBezTo>
                  <a:cubicBezTo>
                    <a:pt x="13014" y="5879"/>
                    <a:pt x="13014" y="5879"/>
                    <a:pt x="13014" y="5805"/>
                  </a:cubicBezTo>
                  <a:lnTo>
                    <a:pt x="13014" y="38"/>
                  </a:lnTo>
                  <a:cubicBezTo>
                    <a:pt x="13014" y="38"/>
                    <a:pt x="13014" y="1"/>
                    <a:pt x="1294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1"/>
            <p:cNvSpPr/>
            <p:nvPr/>
          </p:nvSpPr>
          <p:spPr>
            <a:xfrm>
              <a:off x="5302675" y="1223375"/>
              <a:ext cx="11125" cy="12050"/>
            </a:xfrm>
            <a:custGeom>
              <a:avLst/>
              <a:gdLst/>
              <a:ahLst/>
              <a:cxnLst/>
              <a:rect l="l" t="t" r="r" b="b"/>
              <a:pathLst>
                <a:path w="445" h="482" extrusionOk="0">
                  <a:moveTo>
                    <a:pt x="223" y="1"/>
                  </a:moveTo>
                  <a:cubicBezTo>
                    <a:pt x="370" y="1"/>
                    <a:pt x="444" y="112"/>
                    <a:pt x="444" y="260"/>
                  </a:cubicBezTo>
                  <a:cubicBezTo>
                    <a:pt x="444" y="370"/>
                    <a:pt x="370" y="481"/>
                    <a:pt x="223" y="481"/>
                  </a:cubicBezTo>
                  <a:cubicBezTo>
                    <a:pt x="75" y="481"/>
                    <a:pt x="1" y="370"/>
                    <a:pt x="1" y="260"/>
                  </a:cubicBezTo>
                  <a:cubicBezTo>
                    <a:pt x="1" y="112"/>
                    <a:pt x="75" y="1"/>
                    <a:pt x="22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1"/>
            <p:cNvSpPr/>
            <p:nvPr/>
          </p:nvSpPr>
          <p:spPr>
            <a:xfrm>
              <a:off x="5440400" y="1223375"/>
              <a:ext cx="11100" cy="12050"/>
            </a:xfrm>
            <a:custGeom>
              <a:avLst/>
              <a:gdLst/>
              <a:ahLst/>
              <a:cxnLst/>
              <a:rect l="l" t="t" r="r" b="b"/>
              <a:pathLst>
                <a:path w="444" h="482" extrusionOk="0">
                  <a:moveTo>
                    <a:pt x="222" y="1"/>
                  </a:moveTo>
                  <a:cubicBezTo>
                    <a:pt x="370" y="1"/>
                    <a:pt x="444" y="112"/>
                    <a:pt x="444" y="260"/>
                  </a:cubicBezTo>
                  <a:cubicBezTo>
                    <a:pt x="444" y="370"/>
                    <a:pt x="370" y="481"/>
                    <a:pt x="222" y="481"/>
                  </a:cubicBezTo>
                  <a:cubicBezTo>
                    <a:pt x="74" y="481"/>
                    <a:pt x="0" y="370"/>
                    <a:pt x="0" y="260"/>
                  </a:cubicBezTo>
                  <a:cubicBezTo>
                    <a:pt x="37" y="112"/>
                    <a:pt x="111" y="1"/>
                    <a:pt x="22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1"/>
            <p:cNvSpPr/>
            <p:nvPr/>
          </p:nvSpPr>
          <p:spPr>
            <a:xfrm>
              <a:off x="5323025" y="1223375"/>
              <a:ext cx="12025" cy="12050"/>
            </a:xfrm>
            <a:custGeom>
              <a:avLst/>
              <a:gdLst/>
              <a:ahLst/>
              <a:cxnLst/>
              <a:rect l="l" t="t" r="r" b="b"/>
              <a:pathLst>
                <a:path w="481" h="482" extrusionOk="0">
                  <a:moveTo>
                    <a:pt x="259" y="1"/>
                  </a:moveTo>
                  <a:cubicBezTo>
                    <a:pt x="370" y="1"/>
                    <a:pt x="481" y="112"/>
                    <a:pt x="481" y="260"/>
                  </a:cubicBezTo>
                  <a:cubicBezTo>
                    <a:pt x="481" y="370"/>
                    <a:pt x="370" y="481"/>
                    <a:pt x="259" y="481"/>
                  </a:cubicBezTo>
                  <a:cubicBezTo>
                    <a:pt x="111" y="481"/>
                    <a:pt x="0" y="370"/>
                    <a:pt x="0" y="260"/>
                  </a:cubicBezTo>
                  <a:cubicBezTo>
                    <a:pt x="0" y="112"/>
                    <a:pt x="111" y="1"/>
                    <a:pt x="25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1"/>
            <p:cNvSpPr/>
            <p:nvPr/>
          </p:nvSpPr>
          <p:spPr>
            <a:xfrm>
              <a:off x="5345200" y="1223375"/>
              <a:ext cx="12025" cy="12050"/>
            </a:xfrm>
            <a:custGeom>
              <a:avLst/>
              <a:gdLst/>
              <a:ahLst/>
              <a:cxnLst/>
              <a:rect l="l" t="t" r="r" b="b"/>
              <a:pathLst>
                <a:path w="481" h="482" extrusionOk="0">
                  <a:moveTo>
                    <a:pt x="222" y="1"/>
                  </a:moveTo>
                  <a:cubicBezTo>
                    <a:pt x="370" y="1"/>
                    <a:pt x="481" y="112"/>
                    <a:pt x="481" y="260"/>
                  </a:cubicBezTo>
                  <a:cubicBezTo>
                    <a:pt x="481" y="370"/>
                    <a:pt x="370" y="481"/>
                    <a:pt x="222" y="481"/>
                  </a:cubicBezTo>
                  <a:cubicBezTo>
                    <a:pt x="111" y="481"/>
                    <a:pt x="0" y="370"/>
                    <a:pt x="0" y="260"/>
                  </a:cubicBezTo>
                  <a:cubicBezTo>
                    <a:pt x="0" y="112"/>
                    <a:pt x="111" y="1"/>
                    <a:pt x="22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1"/>
            <p:cNvSpPr/>
            <p:nvPr/>
          </p:nvSpPr>
          <p:spPr>
            <a:xfrm>
              <a:off x="5482900" y="1223375"/>
              <a:ext cx="11125" cy="12050"/>
            </a:xfrm>
            <a:custGeom>
              <a:avLst/>
              <a:gdLst/>
              <a:ahLst/>
              <a:cxnLst/>
              <a:rect l="l" t="t" r="r" b="b"/>
              <a:pathLst>
                <a:path w="445" h="482" extrusionOk="0">
                  <a:moveTo>
                    <a:pt x="223" y="1"/>
                  </a:moveTo>
                  <a:cubicBezTo>
                    <a:pt x="371" y="1"/>
                    <a:pt x="445" y="112"/>
                    <a:pt x="445" y="260"/>
                  </a:cubicBezTo>
                  <a:cubicBezTo>
                    <a:pt x="445" y="370"/>
                    <a:pt x="371" y="481"/>
                    <a:pt x="223" y="481"/>
                  </a:cubicBezTo>
                  <a:cubicBezTo>
                    <a:pt x="75" y="481"/>
                    <a:pt x="1" y="370"/>
                    <a:pt x="1" y="260"/>
                  </a:cubicBezTo>
                  <a:cubicBezTo>
                    <a:pt x="38" y="112"/>
                    <a:pt x="149" y="1"/>
                    <a:pt x="22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1"/>
            <p:cNvSpPr/>
            <p:nvPr/>
          </p:nvSpPr>
          <p:spPr>
            <a:xfrm>
              <a:off x="5366450" y="1223375"/>
              <a:ext cx="11125" cy="12050"/>
            </a:xfrm>
            <a:custGeom>
              <a:avLst/>
              <a:gdLst/>
              <a:ahLst/>
              <a:cxnLst/>
              <a:rect l="l" t="t" r="r" b="b"/>
              <a:pathLst>
                <a:path w="445" h="482" extrusionOk="0">
                  <a:moveTo>
                    <a:pt x="223" y="1"/>
                  </a:moveTo>
                  <a:cubicBezTo>
                    <a:pt x="370" y="1"/>
                    <a:pt x="444" y="112"/>
                    <a:pt x="444" y="260"/>
                  </a:cubicBezTo>
                  <a:cubicBezTo>
                    <a:pt x="444" y="370"/>
                    <a:pt x="370" y="481"/>
                    <a:pt x="223" y="481"/>
                  </a:cubicBezTo>
                  <a:cubicBezTo>
                    <a:pt x="75" y="481"/>
                    <a:pt x="1" y="370"/>
                    <a:pt x="1" y="260"/>
                  </a:cubicBezTo>
                  <a:cubicBezTo>
                    <a:pt x="1" y="112"/>
                    <a:pt x="75" y="1"/>
                    <a:pt x="22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1"/>
            <p:cNvSpPr/>
            <p:nvPr/>
          </p:nvSpPr>
          <p:spPr>
            <a:xfrm>
              <a:off x="5505100" y="1223375"/>
              <a:ext cx="11100" cy="12050"/>
            </a:xfrm>
            <a:custGeom>
              <a:avLst/>
              <a:gdLst/>
              <a:ahLst/>
              <a:cxnLst/>
              <a:rect l="l" t="t" r="r" b="b"/>
              <a:pathLst>
                <a:path w="444" h="482" extrusionOk="0">
                  <a:moveTo>
                    <a:pt x="222" y="1"/>
                  </a:moveTo>
                  <a:cubicBezTo>
                    <a:pt x="370" y="1"/>
                    <a:pt x="444" y="112"/>
                    <a:pt x="444" y="260"/>
                  </a:cubicBezTo>
                  <a:cubicBezTo>
                    <a:pt x="444" y="370"/>
                    <a:pt x="370" y="481"/>
                    <a:pt x="222" y="481"/>
                  </a:cubicBezTo>
                  <a:cubicBezTo>
                    <a:pt x="74" y="481"/>
                    <a:pt x="0" y="370"/>
                    <a:pt x="0" y="260"/>
                  </a:cubicBezTo>
                  <a:cubicBezTo>
                    <a:pt x="0" y="112"/>
                    <a:pt x="74" y="1"/>
                    <a:pt x="22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1"/>
            <p:cNvSpPr/>
            <p:nvPr/>
          </p:nvSpPr>
          <p:spPr>
            <a:xfrm>
              <a:off x="5331325" y="1277925"/>
              <a:ext cx="12050" cy="12025"/>
            </a:xfrm>
            <a:custGeom>
              <a:avLst/>
              <a:gdLst/>
              <a:ahLst/>
              <a:cxnLst/>
              <a:rect l="l" t="t" r="r" b="b"/>
              <a:pathLst>
                <a:path w="482" h="481" extrusionOk="0">
                  <a:moveTo>
                    <a:pt x="223" y="0"/>
                  </a:moveTo>
                  <a:cubicBezTo>
                    <a:pt x="371" y="0"/>
                    <a:pt x="481" y="111"/>
                    <a:pt x="481" y="222"/>
                  </a:cubicBezTo>
                  <a:cubicBezTo>
                    <a:pt x="481" y="370"/>
                    <a:pt x="371" y="481"/>
                    <a:pt x="223" y="481"/>
                  </a:cubicBezTo>
                  <a:cubicBezTo>
                    <a:pt x="112" y="481"/>
                    <a:pt x="1" y="370"/>
                    <a:pt x="1" y="222"/>
                  </a:cubicBezTo>
                  <a:cubicBezTo>
                    <a:pt x="38" y="148"/>
                    <a:pt x="149" y="0"/>
                    <a:pt x="22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1"/>
            <p:cNvSpPr/>
            <p:nvPr/>
          </p:nvSpPr>
          <p:spPr>
            <a:xfrm>
              <a:off x="5353525" y="1277925"/>
              <a:ext cx="11100" cy="12025"/>
            </a:xfrm>
            <a:custGeom>
              <a:avLst/>
              <a:gdLst/>
              <a:ahLst/>
              <a:cxnLst/>
              <a:rect l="l" t="t" r="r" b="b"/>
              <a:pathLst>
                <a:path w="444" h="481" extrusionOk="0">
                  <a:moveTo>
                    <a:pt x="222" y="0"/>
                  </a:moveTo>
                  <a:cubicBezTo>
                    <a:pt x="370" y="0"/>
                    <a:pt x="444" y="111"/>
                    <a:pt x="444" y="222"/>
                  </a:cubicBezTo>
                  <a:cubicBezTo>
                    <a:pt x="444" y="370"/>
                    <a:pt x="370" y="481"/>
                    <a:pt x="222" y="481"/>
                  </a:cubicBezTo>
                  <a:cubicBezTo>
                    <a:pt x="74" y="481"/>
                    <a:pt x="0" y="370"/>
                    <a:pt x="0" y="222"/>
                  </a:cubicBezTo>
                  <a:cubicBezTo>
                    <a:pt x="0" y="148"/>
                    <a:pt x="74" y="0"/>
                    <a:pt x="22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1"/>
            <p:cNvSpPr/>
            <p:nvPr/>
          </p:nvSpPr>
          <p:spPr>
            <a:xfrm>
              <a:off x="5445025" y="1277925"/>
              <a:ext cx="11100" cy="12025"/>
            </a:xfrm>
            <a:custGeom>
              <a:avLst/>
              <a:gdLst/>
              <a:ahLst/>
              <a:cxnLst/>
              <a:rect l="l" t="t" r="r" b="b"/>
              <a:pathLst>
                <a:path w="444" h="481" extrusionOk="0">
                  <a:moveTo>
                    <a:pt x="222" y="0"/>
                  </a:moveTo>
                  <a:cubicBezTo>
                    <a:pt x="370" y="0"/>
                    <a:pt x="444" y="111"/>
                    <a:pt x="444" y="222"/>
                  </a:cubicBezTo>
                  <a:cubicBezTo>
                    <a:pt x="444" y="370"/>
                    <a:pt x="370" y="481"/>
                    <a:pt x="222" y="481"/>
                  </a:cubicBezTo>
                  <a:cubicBezTo>
                    <a:pt x="74" y="481"/>
                    <a:pt x="0" y="370"/>
                    <a:pt x="0" y="222"/>
                  </a:cubicBezTo>
                  <a:cubicBezTo>
                    <a:pt x="37" y="148"/>
                    <a:pt x="111" y="0"/>
                    <a:pt x="22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1"/>
            <p:cNvSpPr/>
            <p:nvPr/>
          </p:nvSpPr>
          <p:spPr>
            <a:xfrm>
              <a:off x="5466275" y="1277925"/>
              <a:ext cx="12050" cy="12025"/>
            </a:xfrm>
            <a:custGeom>
              <a:avLst/>
              <a:gdLst/>
              <a:ahLst/>
              <a:cxnLst/>
              <a:rect l="l" t="t" r="r" b="b"/>
              <a:pathLst>
                <a:path w="482" h="481" extrusionOk="0">
                  <a:moveTo>
                    <a:pt x="259" y="0"/>
                  </a:moveTo>
                  <a:cubicBezTo>
                    <a:pt x="370" y="0"/>
                    <a:pt x="481" y="111"/>
                    <a:pt x="481" y="222"/>
                  </a:cubicBezTo>
                  <a:cubicBezTo>
                    <a:pt x="481" y="370"/>
                    <a:pt x="370" y="481"/>
                    <a:pt x="259" y="481"/>
                  </a:cubicBezTo>
                  <a:cubicBezTo>
                    <a:pt x="111" y="481"/>
                    <a:pt x="1" y="370"/>
                    <a:pt x="1" y="222"/>
                  </a:cubicBezTo>
                  <a:cubicBezTo>
                    <a:pt x="1" y="148"/>
                    <a:pt x="111" y="0"/>
                    <a:pt x="25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1"/>
            <p:cNvSpPr/>
            <p:nvPr/>
          </p:nvSpPr>
          <p:spPr>
            <a:xfrm>
              <a:off x="5509725" y="1277925"/>
              <a:ext cx="11100" cy="12025"/>
            </a:xfrm>
            <a:custGeom>
              <a:avLst/>
              <a:gdLst/>
              <a:ahLst/>
              <a:cxnLst/>
              <a:rect l="l" t="t" r="r" b="b"/>
              <a:pathLst>
                <a:path w="444" h="481" extrusionOk="0">
                  <a:moveTo>
                    <a:pt x="222" y="0"/>
                  </a:moveTo>
                  <a:cubicBezTo>
                    <a:pt x="370" y="0"/>
                    <a:pt x="444" y="111"/>
                    <a:pt x="444" y="222"/>
                  </a:cubicBezTo>
                  <a:cubicBezTo>
                    <a:pt x="444" y="370"/>
                    <a:pt x="370" y="481"/>
                    <a:pt x="222" y="481"/>
                  </a:cubicBezTo>
                  <a:cubicBezTo>
                    <a:pt x="74" y="481"/>
                    <a:pt x="0" y="370"/>
                    <a:pt x="0" y="222"/>
                  </a:cubicBezTo>
                  <a:cubicBezTo>
                    <a:pt x="0" y="148"/>
                    <a:pt x="74" y="0"/>
                    <a:pt x="22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1"/>
            <p:cNvSpPr/>
            <p:nvPr/>
          </p:nvSpPr>
          <p:spPr>
            <a:xfrm>
              <a:off x="5560550" y="1277925"/>
              <a:ext cx="11125" cy="12025"/>
            </a:xfrm>
            <a:custGeom>
              <a:avLst/>
              <a:gdLst/>
              <a:ahLst/>
              <a:cxnLst/>
              <a:rect l="l" t="t" r="r" b="b"/>
              <a:pathLst>
                <a:path w="445" h="481" extrusionOk="0">
                  <a:moveTo>
                    <a:pt x="222" y="0"/>
                  </a:moveTo>
                  <a:cubicBezTo>
                    <a:pt x="370" y="0"/>
                    <a:pt x="444" y="111"/>
                    <a:pt x="444" y="222"/>
                  </a:cubicBezTo>
                  <a:cubicBezTo>
                    <a:pt x="444" y="370"/>
                    <a:pt x="370" y="481"/>
                    <a:pt x="222" y="481"/>
                  </a:cubicBezTo>
                  <a:cubicBezTo>
                    <a:pt x="74" y="481"/>
                    <a:pt x="1" y="370"/>
                    <a:pt x="1" y="222"/>
                  </a:cubicBezTo>
                  <a:cubicBezTo>
                    <a:pt x="1" y="148"/>
                    <a:pt x="111" y="0"/>
                    <a:pt x="22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1"/>
            <p:cNvSpPr/>
            <p:nvPr/>
          </p:nvSpPr>
          <p:spPr>
            <a:xfrm>
              <a:off x="5581800" y="1277925"/>
              <a:ext cx="12050" cy="12025"/>
            </a:xfrm>
            <a:custGeom>
              <a:avLst/>
              <a:gdLst/>
              <a:ahLst/>
              <a:cxnLst/>
              <a:rect l="l" t="t" r="r" b="b"/>
              <a:pathLst>
                <a:path w="482" h="481" extrusionOk="0">
                  <a:moveTo>
                    <a:pt x="260" y="0"/>
                  </a:moveTo>
                  <a:cubicBezTo>
                    <a:pt x="371" y="0"/>
                    <a:pt x="481" y="111"/>
                    <a:pt x="481" y="222"/>
                  </a:cubicBezTo>
                  <a:cubicBezTo>
                    <a:pt x="481" y="370"/>
                    <a:pt x="371" y="481"/>
                    <a:pt x="260" y="481"/>
                  </a:cubicBezTo>
                  <a:cubicBezTo>
                    <a:pt x="112" y="481"/>
                    <a:pt x="1" y="370"/>
                    <a:pt x="1" y="222"/>
                  </a:cubicBezTo>
                  <a:cubicBezTo>
                    <a:pt x="1" y="148"/>
                    <a:pt x="112" y="0"/>
                    <a:pt x="26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1"/>
            <p:cNvSpPr/>
            <p:nvPr/>
          </p:nvSpPr>
          <p:spPr>
            <a:xfrm>
              <a:off x="4620575" y="1244650"/>
              <a:ext cx="277300" cy="107225"/>
            </a:xfrm>
            <a:custGeom>
              <a:avLst/>
              <a:gdLst/>
              <a:ahLst/>
              <a:cxnLst/>
              <a:rect l="l" t="t" r="r" b="b"/>
              <a:pathLst>
                <a:path w="11092" h="4289" extrusionOk="0">
                  <a:moveTo>
                    <a:pt x="1109" y="0"/>
                  </a:moveTo>
                  <a:lnTo>
                    <a:pt x="11092" y="0"/>
                  </a:lnTo>
                  <a:lnTo>
                    <a:pt x="9982" y="4289"/>
                  </a:lnTo>
                  <a:lnTo>
                    <a:pt x="0" y="4289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1"/>
            <p:cNvSpPr/>
            <p:nvPr/>
          </p:nvSpPr>
          <p:spPr>
            <a:xfrm>
              <a:off x="4648300" y="1244650"/>
              <a:ext cx="254200" cy="54550"/>
            </a:xfrm>
            <a:custGeom>
              <a:avLst/>
              <a:gdLst/>
              <a:ahLst/>
              <a:cxnLst/>
              <a:rect l="l" t="t" r="r" b="b"/>
              <a:pathLst>
                <a:path w="10168" h="2182" extrusionOk="0">
                  <a:moveTo>
                    <a:pt x="0" y="0"/>
                  </a:moveTo>
                  <a:lnTo>
                    <a:pt x="10167" y="0"/>
                  </a:lnTo>
                  <a:lnTo>
                    <a:pt x="10167" y="2181"/>
                  </a:lnTo>
                  <a:lnTo>
                    <a:pt x="0" y="218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1"/>
            <p:cNvSpPr/>
            <p:nvPr/>
          </p:nvSpPr>
          <p:spPr>
            <a:xfrm>
              <a:off x="4648300" y="1244650"/>
              <a:ext cx="254200" cy="4625"/>
            </a:xfrm>
            <a:custGeom>
              <a:avLst/>
              <a:gdLst/>
              <a:ahLst/>
              <a:cxnLst/>
              <a:rect l="l" t="t" r="r" b="b"/>
              <a:pathLst>
                <a:path w="10168" h="185" extrusionOk="0">
                  <a:moveTo>
                    <a:pt x="0" y="0"/>
                  </a:moveTo>
                  <a:lnTo>
                    <a:pt x="10167" y="0"/>
                  </a:lnTo>
                  <a:lnTo>
                    <a:pt x="10167" y="18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1"/>
            <p:cNvSpPr/>
            <p:nvPr/>
          </p:nvSpPr>
          <p:spPr>
            <a:xfrm>
              <a:off x="4900625" y="1244650"/>
              <a:ext cx="4650" cy="54550"/>
            </a:xfrm>
            <a:custGeom>
              <a:avLst/>
              <a:gdLst/>
              <a:ahLst/>
              <a:cxnLst/>
              <a:rect l="l" t="t" r="r" b="b"/>
              <a:pathLst>
                <a:path w="186" h="2182" extrusionOk="0">
                  <a:moveTo>
                    <a:pt x="0" y="2181"/>
                  </a:moveTo>
                  <a:lnTo>
                    <a:pt x="0" y="0"/>
                  </a:lnTo>
                  <a:lnTo>
                    <a:pt x="185" y="0"/>
                  </a:lnTo>
                  <a:lnTo>
                    <a:pt x="185" y="218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1"/>
            <p:cNvSpPr/>
            <p:nvPr/>
          </p:nvSpPr>
          <p:spPr>
            <a:xfrm>
              <a:off x="4834075" y="1255725"/>
              <a:ext cx="12050" cy="12050"/>
            </a:xfrm>
            <a:custGeom>
              <a:avLst/>
              <a:gdLst/>
              <a:ahLst/>
              <a:cxnLst/>
              <a:rect l="l" t="t" r="r" b="b"/>
              <a:pathLst>
                <a:path w="482" h="482" extrusionOk="0">
                  <a:moveTo>
                    <a:pt x="259" y="1"/>
                  </a:moveTo>
                  <a:cubicBezTo>
                    <a:pt x="407" y="1"/>
                    <a:pt x="481" y="112"/>
                    <a:pt x="481" y="260"/>
                  </a:cubicBezTo>
                  <a:cubicBezTo>
                    <a:pt x="481" y="370"/>
                    <a:pt x="407" y="481"/>
                    <a:pt x="259" y="481"/>
                  </a:cubicBezTo>
                  <a:cubicBezTo>
                    <a:pt x="111" y="481"/>
                    <a:pt x="1" y="370"/>
                    <a:pt x="1" y="260"/>
                  </a:cubicBezTo>
                  <a:cubicBezTo>
                    <a:pt x="1" y="112"/>
                    <a:pt x="148" y="1"/>
                    <a:pt x="25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1"/>
            <p:cNvSpPr/>
            <p:nvPr/>
          </p:nvSpPr>
          <p:spPr>
            <a:xfrm>
              <a:off x="4856250" y="1255725"/>
              <a:ext cx="12050" cy="12050"/>
            </a:xfrm>
            <a:custGeom>
              <a:avLst/>
              <a:gdLst/>
              <a:ahLst/>
              <a:cxnLst/>
              <a:rect l="l" t="t" r="r" b="b"/>
              <a:pathLst>
                <a:path w="482" h="482" extrusionOk="0">
                  <a:moveTo>
                    <a:pt x="260" y="1"/>
                  </a:moveTo>
                  <a:cubicBezTo>
                    <a:pt x="371" y="1"/>
                    <a:pt x="481" y="112"/>
                    <a:pt x="481" y="260"/>
                  </a:cubicBezTo>
                  <a:cubicBezTo>
                    <a:pt x="481" y="370"/>
                    <a:pt x="371" y="481"/>
                    <a:pt x="260" y="481"/>
                  </a:cubicBezTo>
                  <a:cubicBezTo>
                    <a:pt x="112" y="481"/>
                    <a:pt x="1" y="370"/>
                    <a:pt x="1" y="260"/>
                  </a:cubicBezTo>
                  <a:cubicBezTo>
                    <a:pt x="1" y="112"/>
                    <a:pt x="112" y="1"/>
                    <a:pt x="2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1"/>
            <p:cNvSpPr/>
            <p:nvPr/>
          </p:nvSpPr>
          <p:spPr>
            <a:xfrm>
              <a:off x="4781400" y="1255725"/>
              <a:ext cx="12025" cy="12050"/>
            </a:xfrm>
            <a:custGeom>
              <a:avLst/>
              <a:gdLst/>
              <a:ahLst/>
              <a:cxnLst/>
              <a:rect l="l" t="t" r="r" b="b"/>
              <a:pathLst>
                <a:path w="481" h="482" extrusionOk="0">
                  <a:moveTo>
                    <a:pt x="222" y="1"/>
                  </a:moveTo>
                  <a:cubicBezTo>
                    <a:pt x="370" y="1"/>
                    <a:pt x="481" y="112"/>
                    <a:pt x="481" y="260"/>
                  </a:cubicBezTo>
                  <a:cubicBezTo>
                    <a:pt x="481" y="370"/>
                    <a:pt x="370" y="481"/>
                    <a:pt x="222" y="481"/>
                  </a:cubicBezTo>
                  <a:cubicBezTo>
                    <a:pt x="111" y="481"/>
                    <a:pt x="0" y="370"/>
                    <a:pt x="0" y="260"/>
                  </a:cubicBezTo>
                  <a:cubicBezTo>
                    <a:pt x="0" y="112"/>
                    <a:pt x="111" y="1"/>
                    <a:pt x="22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1"/>
            <p:cNvSpPr/>
            <p:nvPr/>
          </p:nvSpPr>
          <p:spPr>
            <a:xfrm>
              <a:off x="4726850" y="1255725"/>
              <a:ext cx="12050" cy="12050"/>
            </a:xfrm>
            <a:custGeom>
              <a:avLst/>
              <a:gdLst/>
              <a:ahLst/>
              <a:cxnLst/>
              <a:rect l="l" t="t" r="r" b="b"/>
              <a:pathLst>
                <a:path w="482" h="482" extrusionOk="0">
                  <a:moveTo>
                    <a:pt x="260" y="1"/>
                  </a:moveTo>
                  <a:cubicBezTo>
                    <a:pt x="371" y="1"/>
                    <a:pt x="482" y="112"/>
                    <a:pt x="482" y="260"/>
                  </a:cubicBezTo>
                  <a:cubicBezTo>
                    <a:pt x="482" y="370"/>
                    <a:pt x="371" y="481"/>
                    <a:pt x="260" y="481"/>
                  </a:cubicBezTo>
                  <a:cubicBezTo>
                    <a:pt x="112" y="481"/>
                    <a:pt x="1" y="370"/>
                    <a:pt x="1" y="260"/>
                  </a:cubicBezTo>
                  <a:cubicBezTo>
                    <a:pt x="75" y="112"/>
                    <a:pt x="149" y="1"/>
                    <a:pt x="2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1"/>
            <p:cNvSpPr/>
            <p:nvPr/>
          </p:nvSpPr>
          <p:spPr>
            <a:xfrm>
              <a:off x="4802650" y="1255725"/>
              <a:ext cx="11125" cy="12050"/>
            </a:xfrm>
            <a:custGeom>
              <a:avLst/>
              <a:gdLst/>
              <a:ahLst/>
              <a:cxnLst/>
              <a:rect l="l" t="t" r="r" b="b"/>
              <a:pathLst>
                <a:path w="445" h="482" extrusionOk="0">
                  <a:moveTo>
                    <a:pt x="222" y="1"/>
                  </a:moveTo>
                  <a:cubicBezTo>
                    <a:pt x="370" y="1"/>
                    <a:pt x="444" y="112"/>
                    <a:pt x="444" y="260"/>
                  </a:cubicBezTo>
                  <a:cubicBezTo>
                    <a:pt x="444" y="370"/>
                    <a:pt x="370" y="481"/>
                    <a:pt x="222" y="481"/>
                  </a:cubicBezTo>
                  <a:cubicBezTo>
                    <a:pt x="74" y="481"/>
                    <a:pt x="1" y="370"/>
                    <a:pt x="1" y="260"/>
                  </a:cubicBezTo>
                  <a:cubicBezTo>
                    <a:pt x="38" y="112"/>
                    <a:pt x="111" y="1"/>
                    <a:pt x="22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1"/>
            <p:cNvSpPr/>
            <p:nvPr/>
          </p:nvSpPr>
          <p:spPr>
            <a:xfrm>
              <a:off x="4749050" y="1255725"/>
              <a:ext cx="12025" cy="12050"/>
            </a:xfrm>
            <a:custGeom>
              <a:avLst/>
              <a:gdLst/>
              <a:ahLst/>
              <a:cxnLst/>
              <a:rect l="l" t="t" r="r" b="b"/>
              <a:pathLst>
                <a:path w="481" h="482" extrusionOk="0">
                  <a:moveTo>
                    <a:pt x="222" y="1"/>
                  </a:moveTo>
                  <a:cubicBezTo>
                    <a:pt x="370" y="1"/>
                    <a:pt x="481" y="112"/>
                    <a:pt x="481" y="260"/>
                  </a:cubicBezTo>
                  <a:cubicBezTo>
                    <a:pt x="481" y="370"/>
                    <a:pt x="370" y="481"/>
                    <a:pt x="222" y="481"/>
                  </a:cubicBezTo>
                  <a:cubicBezTo>
                    <a:pt x="111" y="481"/>
                    <a:pt x="0" y="370"/>
                    <a:pt x="0" y="260"/>
                  </a:cubicBezTo>
                  <a:cubicBezTo>
                    <a:pt x="0" y="112"/>
                    <a:pt x="111" y="1"/>
                    <a:pt x="22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1"/>
            <p:cNvSpPr/>
            <p:nvPr/>
          </p:nvSpPr>
          <p:spPr>
            <a:xfrm>
              <a:off x="4647375" y="1226150"/>
              <a:ext cx="646075" cy="40700"/>
            </a:xfrm>
            <a:custGeom>
              <a:avLst/>
              <a:gdLst/>
              <a:ahLst/>
              <a:cxnLst/>
              <a:rect l="l" t="t" r="r" b="b"/>
              <a:pathLst>
                <a:path w="25843" h="1628" extrusionOk="0">
                  <a:moveTo>
                    <a:pt x="1147" y="75"/>
                  </a:moveTo>
                  <a:lnTo>
                    <a:pt x="1147" y="223"/>
                  </a:lnTo>
                  <a:lnTo>
                    <a:pt x="148" y="223"/>
                  </a:lnTo>
                  <a:lnTo>
                    <a:pt x="148" y="75"/>
                  </a:lnTo>
                  <a:close/>
                  <a:moveTo>
                    <a:pt x="2330" y="75"/>
                  </a:moveTo>
                  <a:lnTo>
                    <a:pt x="2330" y="223"/>
                  </a:lnTo>
                  <a:lnTo>
                    <a:pt x="1294" y="223"/>
                  </a:lnTo>
                  <a:lnTo>
                    <a:pt x="1294" y="75"/>
                  </a:lnTo>
                  <a:close/>
                  <a:moveTo>
                    <a:pt x="3476" y="75"/>
                  </a:moveTo>
                  <a:lnTo>
                    <a:pt x="3476" y="223"/>
                  </a:lnTo>
                  <a:lnTo>
                    <a:pt x="2441" y="223"/>
                  </a:lnTo>
                  <a:lnTo>
                    <a:pt x="2441" y="75"/>
                  </a:lnTo>
                  <a:close/>
                  <a:moveTo>
                    <a:pt x="4474" y="75"/>
                  </a:moveTo>
                  <a:lnTo>
                    <a:pt x="4474" y="223"/>
                  </a:lnTo>
                  <a:lnTo>
                    <a:pt x="3550" y="223"/>
                  </a:lnTo>
                  <a:lnTo>
                    <a:pt x="3550" y="75"/>
                  </a:lnTo>
                  <a:close/>
                  <a:moveTo>
                    <a:pt x="5620" y="75"/>
                  </a:moveTo>
                  <a:lnTo>
                    <a:pt x="5620" y="223"/>
                  </a:lnTo>
                  <a:lnTo>
                    <a:pt x="4622" y="223"/>
                  </a:lnTo>
                  <a:lnTo>
                    <a:pt x="4622" y="75"/>
                  </a:lnTo>
                  <a:close/>
                  <a:moveTo>
                    <a:pt x="6766" y="75"/>
                  </a:moveTo>
                  <a:lnTo>
                    <a:pt x="6766" y="223"/>
                  </a:lnTo>
                  <a:lnTo>
                    <a:pt x="5731" y="223"/>
                  </a:lnTo>
                  <a:lnTo>
                    <a:pt x="5731" y="75"/>
                  </a:lnTo>
                  <a:close/>
                  <a:moveTo>
                    <a:pt x="7912" y="75"/>
                  </a:moveTo>
                  <a:lnTo>
                    <a:pt x="7912" y="223"/>
                  </a:lnTo>
                  <a:lnTo>
                    <a:pt x="6877" y="223"/>
                  </a:lnTo>
                  <a:lnTo>
                    <a:pt x="6877" y="75"/>
                  </a:lnTo>
                  <a:close/>
                  <a:moveTo>
                    <a:pt x="9058" y="75"/>
                  </a:moveTo>
                  <a:lnTo>
                    <a:pt x="9058" y="223"/>
                  </a:lnTo>
                  <a:lnTo>
                    <a:pt x="8060" y="223"/>
                  </a:lnTo>
                  <a:lnTo>
                    <a:pt x="8060" y="75"/>
                  </a:lnTo>
                  <a:close/>
                  <a:moveTo>
                    <a:pt x="10093" y="75"/>
                  </a:moveTo>
                  <a:lnTo>
                    <a:pt x="10093" y="223"/>
                  </a:lnTo>
                  <a:lnTo>
                    <a:pt x="9169" y="223"/>
                  </a:lnTo>
                  <a:lnTo>
                    <a:pt x="9169" y="75"/>
                  </a:lnTo>
                  <a:close/>
                  <a:moveTo>
                    <a:pt x="1147" y="370"/>
                  </a:moveTo>
                  <a:lnTo>
                    <a:pt x="1147" y="518"/>
                  </a:lnTo>
                  <a:lnTo>
                    <a:pt x="148" y="518"/>
                  </a:lnTo>
                  <a:lnTo>
                    <a:pt x="148" y="370"/>
                  </a:lnTo>
                  <a:close/>
                  <a:moveTo>
                    <a:pt x="2330" y="370"/>
                  </a:moveTo>
                  <a:lnTo>
                    <a:pt x="2330" y="518"/>
                  </a:lnTo>
                  <a:lnTo>
                    <a:pt x="1294" y="518"/>
                  </a:lnTo>
                  <a:lnTo>
                    <a:pt x="1294" y="370"/>
                  </a:lnTo>
                  <a:close/>
                  <a:moveTo>
                    <a:pt x="3476" y="370"/>
                  </a:moveTo>
                  <a:lnTo>
                    <a:pt x="3476" y="518"/>
                  </a:lnTo>
                  <a:lnTo>
                    <a:pt x="2441" y="518"/>
                  </a:lnTo>
                  <a:lnTo>
                    <a:pt x="2441" y="370"/>
                  </a:lnTo>
                  <a:close/>
                  <a:moveTo>
                    <a:pt x="4474" y="370"/>
                  </a:moveTo>
                  <a:lnTo>
                    <a:pt x="4474" y="518"/>
                  </a:lnTo>
                  <a:lnTo>
                    <a:pt x="3550" y="518"/>
                  </a:lnTo>
                  <a:lnTo>
                    <a:pt x="3550" y="370"/>
                  </a:lnTo>
                  <a:close/>
                  <a:moveTo>
                    <a:pt x="5620" y="370"/>
                  </a:moveTo>
                  <a:lnTo>
                    <a:pt x="5620" y="518"/>
                  </a:lnTo>
                  <a:lnTo>
                    <a:pt x="4622" y="518"/>
                  </a:lnTo>
                  <a:lnTo>
                    <a:pt x="4622" y="370"/>
                  </a:lnTo>
                  <a:close/>
                  <a:moveTo>
                    <a:pt x="6766" y="370"/>
                  </a:moveTo>
                  <a:lnTo>
                    <a:pt x="6766" y="518"/>
                  </a:lnTo>
                  <a:lnTo>
                    <a:pt x="5731" y="518"/>
                  </a:lnTo>
                  <a:lnTo>
                    <a:pt x="5731" y="370"/>
                  </a:lnTo>
                  <a:close/>
                  <a:moveTo>
                    <a:pt x="7912" y="370"/>
                  </a:moveTo>
                  <a:lnTo>
                    <a:pt x="7912" y="518"/>
                  </a:lnTo>
                  <a:lnTo>
                    <a:pt x="6877" y="518"/>
                  </a:lnTo>
                  <a:lnTo>
                    <a:pt x="6877" y="370"/>
                  </a:lnTo>
                  <a:close/>
                  <a:moveTo>
                    <a:pt x="9058" y="370"/>
                  </a:moveTo>
                  <a:lnTo>
                    <a:pt x="9058" y="518"/>
                  </a:lnTo>
                  <a:lnTo>
                    <a:pt x="8060" y="518"/>
                  </a:lnTo>
                  <a:lnTo>
                    <a:pt x="8060" y="370"/>
                  </a:lnTo>
                  <a:close/>
                  <a:moveTo>
                    <a:pt x="10093" y="370"/>
                  </a:moveTo>
                  <a:lnTo>
                    <a:pt x="10093" y="518"/>
                  </a:lnTo>
                  <a:lnTo>
                    <a:pt x="9169" y="518"/>
                  </a:lnTo>
                  <a:lnTo>
                    <a:pt x="9169" y="370"/>
                  </a:lnTo>
                  <a:close/>
                  <a:moveTo>
                    <a:pt x="1147" y="555"/>
                  </a:moveTo>
                  <a:lnTo>
                    <a:pt x="1147" y="629"/>
                  </a:lnTo>
                  <a:lnTo>
                    <a:pt x="148" y="629"/>
                  </a:lnTo>
                  <a:lnTo>
                    <a:pt x="148" y="555"/>
                  </a:lnTo>
                  <a:close/>
                  <a:moveTo>
                    <a:pt x="2330" y="555"/>
                  </a:moveTo>
                  <a:lnTo>
                    <a:pt x="2330" y="629"/>
                  </a:lnTo>
                  <a:lnTo>
                    <a:pt x="1294" y="629"/>
                  </a:lnTo>
                  <a:lnTo>
                    <a:pt x="1294" y="555"/>
                  </a:lnTo>
                  <a:close/>
                  <a:moveTo>
                    <a:pt x="3476" y="555"/>
                  </a:moveTo>
                  <a:lnTo>
                    <a:pt x="3476" y="629"/>
                  </a:lnTo>
                  <a:lnTo>
                    <a:pt x="2441" y="629"/>
                  </a:lnTo>
                  <a:lnTo>
                    <a:pt x="2441" y="555"/>
                  </a:lnTo>
                  <a:close/>
                  <a:moveTo>
                    <a:pt x="4474" y="555"/>
                  </a:moveTo>
                  <a:lnTo>
                    <a:pt x="4474" y="629"/>
                  </a:lnTo>
                  <a:lnTo>
                    <a:pt x="3550" y="629"/>
                  </a:lnTo>
                  <a:lnTo>
                    <a:pt x="3550" y="555"/>
                  </a:lnTo>
                  <a:close/>
                  <a:moveTo>
                    <a:pt x="5620" y="555"/>
                  </a:moveTo>
                  <a:lnTo>
                    <a:pt x="5620" y="629"/>
                  </a:lnTo>
                  <a:lnTo>
                    <a:pt x="4622" y="629"/>
                  </a:lnTo>
                  <a:lnTo>
                    <a:pt x="4622" y="555"/>
                  </a:lnTo>
                  <a:close/>
                  <a:moveTo>
                    <a:pt x="6766" y="555"/>
                  </a:moveTo>
                  <a:lnTo>
                    <a:pt x="6766" y="629"/>
                  </a:lnTo>
                  <a:lnTo>
                    <a:pt x="5731" y="629"/>
                  </a:lnTo>
                  <a:lnTo>
                    <a:pt x="5731" y="555"/>
                  </a:lnTo>
                  <a:close/>
                  <a:moveTo>
                    <a:pt x="7912" y="555"/>
                  </a:moveTo>
                  <a:lnTo>
                    <a:pt x="7912" y="629"/>
                  </a:lnTo>
                  <a:lnTo>
                    <a:pt x="6877" y="629"/>
                  </a:lnTo>
                  <a:lnTo>
                    <a:pt x="6877" y="555"/>
                  </a:lnTo>
                  <a:close/>
                  <a:moveTo>
                    <a:pt x="9058" y="555"/>
                  </a:moveTo>
                  <a:lnTo>
                    <a:pt x="9058" y="629"/>
                  </a:lnTo>
                  <a:lnTo>
                    <a:pt x="8060" y="629"/>
                  </a:lnTo>
                  <a:lnTo>
                    <a:pt x="8060" y="555"/>
                  </a:lnTo>
                  <a:close/>
                  <a:moveTo>
                    <a:pt x="10093" y="555"/>
                  </a:moveTo>
                  <a:lnTo>
                    <a:pt x="10093" y="629"/>
                  </a:lnTo>
                  <a:lnTo>
                    <a:pt x="9169" y="629"/>
                  </a:lnTo>
                  <a:lnTo>
                    <a:pt x="9169" y="555"/>
                  </a:lnTo>
                  <a:close/>
                  <a:moveTo>
                    <a:pt x="0" y="1"/>
                  </a:moveTo>
                  <a:lnTo>
                    <a:pt x="0" y="740"/>
                  </a:lnTo>
                  <a:lnTo>
                    <a:pt x="10352" y="740"/>
                  </a:lnTo>
                  <a:lnTo>
                    <a:pt x="10352" y="1"/>
                  </a:lnTo>
                  <a:close/>
                  <a:moveTo>
                    <a:pt x="21037" y="962"/>
                  </a:moveTo>
                  <a:lnTo>
                    <a:pt x="21037" y="1110"/>
                  </a:lnTo>
                  <a:lnTo>
                    <a:pt x="19965" y="1110"/>
                  </a:lnTo>
                  <a:lnTo>
                    <a:pt x="19965" y="962"/>
                  </a:lnTo>
                  <a:close/>
                  <a:moveTo>
                    <a:pt x="22220" y="962"/>
                  </a:moveTo>
                  <a:lnTo>
                    <a:pt x="22220" y="1110"/>
                  </a:lnTo>
                  <a:lnTo>
                    <a:pt x="21185" y="1110"/>
                  </a:lnTo>
                  <a:lnTo>
                    <a:pt x="21185" y="962"/>
                  </a:lnTo>
                  <a:close/>
                  <a:moveTo>
                    <a:pt x="23440" y="962"/>
                  </a:moveTo>
                  <a:lnTo>
                    <a:pt x="23440" y="1110"/>
                  </a:lnTo>
                  <a:lnTo>
                    <a:pt x="22368" y="1110"/>
                  </a:lnTo>
                  <a:lnTo>
                    <a:pt x="22368" y="962"/>
                  </a:lnTo>
                  <a:close/>
                  <a:moveTo>
                    <a:pt x="24586" y="962"/>
                  </a:moveTo>
                  <a:lnTo>
                    <a:pt x="24586" y="1110"/>
                  </a:lnTo>
                  <a:lnTo>
                    <a:pt x="23514" y="1110"/>
                  </a:lnTo>
                  <a:lnTo>
                    <a:pt x="23514" y="962"/>
                  </a:lnTo>
                  <a:close/>
                  <a:moveTo>
                    <a:pt x="25695" y="962"/>
                  </a:moveTo>
                  <a:lnTo>
                    <a:pt x="25695" y="1110"/>
                  </a:lnTo>
                  <a:lnTo>
                    <a:pt x="24734" y="1110"/>
                  </a:lnTo>
                  <a:lnTo>
                    <a:pt x="24734" y="962"/>
                  </a:lnTo>
                  <a:close/>
                  <a:moveTo>
                    <a:pt x="21037" y="1184"/>
                  </a:moveTo>
                  <a:lnTo>
                    <a:pt x="21037" y="1332"/>
                  </a:lnTo>
                  <a:lnTo>
                    <a:pt x="19965" y="1332"/>
                  </a:lnTo>
                  <a:lnTo>
                    <a:pt x="19965" y="1184"/>
                  </a:lnTo>
                  <a:close/>
                  <a:moveTo>
                    <a:pt x="22220" y="1184"/>
                  </a:moveTo>
                  <a:lnTo>
                    <a:pt x="22220" y="1332"/>
                  </a:lnTo>
                  <a:lnTo>
                    <a:pt x="21185" y="1332"/>
                  </a:lnTo>
                  <a:lnTo>
                    <a:pt x="21185" y="1184"/>
                  </a:lnTo>
                  <a:close/>
                  <a:moveTo>
                    <a:pt x="23440" y="1184"/>
                  </a:moveTo>
                  <a:lnTo>
                    <a:pt x="23440" y="1332"/>
                  </a:lnTo>
                  <a:lnTo>
                    <a:pt x="22368" y="1332"/>
                  </a:lnTo>
                  <a:lnTo>
                    <a:pt x="22368" y="1184"/>
                  </a:lnTo>
                  <a:close/>
                  <a:moveTo>
                    <a:pt x="24586" y="1184"/>
                  </a:moveTo>
                  <a:lnTo>
                    <a:pt x="24586" y="1332"/>
                  </a:lnTo>
                  <a:lnTo>
                    <a:pt x="23514" y="1332"/>
                  </a:lnTo>
                  <a:lnTo>
                    <a:pt x="23514" y="1184"/>
                  </a:lnTo>
                  <a:close/>
                  <a:moveTo>
                    <a:pt x="25695" y="1184"/>
                  </a:moveTo>
                  <a:lnTo>
                    <a:pt x="25695" y="1332"/>
                  </a:lnTo>
                  <a:lnTo>
                    <a:pt x="24734" y="1332"/>
                  </a:lnTo>
                  <a:lnTo>
                    <a:pt x="24734" y="1184"/>
                  </a:lnTo>
                  <a:close/>
                  <a:moveTo>
                    <a:pt x="21037" y="1443"/>
                  </a:moveTo>
                  <a:lnTo>
                    <a:pt x="21037" y="1516"/>
                  </a:lnTo>
                  <a:lnTo>
                    <a:pt x="19965" y="1516"/>
                  </a:lnTo>
                  <a:lnTo>
                    <a:pt x="19965" y="1443"/>
                  </a:lnTo>
                  <a:close/>
                  <a:moveTo>
                    <a:pt x="22220" y="1443"/>
                  </a:moveTo>
                  <a:lnTo>
                    <a:pt x="22220" y="1516"/>
                  </a:lnTo>
                  <a:lnTo>
                    <a:pt x="21185" y="1516"/>
                  </a:lnTo>
                  <a:lnTo>
                    <a:pt x="21185" y="1443"/>
                  </a:lnTo>
                  <a:close/>
                  <a:moveTo>
                    <a:pt x="23440" y="1443"/>
                  </a:moveTo>
                  <a:lnTo>
                    <a:pt x="23440" y="1516"/>
                  </a:lnTo>
                  <a:lnTo>
                    <a:pt x="22368" y="1516"/>
                  </a:lnTo>
                  <a:lnTo>
                    <a:pt x="22368" y="1443"/>
                  </a:lnTo>
                  <a:close/>
                  <a:moveTo>
                    <a:pt x="24586" y="1443"/>
                  </a:moveTo>
                  <a:lnTo>
                    <a:pt x="24586" y="1516"/>
                  </a:lnTo>
                  <a:lnTo>
                    <a:pt x="23514" y="1516"/>
                  </a:lnTo>
                  <a:lnTo>
                    <a:pt x="23514" y="1443"/>
                  </a:lnTo>
                  <a:close/>
                  <a:moveTo>
                    <a:pt x="25695" y="1443"/>
                  </a:moveTo>
                  <a:lnTo>
                    <a:pt x="25695" y="1516"/>
                  </a:lnTo>
                  <a:lnTo>
                    <a:pt x="24734" y="1516"/>
                  </a:lnTo>
                  <a:lnTo>
                    <a:pt x="24734" y="1443"/>
                  </a:lnTo>
                  <a:close/>
                  <a:moveTo>
                    <a:pt x="19780" y="888"/>
                  </a:moveTo>
                  <a:lnTo>
                    <a:pt x="19780" y="1627"/>
                  </a:lnTo>
                  <a:lnTo>
                    <a:pt x="25843" y="1627"/>
                  </a:lnTo>
                  <a:lnTo>
                    <a:pt x="25843" y="888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1"/>
            <p:cNvSpPr/>
            <p:nvPr/>
          </p:nvSpPr>
          <p:spPr>
            <a:xfrm>
              <a:off x="4586375" y="1241875"/>
              <a:ext cx="33300" cy="32375"/>
            </a:xfrm>
            <a:custGeom>
              <a:avLst/>
              <a:gdLst/>
              <a:ahLst/>
              <a:cxnLst/>
              <a:rect l="l" t="t" r="r" b="b"/>
              <a:pathLst>
                <a:path w="1332" h="1295" extrusionOk="0">
                  <a:moveTo>
                    <a:pt x="259" y="0"/>
                  </a:moveTo>
                  <a:lnTo>
                    <a:pt x="1110" y="0"/>
                  </a:lnTo>
                  <a:cubicBezTo>
                    <a:pt x="1257" y="0"/>
                    <a:pt x="1331" y="111"/>
                    <a:pt x="1331" y="259"/>
                  </a:cubicBezTo>
                  <a:lnTo>
                    <a:pt x="1331" y="1072"/>
                  </a:lnTo>
                  <a:cubicBezTo>
                    <a:pt x="1331" y="1220"/>
                    <a:pt x="1257" y="1294"/>
                    <a:pt x="1110" y="1294"/>
                  </a:cubicBezTo>
                  <a:lnTo>
                    <a:pt x="259" y="1294"/>
                  </a:lnTo>
                  <a:cubicBezTo>
                    <a:pt x="148" y="1294"/>
                    <a:pt x="37" y="1220"/>
                    <a:pt x="37" y="1072"/>
                  </a:cubicBezTo>
                  <a:lnTo>
                    <a:pt x="37" y="259"/>
                  </a:lnTo>
                  <a:cubicBezTo>
                    <a:pt x="0" y="111"/>
                    <a:pt x="148" y="0"/>
                    <a:pt x="25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1"/>
            <p:cNvSpPr/>
            <p:nvPr/>
          </p:nvSpPr>
          <p:spPr>
            <a:xfrm>
              <a:off x="4351600" y="1259425"/>
              <a:ext cx="213550" cy="81375"/>
            </a:xfrm>
            <a:custGeom>
              <a:avLst/>
              <a:gdLst/>
              <a:ahLst/>
              <a:cxnLst/>
              <a:rect l="l" t="t" r="r" b="b"/>
              <a:pathLst>
                <a:path w="8542" h="3255" extrusionOk="0">
                  <a:moveTo>
                    <a:pt x="1701" y="1"/>
                  </a:moveTo>
                  <a:lnTo>
                    <a:pt x="6840" y="1"/>
                  </a:lnTo>
                  <a:cubicBezTo>
                    <a:pt x="7765" y="1"/>
                    <a:pt x="8541" y="740"/>
                    <a:pt x="8541" y="1627"/>
                  </a:cubicBezTo>
                  <a:lnTo>
                    <a:pt x="8541" y="1627"/>
                  </a:lnTo>
                  <a:cubicBezTo>
                    <a:pt x="8541" y="2515"/>
                    <a:pt x="7765" y="3254"/>
                    <a:pt x="6840" y="3254"/>
                  </a:cubicBezTo>
                  <a:lnTo>
                    <a:pt x="1701" y="3254"/>
                  </a:lnTo>
                  <a:cubicBezTo>
                    <a:pt x="777" y="3254"/>
                    <a:pt x="1" y="2515"/>
                    <a:pt x="1" y="1627"/>
                  </a:cubicBezTo>
                  <a:lnTo>
                    <a:pt x="1" y="1627"/>
                  </a:lnTo>
                  <a:cubicBezTo>
                    <a:pt x="1" y="740"/>
                    <a:pt x="740" y="1"/>
                    <a:pt x="170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1"/>
            <p:cNvSpPr/>
            <p:nvPr/>
          </p:nvSpPr>
          <p:spPr>
            <a:xfrm>
              <a:off x="3081675" y="1259425"/>
              <a:ext cx="214450" cy="81375"/>
            </a:xfrm>
            <a:custGeom>
              <a:avLst/>
              <a:gdLst/>
              <a:ahLst/>
              <a:cxnLst/>
              <a:rect l="l" t="t" r="r" b="b"/>
              <a:pathLst>
                <a:path w="8578" h="3255" extrusionOk="0">
                  <a:moveTo>
                    <a:pt x="1738" y="1"/>
                  </a:moveTo>
                  <a:lnTo>
                    <a:pt x="6840" y="1"/>
                  </a:lnTo>
                  <a:cubicBezTo>
                    <a:pt x="7764" y="1"/>
                    <a:pt x="8577" y="740"/>
                    <a:pt x="8577" y="1627"/>
                  </a:cubicBezTo>
                  <a:lnTo>
                    <a:pt x="8577" y="1627"/>
                  </a:lnTo>
                  <a:cubicBezTo>
                    <a:pt x="8577" y="2515"/>
                    <a:pt x="7764" y="3254"/>
                    <a:pt x="6840" y="3254"/>
                  </a:cubicBezTo>
                  <a:lnTo>
                    <a:pt x="1738" y="3254"/>
                  </a:lnTo>
                  <a:cubicBezTo>
                    <a:pt x="813" y="3254"/>
                    <a:pt x="0" y="2515"/>
                    <a:pt x="0" y="1627"/>
                  </a:cubicBezTo>
                  <a:lnTo>
                    <a:pt x="0" y="1627"/>
                  </a:lnTo>
                  <a:cubicBezTo>
                    <a:pt x="74" y="740"/>
                    <a:pt x="813" y="1"/>
                    <a:pt x="173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1"/>
            <p:cNvSpPr/>
            <p:nvPr/>
          </p:nvSpPr>
          <p:spPr>
            <a:xfrm>
              <a:off x="3081675" y="1229850"/>
              <a:ext cx="1483475" cy="153450"/>
            </a:xfrm>
            <a:custGeom>
              <a:avLst/>
              <a:gdLst/>
              <a:ahLst/>
              <a:cxnLst/>
              <a:rect l="l" t="t" r="r" b="b"/>
              <a:pathLst>
                <a:path w="59339" h="6138" extrusionOk="0">
                  <a:moveTo>
                    <a:pt x="1738" y="75"/>
                  </a:moveTo>
                  <a:lnTo>
                    <a:pt x="1738" y="222"/>
                  </a:lnTo>
                  <a:lnTo>
                    <a:pt x="148" y="222"/>
                  </a:lnTo>
                  <a:lnTo>
                    <a:pt x="148" y="75"/>
                  </a:lnTo>
                  <a:close/>
                  <a:moveTo>
                    <a:pt x="3438" y="75"/>
                  </a:moveTo>
                  <a:lnTo>
                    <a:pt x="3438" y="222"/>
                  </a:lnTo>
                  <a:lnTo>
                    <a:pt x="1849" y="222"/>
                  </a:lnTo>
                  <a:lnTo>
                    <a:pt x="1849" y="75"/>
                  </a:lnTo>
                  <a:close/>
                  <a:moveTo>
                    <a:pt x="5139" y="75"/>
                  </a:moveTo>
                  <a:lnTo>
                    <a:pt x="5139" y="222"/>
                  </a:lnTo>
                  <a:lnTo>
                    <a:pt x="3586" y="222"/>
                  </a:lnTo>
                  <a:lnTo>
                    <a:pt x="3586" y="75"/>
                  </a:lnTo>
                  <a:close/>
                  <a:moveTo>
                    <a:pt x="6914" y="75"/>
                  </a:moveTo>
                  <a:lnTo>
                    <a:pt x="6914" y="222"/>
                  </a:lnTo>
                  <a:lnTo>
                    <a:pt x="5324" y="222"/>
                  </a:lnTo>
                  <a:lnTo>
                    <a:pt x="5324" y="75"/>
                  </a:lnTo>
                  <a:close/>
                  <a:moveTo>
                    <a:pt x="8466" y="75"/>
                  </a:moveTo>
                  <a:lnTo>
                    <a:pt x="8466" y="222"/>
                  </a:lnTo>
                  <a:lnTo>
                    <a:pt x="7025" y="222"/>
                  </a:lnTo>
                  <a:lnTo>
                    <a:pt x="7025" y="75"/>
                  </a:lnTo>
                  <a:close/>
                  <a:moveTo>
                    <a:pt x="52462" y="75"/>
                  </a:moveTo>
                  <a:lnTo>
                    <a:pt x="52462" y="222"/>
                  </a:lnTo>
                  <a:lnTo>
                    <a:pt x="50909" y="222"/>
                  </a:lnTo>
                  <a:lnTo>
                    <a:pt x="50909" y="75"/>
                  </a:lnTo>
                  <a:close/>
                  <a:moveTo>
                    <a:pt x="54162" y="75"/>
                  </a:moveTo>
                  <a:lnTo>
                    <a:pt x="54162" y="222"/>
                  </a:lnTo>
                  <a:lnTo>
                    <a:pt x="52609" y="222"/>
                  </a:lnTo>
                  <a:lnTo>
                    <a:pt x="52609" y="75"/>
                  </a:lnTo>
                  <a:close/>
                  <a:moveTo>
                    <a:pt x="55937" y="75"/>
                  </a:moveTo>
                  <a:lnTo>
                    <a:pt x="55937" y="222"/>
                  </a:lnTo>
                  <a:lnTo>
                    <a:pt x="54347" y="222"/>
                  </a:lnTo>
                  <a:lnTo>
                    <a:pt x="54347" y="75"/>
                  </a:lnTo>
                  <a:close/>
                  <a:moveTo>
                    <a:pt x="57637" y="75"/>
                  </a:moveTo>
                  <a:lnTo>
                    <a:pt x="57637" y="222"/>
                  </a:lnTo>
                  <a:lnTo>
                    <a:pt x="56085" y="222"/>
                  </a:lnTo>
                  <a:lnTo>
                    <a:pt x="56085" y="75"/>
                  </a:lnTo>
                  <a:close/>
                  <a:moveTo>
                    <a:pt x="59227" y="75"/>
                  </a:moveTo>
                  <a:lnTo>
                    <a:pt x="59227" y="222"/>
                  </a:lnTo>
                  <a:lnTo>
                    <a:pt x="57785" y="222"/>
                  </a:lnTo>
                  <a:lnTo>
                    <a:pt x="57785" y="75"/>
                  </a:lnTo>
                  <a:close/>
                  <a:moveTo>
                    <a:pt x="1738" y="296"/>
                  </a:moveTo>
                  <a:lnTo>
                    <a:pt x="1738" y="444"/>
                  </a:lnTo>
                  <a:lnTo>
                    <a:pt x="148" y="444"/>
                  </a:lnTo>
                  <a:lnTo>
                    <a:pt x="148" y="296"/>
                  </a:lnTo>
                  <a:close/>
                  <a:moveTo>
                    <a:pt x="3438" y="296"/>
                  </a:moveTo>
                  <a:lnTo>
                    <a:pt x="3438" y="444"/>
                  </a:lnTo>
                  <a:lnTo>
                    <a:pt x="1849" y="444"/>
                  </a:lnTo>
                  <a:lnTo>
                    <a:pt x="1849" y="296"/>
                  </a:lnTo>
                  <a:close/>
                  <a:moveTo>
                    <a:pt x="5139" y="296"/>
                  </a:moveTo>
                  <a:lnTo>
                    <a:pt x="5139" y="444"/>
                  </a:lnTo>
                  <a:lnTo>
                    <a:pt x="3586" y="444"/>
                  </a:lnTo>
                  <a:lnTo>
                    <a:pt x="3586" y="296"/>
                  </a:lnTo>
                  <a:close/>
                  <a:moveTo>
                    <a:pt x="6914" y="296"/>
                  </a:moveTo>
                  <a:lnTo>
                    <a:pt x="6914" y="444"/>
                  </a:lnTo>
                  <a:lnTo>
                    <a:pt x="5324" y="444"/>
                  </a:lnTo>
                  <a:lnTo>
                    <a:pt x="5324" y="296"/>
                  </a:lnTo>
                  <a:close/>
                  <a:moveTo>
                    <a:pt x="8466" y="296"/>
                  </a:moveTo>
                  <a:lnTo>
                    <a:pt x="8466" y="444"/>
                  </a:lnTo>
                  <a:lnTo>
                    <a:pt x="7025" y="444"/>
                  </a:lnTo>
                  <a:lnTo>
                    <a:pt x="7025" y="296"/>
                  </a:lnTo>
                  <a:close/>
                  <a:moveTo>
                    <a:pt x="52462" y="296"/>
                  </a:moveTo>
                  <a:lnTo>
                    <a:pt x="52462" y="444"/>
                  </a:lnTo>
                  <a:lnTo>
                    <a:pt x="50909" y="444"/>
                  </a:lnTo>
                  <a:lnTo>
                    <a:pt x="50909" y="296"/>
                  </a:lnTo>
                  <a:close/>
                  <a:moveTo>
                    <a:pt x="54162" y="296"/>
                  </a:moveTo>
                  <a:lnTo>
                    <a:pt x="54162" y="444"/>
                  </a:lnTo>
                  <a:lnTo>
                    <a:pt x="52609" y="444"/>
                  </a:lnTo>
                  <a:lnTo>
                    <a:pt x="52609" y="296"/>
                  </a:lnTo>
                  <a:close/>
                  <a:moveTo>
                    <a:pt x="55937" y="296"/>
                  </a:moveTo>
                  <a:lnTo>
                    <a:pt x="55937" y="444"/>
                  </a:lnTo>
                  <a:lnTo>
                    <a:pt x="54347" y="444"/>
                  </a:lnTo>
                  <a:lnTo>
                    <a:pt x="54347" y="296"/>
                  </a:lnTo>
                  <a:close/>
                  <a:moveTo>
                    <a:pt x="57637" y="296"/>
                  </a:moveTo>
                  <a:lnTo>
                    <a:pt x="57637" y="444"/>
                  </a:lnTo>
                  <a:lnTo>
                    <a:pt x="56085" y="444"/>
                  </a:lnTo>
                  <a:lnTo>
                    <a:pt x="56085" y="296"/>
                  </a:lnTo>
                  <a:close/>
                  <a:moveTo>
                    <a:pt x="59227" y="296"/>
                  </a:moveTo>
                  <a:lnTo>
                    <a:pt x="59227" y="444"/>
                  </a:lnTo>
                  <a:lnTo>
                    <a:pt x="57785" y="444"/>
                  </a:lnTo>
                  <a:lnTo>
                    <a:pt x="57785" y="296"/>
                  </a:lnTo>
                  <a:close/>
                  <a:moveTo>
                    <a:pt x="1738" y="555"/>
                  </a:moveTo>
                  <a:lnTo>
                    <a:pt x="1738" y="629"/>
                  </a:lnTo>
                  <a:lnTo>
                    <a:pt x="148" y="629"/>
                  </a:lnTo>
                  <a:lnTo>
                    <a:pt x="148" y="555"/>
                  </a:lnTo>
                  <a:close/>
                  <a:moveTo>
                    <a:pt x="3438" y="555"/>
                  </a:moveTo>
                  <a:lnTo>
                    <a:pt x="3438" y="629"/>
                  </a:lnTo>
                  <a:lnTo>
                    <a:pt x="1849" y="629"/>
                  </a:lnTo>
                  <a:lnTo>
                    <a:pt x="1849" y="555"/>
                  </a:lnTo>
                  <a:close/>
                  <a:moveTo>
                    <a:pt x="5139" y="555"/>
                  </a:moveTo>
                  <a:lnTo>
                    <a:pt x="5139" y="629"/>
                  </a:lnTo>
                  <a:lnTo>
                    <a:pt x="3586" y="629"/>
                  </a:lnTo>
                  <a:lnTo>
                    <a:pt x="3586" y="555"/>
                  </a:lnTo>
                  <a:close/>
                  <a:moveTo>
                    <a:pt x="6914" y="555"/>
                  </a:moveTo>
                  <a:lnTo>
                    <a:pt x="6914" y="629"/>
                  </a:lnTo>
                  <a:lnTo>
                    <a:pt x="5324" y="629"/>
                  </a:lnTo>
                  <a:lnTo>
                    <a:pt x="5324" y="555"/>
                  </a:lnTo>
                  <a:close/>
                  <a:moveTo>
                    <a:pt x="8466" y="555"/>
                  </a:moveTo>
                  <a:lnTo>
                    <a:pt x="8466" y="629"/>
                  </a:lnTo>
                  <a:lnTo>
                    <a:pt x="7025" y="629"/>
                  </a:lnTo>
                  <a:lnTo>
                    <a:pt x="7025" y="555"/>
                  </a:lnTo>
                  <a:close/>
                  <a:moveTo>
                    <a:pt x="52462" y="555"/>
                  </a:moveTo>
                  <a:lnTo>
                    <a:pt x="52462" y="629"/>
                  </a:lnTo>
                  <a:lnTo>
                    <a:pt x="50909" y="629"/>
                  </a:lnTo>
                  <a:lnTo>
                    <a:pt x="50909" y="555"/>
                  </a:lnTo>
                  <a:close/>
                  <a:moveTo>
                    <a:pt x="54162" y="555"/>
                  </a:moveTo>
                  <a:lnTo>
                    <a:pt x="54162" y="629"/>
                  </a:lnTo>
                  <a:lnTo>
                    <a:pt x="52609" y="629"/>
                  </a:lnTo>
                  <a:lnTo>
                    <a:pt x="52609" y="555"/>
                  </a:lnTo>
                  <a:close/>
                  <a:moveTo>
                    <a:pt x="55937" y="555"/>
                  </a:moveTo>
                  <a:lnTo>
                    <a:pt x="55937" y="629"/>
                  </a:lnTo>
                  <a:lnTo>
                    <a:pt x="54347" y="629"/>
                  </a:lnTo>
                  <a:lnTo>
                    <a:pt x="54347" y="555"/>
                  </a:lnTo>
                  <a:close/>
                  <a:moveTo>
                    <a:pt x="57637" y="555"/>
                  </a:moveTo>
                  <a:lnTo>
                    <a:pt x="57637" y="629"/>
                  </a:lnTo>
                  <a:lnTo>
                    <a:pt x="56085" y="629"/>
                  </a:lnTo>
                  <a:lnTo>
                    <a:pt x="56085" y="555"/>
                  </a:lnTo>
                  <a:close/>
                  <a:moveTo>
                    <a:pt x="59227" y="555"/>
                  </a:moveTo>
                  <a:lnTo>
                    <a:pt x="59227" y="629"/>
                  </a:lnTo>
                  <a:lnTo>
                    <a:pt x="57785" y="629"/>
                  </a:lnTo>
                  <a:lnTo>
                    <a:pt x="57785" y="555"/>
                  </a:lnTo>
                  <a:close/>
                  <a:moveTo>
                    <a:pt x="0" y="1"/>
                  </a:moveTo>
                  <a:lnTo>
                    <a:pt x="0" y="740"/>
                  </a:lnTo>
                  <a:lnTo>
                    <a:pt x="8614" y="740"/>
                  </a:lnTo>
                  <a:lnTo>
                    <a:pt x="8577" y="629"/>
                  </a:lnTo>
                  <a:lnTo>
                    <a:pt x="8577" y="555"/>
                  </a:lnTo>
                  <a:lnTo>
                    <a:pt x="8577" y="444"/>
                  </a:lnTo>
                  <a:lnTo>
                    <a:pt x="8577" y="296"/>
                  </a:lnTo>
                  <a:lnTo>
                    <a:pt x="8577" y="222"/>
                  </a:lnTo>
                  <a:lnTo>
                    <a:pt x="8577" y="75"/>
                  </a:lnTo>
                  <a:lnTo>
                    <a:pt x="8577" y="1"/>
                  </a:lnTo>
                  <a:close/>
                  <a:moveTo>
                    <a:pt x="50761" y="1"/>
                  </a:moveTo>
                  <a:lnTo>
                    <a:pt x="50761" y="740"/>
                  </a:lnTo>
                  <a:lnTo>
                    <a:pt x="59338" y="740"/>
                  </a:lnTo>
                  <a:lnTo>
                    <a:pt x="59301" y="629"/>
                  </a:lnTo>
                  <a:lnTo>
                    <a:pt x="59301" y="555"/>
                  </a:lnTo>
                  <a:lnTo>
                    <a:pt x="59301" y="444"/>
                  </a:lnTo>
                  <a:lnTo>
                    <a:pt x="59301" y="296"/>
                  </a:lnTo>
                  <a:lnTo>
                    <a:pt x="59301" y="222"/>
                  </a:lnTo>
                  <a:lnTo>
                    <a:pt x="59301" y="75"/>
                  </a:lnTo>
                  <a:lnTo>
                    <a:pt x="59301" y="1"/>
                  </a:lnTo>
                  <a:close/>
                  <a:moveTo>
                    <a:pt x="2181" y="5472"/>
                  </a:moveTo>
                  <a:lnTo>
                    <a:pt x="2181" y="5620"/>
                  </a:lnTo>
                  <a:lnTo>
                    <a:pt x="887" y="5620"/>
                  </a:lnTo>
                  <a:lnTo>
                    <a:pt x="887" y="5472"/>
                  </a:lnTo>
                  <a:close/>
                  <a:moveTo>
                    <a:pt x="3586" y="5472"/>
                  </a:moveTo>
                  <a:lnTo>
                    <a:pt x="3586" y="5620"/>
                  </a:lnTo>
                  <a:lnTo>
                    <a:pt x="2292" y="5620"/>
                  </a:lnTo>
                  <a:lnTo>
                    <a:pt x="2292" y="5472"/>
                  </a:lnTo>
                  <a:close/>
                  <a:moveTo>
                    <a:pt x="4991" y="5472"/>
                  </a:moveTo>
                  <a:lnTo>
                    <a:pt x="4991" y="5620"/>
                  </a:lnTo>
                  <a:lnTo>
                    <a:pt x="3697" y="5620"/>
                  </a:lnTo>
                  <a:lnTo>
                    <a:pt x="3697" y="5472"/>
                  </a:lnTo>
                  <a:close/>
                  <a:moveTo>
                    <a:pt x="6433" y="5472"/>
                  </a:moveTo>
                  <a:lnTo>
                    <a:pt x="6433" y="5620"/>
                  </a:lnTo>
                  <a:lnTo>
                    <a:pt x="5139" y="5620"/>
                  </a:lnTo>
                  <a:lnTo>
                    <a:pt x="5139" y="5472"/>
                  </a:lnTo>
                  <a:close/>
                  <a:moveTo>
                    <a:pt x="7764" y="5472"/>
                  </a:moveTo>
                  <a:lnTo>
                    <a:pt x="7764" y="5620"/>
                  </a:lnTo>
                  <a:lnTo>
                    <a:pt x="6581" y="5620"/>
                  </a:lnTo>
                  <a:lnTo>
                    <a:pt x="6581" y="5472"/>
                  </a:lnTo>
                  <a:close/>
                  <a:moveTo>
                    <a:pt x="52942" y="5472"/>
                  </a:moveTo>
                  <a:lnTo>
                    <a:pt x="52942" y="5620"/>
                  </a:lnTo>
                  <a:lnTo>
                    <a:pt x="51611" y="5620"/>
                  </a:lnTo>
                  <a:lnTo>
                    <a:pt x="51611" y="5472"/>
                  </a:lnTo>
                  <a:close/>
                  <a:moveTo>
                    <a:pt x="54347" y="5472"/>
                  </a:moveTo>
                  <a:lnTo>
                    <a:pt x="54347" y="5620"/>
                  </a:lnTo>
                  <a:lnTo>
                    <a:pt x="53053" y="5620"/>
                  </a:lnTo>
                  <a:lnTo>
                    <a:pt x="53053" y="5472"/>
                  </a:lnTo>
                  <a:close/>
                  <a:moveTo>
                    <a:pt x="55752" y="5472"/>
                  </a:moveTo>
                  <a:lnTo>
                    <a:pt x="55752" y="5620"/>
                  </a:lnTo>
                  <a:lnTo>
                    <a:pt x="54458" y="5620"/>
                  </a:lnTo>
                  <a:lnTo>
                    <a:pt x="54458" y="5472"/>
                  </a:lnTo>
                  <a:close/>
                  <a:moveTo>
                    <a:pt x="57194" y="5472"/>
                  </a:moveTo>
                  <a:lnTo>
                    <a:pt x="57194" y="5620"/>
                  </a:lnTo>
                  <a:lnTo>
                    <a:pt x="55900" y="5620"/>
                  </a:lnTo>
                  <a:lnTo>
                    <a:pt x="55900" y="5472"/>
                  </a:lnTo>
                  <a:close/>
                  <a:moveTo>
                    <a:pt x="58525" y="5472"/>
                  </a:moveTo>
                  <a:lnTo>
                    <a:pt x="58525" y="5620"/>
                  </a:lnTo>
                  <a:lnTo>
                    <a:pt x="57305" y="5620"/>
                  </a:lnTo>
                  <a:lnTo>
                    <a:pt x="57305" y="5472"/>
                  </a:lnTo>
                  <a:close/>
                  <a:moveTo>
                    <a:pt x="2181" y="5731"/>
                  </a:moveTo>
                  <a:lnTo>
                    <a:pt x="2181" y="5842"/>
                  </a:lnTo>
                  <a:lnTo>
                    <a:pt x="887" y="5842"/>
                  </a:lnTo>
                  <a:lnTo>
                    <a:pt x="887" y="5731"/>
                  </a:lnTo>
                  <a:close/>
                  <a:moveTo>
                    <a:pt x="3586" y="5731"/>
                  </a:moveTo>
                  <a:lnTo>
                    <a:pt x="3586" y="5842"/>
                  </a:lnTo>
                  <a:lnTo>
                    <a:pt x="2292" y="5842"/>
                  </a:lnTo>
                  <a:lnTo>
                    <a:pt x="2292" y="5731"/>
                  </a:lnTo>
                  <a:close/>
                  <a:moveTo>
                    <a:pt x="4991" y="5731"/>
                  </a:moveTo>
                  <a:lnTo>
                    <a:pt x="4991" y="5842"/>
                  </a:lnTo>
                  <a:lnTo>
                    <a:pt x="3697" y="5842"/>
                  </a:lnTo>
                  <a:lnTo>
                    <a:pt x="3697" y="5731"/>
                  </a:lnTo>
                  <a:close/>
                  <a:moveTo>
                    <a:pt x="6433" y="5731"/>
                  </a:moveTo>
                  <a:lnTo>
                    <a:pt x="6433" y="5842"/>
                  </a:lnTo>
                  <a:lnTo>
                    <a:pt x="5139" y="5842"/>
                  </a:lnTo>
                  <a:lnTo>
                    <a:pt x="5139" y="5731"/>
                  </a:lnTo>
                  <a:close/>
                  <a:moveTo>
                    <a:pt x="7764" y="5731"/>
                  </a:moveTo>
                  <a:lnTo>
                    <a:pt x="7764" y="5842"/>
                  </a:lnTo>
                  <a:lnTo>
                    <a:pt x="6581" y="5842"/>
                  </a:lnTo>
                  <a:lnTo>
                    <a:pt x="6581" y="5731"/>
                  </a:lnTo>
                  <a:close/>
                  <a:moveTo>
                    <a:pt x="52942" y="5731"/>
                  </a:moveTo>
                  <a:lnTo>
                    <a:pt x="52942" y="5842"/>
                  </a:lnTo>
                  <a:lnTo>
                    <a:pt x="51611" y="5842"/>
                  </a:lnTo>
                  <a:lnTo>
                    <a:pt x="51611" y="5731"/>
                  </a:lnTo>
                  <a:close/>
                  <a:moveTo>
                    <a:pt x="54347" y="5731"/>
                  </a:moveTo>
                  <a:lnTo>
                    <a:pt x="54347" y="5842"/>
                  </a:lnTo>
                  <a:lnTo>
                    <a:pt x="53053" y="5842"/>
                  </a:lnTo>
                  <a:lnTo>
                    <a:pt x="53053" y="5731"/>
                  </a:lnTo>
                  <a:close/>
                  <a:moveTo>
                    <a:pt x="55752" y="5731"/>
                  </a:moveTo>
                  <a:lnTo>
                    <a:pt x="55752" y="5842"/>
                  </a:lnTo>
                  <a:lnTo>
                    <a:pt x="54458" y="5842"/>
                  </a:lnTo>
                  <a:lnTo>
                    <a:pt x="54458" y="5731"/>
                  </a:lnTo>
                  <a:close/>
                  <a:moveTo>
                    <a:pt x="57194" y="5731"/>
                  </a:moveTo>
                  <a:lnTo>
                    <a:pt x="57194" y="5842"/>
                  </a:lnTo>
                  <a:lnTo>
                    <a:pt x="55900" y="5842"/>
                  </a:lnTo>
                  <a:lnTo>
                    <a:pt x="55900" y="5731"/>
                  </a:lnTo>
                  <a:close/>
                  <a:moveTo>
                    <a:pt x="58525" y="5731"/>
                  </a:moveTo>
                  <a:lnTo>
                    <a:pt x="58525" y="5842"/>
                  </a:lnTo>
                  <a:lnTo>
                    <a:pt x="57305" y="5842"/>
                  </a:lnTo>
                  <a:lnTo>
                    <a:pt x="57305" y="5731"/>
                  </a:lnTo>
                  <a:close/>
                  <a:moveTo>
                    <a:pt x="2181" y="5953"/>
                  </a:moveTo>
                  <a:lnTo>
                    <a:pt x="2181" y="6027"/>
                  </a:lnTo>
                  <a:lnTo>
                    <a:pt x="887" y="6027"/>
                  </a:lnTo>
                  <a:lnTo>
                    <a:pt x="887" y="5953"/>
                  </a:lnTo>
                  <a:close/>
                  <a:moveTo>
                    <a:pt x="3586" y="5953"/>
                  </a:moveTo>
                  <a:lnTo>
                    <a:pt x="3586" y="6027"/>
                  </a:lnTo>
                  <a:lnTo>
                    <a:pt x="2292" y="6027"/>
                  </a:lnTo>
                  <a:lnTo>
                    <a:pt x="2292" y="5953"/>
                  </a:lnTo>
                  <a:close/>
                  <a:moveTo>
                    <a:pt x="4991" y="5953"/>
                  </a:moveTo>
                  <a:lnTo>
                    <a:pt x="4991" y="6027"/>
                  </a:lnTo>
                  <a:lnTo>
                    <a:pt x="3697" y="6027"/>
                  </a:lnTo>
                  <a:lnTo>
                    <a:pt x="3697" y="5953"/>
                  </a:lnTo>
                  <a:close/>
                  <a:moveTo>
                    <a:pt x="6433" y="5953"/>
                  </a:moveTo>
                  <a:lnTo>
                    <a:pt x="6433" y="6027"/>
                  </a:lnTo>
                  <a:lnTo>
                    <a:pt x="5139" y="6027"/>
                  </a:lnTo>
                  <a:lnTo>
                    <a:pt x="5139" y="5953"/>
                  </a:lnTo>
                  <a:close/>
                  <a:moveTo>
                    <a:pt x="7764" y="5953"/>
                  </a:moveTo>
                  <a:lnTo>
                    <a:pt x="7764" y="6027"/>
                  </a:lnTo>
                  <a:lnTo>
                    <a:pt x="6581" y="6027"/>
                  </a:lnTo>
                  <a:lnTo>
                    <a:pt x="6581" y="5953"/>
                  </a:lnTo>
                  <a:close/>
                  <a:moveTo>
                    <a:pt x="52942" y="5953"/>
                  </a:moveTo>
                  <a:lnTo>
                    <a:pt x="52942" y="6027"/>
                  </a:lnTo>
                  <a:lnTo>
                    <a:pt x="51611" y="6027"/>
                  </a:lnTo>
                  <a:lnTo>
                    <a:pt x="51611" y="5953"/>
                  </a:lnTo>
                  <a:close/>
                  <a:moveTo>
                    <a:pt x="54347" y="5953"/>
                  </a:moveTo>
                  <a:lnTo>
                    <a:pt x="54347" y="6027"/>
                  </a:lnTo>
                  <a:lnTo>
                    <a:pt x="53053" y="6027"/>
                  </a:lnTo>
                  <a:lnTo>
                    <a:pt x="53053" y="5953"/>
                  </a:lnTo>
                  <a:close/>
                  <a:moveTo>
                    <a:pt x="55752" y="5953"/>
                  </a:moveTo>
                  <a:lnTo>
                    <a:pt x="55752" y="6027"/>
                  </a:lnTo>
                  <a:lnTo>
                    <a:pt x="54458" y="6027"/>
                  </a:lnTo>
                  <a:lnTo>
                    <a:pt x="54458" y="5953"/>
                  </a:lnTo>
                  <a:close/>
                  <a:moveTo>
                    <a:pt x="57194" y="5953"/>
                  </a:moveTo>
                  <a:lnTo>
                    <a:pt x="57194" y="6027"/>
                  </a:lnTo>
                  <a:lnTo>
                    <a:pt x="55900" y="6027"/>
                  </a:lnTo>
                  <a:lnTo>
                    <a:pt x="55900" y="5953"/>
                  </a:lnTo>
                  <a:close/>
                  <a:moveTo>
                    <a:pt x="58525" y="5953"/>
                  </a:moveTo>
                  <a:lnTo>
                    <a:pt x="58525" y="6027"/>
                  </a:lnTo>
                  <a:lnTo>
                    <a:pt x="57305" y="6027"/>
                  </a:lnTo>
                  <a:lnTo>
                    <a:pt x="57305" y="5953"/>
                  </a:lnTo>
                  <a:close/>
                  <a:moveTo>
                    <a:pt x="703" y="5398"/>
                  </a:moveTo>
                  <a:lnTo>
                    <a:pt x="703" y="6138"/>
                  </a:lnTo>
                  <a:lnTo>
                    <a:pt x="7875" y="6138"/>
                  </a:lnTo>
                  <a:lnTo>
                    <a:pt x="7912" y="6027"/>
                  </a:lnTo>
                  <a:lnTo>
                    <a:pt x="7912" y="5953"/>
                  </a:lnTo>
                  <a:lnTo>
                    <a:pt x="7912" y="5842"/>
                  </a:lnTo>
                  <a:lnTo>
                    <a:pt x="7912" y="5731"/>
                  </a:lnTo>
                  <a:lnTo>
                    <a:pt x="7912" y="5620"/>
                  </a:lnTo>
                  <a:lnTo>
                    <a:pt x="7912" y="5472"/>
                  </a:lnTo>
                  <a:lnTo>
                    <a:pt x="7912" y="5398"/>
                  </a:lnTo>
                  <a:close/>
                  <a:moveTo>
                    <a:pt x="51500" y="5398"/>
                  </a:moveTo>
                  <a:lnTo>
                    <a:pt x="51500" y="6138"/>
                  </a:lnTo>
                  <a:lnTo>
                    <a:pt x="58673" y="6138"/>
                  </a:lnTo>
                  <a:lnTo>
                    <a:pt x="58710" y="6027"/>
                  </a:lnTo>
                  <a:lnTo>
                    <a:pt x="58710" y="5953"/>
                  </a:lnTo>
                  <a:lnTo>
                    <a:pt x="58710" y="5842"/>
                  </a:lnTo>
                  <a:lnTo>
                    <a:pt x="58710" y="5731"/>
                  </a:lnTo>
                  <a:lnTo>
                    <a:pt x="58710" y="5620"/>
                  </a:lnTo>
                  <a:lnTo>
                    <a:pt x="58710" y="5472"/>
                  </a:lnTo>
                  <a:lnTo>
                    <a:pt x="58710" y="5398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1"/>
            <p:cNvSpPr/>
            <p:nvPr/>
          </p:nvSpPr>
          <p:spPr>
            <a:xfrm>
              <a:off x="4350675" y="1345375"/>
              <a:ext cx="216325" cy="6500"/>
            </a:xfrm>
            <a:custGeom>
              <a:avLst/>
              <a:gdLst/>
              <a:ahLst/>
              <a:cxnLst/>
              <a:rect l="l" t="t" r="r" b="b"/>
              <a:pathLst>
                <a:path w="8653" h="260" extrusionOk="0">
                  <a:moveTo>
                    <a:pt x="1" y="260"/>
                  </a:moveTo>
                  <a:lnTo>
                    <a:pt x="8652" y="260"/>
                  </a:lnTo>
                  <a:lnTo>
                    <a:pt x="86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1"/>
            <p:cNvSpPr/>
            <p:nvPr/>
          </p:nvSpPr>
          <p:spPr>
            <a:xfrm>
              <a:off x="3081675" y="1345375"/>
              <a:ext cx="216300" cy="6500"/>
            </a:xfrm>
            <a:custGeom>
              <a:avLst/>
              <a:gdLst/>
              <a:ahLst/>
              <a:cxnLst/>
              <a:rect l="l" t="t" r="r" b="b"/>
              <a:pathLst>
                <a:path w="8652" h="260" extrusionOk="0">
                  <a:moveTo>
                    <a:pt x="0" y="260"/>
                  </a:moveTo>
                  <a:lnTo>
                    <a:pt x="8651" y="260"/>
                  </a:lnTo>
                  <a:lnTo>
                    <a:pt x="8651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1"/>
            <p:cNvSpPr/>
            <p:nvPr/>
          </p:nvSpPr>
          <p:spPr>
            <a:xfrm>
              <a:off x="4350675" y="1249250"/>
              <a:ext cx="216325" cy="6500"/>
            </a:xfrm>
            <a:custGeom>
              <a:avLst/>
              <a:gdLst/>
              <a:ahLst/>
              <a:cxnLst/>
              <a:rect l="l" t="t" r="r" b="b"/>
              <a:pathLst>
                <a:path w="8653" h="260" extrusionOk="0">
                  <a:moveTo>
                    <a:pt x="1" y="260"/>
                  </a:moveTo>
                  <a:lnTo>
                    <a:pt x="8652" y="260"/>
                  </a:lnTo>
                  <a:lnTo>
                    <a:pt x="86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1"/>
            <p:cNvSpPr/>
            <p:nvPr/>
          </p:nvSpPr>
          <p:spPr>
            <a:xfrm>
              <a:off x="4350675" y="1299175"/>
              <a:ext cx="216325" cy="1875"/>
            </a:xfrm>
            <a:custGeom>
              <a:avLst/>
              <a:gdLst/>
              <a:ahLst/>
              <a:cxnLst/>
              <a:rect l="l" t="t" r="r" b="b"/>
              <a:pathLst>
                <a:path w="8653" h="75" extrusionOk="0">
                  <a:moveTo>
                    <a:pt x="1" y="74"/>
                  </a:moveTo>
                  <a:lnTo>
                    <a:pt x="8652" y="74"/>
                  </a:lnTo>
                  <a:lnTo>
                    <a:pt x="8652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1"/>
            <p:cNvSpPr/>
            <p:nvPr/>
          </p:nvSpPr>
          <p:spPr>
            <a:xfrm>
              <a:off x="3079825" y="1299175"/>
              <a:ext cx="216300" cy="1875"/>
            </a:xfrm>
            <a:custGeom>
              <a:avLst/>
              <a:gdLst/>
              <a:ahLst/>
              <a:cxnLst/>
              <a:rect l="l" t="t" r="r" b="b"/>
              <a:pathLst>
                <a:path w="8652" h="75" extrusionOk="0">
                  <a:moveTo>
                    <a:pt x="0" y="74"/>
                  </a:moveTo>
                  <a:lnTo>
                    <a:pt x="8651" y="74"/>
                  </a:lnTo>
                  <a:lnTo>
                    <a:pt x="8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1"/>
            <p:cNvSpPr/>
            <p:nvPr/>
          </p:nvSpPr>
          <p:spPr>
            <a:xfrm>
              <a:off x="2748925" y="1249250"/>
              <a:ext cx="549050" cy="6500"/>
            </a:xfrm>
            <a:custGeom>
              <a:avLst/>
              <a:gdLst/>
              <a:ahLst/>
              <a:cxnLst/>
              <a:rect l="l" t="t" r="r" b="b"/>
              <a:pathLst>
                <a:path w="21962" h="260" extrusionOk="0">
                  <a:moveTo>
                    <a:pt x="1" y="260"/>
                  </a:moveTo>
                  <a:lnTo>
                    <a:pt x="21961" y="260"/>
                  </a:lnTo>
                  <a:lnTo>
                    <a:pt x="2196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1"/>
            <p:cNvSpPr/>
            <p:nvPr/>
          </p:nvSpPr>
          <p:spPr>
            <a:xfrm>
              <a:off x="5175125" y="1310275"/>
              <a:ext cx="17600" cy="17575"/>
            </a:xfrm>
            <a:custGeom>
              <a:avLst/>
              <a:gdLst/>
              <a:ahLst/>
              <a:cxnLst/>
              <a:rect l="l" t="t" r="r" b="b"/>
              <a:pathLst>
                <a:path w="704" h="703" extrusionOk="0">
                  <a:moveTo>
                    <a:pt x="149" y="0"/>
                  </a:moveTo>
                  <a:lnTo>
                    <a:pt x="555" y="0"/>
                  </a:lnTo>
                  <a:cubicBezTo>
                    <a:pt x="666" y="0"/>
                    <a:pt x="703" y="37"/>
                    <a:pt x="703" y="148"/>
                  </a:cubicBezTo>
                  <a:lnTo>
                    <a:pt x="703" y="555"/>
                  </a:lnTo>
                  <a:cubicBezTo>
                    <a:pt x="703" y="666"/>
                    <a:pt x="666" y="702"/>
                    <a:pt x="555" y="702"/>
                  </a:cubicBezTo>
                  <a:lnTo>
                    <a:pt x="149" y="702"/>
                  </a:lnTo>
                  <a:cubicBezTo>
                    <a:pt x="75" y="702"/>
                    <a:pt x="1" y="666"/>
                    <a:pt x="1" y="555"/>
                  </a:cubicBezTo>
                  <a:lnTo>
                    <a:pt x="1" y="148"/>
                  </a:lnTo>
                  <a:cubicBezTo>
                    <a:pt x="1" y="37"/>
                    <a:pt x="75" y="0"/>
                    <a:pt x="14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1"/>
            <p:cNvSpPr/>
            <p:nvPr/>
          </p:nvSpPr>
          <p:spPr>
            <a:xfrm>
              <a:off x="5195475" y="1223375"/>
              <a:ext cx="11100" cy="12050"/>
            </a:xfrm>
            <a:custGeom>
              <a:avLst/>
              <a:gdLst/>
              <a:ahLst/>
              <a:cxnLst/>
              <a:rect l="l" t="t" r="r" b="b"/>
              <a:pathLst>
                <a:path w="444" h="482" extrusionOk="0">
                  <a:moveTo>
                    <a:pt x="222" y="1"/>
                  </a:moveTo>
                  <a:cubicBezTo>
                    <a:pt x="370" y="1"/>
                    <a:pt x="444" y="112"/>
                    <a:pt x="444" y="260"/>
                  </a:cubicBezTo>
                  <a:cubicBezTo>
                    <a:pt x="444" y="370"/>
                    <a:pt x="370" y="481"/>
                    <a:pt x="222" y="481"/>
                  </a:cubicBezTo>
                  <a:cubicBezTo>
                    <a:pt x="74" y="481"/>
                    <a:pt x="0" y="370"/>
                    <a:pt x="0" y="260"/>
                  </a:cubicBezTo>
                  <a:cubicBezTo>
                    <a:pt x="0" y="112"/>
                    <a:pt x="111" y="1"/>
                    <a:pt x="22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1"/>
            <p:cNvSpPr/>
            <p:nvPr/>
          </p:nvSpPr>
          <p:spPr>
            <a:xfrm>
              <a:off x="5216725" y="1223375"/>
              <a:ext cx="12050" cy="12050"/>
            </a:xfrm>
            <a:custGeom>
              <a:avLst/>
              <a:gdLst/>
              <a:ahLst/>
              <a:cxnLst/>
              <a:rect l="l" t="t" r="r" b="b"/>
              <a:pathLst>
                <a:path w="482" h="482" extrusionOk="0">
                  <a:moveTo>
                    <a:pt x="259" y="1"/>
                  </a:moveTo>
                  <a:cubicBezTo>
                    <a:pt x="370" y="1"/>
                    <a:pt x="481" y="112"/>
                    <a:pt x="481" y="260"/>
                  </a:cubicBezTo>
                  <a:cubicBezTo>
                    <a:pt x="481" y="370"/>
                    <a:pt x="370" y="481"/>
                    <a:pt x="259" y="481"/>
                  </a:cubicBezTo>
                  <a:cubicBezTo>
                    <a:pt x="111" y="481"/>
                    <a:pt x="0" y="370"/>
                    <a:pt x="0" y="260"/>
                  </a:cubicBezTo>
                  <a:cubicBezTo>
                    <a:pt x="0" y="112"/>
                    <a:pt x="111" y="1"/>
                    <a:pt x="25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1"/>
            <p:cNvSpPr/>
            <p:nvPr/>
          </p:nvSpPr>
          <p:spPr>
            <a:xfrm>
              <a:off x="5260175" y="1223375"/>
              <a:ext cx="11100" cy="12050"/>
            </a:xfrm>
            <a:custGeom>
              <a:avLst/>
              <a:gdLst/>
              <a:ahLst/>
              <a:cxnLst/>
              <a:rect l="l" t="t" r="r" b="b"/>
              <a:pathLst>
                <a:path w="444" h="482" extrusionOk="0">
                  <a:moveTo>
                    <a:pt x="222" y="1"/>
                  </a:moveTo>
                  <a:cubicBezTo>
                    <a:pt x="370" y="1"/>
                    <a:pt x="444" y="112"/>
                    <a:pt x="444" y="260"/>
                  </a:cubicBezTo>
                  <a:cubicBezTo>
                    <a:pt x="444" y="370"/>
                    <a:pt x="370" y="481"/>
                    <a:pt x="222" y="481"/>
                  </a:cubicBezTo>
                  <a:cubicBezTo>
                    <a:pt x="74" y="481"/>
                    <a:pt x="0" y="370"/>
                    <a:pt x="0" y="260"/>
                  </a:cubicBezTo>
                  <a:cubicBezTo>
                    <a:pt x="0" y="112"/>
                    <a:pt x="74" y="1"/>
                    <a:pt x="22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1"/>
            <p:cNvSpPr/>
            <p:nvPr/>
          </p:nvSpPr>
          <p:spPr>
            <a:xfrm>
              <a:off x="5131700" y="1278850"/>
              <a:ext cx="159000" cy="4625"/>
            </a:xfrm>
            <a:custGeom>
              <a:avLst/>
              <a:gdLst/>
              <a:ahLst/>
              <a:cxnLst/>
              <a:rect l="l" t="t" r="r" b="b"/>
              <a:pathLst>
                <a:path w="6360" h="185" extrusionOk="0">
                  <a:moveTo>
                    <a:pt x="0" y="0"/>
                  </a:moveTo>
                  <a:lnTo>
                    <a:pt x="6359" y="0"/>
                  </a:lnTo>
                  <a:lnTo>
                    <a:pt x="6359" y="18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1"/>
            <p:cNvSpPr/>
            <p:nvPr/>
          </p:nvSpPr>
          <p:spPr>
            <a:xfrm>
              <a:off x="4061400" y="1212300"/>
              <a:ext cx="26825" cy="1875"/>
            </a:xfrm>
            <a:custGeom>
              <a:avLst/>
              <a:gdLst/>
              <a:ahLst/>
              <a:cxnLst/>
              <a:rect l="l" t="t" r="r" b="b"/>
              <a:pathLst>
                <a:path w="1073" h="75" extrusionOk="0">
                  <a:moveTo>
                    <a:pt x="1072" y="0"/>
                  </a:moveTo>
                  <a:lnTo>
                    <a:pt x="0" y="0"/>
                  </a:lnTo>
                  <a:lnTo>
                    <a:pt x="0" y="74"/>
                  </a:lnTo>
                  <a:lnTo>
                    <a:pt x="1072" y="74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1"/>
            <p:cNvSpPr/>
            <p:nvPr/>
          </p:nvSpPr>
          <p:spPr>
            <a:xfrm>
              <a:off x="4036425" y="1204900"/>
              <a:ext cx="29600" cy="34225"/>
            </a:xfrm>
            <a:custGeom>
              <a:avLst/>
              <a:gdLst/>
              <a:ahLst/>
              <a:cxnLst/>
              <a:rect l="l" t="t" r="r" b="b"/>
              <a:pathLst>
                <a:path w="1184" h="1369" extrusionOk="0">
                  <a:moveTo>
                    <a:pt x="740" y="0"/>
                  </a:moveTo>
                  <a:lnTo>
                    <a:pt x="408" y="0"/>
                  </a:lnTo>
                  <a:cubicBezTo>
                    <a:pt x="186" y="0"/>
                    <a:pt x="1" y="185"/>
                    <a:pt x="1" y="444"/>
                  </a:cubicBezTo>
                  <a:lnTo>
                    <a:pt x="1" y="925"/>
                  </a:lnTo>
                  <a:cubicBezTo>
                    <a:pt x="1" y="1183"/>
                    <a:pt x="186" y="1368"/>
                    <a:pt x="408" y="1368"/>
                  </a:cubicBezTo>
                  <a:lnTo>
                    <a:pt x="740" y="1368"/>
                  </a:lnTo>
                  <a:cubicBezTo>
                    <a:pt x="962" y="1368"/>
                    <a:pt x="1147" y="1183"/>
                    <a:pt x="1147" y="925"/>
                  </a:cubicBezTo>
                  <a:lnTo>
                    <a:pt x="1147" y="444"/>
                  </a:lnTo>
                  <a:cubicBezTo>
                    <a:pt x="1184" y="185"/>
                    <a:pt x="999" y="0"/>
                    <a:pt x="74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1"/>
            <p:cNvSpPr/>
            <p:nvPr/>
          </p:nvSpPr>
          <p:spPr>
            <a:xfrm>
              <a:off x="4036425" y="1209525"/>
              <a:ext cx="23150" cy="30525"/>
            </a:xfrm>
            <a:custGeom>
              <a:avLst/>
              <a:gdLst/>
              <a:ahLst/>
              <a:cxnLst/>
              <a:rect l="l" t="t" r="r" b="b"/>
              <a:pathLst>
                <a:path w="926" h="1221" extrusionOk="0">
                  <a:moveTo>
                    <a:pt x="38" y="74"/>
                  </a:moveTo>
                  <a:cubicBezTo>
                    <a:pt x="1" y="111"/>
                    <a:pt x="1" y="185"/>
                    <a:pt x="1" y="296"/>
                  </a:cubicBezTo>
                  <a:lnTo>
                    <a:pt x="1" y="814"/>
                  </a:lnTo>
                  <a:cubicBezTo>
                    <a:pt x="1" y="1035"/>
                    <a:pt x="186" y="1220"/>
                    <a:pt x="408" y="1220"/>
                  </a:cubicBezTo>
                  <a:lnTo>
                    <a:pt x="740" y="1220"/>
                  </a:lnTo>
                  <a:cubicBezTo>
                    <a:pt x="777" y="1220"/>
                    <a:pt x="814" y="1220"/>
                    <a:pt x="888" y="1183"/>
                  </a:cubicBezTo>
                  <a:cubicBezTo>
                    <a:pt x="925" y="1109"/>
                    <a:pt x="925" y="1035"/>
                    <a:pt x="925" y="924"/>
                  </a:cubicBezTo>
                  <a:lnTo>
                    <a:pt x="925" y="444"/>
                  </a:lnTo>
                  <a:cubicBezTo>
                    <a:pt x="925" y="185"/>
                    <a:pt x="740" y="0"/>
                    <a:pt x="518" y="0"/>
                  </a:cubicBezTo>
                  <a:lnTo>
                    <a:pt x="186" y="0"/>
                  </a:lnTo>
                  <a:cubicBezTo>
                    <a:pt x="149" y="0"/>
                    <a:pt x="75" y="0"/>
                    <a:pt x="38" y="74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1"/>
            <p:cNvSpPr/>
            <p:nvPr/>
          </p:nvSpPr>
          <p:spPr>
            <a:xfrm>
              <a:off x="4030900" y="1220600"/>
              <a:ext cx="41600" cy="12050"/>
            </a:xfrm>
            <a:custGeom>
              <a:avLst/>
              <a:gdLst/>
              <a:ahLst/>
              <a:cxnLst/>
              <a:rect l="l" t="t" r="r" b="b"/>
              <a:pathLst>
                <a:path w="1664" h="482" extrusionOk="0">
                  <a:moveTo>
                    <a:pt x="1479" y="1"/>
                  </a:moveTo>
                  <a:lnTo>
                    <a:pt x="111" y="1"/>
                  </a:lnTo>
                  <a:lnTo>
                    <a:pt x="0" y="481"/>
                  </a:lnTo>
                  <a:lnTo>
                    <a:pt x="1664" y="48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1"/>
            <p:cNvSpPr/>
            <p:nvPr/>
          </p:nvSpPr>
          <p:spPr>
            <a:xfrm>
              <a:off x="4064150" y="1221525"/>
              <a:ext cx="5575" cy="10200"/>
            </a:xfrm>
            <a:custGeom>
              <a:avLst/>
              <a:gdLst/>
              <a:ahLst/>
              <a:cxnLst/>
              <a:rect l="l" t="t" r="r" b="b"/>
              <a:pathLst>
                <a:path w="223" h="408" extrusionOk="0">
                  <a:moveTo>
                    <a:pt x="75" y="1"/>
                  </a:moveTo>
                  <a:lnTo>
                    <a:pt x="1" y="1"/>
                  </a:lnTo>
                  <a:lnTo>
                    <a:pt x="149" y="408"/>
                  </a:lnTo>
                  <a:lnTo>
                    <a:pt x="223" y="408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1"/>
            <p:cNvSpPr/>
            <p:nvPr/>
          </p:nvSpPr>
          <p:spPr>
            <a:xfrm>
              <a:off x="4058625" y="1221525"/>
              <a:ext cx="4625" cy="9275"/>
            </a:xfrm>
            <a:custGeom>
              <a:avLst/>
              <a:gdLst/>
              <a:ahLst/>
              <a:cxnLst/>
              <a:rect l="l" t="t" r="r" b="b"/>
              <a:pathLst>
                <a:path w="185" h="371" extrusionOk="0">
                  <a:moveTo>
                    <a:pt x="74" y="1"/>
                  </a:moveTo>
                  <a:lnTo>
                    <a:pt x="0" y="1"/>
                  </a:lnTo>
                  <a:cubicBezTo>
                    <a:pt x="37" y="149"/>
                    <a:pt x="37" y="223"/>
                    <a:pt x="74" y="371"/>
                  </a:cubicBezTo>
                  <a:lnTo>
                    <a:pt x="185" y="371"/>
                  </a:lnTo>
                  <a:cubicBezTo>
                    <a:pt x="185" y="260"/>
                    <a:pt x="111" y="149"/>
                    <a:pt x="7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1"/>
            <p:cNvSpPr/>
            <p:nvPr/>
          </p:nvSpPr>
          <p:spPr>
            <a:xfrm>
              <a:off x="4052150" y="1221525"/>
              <a:ext cx="3725" cy="9275"/>
            </a:xfrm>
            <a:custGeom>
              <a:avLst/>
              <a:gdLst/>
              <a:ahLst/>
              <a:cxnLst/>
              <a:rect l="l" t="t" r="r" b="b"/>
              <a:pathLst>
                <a:path w="149" h="371" extrusionOk="0">
                  <a:moveTo>
                    <a:pt x="111" y="1"/>
                  </a:moveTo>
                  <a:lnTo>
                    <a:pt x="0" y="1"/>
                  </a:lnTo>
                  <a:cubicBezTo>
                    <a:pt x="0" y="149"/>
                    <a:pt x="0" y="223"/>
                    <a:pt x="74" y="371"/>
                  </a:cubicBezTo>
                  <a:lnTo>
                    <a:pt x="148" y="371"/>
                  </a:lnTo>
                  <a:cubicBezTo>
                    <a:pt x="148" y="260"/>
                    <a:pt x="148" y="149"/>
                    <a:pt x="11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1"/>
            <p:cNvSpPr/>
            <p:nvPr/>
          </p:nvSpPr>
          <p:spPr>
            <a:xfrm>
              <a:off x="4046600" y="1221525"/>
              <a:ext cx="3725" cy="9275"/>
            </a:xfrm>
            <a:custGeom>
              <a:avLst/>
              <a:gdLst/>
              <a:ahLst/>
              <a:cxnLst/>
              <a:rect l="l" t="t" r="r" b="b"/>
              <a:pathLst>
                <a:path w="149" h="371" extrusionOk="0">
                  <a:moveTo>
                    <a:pt x="148" y="1"/>
                  </a:moveTo>
                  <a:lnTo>
                    <a:pt x="37" y="1"/>
                  </a:lnTo>
                  <a:cubicBezTo>
                    <a:pt x="37" y="149"/>
                    <a:pt x="37" y="223"/>
                    <a:pt x="1" y="371"/>
                  </a:cubicBezTo>
                  <a:lnTo>
                    <a:pt x="111" y="371"/>
                  </a:lnTo>
                  <a:cubicBezTo>
                    <a:pt x="111" y="260"/>
                    <a:pt x="111" y="149"/>
                    <a:pt x="14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1"/>
            <p:cNvSpPr/>
            <p:nvPr/>
          </p:nvSpPr>
          <p:spPr>
            <a:xfrm>
              <a:off x="4040125" y="1221525"/>
              <a:ext cx="4650" cy="9275"/>
            </a:xfrm>
            <a:custGeom>
              <a:avLst/>
              <a:gdLst/>
              <a:ahLst/>
              <a:cxnLst/>
              <a:rect l="l" t="t" r="r" b="b"/>
              <a:pathLst>
                <a:path w="186" h="371" extrusionOk="0">
                  <a:moveTo>
                    <a:pt x="186" y="1"/>
                  </a:moveTo>
                  <a:lnTo>
                    <a:pt x="75" y="1"/>
                  </a:lnTo>
                  <a:cubicBezTo>
                    <a:pt x="38" y="149"/>
                    <a:pt x="38" y="223"/>
                    <a:pt x="1" y="371"/>
                  </a:cubicBezTo>
                  <a:lnTo>
                    <a:pt x="75" y="371"/>
                  </a:lnTo>
                  <a:cubicBezTo>
                    <a:pt x="75" y="260"/>
                    <a:pt x="112" y="149"/>
                    <a:pt x="18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1"/>
            <p:cNvSpPr/>
            <p:nvPr/>
          </p:nvSpPr>
          <p:spPr>
            <a:xfrm>
              <a:off x="4032725" y="1221525"/>
              <a:ext cx="5575" cy="10200"/>
            </a:xfrm>
            <a:custGeom>
              <a:avLst/>
              <a:gdLst/>
              <a:ahLst/>
              <a:cxnLst/>
              <a:rect l="l" t="t" r="r" b="b"/>
              <a:pathLst>
                <a:path w="223" h="408" extrusionOk="0">
                  <a:moveTo>
                    <a:pt x="223" y="1"/>
                  </a:moveTo>
                  <a:lnTo>
                    <a:pt x="149" y="1"/>
                  </a:lnTo>
                  <a:lnTo>
                    <a:pt x="1" y="408"/>
                  </a:lnTo>
                  <a:lnTo>
                    <a:pt x="112" y="408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1"/>
            <p:cNvSpPr/>
            <p:nvPr/>
          </p:nvSpPr>
          <p:spPr>
            <a:xfrm>
              <a:off x="3984675" y="1212300"/>
              <a:ext cx="25900" cy="1875"/>
            </a:xfrm>
            <a:custGeom>
              <a:avLst/>
              <a:gdLst/>
              <a:ahLst/>
              <a:cxnLst/>
              <a:rect l="l" t="t" r="r" b="b"/>
              <a:pathLst>
                <a:path w="1036" h="75" extrusionOk="0">
                  <a:moveTo>
                    <a:pt x="1036" y="0"/>
                  </a:moveTo>
                  <a:lnTo>
                    <a:pt x="0" y="0"/>
                  </a:lnTo>
                  <a:lnTo>
                    <a:pt x="0" y="74"/>
                  </a:lnTo>
                  <a:lnTo>
                    <a:pt x="1036" y="74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1"/>
            <p:cNvSpPr/>
            <p:nvPr/>
          </p:nvSpPr>
          <p:spPr>
            <a:xfrm>
              <a:off x="3959725" y="1204900"/>
              <a:ext cx="29600" cy="34225"/>
            </a:xfrm>
            <a:custGeom>
              <a:avLst/>
              <a:gdLst/>
              <a:ahLst/>
              <a:cxnLst/>
              <a:rect l="l" t="t" r="r" b="b"/>
              <a:pathLst>
                <a:path w="1184" h="1369" extrusionOk="0">
                  <a:moveTo>
                    <a:pt x="740" y="0"/>
                  </a:moveTo>
                  <a:lnTo>
                    <a:pt x="444" y="0"/>
                  </a:lnTo>
                  <a:cubicBezTo>
                    <a:pt x="185" y="0"/>
                    <a:pt x="0" y="185"/>
                    <a:pt x="0" y="444"/>
                  </a:cubicBezTo>
                  <a:lnTo>
                    <a:pt x="0" y="925"/>
                  </a:lnTo>
                  <a:cubicBezTo>
                    <a:pt x="0" y="1183"/>
                    <a:pt x="185" y="1368"/>
                    <a:pt x="444" y="1368"/>
                  </a:cubicBezTo>
                  <a:lnTo>
                    <a:pt x="740" y="1368"/>
                  </a:lnTo>
                  <a:cubicBezTo>
                    <a:pt x="998" y="1368"/>
                    <a:pt x="1183" y="1183"/>
                    <a:pt x="1183" y="925"/>
                  </a:cubicBezTo>
                  <a:lnTo>
                    <a:pt x="1183" y="444"/>
                  </a:lnTo>
                  <a:cubicBezTo>
                    <a:pt x="1183" y="185"/>
                    <a:pt x="998" y="0"/>
                    <a:pt x="74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1"/>
            <p:cNvSpPr/>
            <p:nvPr/>
          </p:nvSpPr>
          <p:spPr>
            <a:xfrm>
              <a:off x="3958800" y="1209525"/>
              <a:ext cx="23125" cy="30525"/>
            </a:xfrm>
            <a:custGeom>
              <a:avLst/>
              <a:gdLst/>
              <a:ahLst/>
              <a:cxnLst/>
              <a:rect l="l" t="t" r="r" b="b"/>
              <a:pathLst>
                <a:path w="925" h="1221" extrusionOk="0">
                  <a:moveTo>
                    <a:pt x="37" y="74"/>
                  </a:moveTo>
                  <a:cubicBezTo>
                    <a:pt x="0" y="111"/>
                    <a:pt x="0" y="185"/>
                    <a:pt x="0" y="296"/>
                  </a:cubicBezTo>
                  <a:lnTo>
                    <a:pt x="0" y="814"/>
                  </a:lnTo>
                  <a:cubicBezTo>
                    <a:pt x="0" y="1035"/>
                    <a:pt x="185" y="1220"/>
                    <a:pt x="407" y="1220"/>
                  </a:cubicBezTo>
                  <a:lnTo>
                    <a:pt x="740" y="1220"/>
                  </a:lnTo>
                  <a:cubicBezTo>
                    <a:pt x="777" y="1220"/>
                    <a:pt x="814" y="1220"/>
                    <a:pt x="888" y="1183"/>
                  </a:cubicBezTo>
                  <a:cubicBezTo>
                    <a:pt x="925" y="1109"/>
                    <a:pt x="925" y="1035"/>
                    <a:pt x="925" y="924"/>
                  </a:cubicBezTo>
                  <a:lnTo>
                    <a:pt x="925" y="444"/>
                  </a:lnTo>
                  <a:cubicBezTo>
                    <a:pt x="925" y="185"/>
                    <a:pt x="740" y="0"/>
                    <a:pt x="518" y="0"/>
                  </a:cubicBezTo>
                  <a:lnTo>
                    <a:pt x="185" y="0"/>
                  </a:lnTo>
                  <a:cubicBezTo>
                    <a:pt x="148" y="0"/>
                    <a:pt x="111" y="0"/>
                    <a:pt x="37" y="74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1"/>
            <p:cNvSpPr/>
            <p:nvPr/>
          </p:nvSpPr>
          <p:spPr>
            <a:xfrm>
              <a:off x="3953250" y="1220600"/>
              <a:ext cx="41625" cy="12050"/>
            </a:xfrm>
            <a:custGeom>
              <a:avLst/>
              <a:gdLst/>
              <a:ahLst/>
              <a:cxnLst/>
              <a:rect l="l" t="t" r="r" b="b"/>
              <a:pathLst>
                <a:path w="1665" h="482" extrusionOk="0">
                  <a:moveTo>
                    <a:pt x="1479" y="1"/>
                  </a:moveTo>
                  <a:lnTo>
                    <a:pt x="185" y="1"/>
                  </a:lnTo>
                  <a:lnTo>
                    <a:pt x="0" y="481"/>
                  </a:lnTo>
                  <a:lnTo>
                    <a:pt x="1664" y="48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1"/>
            <p:cNvSpPr/>
            <p:nvPr/>
          </p:nvSpPr>
          <p:spPr>
            <a:xfrm>
              <a:off x="3986525" y="1221525"/>
              <a:ext cx="7425" cy="10200"/>
            </a:xfrm>
            <a:custGeom>
              <a:avLst/>
              <a:gdLst/>
              <a:ahLst/>
              <a:cxnLst/>
              <a:rect l="l" t="t" r="r" b="b"/>
              <a:pathLst>
                <a:path w="297" h="408" extrusionOk="0">
                  <a:moveTo>
                    <a:pt x="111" y="1"/>
                  </a:moveTo>
                  <a:lnTo>
                    <a:pt x="0" y="1"/>
                  </a:lnTo>
                  <a:lnTo>
                    <a:pt x="148" y="408"/>
                  </a:lnTo>
                  <a:lnTo>
                    <a:pt x="296" y="408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1"/>
            <p:cNvSpPr/>
            <p:nvPr/>
          </p:nvSpPr>
          <p:spPr>
            <a:xfrm>
              <a:off x="3980975" y="1221525"/>
              <a:ext cx="4650" cy="9275"/>
            </a:xfrm>
            <a:custGeom>
              <a:avLst/>
              <a:gdLst/>
              <a:ahLst/>
              <a:cxnLst/>
              <a:rect l="l" t="t" r="r" b="b"/>
              <a:pathLst>
                <a:path w="186" h="371" extrusionOk="0">
                  <a:moveTo>
                    <a:pt x="75" y="1"/>
                  </a:moveTo>
                  <a:lnTo>
                    <a:pt x="1" y="1"/>
                  </a:lnTo>
                  <a:cubicBezTo>
                    <a:pt x="38" y="149"/>
                    <a:pt x="38" y="223"/>
                    <a:pt x="75" y="371"/>
                  </a:cubicBezTo>
                  <a:lnTo>
                    <a:pt x="185" y="371"/>
                  </a:lnTo>
                  <a:cubicBezTo>
                    <a:pt x="185" y="260"/>
                    <a:pt x="148" y="149"/>
                    <a:pt x="7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1"/>
            <p:cNvSpPr/>
            <p:nvPr/>
          </p:nvSpPr>
          <p:spPr>
            <a:xfrm>
              <a:off x="3976350" y="1221525"/>
              <a:ext cx="3725" cy="9275"/>
            </a:xfrm>
            <a:custGeom>
              <a:avLst/>
              <a:gdLst/>
              <a:ahLst/>
              <a:cxnLst/>
              <a:rect l="l" t="t" r="r" b="b"/>
              <a:pathLst>
                <a:path w="149" h="371" extrusionOk="0">
                  <a:moveTo>
                    <a:pt x="75" y="1"/>
                  </a:moveTo>
                  <a:lnTo>
                    <a:pt x="1" y="1"/>
                  </a:lnTo>
                  <a:cubicBezTo>
                    <a:pt x="1" y="149"/>
                    <a:pt x="1" y="223"/>
                    <a:pt x="38" y="371"/>
                  </a:cubicBezTo>
                  <a:lnTo>
                    <a:pt x="149" y="371"/>
                  </a:lnTo>
                  <a:cubicBezTo>
                    <a:pt x="75" y="260"/>
                    <a:pt x="75" y="149"/>
                    <a:pt x="7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1"/>
            <p:cNvSpPr/>
            <p:nvPr/>
          </p:nvSpPr>
          <p:spPr>
            <a:xfrm>
              <a:off x="3968950" y="1221525"/>
              <a:ext cx="3725" cy="9275"/>
            </a:xfrm>
            <a:custGeom>
              <a:avLst/>
              <a:gdLst/>
              <a:ahLst/>
              <a:cxnLst/>
              <a:rect l="l" t="t" r="r" b="b"/>
              <a:pathLst>
                <a:path w="149" h="371" extrusionOk="0">
                  <a:moveTo>
                    <a:pt x="149" y="1"/>
                  </a:moveTo>
                  <a:lnTo>
                    <a:pt x="75" y="1"/>
                  </a:lnTo>
                  <a:cubicBezTo>
                    <a:pt x="75" y="149"/>
                    <a:pt x="75" y="223"/>
                    <a:pt x="1" y="371"/>
                  </a:cubicBezTo>
                  <a:lnTo>
                    <a:pt x="112" y="371"/>
                  </a:lnTo>
                  <a:cubicBezTo>
                    <a:pt x="112" y="260"/>
                    <a:pt x="149" y="149"/>
                    <a:pt x="14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1"/>
            <p:cNvSpPr/>
            <p:nvPr/>
          </p:nvSpPr>
          <p:spPr>
            <a:xfrm>
              <a:off x="3962500" y="1221525"/>
              <a:ext cx="4650" cy="9275"/>
            </a:xfrm>
            <a:custGeom>
              <a:avLst/>
              <a:gdLst/>
              <a:ahLst/>
              <a:cxnLst/>
              <a:rect l="l" t="t" r="r" b="b"/>
              <a:pathLst>
                <a:path w="186" h="371" extrusionOk="0">
                  <a:moveTo>
                    <a:pt x="185" y="1"/>
                  </a:moveTo>
                  <a:lnTo>
                    <a:pt x="74" y="1"/>
                  </a:lnTo>
                  <a:cubicBezTo>
                    <a:pt x="37" y="149"/>
                    <a:pt x="37" y="223"/>
                    <a:pt x="0" y="371"/>
                  </a:cubicBezTo>
                  <a:lnTo>
                    <a:pt x="74" y="371"/>
                  </a:lnTo>
                  <a:cubicBezTo>
                    <a:pt x="148" y="260"/>
                    <a:pt x="148" y="149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1"/>
            <p:cNvSpPr/>
            <p:nvPr/>
          </p:nvSpPr>
          <p:spPr>
            <a:xfrm>
              <a:off x="3955100" y="1221525"/>
              <a:ext cx="6500" cy="10200"/>
            </a:xfrm>
            <a:custGeom>
              <a:avLst/>
              <a:gdLst/>
              <a:ahLst/>
              <a:cxnLst/>
              <a:rect l="l" t="t" r="r" b="b"/>
              <a:pathLst>
                <a:path w="260" h="408" extrusionOk="0">
                  <a:moveTo>
                    <a:pt x="259" y="1"/>
                  </a:moveTo>
                  <a:lnTo>
                    <a:pt x="148" y="1"/>
                  </a:lnTo>
                  <a:lnTo>
                    <a:pt x="0" y="408"/>
                  </a:lnTo>
                  <a:lnTo>
                    <a:pt x="111" y="408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1"/>
            <p:cNvSpPr/>
            <p:nvPr/>
          </p:nvSpPr>
          <p:spPr>
            <a:xfrm>
              <a:off x="3901500" y="1231700"/>
              <a:ext cx="185800" cy="91525"/>
            </a:xfrm>
            <a:custGeom>
              <a:avLst/>
              <a:gdLst/>
              <a:ahLst/>
              <a:cxnLst/>
              <a:rect l="l" t="t" r="r" b="b"/>
              <a:pathLst>
                <a:path w="7432" h="3661" extrusionOk="0">
                  <a:moveTo>
                    <a:pt x="924" y="1"/>
                  </a:moveTo>
                  <a:lnTo>
                    <a:pt x="7431" y="1"/>
                  </a:lnTo>
                  <a:lnTo>
                    <a:pt x="6507" y="3661"/>
                  </a:lnTo>
                  <a:lnTo>
                    <a:pt x="0" y="366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1"/>
            <p:cNvSpPr/>
            <p:nvPr/>
          </p:nvSpPr>
          <p:spPr>
            <a:xfrm>
              <a:off x="3925525" y="1231700"/>
              <a:ext cx="166400" cy="39775"/>
            </a:xfrm>
            <a:custGeom>
              <a:avLst/>
              <a:gdLst/>
              <a:ahLst/>
              <a:cxnLst/>
              <a:rect l="l" t="t" r="r" b="b"/>
              <a:pathLst>
                <a:path w="6656" h="1591" extrusionOk="0">
                  <a:moveTo>
                    <a:pt x="0" y="1"/>
                  </a:moveTo>
                  <a:lnTo>
                    <a:pt x="6655" y="1"/>
                  </a:lnTo>
                  <a:lnTo>
                    <a:pt x="6655" y="1590"/>
                  </a:lnTo>
                  <a:lnTo>
                    <a:pt x="0" y="159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1"/>
            <p:cNvSpPr/>
            <p:nvPr/>
          </p:nvSpPr>
          <p:spPr>
            <a:xfrm>
              <a:off x="4089125" y="1231700"/>
              <a:ext cx="4650" cy="39775"/>
            </a:xfrm>
            <a:custGeom>
              <a:avLst/>
              <a:gdLst/>
              <a:ahLst/>
              <a:cxnLst/>
              <a:rect l="l" t="t" r="r" b="b"/>
              <a:pathLst>
                <a:path w="186" h="1591" extrusionOk="0">
                  <a:moveTo>
                    <a:pt x="0" y="1590"/>
                  </a:moveTo>
                  <a:lnTo>
                    <a:pt x="0" y="1"/>
                  </a:lnTo>
                  <a:lnTo>
                    <a:pt x="185" y="1"/>
                  </a:lnTo>
                  <a:lnTo>
                    <a:pt x="185" y="159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1"/>
            <p:cNvSpPr/>
            <p:nvPr/>
          </p:nvSpPr>
          <p:spPr>
            <a:xfrm>
              <a:off x="3925525" y="1230775"/>
              <a:ext cx="168250" cy="4650"/>
            </a:xfrm>
            <a:custGeom>
              <a:avLst/>
              <a:gdLst/>
              <a:ahLst/>
              <a:cxnLst/>
              <a:rect l="l" t="t" r="r" b="b"/>
              <a:pathLst>
                <a:path w="6730" h="186" extrusionOk="0">
                  <a:moveTo>
                    <a:pt x="0" y="1"/>
                  </a:moveTo>
                  <a:lnTo>
                    <a:pt x="6729" y="1"/>
                  </a:lnTo>
                  <a:lnTo>
                    <a:pt x="6729" y="18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1"/>
            <p:cNvSpPr/>
            <p:nvPr/>
          </p:nvSpPr>
          <p:spPr>
            <a:xfrm>
              <a:off x="3417175" y="1190100"/>
              <a:ext cx="513925" cy="18525"/>
            </a:xfrm>
            <a:custGeom>
              <a:avLst/>
              <a:gdLst/>
              <a:ahLst/>
              <a:cxnLst/>
              <a:rect l="l" t="t" r="r" b="b"/>
              <a:pathLst>
                <a:path w="20557" h="741" extrusionOk="0">
                  <a:moveTo>
                    <a:pt x="1184" y="112"/>
                  </a:moveTo>
                  <a:lnTo>
                    <a:pt x="1184" y="223"/>
                  </a:lnTo>
                  <a:lnTo>
                    <a:pt x="185" y="223"/>
                  </a:lnTo>
                  <a:lnTo>
                    <a:pt x="185" y="112"/>
                  </a:lnTo>
                  <a:close/>
                  <a:moveTo>
                    <a:pt x="2367" y="112"/>
                  </a:moveTo>
                  <a:lnTo>
                    <a:pt x="2367" y="223"/>
                  </a:lnTo>
                  <a:lnTo>
                    <a:pt x="1331" y="223"/>
                  </a:lnTo>
                  <a:lnTo>
                    <a:pt x="1331" y="112"/>
                  </a:lnTo>
                  <a:close/>
                  <a:moveTo>
                    <a:pt x="3476" y="112"/>
                  </a:moveTo>
                  <a:lnTo>
                    <a:pt x="3476" y="223"/>
                  </a:lnTo>
                  <a:lnTo>
                    <a:pt x="2441" y="223"/>
                  </a:lnTo>
                  <a:lnTo>
                    <a:pt x="2441" y="112"/>
                  </a:lnTo>
                  <a:close/>
                  <a:moveTo>
                    <a:pt x="4511" y="112"/>
                  </a:moveTo>
                  <a:lnTo>
                    <a:pt x="4511" y="223"/>
                  </a:lnTo>
                  <a:lnTo>
                    <a:pt x="3587" y="223"/>
                  </a:lnTo>
                  <a:lnTo>
                    <a:pt x="3587" y="112"/>
                  </a:lnTo>
                  <a:close/>
                  <a:moveTo>
                    <a:pt x="5694" y="112"/>
                  </a:moveTo>
                  <a:lnTo>
                    <a:pt x="5694" y="223"/>
                  </a:lnTo>
                  <a:lnTo>
                    <a:pt x="4659" y="223"/>
                  </a:lnTo>
                  <a:lnTo>
                    <a:pt x="4659" y="112"/>
                  </a:lnTo>
                  <a:close/>
                  <a:moveTo>
                    <a:pt x="6766" y="112"/>
                  </a:moveTo>
                  <a:lnTo>
                    <a:pt x="6766" y="223"/>
                  </a:lnTo>
                  <a:lnTo>
                    <a:pt x="5768" y="223"/>
                  </a:lnTo>
                  <a:lnTo>
                    <a:pt x="5768" y="112"/>
                  </a:lnTo>
                  <a:close/>
                  <a:moveTo>
                    <a:pt x="7949" y="112"/>
                  </a:moveTo>
                  <a:lnTo>
                    <a:pt x="7949" y="223"/>
                  </a:lnTo>
                  <a:lnTo>
                    <a:pt x="6914" y="223"/>
                  </a:lnTo>
                  <a:lnTo>
                    <a:pt x="6914" y="112"/>
                  </a:lnTo>
                  <a:close/>
                  <a:moveTo>
                    <a:pt x="9058" y="112"/>
                  </a:moveTo>
                  <a:lnTo>
                    <a:pt x="9058" y="223"/>
                  </a:lnTo>
                  <a:lnTo>
                    <a:pt x="8023" y="223"/>
                  </a:lnTo>
                  <a:lnTo>
                    <a:pt x="8023" y="112"/>
                  </a:lnTo>
                  <a:close/>
                  <a:moveTo>
                    <a:pt x="10130" y="112"/>
                  </a:moveTo>
                  <a:lnTo>
                    <a:pt x="10130" y="223"/>
                  </a:lnTo>
                  <a:lnTo>
                    <a:pt x="9206" y="223"/>
                  </a:lnTo>
                  <a:lnTo>
                    <a:pt x="9206" y="112"/>
                  </a:lnTo>
                  <a:close/>
                  <a:moveTo>
                    <a:pt x="11277" y="112"/>
                  </a:moveTo>
                  <a:lnTo>
                    <a:pt x="11277" y="223"/>
                  </a:lnTo>
                  <a:lnTo>
                    <a:pt x="10241" y="223"/>
                  </a:lnTo>
                  <a:lnTo>
                    <a:pt x="10241" y="112"/>
                  </a:lnTo>
                  <a:close/>
                  <a:moveTo>
                    <a:pt x="12386" y="112"/>
                  </a:moveTo>
                  <a:lnTo>
                    <a:pt x="12386" y="223"/>
                  </a:lnTo>
                  <a:lnTo>
                    <a:pt x="11350" y="223"/>
                  </a:lnTo>
                  <a:lnTo>
                    <a:pt x="11350" y="112"/>
                  </a:lnTo>
                  <a:close/>
                  <a:moveTo>
                    <a:pt x="13532" y="112"/>
                  </a:moveTo>
                  <a:lnTo>
                    <a:pt x="13532" y="223"/>
                  </a:lnTo>
                  <a:lnTo>
                    <a:pt x="12534" y="223"/>
                  </a:lnTo>
                  <a:lnTo>
                    <a:pt x="12534" y="112"/>
                  </a:lnTo>
                  <a:close/>
                  <a:moveTo>
                    <a:pt x="14567" y="112"/>
                  </a:moveTo>
                  <a:lnTo>
                    <a:pt x="14567" y="223"/>
                  </a:lnTo>
                  <a:lnTo>
                    <a:pt x="13643" y="223"/>
                  </a:lnTo>
                  <a:lnTo>
                    <a:pt x="13643" y="112"/>
                  </a:lnTo>
                  <a:close/>
                  <a:moveTo>
                    <a:pt x="15713" y="112"/>
                  </a:moveTo>
                  <a:lnTo>
                    <a:pt x="15713" y="223"/>
                  </a:lnTo>
                  <a:lnTo>
                    <a:pt x="14678" y="223"/>
                  </a:lnTo>
                  <a:lnTo>
                    <a:pt x="14678" y="112"/>
                  </a:lnTo>
                  <a:close/>
                  <a:moveTo>
                    <a:pt x="16859" y="112"/>
                  </a:moveTo>
                  <a:lnTo>
                    <a:pt x="16859" y="223"/>
                  </a:lnTo>
                  <a:lnTo>
                    <a:pt x="15861" y="223"/>
                  </a:lnTo>
                  <a:lnTo>
                    <a:pt x="15861" y="112"/>
                  </a:lnTo>
                  <a:close/>
                  <a:moveTo>
                    <a:pt x="17968" y="112"/>
                  </a:moveTo>
                  <a:lnTo>
                    <a:pt x="17968" y="223"/>
                  </a:lnTo>
                  <a:lnTo>
                    <a:pt x="16970" y="223"/>
                  </a:lnTo>
                  <a:lnTo>
                    <a:pt x="16970" y="112"/>
                  </a:lnTo>
                  <a:close/>
                  <a:moveTo>
                    <a:pt x="19114" y="112"/>
                  </a:moveTo>
                  <a:lnTo>
                    <a:pt x="19114" y="223"/>
                  </a:lnTo>
                  <a:lnTo>
                    <a:pt x="18116" y="223"/>
                  </a:lnTo>
                  <a:lnTo>
                    <a:pt x="18116" y="112"/>
                  </a:lnTo>
                  <a:close/>
                  <a:moveTo>
                    <a:pt x="20186" y="112"/>
                  </a:moveTo>
                  <a:lnTo>
                    <a:pt x="20186" y="223"/>
                  </a:lnTo>
                  <a:lnTo>
                    <a:pt x="19262" y="223"/>
                  </a:lnTo>
                  <a:lnTo>
                    <a:pt x="19262" y="112"/>
                  </a:lnTo>
                  <a:close/>
                  <a:moveTo>
                    <a:pt x="1184" y="334"/>
                  </a:moveTo>
                  <a:lnTo>
                    <a:pt x="1184" y="481"/>
                  </a:lnTo>
                  <a:lnTo>
                    <a:pt x="185" y="481"/>
                  </a:lnTo>
                  <a:lnTo>
                    <a:pt x="185" y="334"/>
                  </a:lnTo>
                  <a:close/>
                  <a:moveTo>
                    <a:pt x="2367" y="334"/>
                  </a:moveTo>
                  <a:lnTo>
                    <a:pt x="2367" y="481"/>
                  </a:lnTo>
                  <a:lnTo>
                    <a:pt x="1331" y="481"/>
                  </a:lnTo>
                  <a:lnTo>
                    <a:pt x="1331" y="334"/>
                  </a:lnTo>
                  <a:close/>
                  <a:moveTo>
                    <a:pt x="3476" y="334"/>
                  </a:moveTo>
                  <a:lnTo>
                    <a:pt x="3476" y="481"/>
                  </a:lnTo>
                  <a:lnTo>
                    <a:pt x="2441" y="481"/>
                  </a:lnTo>
                  <a:lnTo>
                    <a:pt x="2441" y="334"/>
                  </a:lnTo>
                  <a:close/>
                  <a:moveTo>
                    <a:pt x="4511" y="334"/>
                  </a:moveTo>
                  <a:lnTo>
                    <a:pt x="4511" y="481"/>
                  </a:lnTo>
                  <a:lnTo>
                    <a:pt x="3587" y="481"/>
                  </a:lnTo>
                  <a:lnTo>
                    <a:pt x="3587" y="334"/>
                  </a:lnTo>
                  <a:close/>
                  <a:moveTo>
                    <a:pt x="5694" y="334"/>
                  </a:moveTo>
                  <a:lnTo>
                    <a:pt x="5694" y="481"/>
                  </a:lnTo>
                  <a:lnTo>
                    <a:pt x="4659" y="481"/>
                  </a:lnTo>
                  <a:lnTo>
                    <a:pt x="4659" y="334"/>
                  </a:lnTo>
                  <a:close/>
                  <a:moveTo>
                    <a:pt x="6766" y="334"/>
                  </a:moveTo>
                  <a:lnTo>
                    <a:pt x="6766" y="481"/>
                  </a:lnTo>
                  <a:lnTo>
                    <a:pt x="5768" y="481"/>
                  </a:lnTo>
                  <a:lnTo>
                    <a:pt x="5768" y="334"/>
                  </a:lnTo>
                  <a:close/>
                  <a:moveTo>
                    <a:pt x="7949" y="334"/>
                  </a:moveTo>
                  <a:lnTo>
                    <a:pt x="7949" y="481"/>
                  </a:lnTo>
                  <a:lnTo>
                    <a:pt x="6914" y="481"/>
                  </a:lnTo>
                  <a:lnTo>
                    <a:pt x="6914" y="334"/>
                  </a:lnTo>
                  <a:close/>
                  <a:moveTo>
                    <a:pt x="9058" y="334"/>
                  </a:moveTo>
                  <a:lnTo>
                    <a:pt x="9058" y="481"/>
                  </a:lnTo>
                  <a:lnTo>
                    <a:pt x="8023" y="481"/>
                  </a:lnTo>
                  <a:lnTo>
                    <a:pt x="8023" y="334"/>
                  </a:lnTo>
                  <a:close/>
                  <a:moveTo>
                    <a:pt x="10130" y="334"/>
                  </a:moveTo>
                  <a:lnTo>
                    <a:pt x="10130" y="481"/>
                  </a:lnTo>
                  <a:lnTo>
                    <a:pt x="9206" y="481"/>
                  </a:lnTo>
                  <a:lnTo>
                    <a:pt x="9206" y="334"/>
                  </a:lnTo>
                  <a:close/>
                  <a:moveTo>
                    <a:pt x="11277" y="334"/>
                  </a:moveTo>
                  <a:lnTo>
                    <a:pt x="11277" y="481"/>
                  </a:lnTo>
                  <a:lnTo>
                    <a:pt x="10241" y="481"/>
                  </a:lnTo>
                  <a:lnTo>
                    <a:pt x="10241" y="334"/>
                  </a:lnTo>
                  <a:close/>
                  <a:moveTo>
                    <a:pt x="12386" y="334"/>
                  </a:moveTo>
                  <a:lnTo>
                    <a:pt x="12386" y="481"/>
                  </a:lnTo>
                  <a:lnTo>
                    <a:pt x="11350" y="481"/>
                  </a:lnTo>
                  <a:lnTo>
                    <a:pt x="11350" y="334"/>
                  </a:lnTo>
                  <a:close/>
                  <a:moveTo>
                    <a:pt x="13532" y="334"/>
                  </a:moveTo>
                  <a:lnTo>
                    <a:pt x="13532" y="481"/>
                  </a:lnTo>
                  <a:lnTo>
                    <a:pt x="12534" y="481"/>
                  </a:lnTo>
                  <a:lnTo>
                    <a:pt x="12534" y="334"/>
                  </a:lnTo>
                  <a:close/>
                  <a:moveTo>
                    <a:pt x="14567" y="334"/>
                  </a:moveTo>
                  <a:lnTo>
                    <a:pt x="14567" y="481"/>
                  </a:lnTo>
                  <a:lnTo>
                    <a:pt x="13643" y="481"/>
                  </a:lnTo>
                  <a:lnTo>
                    <a:pt x="13643" y="334"/>
                  </a:lnTo>
                  <a:close/>
                  <a:moveTo>
                    <a:pt x="15713" y="334"/>
                  </a:moveTo>
                  <a:lnTo>
                    <a:pt x="15713" y="481"/>
                  </a:lnTo>
                  <a:lnTo>
                    <a:pt x="14678" y="481"/>
                  </a:lnTo>
                  <a:lnTo>
                    <a:pt x="14678" y="334"/>
                  </a:lnTo>
                  <a:close/>
                  <a:moveTo>
                    <a:pt x="16859" y="334"/>
                  </a:moveTo>
                  <a:lnTo>
                    <a:pt x="16859" y="481"/>
                  </a:lnTo>
                  <a:lnTo>
                    <a:pt x="15861" y="481"/>
                  </a:lnTo>
                  <a:lnTo>
                    <a:pt x="15861" y="334"/>
                  </a:lnTo>
                  <a:close/>
                  <a:moveTo>
                    <a:pt x="17968" y="334"/>
                  </a:moveTo>
                  <a:lnTo>
                    <a:pt x="17968" y="481"/>
                  </a:lnTo>
                  <a:lnTo>
                    <a:pt x="16970" y="481"/>
                  </a:lnTo>
                  <a:lnTo>
                    <a:pt x="16970" y="334"/>
                  </a:lnTo>
                  <a:close/>
                  <a:moveTo>
                    <a:pt x="19114" y="334"/>
                  </a:moveTo>
                  <a:lnTo>
                    <a:pt x="19114" y="481"/>
                  </a:lnTo>
                  <a:lnTo>
                    <a:pt x="18116" y="481"/>
                  </a:lnTo>
                  <a:lnTo>
                    <a:pt x="18116" y="334"/>
                  </a:lnTo>
                  <a:close/>
                  <a:moveTo>
                    <a:pt x="20186" y="334"/>
                  </a:moveTo>
                  <a:lnTo>
                    <a:pt x="20186" y="481"/>
                  </a:lnTo>
                  <a:lnTo>
                    <a:pt x="19262" y="481"/>
                  </a:lnTo>
                  <a:lnTo>
                    <a:pt x="19262" y="334"/>
                  </a:lnTo>
                  <a:close/>
                  <a:moveTo>
                    <a:pt x="1184" y="555"/>
                  </a:moveTo>
                  <a:lnTo>
                    <a:pt x="1184" y="666"/>
                  </a:lnTo>
                  <a:lnTo>
                    <a:pt x="185" y="666"/>
                  </a:lnTo>
                  <a:lnTo>
                    <a:pt x="185" y="555"/>
                  </a:lnTo>
                  <a:close/>
                  <a:moveTo>
                    <a:pt x="2367" y="555"/>
                  </a:moveTo>
                  <a:lnTo>
                    <a:pt x="2367" y="666"/>
                  </a:lnTo>
                  <a:lnTo>
                    <a:pt x="1331" y="666"/>
                  </a:lnTo>
                  <a:lnTo>
                    <a:pt x="1331" y="555"/>
                  </a:lnTo>
                  <a:close/>
                  <a:moveTo>
                    <a:pt x="3476" y="555"/>
                  </a:moveTo>
                  <a:lnTo>
                    <a:pt x="3476" y="666"/>
                  </a:lnTo>
                  <a:lnTo>
                    <a:pt x="2441" y="666"/>
                  </a:lnTo>
                  <a:lnTo>
                    <a:pt x="2441" y="555"/>
                  </a:lnTo>
                  <a:close/>
                  <a:moveTo>
                    <a:pt x="4511" y="555"/>
                  </a:moveTo>
                  <a:lnTo>
                    <a:pt x="4511" y="666"/>
                  </a:lnTo>
                  <a:lnTo>
                    <a:pt x="3587" y="666"/>
                  </a:lnTo>
                  <a:lnTo>
                    <a:pt x="3587" y="555"/>
                  </a:lnTo>
                  <a:close/>
                  <a:moveTo>
                    <a:pt x="5694" y="555"/>
                  </a:moveTo>
                  <a:lnTo>
                    <a:pt x="5694" y="666"/>
                  </a:lnTo>
                  <a:lnTo>
                    <a:pt x="4659" y="666"/>
                  </a:lnTo>
                  <a:lnTo>
                    <a:pt x="4659" y="555"/>
                  </a:lnTo>
                  <a:close/>
                  <a:moveTo>
                    <a:pt x="6766" y="555"/>
                  </a:moveTo>
                  <a:lnTo>
                    <a:pt x="6766" y="666"/>
                  </a:lnTo>
                  <a:lnTo>
                    <a:pt x="5768" y="666"/>
                  </a:lnTo>
                  <a:lnTo>
                    <a:pt x="5768" y="555"/>
                  </a:lnTo>
                  <a:close/>
                  <a:moveTo>
                    <a:pt x="7949" y="555"/>
                  </a:moveTo>
                  <a:lnTo>
                    <a:pt x="7949" y="666"/>
                  </a:lnTo>
                  <a:lnTo>
                    <a:pt x="6914" y="666"/>
                  </a:lnTo>
                  <a:lnTo>
                    <a:pt x="6914" y="555"/>
                  </a:lnTo>
                  <a:close/>
                  <a:moveTo>
                    <a:pt x="9058" y="555"/>
                  </a:moveTo>
                  <a:lnTo>
                    <a:pt x="9058" y="666"/>
                  </a:lnTo>
                  <a:lnTo>
                    <a:pt x="8023" y="666"/>
                  </a:lnTo>
                  <a:lnTo>
                    <a:pt x="8023" y="555"/>
                  </a:lnTo>
                  <a:close/>
                  <a:moveTo>
                    <a:pt x="10130" y="555"/>
                  </a:moveTo>
                  <a:lnTo>
                    <a:pt x="10130" y="666"/>
                  </a:lnTo>
                  <a:lnTo>
                    <a:pt x="9206" y="666"/>
                  </a:lnTo>
                  <a:lnTo>
                    <a:pt x="9206" y="555"/>
                  </a:lnTo>
                  <a:close/>
                  <a:moveTo>
                    <a:pt x="11277" y="555"/>
                  </a:moveTo>
                  <a:lnTo>
                    <a:pt x="11277" y="666"/>
                  </a:lnTo>
                  <a:lnTo>
                    <a:pt x="10241" y="666"/>
                  </a:lnTo>
                  <a:lnTo>
                    <a:pt x="10241" y="555"/>
                  </a:lnTo>
                  <a:close/>
                  <a:moveTo>
                    <a:pt x="12386" y="555"/>
                  </a:moveTo>
                  <a:lnTo>
                    <a:pt x="12386" y="666"/>
                  </a:lnTo>
                  <a:lnTo>
                    <a:pt x="11350" y="666"/>
                  </a:lnTo>
                  <a:lnTo>
                    <a:pt x="11350" y="555"/>
                  </a:lnTo>
                  <a:close/>
                  <a:moveTo>
                    <a:pt x="13532" y="555"/>
                  </a:moveTo>
                  <a:lnTo>
                    <a:pt x="13532" y="666"/>
                  </a:lnTo>
                  <a:lnTo>
                    <a:pt x="12534" y="666"/>
                  </a:lnTo>
                  <a:lnTo>
                    <a:pt x="12534" y="555"/>
                  </a:lnTo>
                  <a:close/>
                  <a:moveTo>
                    <a:pt x="14567" y="555"/>
                  </a:moveTo>
                  <a:lnTo>
                    <a:pt x="14567" y="666"/>
                  </a:lnTo>
                  <a:lnTo>
                    <a:pt x="13643" y="666"/>
                  </a:lnTo>
                  <a:lnTo>
                    <a:pt x="13643" y="555"/>
                  </a:lnTo>
                  <a:close/>
                  <a:moveTo>
                    <a:pt x="15713" y="555"/>
                  </a:moveTo>
                  <a:lnTo>
                    <a:pt x="15713" y="666"/>
                  </a:lnTo>
                  <a:lnTo>
                    <a:pt x="14678" y="666"/>
                  </a:lnTo>
                  <a:lnTo>
                    <a:pt x="14678" y="555"/>
                  </a:lnTo>
                  <a:close/>
                  <a:moveTo>
                    <a:pt x="16859" y="555"/>
                  </a:moveTo>
                  <a:lnTo>
                    <a:pt x="16859" y="666"/>
                  </a:lnTo>
                  <a:lnTo>
                    <a:pt x="15861" y="666"/>
                  </a:lnTo>
                  <a:lnTo>
                    <a:pt x="15861" y="555"/>
                  </a:lnTo>
                  <a:close/>
                  <a:moveTo>
                    <a:pt x="17968" y="555"/>
                  </a:moveTo>
                  <a:lnTo>
                    <a:pt x="17968" y="666"/>
                  </a:lnTo>
                  <a:lnTo>
                    <a:pt x="16970" y="666"/>
                  </a:lnTo>
                  <a:lnTo>
                    <a:pt x="16970" y="555"/>
                  </a:lnTo>
                  <a:close/>
                  <a:moveTo>
                    <a:pt x="19114" y="555"/>
                  </a:moveTo>
                  <a:lnTo>
                    <a:pt x="19114" y="666"/>
                  </a:lnTo>
                  <a:lnTo>
                    <a:pt x="18116" y="666"/>
                  </a:lnTo>
                  <a:lnTo>
                    <a:pt x="18116" y="555"/>
                  </a:lnTo>
                  <a:close/>
                  <a:moveTo>
                    <a:pt x="20186" y="555"/>
                  </a:moveTo>
                  <a:lnTo>
                    <a:pt x="20186" y="666"/>
                  </a:lnTo>
                  <a:lnTo>
                    <a:pt x="19262" y="666"/>
                  </a:lnTo>
                  <a:lnTo>
                    <a:pt x="19262" y="555"/>
                  </a:lnTo>
                  <a:close/>
                  <a:moveTo>
                    <a:pt x="0" y="1"/>
                  </a:moveTo>
                  <a:lnTo>
                    <a:pt x="0" y="740"/>
                  </a:lnTo>
                  <a:lnTo>
                    <a:pt x="20556" y="740"/>
                  </a:lnTo>
                  <a:lnTo>
                    <a:pt x="2055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1"/>
            <p:cNvSpPr/>
            <p:nvPr/>
          </p:nvSpPr>
          <p:spPr>
            <a:xfrm>
              <a:off x="2349650" y="1280675"/>
              <a:ext cx="315200" cy="4650"/>
            </a:xfrm>
            <a:custGeom>
              <a:avLst/>
              <a:gdLst/>
              <a:ahLst/>
              <a:cxnLst/>
              <a:rect l="l" t="t" r="r" b="b"/>
              <a:pathLst>
                <a:path w="12608" h="186" extrusionOk="0">
                  <a:moveTo>
                    <a:pt x="0" y="1"/>
                  </a:moveTo>
                  <a:lnTo>
                    <a:pt x="12607" y="1"/>
                  </a:lnTo>
                  <a:lnTo>
                    <a:pt x="12607" y="186"/>
                  </a:lnTo>
                  <a:lnTo>
                    <a:pt x="0" y="186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1"/>
            <p:cNvSpPr/>
            <p:nvPr/>
          </p:nvSpPr>
          <p:spPr>
            <a:xfrm>
              <a:off x="4158425" y="1229850"/>
              <a:ext cx="178425" cy="84125"/>
            </a:xfrm>
            <a:custGeom>
              <a:avLst/>
              <a:gdLst/>
              <a:ahLst/>
              <a:cxnLst/>
              <a:rect l="l" t="t" r="r" b="b"/>
              <a:pathLst>
                <a:path w="7137" h="3365" extrusionOk="0">
                  <a:moveTo>
                    <a:pt x="703" y="1"/>
                  </a:moveTo>
                  <a:lnTo>
                    <a:pt x="6471" y="1"/>
                  </a:lnTo>
                  <a:cubicBezTo>
                    <a:pt x="6841" y="1"/>
                    <a:pt x="7136" y="259"/>
                    <a:pt x="7136" y="629"/>
                  </a:cubicBezTo>
                  <a:lnTo>
                    <a:pt x="7136" y="3365"/>
                  </a:lnTo>
                  <a:lnTo>
                    <a:pt x="1" y="3365"/>
                  </a:lnTo>
                  <a:lnTo>
                    <a:pt x="1" y="629"/>
                  </a:lnTo>
                  <a:cubicBezTo>
                    <a:pt x="1" y="296"/>
                    <a:pt x="334" y="1"/>
                    <a:pt x="70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1"/>
            <p:cNvSpPr/>
            <p:nvPr/>
          </p:nvSpPr>
          <p:spPr>
            <a:xfrm>
              <a:off x="4158425" y="1229850"/>
              <a:ext cx="31450" cy="85050"/>
            </a:xfrm>
            <a:custGeom>
              <a:avLst/>
              <a:gdLst/>
              <a:ahLst/>
              <a:cxnLst/>
              <a:rect l="l" t="t" r="r" b="b"/>
              <a:pathLst>
                <a:path w="1258" h="3402" extrusionOk="0">
                  <a:moveTo>
                    <a:pt x="703" y="1"/>
                  </a:moveTo>
                  <a:lnTo>
                    <a:pt x="1258" y="1"/>
                  </a:lnTo>
                  <a:lnTo>
                    <a:pt x="1258" y="3402"/>
                  </a:lnTo>
                  <a:lnTo>
                    <a:pt x="38" y="3402"/>
                  </a:lnTo>
                  <a:lnTo>
                    <a:pt x="38" y="666"/>
                  </a:lnTo>
                  <a:cubicBezTo>
                    <a:pt x="1" y="296"/>
                    <a:pt x="334" y="1"/>
                    <a:pt x="70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1"/>
            <p:cNvSpPr/>
            <p:nvPr/>
          </p:nvSpPr>
          <p:spPr>
            <a:xfrm>
              <a:off x="4290600" y="1229850"/>
              <a:ext cx="46250" cy="15750"/>
            </a:xfrm>
            <a:custGeom>
              <a:avLst/>
              <a:gdLst/>
              <a:ahLst/>
              <a:cxnLst/>
              <a:rect l="l" t="t" r="r" b="b"/>
              <a:pathLst>
                <a:path w="1850" h="630" extrusionOk="0">
                  <a:moveTo>
                    <a:pt x="1" y="1"/>
                  </a:moveTo>
                  <a:lnTo>
                    <a:pt x="1184" y="1"/>
                  </a:lnTo>
                  <a:cubicBezTo>
                    <a:pt x="1554" y="1"/>
                    <a:pt x="1849" y="259"/>
                    <a:pt x="1849" y="629"/>
                  </a:cubicBezTo>
                  <a:lnTo>
                    <a:pt x="1849" y="629"/>
                  </a:lnTo>
                  <a:lnTo>
                    <a:pt x="334" y="629"/>
                  </a:lnTo>
                  <a:cubicBezTo>
                    <a:pt x="149" y="629"/>
                    <a:pt x="1" y="481"/>
                    <a:pt x="1" y="296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1"/>
            <p:cNvSpPr/>
            <p:nvPr/>
          </p:nvSpPr>
          <p:spPr>
            <a:xfrm>
              <a:off x="4158425" y="1264050"/>
              <a:ext cx="179350" cy="51775"/>
            </a:xfrm>
            <a:custGeom>
              <a:avLst/>
              <a:gdLst/>
              <a:ahLst/>
              <a:cxnLst/>
              <a:rect l="l" t="t" r="r" b="b"/>
              <a:pathLst>
                <a:path w="7174" h="2071" extrusionOk="0">
                  <a:moveTo>
                    <a:pt x="1591" y="111"/>
                  </a:moveTo>
                  <a:lnTo>
                    <a:pt x="1591" y="222"/>
                  </a:lnTo>
                  <a:lnTo>
                    <a:pt x="297" y="222"/>
                  </a:lnTo>
                  <a:lnTo>
                    <a:pt x="297" y="111"/>
                  </a:lnTo>
                  <a:close/>
                  <a:moveTo>
                    <a:pt x="1591" y="333"/>
                  </a:moveTo>
                  <a:lnTo>
                    <a:pt x="1591" y="481"/>
                  </a:lnTo>
                  <a:lnTo>
                    <a:pt x="297" y="481"/>
                  </a:lnTo>
                  <a:lnTo>
                    <a:pt x="297" y="333"/>
                  </a:lnTo>
                  <a:close/>
                  <a:moveTo>
                    <a:pt x="1591" y="555"/>
                  </a:moveTo>
                  <a:lnTo>
                    <a:pt x="1591" y="666"/>
                  </a:lnTo>
                  <a:lnTo>
                    <a:pt x="297" y="666"/>
                  </a:lnTo>
                  <a:lnTo>
                    <a:pt x="297" y="555"/>
                  </a:lnTo>
                  <a:close/>
                  <a:moveTo>
                    <a:pt x="1" y="0"/>
                  </a:moveTo>
                  <a:lnTo>
                    <a:pt x="1" y="111"/>
                  </a:lnTo>
                  <a:lnTo>
                    <a:pt x="149" y="111"/>
                  </a:lnTo>
                  <a:lnTo>
                    <a:pt x="149" y="222"/>
                  </a:lnTo>
                  <a:lnTo>
                    <a:pt x="1" y="222"/>
                  </a:lnTo>
                  <a:lnTo>
                    <a:pt x="1" y="333"/>
                  </a:lnTo>
                  <a:lnTo>
                    <a:pt x="149" y="333"/>
                  </a:lnTo>
                  <a:lnTo>
                    <a:pt x="149" y="481"/>
                  </a:lnTo>
                  <a:lnTo>
                    <a:pt x="1" y="481"/>
                  </a:lnTo>
                  <a:lnTo>
                    <a:pt x="1" y="555"/>
                  </a:lnTo>
                  <a:lnTo>
                    <a:pt x="149" y="555"/>
                  </a:lnTo>
                  <a:lnTo>
                    <a:pt x="149" y="666"/>
                  </a:lnTo>
                  <a:lnTo>
                    <a:pt x="1" y="666"/>
                  </a:lnTo>
                  <a:lnTo>
                    <a:pt x="1" y="740"/>
                  </a:lnTo>
                  <a:lnTo>
                    <a:pt x="1665" y="740"/>
                  </a:lnTo>
                  <a:lnTo>
                    <a:pt x="1739" y="666"/>
                  </a:lnTo>
                  <a:lnTo>
                    <a:pt x="1739" y="555"/>
                  </a:lnTo>
                  <a:lnTo>
                    <a:pt x="1739" y="481"/>
                  </a:lnTo>
                  <a:lnTo>
                    <a:pt x="1739" y="333"/>
                  </a:lnTo>
                  <a:lnTo>
                    <a:pt x="1739" y="222"/>
                  </a:lnTo>
                  <a:lnTo>
                    <a:pt x="1739" y="111"/>
                  </a:lnTo>
                  <a:lnTo>
                    <a:pt x="1739" y="0"/>
                  </a:lnTo>
                  <a:close/>
                  <a:moveTo>
                    <a:pt x="1443" y="1442"/>
                  </a:moveTo>
                  <a:lnTo>
                    <a:pt x="1443" y="1590"/>
                  </a:lnTo>
                  <a:lnTo>
                    <a:pt x="149" y="1590"/>
                  </a:lnTo>
                  <a:lnTo>
                    <a:pt x="149" y="1442"/>
                  </a:lnTo>
                  <a:close/>
                  <a:moveTo>
                    <a:pt x="2885" y="1442"/>
                  </a:moveTo>
                  <a:lnTo>
                    <a:pt x="2885" y="1590"/>
                  </a:lnTo>
                  <a:lnTo>
                    <a:pt x="1591" y="1590"/>
                  </a:lnTo>
                  <a:lnTo>
                    <a:pt x="1591" y="1442"/>
                  </a:lnTo>
                  <a:close/>
                  <a:moveTo>
                    <a:pt x="4253" y="1442"/>
                  </a:moveTo>
                  <a:lnTo>
                    <a:pt x="4253" y="1590"/>
                  </a:lnTo>
                  <a:lnTo>
                    <a:pt x="2959" y="1590"/>
                  </a:lnTo>
                  <a:lnTo>
                    <a:pt x="2959" y="1442"/>
                  </a:lnTo>
                  <a:close/>
                  <a:moveTo>
                    <a:pt x="5694" y="1442"/>
                  </a:moveTo>
                  <a:lnTo>
                    <a:pt x="5694" y="1590"/>
                  </a:lnTo>
                  <a:lnTo>
                    <a:pt x="4400" y="1590"/>
                  </a:lnTo>
                  <a:lnTo>
                    <a:pt x="4400" y="1442"/>
                  </a:lnTo>
                  <a:close/>
                  <a:moveTo>
                    <a:pt x="6988" y="1442"/>
                  </a:moveTo>
                  <a:lnTo>
                    <a:pt x="6988" y="1590"/>
                  </a:lnTo>
                  <a:lnTo>
                    <a:pt x="5842" y="1590"/>
                  </a:lnTo>
                  <a:lnTo>
                    <a:pt x="5842" y="1442"/>
                  </a:lnTo>
                  <a:close/>
                  <a:moveTo>
                    <a:pt x="1443" y="1664"/>
                  </a:moveTo>
                  <a:lnTo>
                    <a:pt x="1443" y="1812"/>
                  </a:lnTo>
                  <a:lnTo>
                    <a:pt x="149" y="1812"/>
                  </a:lnTo>
                  <a:lnTo>
                    <a:pt x="149" y="1664"/>
                  </a:lnTo>
                  <a:close/>
                  <a:moveTo>
                    <a:pt x="2885" y="1664"/>
                  </a:moveTo>
                  <a:lnTo>
                    <a:pt x="2885" y="1812"/>
                  </a:lnTo>
                  <a:lnTo>
                    <a:pt x="1591" y="1812"/>
                  </a:lnTo>
                  <a:lnTo>
                    <a:pt x="1591" y="1664"/>
                  </a:lnTo>
                  <a:close/>
                  <a:moveTo>
                    <a:pt x="4253" y="1664"/>
                  </a:moveTo>
                  <a:lnTo>
                    <a:pt x="4253" y="1812"/>
                  </a:lnTo>
                  <a:lnTo>
                    <a:pt x="2959" y="1812"/>
                  </a:lnTo>
                  <a:lnTo>
                    <a:pt x="2959" y="1664"/>
                  </a:lnTo>
                  <a:close/>
                  <a:moveTo>
                    <a:pt x="5694" y="1664"/>
                  </a:moveTo>
                  <a:lnTo>
                    <a:pt x="5694" y="1812"/>
                  </a:lnTo>
                  <a:lnTo>
                    <a:pt x="4400" y="1812"/>
                  </a:lnTo>
                  <a:lnTo>
                    <a:pt x="4400" y="1664"/>
                  </a:lnTo>
                  <a:close/>
                  <a:moveTo>
                    <a:pt x="6988" y="1664"/>
                  </a:moveTo>
                  <a:lnTo>
                    <a:pt x="6988" y="1812"/>
                  </a:lnTo>
                  <a:lnTo>
                    <a:pt x="5842" y="1812"/>
                  </a:lnTo>
                  <a:lnTo>
                    <a:pt x="5842" y="1664"/>
                  </a:lnTo>
                  <a:close/>
                  <a:moveTo>
                    <a:pt x="1443" y="1886"/>
                  </a:moveTo>
                  <a:lnTo>
                    <a:pt x="1443" y="1997"/>
                  </a:lnTo>
                  <a:lnTo>
                    <a:pt x="149" y="1997"/>
                  </a:lnTo>
                  <a:lnTo>
                    <a:pt x="149" y="1886"/>
                  </a:lnTo>
                  <a:close/>
                  <a:moveTo>
                    <a:pt x="2885" y="1886"/>
                  </a:moveTo>
                  <a:lnTo>
                    <a:pt x="2885" y="1997"/>
                  </a:lnTo>
                  <a:lnTo>
                    <a:pt x="1591" y="1997"/>
                  </a:lnTo>
                  <a:lnTo>
                    <a:pt x="1591" y="1886"/>
                  </a:lnTo>
                  <a:close/>
                  <a:moveTo>
                    <a:pt x="4253" y="1886"/>
                  </a:moveTo>
                  <a:lnTo>
                    <a:pt x="4253" y="1997"/>
                  </a:lnTo>
                  <a:lnTo>
                    <a:pt x="2959" y="1997"/>
                  </a:lnTo>
                  <a:lnTo>
                    <a:pt x="2959" y="1886"/>
                  </a:lnTo>
                  <a:close/>
                  <a:moveTo>
                    <a:pt x="5694" y="1886"/>
                  </a:moveTo>
                  <a:lnTo>
                    <a:pt x="5694" y="1997"/>
                  </a:lnTo>
                  <a:lnTo>
                    <a:pt x="4400" y="1997"/>
                  </a:lnTo>
                  <a:lnTo>
                    <a:pt x="4400" y="1886"/>
                  </a:lnTo>
                  <a:close/>
                  <a:moveTo>
                    <a:pt x="6988" y="1886"/>
                  </a:moveTo>
                  <a:lnTo>
                    <a:pt x="6988" y="1997"/>
                  </a:lnTo>
                  <a:lnTo>
                    <a:pt x="5842" y="1997"/>
                  </a:lnTo>
                  <a:lnTo>
                    <a:pt x="5842" y="1886"/>
                  </a:lnTo>
                  <a:close/>
                  <a:moveTo>
                    <a:pt x="1" y="1331"/>
                  </a:moveTo>
                  <a:lnTo>
                    <a:pt x="1" y="2071"/>
                  </a:lnTo>
                  <a:lnTo>
                    <a:pt x="7136" y="2071"/>
                  </a:lnTo>
                  <a:lnTo>
                    <a:pt x="7173" y="1997"/>
                  </a:lnTo>
                  <a:lnTo>
                    <a:pt x="7173" y="1886"/>
                  </a:lnTo>
                  <a:lnTo>
                    <a:pt x="7173" y="1812"/>
                  </a:lnTo>
                  <a:lnTo>
                    <a:pt x="7173" y="1664"/>
                  </a:lnTo>
                  <a:lnTo>
                    <a:pt x="7173" y="1590"/>
                  </a:lnTo>
                  <a:lnTo>
                    <a:pt x="7173" y="1442"/>
                  </a:lnTo>
                  <a:lnTo>
                    <a:pt x="7173" y="133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1"/>
            <p:cNvSpPr/>
            <p:nvPr/>
          </p:nvSpPr>
          <p:spPr>
            <a:xfrm>
              <a:off x="4091900" y="1291775"/>
              <a:ext cx="11100" cy="12050"/>
            </a:xfrm>
            <a:custGeom>
              <a:avLst/>
              <a:gdLst/>
              <a:ahLst/>
              <a:cxnLst/>
              <a:rect l="l" t="t" r="r" b="b"/>
              <a:pathLst>
                <a:path w="444" h="482" extrusionOk="0">
                  <a:moveTo>
                    <a:pt x="222" y="1"/>
                  </a:moveTo>
                  <a:cubicBezTo>
                    <a:pt x="370" y="1"/>
                    <a:pt x="444" y="112"/>
                    <a:pt x="444" y="222"/>
                  </a:cubicBezTo>
                  <a:cubicBezTo>
                    <a:pt x="444" y="370"/>
                    <a:pt x="370" y="481"/>
                    <a:pt x="222" y="481"/>
                  </a:cubicBezTo>
                  <a:cubicBezTo>
                    <a:pt x="74" y="481"/>
                    <a:pt x="0" y="370"/>
                    <a:pt x="0" y="222"/>
                  </a:cubicBezTo>
                  <a:cubicBezTo>
                    <a:pt x="0" y="112"/>
                    <a:pt x="148" y="1"/>
                    <a:pt x="22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1"/>
            <p:cNvSpPr/>
            <p:nvPr/>
          </p:nvSpPr>
          <p:spPr>
            <a:xfrm>
              <a:off x="4114075" y="1291775"/>
              <a:ext cx="11125" cy="12050"/>
            </a:xfrm>
            <a:custGeom>
              <a:avLst/>
              <a:gdLst/>
              <a:ahLst/>
              <a:cxnLst/>
              <a:rect l="l" t="t" r="r" b="b"/>
              <a:pathLst>
                <a:path w="445" h="482" extrusionOk="0">
                  <a:moveTo>
                    <a:pt x="222" y="1"/>
                  </a:moveTo>
                  <a:cubicBezTo>
                    <a:pt x="370" y="1"/>
                    <a:pt x="444" y="112"/>
                    <a:pt x="444" y="222"/>
                  </a:cubicBezTo>
                  <a:cubicBezTo>
                    <a:pt x="444" y="370"/>
                    <a:pt x="370" y="481"/>
                    <a:pt x="222" y="481"/>
                  </a:cubicBezTo>
                  <a:cubicBezTo>
                    <a:pt x="74" y="481"/>
                    <a:pt x="0" y="370"/>
                    <a:pt x="0" y="222"/>
                  </a:cubicBezTo>
                  <a:cubicBezTo>
                    <a:pt x="0" y="112"/>
                    <a:pt x="74" y="1"/>
                    <a:pt x="22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1"/>
            <p:cNvSpPr/>
            <p:nvPr/>
          </p:nvSpPr>
          <p:spPr>
            <a:xfrm>
              <a:off x="4038275" y="1291775"/>
              <a:ext cx="12050" cy="12050"/>
            </a:xfrm>
            <a:custGeom>
              <a:avLst/>
              <a:gdLst/>
              <a:ahLst/>
              <a:cxnLst/>
              <a:rect l="l" t="t" r="r" b="b"/>
              <a:pathLst>
                <a:path w="482" h="482" extrusionOk="0">
                  <a:moveTo>
                    <a:pt x="260" y="1"/>
                  </a:moveTo>
                  <a:cubicBezTo>
                    <a:pt x="370" y="1"/>
                    <a:pt x="481" y="112"/>
                    <a:pt x="481" y="222"/>
                  </a:cubicBezTo>
                  <a:cubicBezTo>
                    <a:pt x="481" y="370"/>
                    <a:pt x="370" y="481"/>
                    <a:pt x="260" y="481"/>
                  </a:cubicBezTo>
                  <a:cubicBezTo>
                    <a:pt x="112" y="481"/>
                    <a:pt x="1" y="370"/>
                    <a:pt x="1" y="222"/>
                  </a:cubicBezTo>
                  <a:cubicBezTo>
                    <a:pt x="1" y="112"/>
                    <a:pt x="112" y="1"/>
                    <a:pt x="2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1"/>
            <p:cNvSpPr/>
            <p:nvPr/>
          </p:nvSpPr>
          <p:spPr>
            <a:xfrm>
              <a:off x="3984675" y="1291775"/>
              <a:ext cx="11125" cy="12050"/>
            </a:xfrm>
            <a:custGeom>
              <a:avLst/>
              <a:gdLst/>
              <a:ahLst/>
              <a:cxnLst/>
              <a:rect l="l" t="t" r="r" b="b"/>
              <a:pathLst>
                <a:path w="445" h="482" extrusionOk="0">
                  <a:moveTo>
                    <a:pt x="222" y="1"/>
                  </a:moveTo>
                  <a:cubicBezTo>
                    <a:pt x="370" y="1"/>
                    <a:pt x="444" y="112"/>
                    <a:pt x="444" y="222"/>
                  </a:cubicBezTo>
                  <a:cubicBezTo>
                    <a:pt x="444" y="370"/>
                    <a:pt x="370" y="481"/>
                    <a:pt x="222" y="481"/>
                  </a:cubicBezTo>
                  <a:cubicBezTo>
                    <a:pt x="74" y="481"/>
                    <a:pt x="0" y="370"/>
                    <a:pt x="0" y="222"/>
                  </a:cubicBezTo>
                  <a:cubicBezTo>
                    <a:pt x="0" y="112"/>
                    <a:pt x="111" y="1"/>
                    <a:pt x="22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1"/>
            <p:cNvSpPr/>
            <p:nvPr/>
          </p:nvSpPr>
          <p:spPr>
            <a:xfrm>
              <a:off x="4059550" y="1291775"/>
              <a:ext cx="11100" cy="12050"/>
            </a:xfrm>
            <a:custGeom>
              <a:avLst/>
              <a:gdLst/>
              <a:ahLst/>
              <a:cxnLst/>
              <a:rect l="l" t="t" r="r" b="b"/>
              <a:pathLst>
                <a:path w="444" h="482" extrusionOk="0">
                  <a:moveTo>
                    <a:pt x="222" y="1"/>
                  </a:moveTo>
                  <a:cubicBezTo>
                    <a:pt x="370" y="1"/>
                    <a:pt x="444" y="112"/>
                    <a:pt x="444" y="222"/>
                  </a:cubicBezTo>
                  <a:cubicBezTo>
                    <a:pt x="444" y="370"/>
                    <a:pt x="370" y="481"/>
                    <a:pt x="222" y="481"/>
                  </a:cubicBezTo>
                  <a:cubicBezTo>
                    <a:pt x="74" y="481"/>
                    <a:pt x="0" y="370"/>
                    <a:pt x="0" y="222"/>
                  </a:cubicBezTo>
                  <a:cubicBezTo>
                    <a:pt x="0" y="112"/>
                    <a:pt x="148" y="1"/>
                    <a:pt x="22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1"/>
            <p:cNvSpPr/>
            <p:nvPr/>
          </p:nvSpPr>
          <p:spPr>
            <a:xfrm>
              <a:off x="4005925" y="1291775"/>
              <a:ext cx="12050" cy="12050"/>
            </a:xfrm>
            <a:custGeom>
              <a:avLst/>
              <a:gdLst/>
              <a:ahLst/>
              <a:cxnLst/>
              <a:rect l="l" t="t" r="r" b="b"/>
              <a:pathLst>
                <a:path w="482" h="482" extrusionOk="0">
                  <a:moveTo>
                    <a:pt x="260" y="1"/>
                  </a:moveTo>
                  <a:cubicBezTo>
                    <a:pt x="371" y="1"/>
                    <a:pt x="481" y="112"/>
                    <a:pt x="481" y="222"/>
                  </a:cubicBezTo>
                  <a:cubicBezTo>
                    <a:pt x="481" y="370"/>
                    <a:pt x="371" y="481"/>
                    <a:pt x="260" y="481"/>
                  </a:cubicBezTo>
                  <a:cubicBezTo>
                    <a:pt x="112" y="481"/>
                    <a:pt x="1" y="370"/>
                    <a:pt x="1" y="222"/>
                  </a:cubicBezTo>
                  <a:cubicBezTo>
                    <a:pt x="1" y="112"/>
                    <a:pt x="112" y="1"/>
                    <a:pt x="2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1"/>
            <p:cNvSpPr/>
            <p:nvPr/>
          </p:nvSpPr>
          <p:spPr>
            <a:xfrm>
              <a:off x="3871000" y="1291775"/>
              <a:ext cx="10175" cy="12050"/>
            </a:xfrm>
            <a:custGeom>
              <a:avLst/>
              <a:gdLst/>
              <a:ahLst/>
              <a:cxnLst/>
              <a:rect l="l" t="t" r="r" b="b"/>
              <a:pathLst>
                <a:path w="407" h="482" extrusionOk="0">
                  <a:moveTo>
                    <a:pt x="185" y="1"/>
                  </a:moveTo>
                  <a:cubicBezTo>
                    <a:pt x="333" y="1"/>
                    <a:pt x="407" y="112"/>
                    <a:pt x="407" y="222"/>
                  </a:cubicBezTo>
                  <a:cubicBezTo>
                    <a:pt x="407" y="370"/>
                    <a:pt x="333" y="481"/>
                    <a:pt x="185" y="481"/>
                  </a:cubicBezTo>
                  <a:cubicBezTo>
                    <a:pt x="37" y="481"/>
                    <a:pt x="0" y="370"/>
                    <a:pt x="0" y="222"/>
                  </a:cubicBezTo>
                  <a:cubicBezTo>
                    <a:pt x="0" y="112"/>
                    <a:pt x="111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1"/>
            <p:cNvSpPr/>
            <p:nvPr/>
          </p:nvSpPr>
          <p:spPr>
            <a:xfrm>
              <a:off x="3892250" y="1291775"/>
              <a:ext cx="11125" cy="12050"/>
            </a:xfrm>
            <a:custGeom>
              <a:avLst/>
              <a:gdLst/>
              <a:ahLst/>
              <a:cxnLst/>
              <a:rect l="l" t="t" r="r" b="b"/>
              <a:pathLst>
                <a:path w="445" h="482" extrusionOk="0">
                  <a:moveTo>
                    <a:pt x="222" y="1"/>
                  </a:moveTo>
                  <a:cubicBezTo>
                    <a:pt x="370" y="1"/>
                    <a:pt x="444" y="112"/>
                    <a:pt x="444" y="222"/>
                  </a:cubicBezTo>
                  <a:cubicBezTo>
                    <a:pt x="444" y="370"/>
                    <a:pt x="370" y="481"/>
                    <a:pt x="222" y="481"/>
                  </a:cubicBezTo>
                  <a:cubicBezTo>
                    <a:pt x="74" y="481"/>
                    <a:pt x="0" y="370"/>
                    <a:pt x="0" y="222"/>
                  </a:cubicBezTo>
                  <a:cubicBezTo>
                    <a:pt x="0" y="112"/>
                    <a:pt x="74" y="1"/>
                    <a:pt x="22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1"/>
            <p:cNvSpPr/>
            <p:nvPr/>
          </p:nvSpPr>
          <p:spPr>
            <a:xfrm>
              <a:off x="3816450" y="1291775"/>
              <a:ext cx="12050" cy="12050"/>
            </a:xfrm>
            <a:custGeom>
              <a:avLst/>
              <a:gdLst/>
              <a:ahLst/>
              <a:cxnLst/>
              <a:rect l="l" t="t" r="r" b="b"/>
              <a:pathLst>
                <a:path w="482" h="482" extrusionOk="0">
                  <a:moveTo>
                    <a:pt x="260" y="1"/>
                  </a:moveTo>
                  <a:cubicBezTo>
                    <a:pt x="371" y="1"/>
                    <a:pt x="481" y="112"/>
                    <a:pt x="481" y="222"/>
                  </a:cubicBezTo>
                  <a:cubicBezTo>
                    <a:pt x="481" y="370"/>
                    <a:pt x="371" y="481"/>
                    <a:pt x="260" y="481"/>
                  </a:cubicBezTo>
                  <a:cubicBezTo>
                    <a:pt x="112" y="481"/>
                    <a:pt x="1" y="370"/>
                    <a:pt x="1" y="222"/>
                  </a:cubicBezTo>
                  <a:cubicBezTo>
                    <a:pt x="1" y="112"/>
                    <a:pt x="112" y="1"/>
                    <a:pt x="2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1"/>
            <p:cNvSpPr/>
            <p:nvPr/>
          </p:nvSpPr>
          <p:spPr>
            <a:xfrm>
              <a:off x="3763775" y="1291775"/>
              <a:ext cx="11125" cy="12050"/>
            </a:xfrm>
            <a:custGeom>
              <a:avLst/>
              <a:gdLst/>
              <a:ahLst/>
              <a:cxnLst/>
              <a:rect l="l" t="t" r="r" b="b"/>
              <a:pathLst>
                <a:path w="445" h="482" extrusionOk="0">
                  <a:moveTo>
                    <a:pt x="222" y="1"/>
                  </a:moveTo>
                  <a:cubicBezTo>
                    <a:pt x="370" y="1"/>
                    <a:pt x="444" y="112"/>
                    <a:pt x="444" y="222"/>
                  </a:cubicBezTo>
                  <a:cubicBezTo>
                    <a:pt x="444" y="370"/>
                    <a:pt x="370" y="481"/>
                    <a:pt x="222" y="481"/>
                  </a:cubicBezTo>
                  <a:cubicBezTo>
                    <a:pt x="74" y="481"/>
                    <a:pt x="0" y="370"/>
                    <a:pt x="0" y="222"/>
                  </a:cubicBezTo>
                  <a:cubicBezTo>
                    <a:pt x="0" y="112"/>
                    <a:pt x="74" y="1"/>
                    <a:pt x="22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1"/>
            <p:cNvSpPr/>
            <p:nvPr/>
          </p:nvSpPr>
          <p:spPr>
            <a:xfrm>
              <a:off x="3837725" y="1291775"/>
              <a:ext cx="11100" cy="12050"/>
            </a:xfrm>
            <a:custGeom>
              <a:avLst/>
              <a:gdLst/>
              <a:ahLst/>
              <a:cxnLst/>
              <a:rect l="l" t="t" r="r" b="b"/>
              <a:pathLst>
                <a:path w="444" h="482" extrusionOk="0">
                  <a:moveTo>
                    <a:pt x="222" y="1"/>
                  </a:moveTo>
                  <a:cubicBezTo>
                    <a:pt x="370" y="1"/>
                    <a:pt x="444" y="112"/>
                    <a:pt x="444" y="222"/>
                  </a:cubicBezTo>
                  <a:cubicBezTo>
                    <a:pt x="444" y="370"/>
                    <a:pt x="370" y="481"/>
                    <a:pt x="222" y="481"/>
                  </a:cubicBezTo>
                  <a:cubicBezTo>
                    <a:pt x="74" y="481"/>
                    <a:pt x="0" y="370"/>
                    <a:pt x="0" y="222"/>
                  </a:cubicBezTo>
                  <a:cubicBezTo>
                    <a:pt x="37" y="112"/>
                    <a:pt x="148" y="1"/>
                    <a:pt x="22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1"/>
            <p:cNvSpPr/>
            <p:nvPr/>
          </p:nvSpPr>
          <p:spPr>
            <a:xfrm>
              <a:off x="3784100" y="1291775"/>
              <a:ext cx="12050" cy="12050"/>
            </a:xfrm>
            <a:custGeom>
              <a:avLst/>
              <a:gdLst/>
              <a:ahLst/>
              <a:cxnLst/>
              <a:rect l="l" t="t" r="r" b="b"/>
              <a:pathLst>
                <a:path w="482" h="482" extrusionOk="0">
                  <a:moveTo>
                    <a:pt x="260" y="1"/>
                  </a:moveTo>
                  <a:cubicBezTo>
                    <a:pt x="371" y="1"/>
                    <a:pt x="481" y="112"/>
                    <a:pt x="481" y="222"/>
                  </a:cubicBezTo>
                  <a:cubicBezTo>
                    <a:pt x="481" y="370"/>
                    <a:pt x="371" y="481"/>
                    <a:pt x="260" y="481"/>
                  </a:cubicBezTo>
                  <a:cubicBezTo>
                    <a:pt x="112" y="481"/>
                    <a:pt x="1" y="370"/>
                    <a:pt x="1" y="222"/>
                  </a:cubicBezTo>
                  <a:cubicBezTo>
                    <a:pt x="1" y="112"/>
                    <a:pt x="112" y="1"/>
                    <a:pt x="2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1"/>
            <p:cNvSpPr/>
            <p:nvPr/>
          </p:nvSpPr>
          <p:spPr>
            <a:xfrm>
              <a:off x="3783175" y="1320425"/>
              <a:ext cx="102625" cy="54550"/>
            </a:xfrm>
            <a:custGeom>
              <a:avLst/>
              <a:gdLst/>
              <a:ahLst/>
              <a:cxnLst/>
              <a:rect l="l" t="t" r="r" b="b"/>
              <a:pathLst>
                <a:path w="4105" h="2182" extrusionOk="0">
                  <a:moveTo>
                    <a:pt x="481" y="1"/>
                  </a:moveTo>
                  <a:lnTo>
                    <a:pt x="3661" y="1"/>
                  </a:lnTo>
                  <a:cubicBezTo>
                    <a:pt x="3883" y="1"/>
                    <a:pt x="4105" y="186"/>
                    <a:pt x="4105" y="481"/>
                  </a:cubicBezTo>
                  <a:lnTo>
                    <a:pt x="4105" y="1738"/>
                  </a:lnTo>
                  <a:cubicBezTo>
                    <a:pt x="4105" y="1960"/>
                    <a:pt x="3920" y="2182"/>
                    <a:pt x="3661" y="2182"/>
                  </a:cubicBezTo>
                  <a:lnTo>
                    <a:pt x="481" y="2182"/>
                  </a:lnTo>
                  <a:cubicBezTo>
                    <a:pt x="223" y="2182"/>
                    <a:pt x="1" y="1997"/>
                    <a:pt x="1" y="1738"/>
                  </a:cubicBezTo>
                  <a:lnTo>
                    <a:pt x="1" y="481"/>
                  </a:lnTo>
                  <a:cubicBezTo>
                    <a:pt x="1" y="186"/>
                    <a:pt x="186" y="1"/>
                    <a:pt x="48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1"/>
            <p:cNvSpPr/>
            <p:nvPr/>
          </p:nvSpPr>
          <p:spPr>
            <a:xfrm>
              <a:off x="3843250" y="1320425"/>
              <a:ext cx="42550" cy="54550"/>
            </a:xfrm>
            <a:custGeom>
              <a:avLst/>
              <a:gdLst/>
              <a:ahLst/>
              <a:cxnLst/>
              <a:rect l="l" t="t" r="r" b="b"/>
              <a:pathLst>
                <a:path w="1702" h="2182" extrusionOk="0">
                  <a:moveTo>
                    <a:pt x="1" y="1"/>
                  </a:moveTo>
                  <a:lnTo>
                    <a:pt x="1258" y="1"/>
                  </a:lnTo>
                  <a:cubicBezTo>
                    <a:pt x="1480" y="1"/>
                    <a:pt x="1702" y="186"/>
                    <a:pt x="1702" y="481"/>
                  </a:cubicBezTo>
                  <a:lnTo>
                    <a:pt x="1702" y="1738"/>
                  </a:lnTo>
                  <a:cubicBezTo>
                    <a:pt x="1702" y="1960"/>
                    <a:pt x="1517" y="2182"/>
                    <a:pt x="1258" y="2182"/>
                  </a:cubicBezTo>
                  <a:lnTo>
                    <a:pt x="1" y="2182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1"/>
            <p:cNvSpPr/>
            <p:nvPr/>
          </p:nvSpPr>
          <p:spPr>
            <a:xfrm>
              <a:off x="2742450" y="1281600"/>
              <a:ext cx="1143350" cy="93375"/>
            </a:xfrm>
            <a:custGeom>
              <a:avLst/>
              <a:gdLst/>
              <a:ahLst/>
              <a:cxnLst/>
              <a:rect l="l" t="t" r="r" b="b"/>
              <a:pathLst>
                <a:path w="45734" h="3735" extrusionOk="0">
                  <a:moveTo>
                    <a:pt x="1184" y="75"/>
                  </a:moveTo>
                  <a:lnTo>
                    <a:pt x="1184" y="223"/>
                  </a:lnTo>
                  <a:lnTo>
                    <a:pt x="186" y="223"/>
                  </a:lnTo>
                  <a:lnTo>
                    <a:pt x="186" y="75"/>
                  </a:lnTo>
                  <a:close/>
                  <a:moveTo>
                    <a:pt x="2330" y="75"/>
                  </a:moveTo>
                  <a:lnTo>
                    <a:pt x="2330" y="223"/>
                  </a:lnTo>
                  <a:lnTo>
                    <a:pt x="1332" y="223"/>
                  </a:lnTo>
                  <a:lnTo>
                    <a:pt x="1332" y="75"/>
                  </a:lnTo>
                  <a:close/>
                  <a:moveTo>
                    <a:pt x="3365" y="75"/>
                  </a:moveTo>
                  <a:lnTo>
                    <a:pt x="3365" y="223"/>
                  </a:lnTo>
                  <a:lnTo>
                    <a:pt x="2441" y="223"/>
                  </a:lnTo>
                  <a:lnTo>
                    <a:pt x="2441" y="75"/>
                  </a:lnTo>
                  <a:close/>
                  <a:moveTo>
                    <a:pt x="4511" y="75"/>
                  </a:moveTo>
                  <a:lnTo>
                    <a:pt x="4511" y="223"/>
                  </a:lnTo>
                  <a:lnTo>
                    <a:pt x="3513" y="223"/>
                  </a:lnTo>
                  <a:lnTo>
                    <a:pt x="3513" y="75"/>
                  </a:lnTo>
                  <a:close/>
                  <a:moveTo>
                    <a:pt x="5694" y="75"/>
                  </a:moveTo>
                  <a:lnTo>
                    <a:pt x="5694" y="223"/>
                  </a:lnTo>
                  <a:lnTo>
                    <a:pt x="4659" y="223"/>
                  </a:lnTo>
                  <a:lnTo>
                    <a:pt x="4659" y="75"/>
                  </a:lnTo>
                  <a:close/>
                  <a:moveTo>
                    <a:pt x="6803" y="75"/>
                  </a:moveTo>
                  <a:lnTo>
                    <a:pt x="6803" y="223"/>
                  </a:lnTo>
                  <a:lnTo>
                    <a:pt x="5768" y="223"/>
                  </a:lnTo>
                  <a:lnTo>
                    <a:pt x="5768" y="75"/>
                  </a:lnTo>
                  <a:close/>
                  <a:moveTo>
                    <a:pt x="7839" y="75"/>
                  </a:moveTo>
                  <a:lnTo>
                    <a:pt x="7839" y="223"/>
                  </a:lnTo>
                  <a:lnTo>
                    <a:pt x="6914" y="223"/>
                  </a:lnTo>
                  <a:lnTo>
                    <a:pt x="6914" y="75"/>
                  </a:lnTo>
                  <a:close/>
                  <a:moveTo>
                    <a:pt x="8985" y="75"/>
                  </a:moveTo>
                  <a:lnTo>
                    <a:pt x="8985" y="223"/>
                  </a:lnTo>
                  <a:lnTo>
                    <a:pt x="7987" y="223"/>
                  </a:lnTo>
                  <a:lnTo>
                    <a:pt x="7987" y="75"/>
                  </a:lnTo>
                  <a:close/>
                  <a:moveTo>
                    <a:pt x="10094" y="75"/>
                  </a:moveTo>
                  <a:lnTo>
                    <a:pt x="10094" y="223"/>
                  </a:lnTo>
                  <a:lnTo>
                    <a:pt x="9096" y="223"/>
                  </a:lnTo>
                  <a:lnTo>
                    <a:pt x="9096" y="75"/>
                  </a:lnTo>
                  <a:close/>
                  <a:moveTo>
                    <a:pt x="11277" y="75"/>
                  </a:moveTo>
                  <a:lnTo>
                    <a:pt x="11277" y="223"/>
                  </a:lnTo>
                  <a:lnTo>
                    <a:pt x="10242" y="223"/>
                  </a:lnTo>
                  <a:lnTo>
                    <a:pt x="10242" y="75"/>
                  </a:lnTo>
                  <a:close/>
                  <a:moveTo>
                    <a:pt x="12423" y="75"/>
                  </a:moveTo>
                  <a:lnTo>
                    <a:pt x="12423" y="223"/>
                  </a:lnTo>
                  <a:lnTo>
                    <a:pt x="11425" y="223"/>
                  </a:lnTo>
                  <a:lnTo>
                    <a:pt x="11425" y="75"/>
                  </a:lnTo>
                  <a:close/>
                  <a:moveTo>
                    <a:pt x="13458" y="75"/>
                  </a:moveTo>
                  <a:lnTo>
                    <a:pt x="13458" y="223"/>
                  </a:lnTo>
                  <a:lnTo>
                    <a:pt x="12534" y="223"/>
                  </a:lnTo>
                  <a:lnTo>
                    <a:pt x="12534" y="75"/>
                  </a:lnTo>
                  <a:close/>
                  <a:moveTo>
                    <a:pt x="1184" y="334"/>
                  </a:moveTo>
                  <a:lnTo>
                    <a:pt x="1184" y="445"/>
                  </a:lnTo>
                  <a:lnTo>
                    <a:pt x="186" y="445"/>
                  </a:lnTo>
                  <a:lnTo>
                    <a:pt x="186" y="334"/>
                  </a:lnTo>
                  <a:close/>
                  <a:moveTo>
                    <a:pt x="2330" y="334"/>
                  </a:moveTo>
                  <a:lnTo>
                    <a:pt x="2330" y="445"/>
                  </a:lnTo>
                  <a:lnTo>
                    <a:pt x="1332" y="445"/>
                  </a:lnTo>
                  <a:lnTo>
                    <a:pt x="1332" y="334"/>
                  </a:lnTo>
                  <a:close/>
                  <a:moveTo>
                    <a:pt x="3365" y="334"/>
                  </a:moveTo>
                  <a:lnTo>
                    <a:pt x="3365" y="445"/>
                  </a:lnTo>
                  <a:lnTo>
                    <a:pt x="2441" y="445"/>
                  </a:lnTo>
                  <a:lnTo>
                    <a:pt x="2441" y="334"/>
                  </a:lnTo>
                  <a:close/>
                  <a:moveTo>
                    <a:pt x="4511" y="334"/>
                  </a:moveTo>
                  <a:lnTo>
                    <a:pt x="4511" y="445"/>
                  </a:lnTo>
                  <a:lnTo>
                    <a:pt x="3513" y="445"/>
                  </a:lnTo>
                  <a:lnTo>
                    <a:pt x="3513" y="334"/>
                  </a:lnTo>
                  <a:close/>
                  <a:moveTo>
                    <a:pt x="5694" y="334"/>
                  </a:moveTo>
                  <a:lnTo>
                    <a:pt x="5694" y="445"/>
                  </a:lnTo>
                  <a:lnTo>
                    <a:pt x="4659" y="445"/>
                  </a:lnTo>
                  <a:lnTo>
                    <a:pt x="4659" y="334"/>
                  </a:lnTo>
                  <a:close/>
                  <a:moveTo>
                    <a:pt x="6803" y="334"/>
                  </a:moveTo>
                  <a:lnTo>
                    <a:pt x="6803" y="445"/>
                  </a:lnTo>
                  <a:lnTo>
                    <a:pt x="5768" y="445"/>
                  </a:lnTo>
                  <a:lnTo>
                    <a:pt x="5768" y="334"/>
                  </a:lnTo>
                  <a:close/>
                  <a:moveTo>
                    <a:pt x="7839" y="334"/>
                  </a:moveTo>
                  <a:lnTo>
                    <a:pt x="7839" y="445"/>
                  </a:lnTo>
                  <a:lnTo>
                    <a:pt x="6914" y="445"/>
                  </a:lnTo>
                  <a:lnTo>
                    <a:pt x="6914" y="334"/>
                  </a:lnTo>
                  <a:close/>
                  <a:moveTo>
                    <a:pt x="8985" y="334"/>
                  </a:moveTo>
                  <a:lnTo>
                    <a:pt x="8985" y="445"/>
                  </a:lnTo>
                  <a:lnTo>
                    <a:pt x="7987" y="445"/>
                  </a:lnTo>
                  <a:lnTo>
                    <a:pt x="7987" y="334"/>
                  </a:lnTo>
                  <a:close/>
                  <a:moveTo>
                    <a:pt x="10094" y="334"/>
                  </a:moveTo>
                  <a:lnTo>
                    <a:pt x="10094" y="445"/>
                  </a:lnTo>
                  <a:lnTo>
                    <a:pt x="9096" y="445"/>
                  </a:lnTo>
                  <a:lnTo>
                    <a:pt x="9096" y="334"/>
                  </a:lnTo>
                  <a:close/>
                  <a:moveTo>
                    <a:pt x="11277" y="334"/>
                  </a:moveTo>
                  <a:lnTo>
                    <a:pt x="11277" y="445"/>
                  </a:lnTo>
                  <a:lnTo>
                    <a:pt x="10242" y="445"/>
                  </a:lnTo>
                  <a:lnTo>
                    <a:pt x="10242" y="334"/>
                  </a:lnTo>
                  <a:close/>
                  <a:moveTo>
                    <a:pt x="12423" y="334"/>
                  </a:moveTo>
                  <a:lnTo>
                    <a:pt x="12423" y="445"/>
                  </a:lnTo>
                  <a:lnTo>
                    <a:pt x="11425" y="445"/>
                  </a:lnTo>
                  <a:lnTo>
                    <a:pt x="11425" y="334"/>
                  </a:lnTo>
                  <a:close/>
                  <a:moveTo>
                    <a:pt x="13458" y="334"/>
                  </a:moveTo>
                  <a:lnTo>
                    <a:pt x="13458" y="445"/>
                  </a:lnTo>
                  <a:lnTo>
                    <a:pt x="12534" y="445"/>
                  </a:lnTo>
                  <a:lnTo>
                    <a:pt x="12534" y="334"/>
                  </a:lnTo>
                  <a:close/>
                  <a:moveTo>
                    <a:pt x="2330" y="555"/>
                  </a:moveTo>
                  <a:lnTo>
                    <a:pt x="2330" y="629"/>
                  </a:lnTo>
                  <a:lnTo>
                    <a:pt x="1332" y="629"/>
                  </a:lnTo>
                  <a:lnTo>
                    <a:pt x="1332" y="555"/>
                  </a:lnTo>
                  <a:close/>
                  <a:moveTo>
                    <a:pt x="3365" y="555"/>
                  </a:moveTo>
                  <a:lnTo>
                    <a:pt x="3365" y="629"/>
                  </a:lnTo>
                  <a:lnTo>
                    <a:pt x="2441" y="629"/>
                  </a:lnTo>
                  <a:lnTo>
                    <a:pt x="2441" y="555"/>
                  </a:lnTo>
                  <a:close/>
                  <a:moveTo>
                    <a:pt x="4511" y="555"/>
                  </a:moveTo>
                  <a:lnTo>
                    <a:pt x="4511" y="629"/>
                  </a:lnTo>
                  <a:lnTo>
                    <a:pt x="3513" y="629"/>
                  </a:lnTo>
                  <a:lnTo>
                    <a:pt x="3513" y="555"/>
                  </a:lnTo>
                  <a:close/>
                  <a:moveTo>
                    <a:pt x="5694" y="555"/>
                  </a:moveTo>
                  <a:lnTo>
                    <a:pt x="5694" y="629"/>
                  </a:lnTo>
                  <a:lnTo>
                    <a:pt x="4659" y="629"/>
                  </a:lnTo>
                  <a:lnTo>
                    <a:pt x="4659" y="555"/>
                  </a:lnTo>
                  <a:close/>
                  <a:moveTo>
                    <a:pt x="6803" y="555"/>
                  </a:moveTo>
                  <a:lnTo>
                    <a:pt x="6803" y="629"/>
                  </a:lnTo>
                  <a:lnTo>
                    <a:pt x="5768" y="629"/>
                  </a:lnTo>
                  <a:lnTo>
                    <a:pt x="5768" y="555"/>
                  </a:lnTo>
                  <a:close/>
                  <a:moveTo>
                    <a:pt x="7839" y="555"/>
                  </a:moveTo>
                  <a:lnTo>
                    <a:pt x="7839" y="629"/>
                  </a:lnTo>
                  <a:lnTo>
                    <a:pt x="6914" y="629"/>
                  </a:lnTo>
                  <a:lnTo>
                    <a:pt x="6914" y="555"/>
                  </a:lnTo>
                  <a:close/>
                  <a:moveTo>
                    <a:pt x="8985" y="555"/>
                  </a:moveTo>
                  <a:lnTo>
                    <a:pt x="8985" y="629"/>
                  </a:lnTo>
                  <a:lnTo>
                    <a:pt x="7987" y="629"/>
                  </a:lnTo>
                  <a:lnTo>
                    <a:pt x="7987" y="555"/>
                  </a:lnTo>
                  <a:close/>
                  <a:moveTo>
                    <a:pt x="10094" y="555"/>
                  </a:moveTo>
                  <a:lnTo>
                    <a:pt x="10094" y="629"/>
                  </a:lnTo>
                  <a:lnTo>
                    <a:pt x="9096" y="629"/>
                  </a:lnTo>
                  <a:lnTo>
                    <a:pt x="9096" y="555"/>
                  </a:lnTo>
                  <a:close/>
                  <a:moveTo>
                    <a:pt x="11277" y="555"/>
                  </a:moveTo>
                  <a:lnTo>
                    <a:pt x="11277" y="629"/>
                  </a:lnTo>
                  <a:lnTo>
                    <a:pt x="10242" y="629"/>
                  </a:lnTo>
                  <a:lnTo>
                    <a:pt x="10242" y="555"/>
                  </a:lnTo>
                  <a:close/>
                  <a:moveTo>
                    <a:pt x="12423" y="555"/>
                  </a:moveTo>
                  <a:lnTo>
                    <a:pt x="12423" y="629"/>
                  </a:lnTo>
                  <a:lnTo>
                    <a:pt x="11425" y="629"/>
                  </a:lnTo>
                  <a:lnTo>
                    <a:pt x="11425" y="555"/>
                  </a:lnTo>
                  <a:close/>
                  <a:moveTo>
                    <a:pt x="13458" y="555"/>
                  </a:moveTo>
                  <a:lnTo>
                    <a:pt x="13458" y="629"/>
                  </a:lnTo>
                  <a:lnTo>
                    <a:pt x="12534" y="629"/>
                  </a:lnTo>
                  <a:lnTo>
                    <a:pt x="12534" y="555"/>
                  </a:lnTo>
                  <a:close/>
                  <a:moveTo>
                    <a:pt x="1" y="1"/>
                  </a:moveTo>
                  <a:lnTo>
                    <a:pt x="1" y="75"/>
                  </a:lnTo>
                  <a:lnTo>
                    <a:pt x="38" y="75"/>
                  </a:lnTo>
                  <a:lnTo>
                    <a:pt x="38" y="223"/>
                  </a:lnTo>
                  <a:lnTo>
                    <a:pt x="1" y="223"/>
                  </a:lnTo>
                  <a:lnTo>
                    <a:pt x="1" y="334"/>
                  </a:lnTo>
                  <a:lnTo>
                    <a:pt x="38" y="334"/>
                  </a:lnTo>
                  <a:lnTo>
                    <a:pt x="38" y="445"/>
                  </a:lnTo>
                  <a:lnTo>
                    <a:pt x="75" y="519"/>
                  </a:lnTo>
                  <a:lnTo>
                    <a:pt x="186" y="592"/>
                  </a:lnTo>
                  <a:lnTo>
                    <a:pt x="186" y="555"/>
                  </a:lnTo>
                  <a:lnTo>
                    <a:pt x="1184" y="555"/>
                  </a:lnTo>
                  <a:lnTo>
                    <a:pt x="1184" y="629"/>
                  </a:lnTo>
                  <a:lnTo>
                    <a:pt x="371" y="629"/>
                  </a:lnTo>
                  <a:lnTo>
                    <a:pt x="371" y="740"/>
                  </a:lnTo>
                  <a:lnTo>
                    <a:pt x="13754" y="740"/>
                  </a:lnTo>
                  <a:lnTo>
                    <a:pt x="13754" y="1"/>
                  </a:lnTo>
                  <a:close/>
                  <a:moveTo>
                    <a:pt x="44403" y="3106"/>
                  </a:moveTo>
                  <a:lnTo>
                    <a:pt x="44403" y="3291"/>
                  </a:lnTo>
                  <a:lnTo>
                    <a:pt x="42924" y="3291"/>
                  </a:lnTo>
                  <a:lnTo>
                    <a:pt x="42924" y="3106"/>
                  </a:lnTo>
                  <a:close/>
                  <a:moveTo>
                    <a:pt x="44403" y="3365"/>
                  </a:moveTo>
                  <a:lnTo>
                    <a:pt x="44403" y="3513"/>
                  </a:lnTo>
                  <a:lnTo>
                    <a:pt x="42924" y="3513"/>
                  </a:lnTo>
                  <a:lnTo>
                    <a:pt x="42924" y="3365"/>
                  </a:lnTo>
                  <a:close/>
                  <a:moveTo>
                    <a:pt x="41630" y="2996"/>
                  </a:moveTo>
                  <a:lnTo>
                    <a:pt x="41630" y="3106"/>
                  </a:lnTo>
                  <a:lnTo>
                    <a:pt x="42776" y="3106"/>
                  </a:lnTo>
                  <a:lnTo>
                    <a:pt x="42776" y="3291"/>
                  </a:lnTo>
                  <a:lnTo>
                    <a:pt x="41630" y="3291"/>
                  </a:lnTo>
                  <a:lnTo>
                    <a:pt x="41630" y="3365"/>
                  </a:lnTo>
                  <a:lnTo>
                    <a:pt x="42776" y="3365"/>
                  </a:lnTo>
                  <a:lnTo>
                    <a:pt x="42776" y="3513"/>
                  </a:lnTo>
                  <a:lnTo>
                    <a:pt x="41704" y="3513"/>
                  </a:lnTo>
                  <a:lnTo>
                    <a:pt x="41704" y="3587"/>
                  </a:lnTo>
                  <a:lnTo>
                    <a:pt x="42776" y="3587"/>
                  </a:lnTo>
                  <a:lnTo>
                    <a:pt x="42776" y="3735"/>
                  </a:lnTo>
                  <a:lnTo>
                    <a:pt x="42924" y="3735"/>
                  </a:lnTo>
                  <a:lnTo>
                    <a:pt x="42924" y="3587"/>
                  </a:lnTo>
                  <a:lnTo>
                    <a:pt x="44403" y="3587"/>
                  </a:lnTo>
                  <a:lnTo>
                    <a:pt x="44403" y="3735"/>
                  </a:lnTo>
                  <a:lnTo>
                    <a:pt x="44551" y="3735"/>
                  </a:lnTo>
                  <a:lnTo>
                    <a:pt x="44551" y="3550"/>
                  </a:lnTo>
                  <a:lnTo>
                    <a:pt x="45660" y="3550"/>
                  </a:lnTo>
                  <a:lnTo>
                    <a:pt x="45660" y="3476"/>
                  </a:lnTo>
                  <a:lnTo>
                    <a:pt x="44551" y="3476"/>
                  </a:lnTo>
                  <a:lnTo>
                    <a:pt x="44551" y="3328"/>
                  </a:lnTo>
                  <a:lnTo>
                    <a:pt x="45734" y="3328"/>
                  </a:lnTo>
                  <a:lnTo>
                    <a:pt x="45734" y="3217"/>
                  </a:lnTo>
                  <a:lnTo>
                    <a:pt x="44551" y="3217"/>
                  </a:lnTo>
                  <a:lnTo>
                    <a:pt x="44551" y="3106"/>
                  </a:lnTo>
                  <a:lnTo>
                    <a:pt x="45734" y="3106"/>
                  </a:lnTo>
                  <a:lnTo>
                    <a:pt x="45734" y="2996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1"/>
            <p:cNvSpPr/>
            <p:nvPr/>
          </p:nvSpPr>
          <p:spPr>
            <a:xfrm>
              <a:off x="2900500" y="1222450"/>
              <a:ext cx="42550" cy="26825"/>
            </a:xfrm>
            <a:custGeom>
              <a:avLst/>
              <a:gdLst/>
              <a:ahLst/>
              <a:cxnLst/>
              <a:rect l="l" t="t" r="r" b="b"/>
              <a:pathLst>
                <a:path w="1702" h="1073" extrusionOk="0">
                  <a:moveTo>
                    <a:pt x="223" y="1"/>
                  </a:moveTo>
                  <a:lnTo>
                    <a:pt x="1480" y="1"/>
                  </a:lnTo>
                  <a:cubicBezTo>
                    <a:pt x="1628" y="1"/>
                    <a:pt x="1701" y="112"/>
                    <a:pt x="1701" y="223"/>
                  </a:cubicBezTo>
                  <a:lnTo>
                    <a:pt x="1701" y="1073"/>
                  </a:lnTo>
                  <a:lnTo>
                    <a:pt x="1" y="1073"/>
                  </a:lnTo>
                  <a:lnTo>
                    <a:pt x="1" y="223"/>
                  </a:lnTo>
                  <a:cubicBezTo>
                    <a:pt x="1" y="112"/>
                    <a:pt x="149" y="1"/>
                    <a:pt x="22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1"/>
            <p:cNvSpPr/>
            <p:nvPr/>
          </p:nvSpPr>
          <p:spPr>
            <a:xfrm>
              <a:off x="2952275" y="1222450"/>
              <a:ext cx="42525" cy="26825"/>
            </a:xfrm>
            <a:custGeom>
              <a:avLst/>
              <a:gdLst/>
              <a:ahLst/>
              <a:cxnLst/>
              <a:rect l="l" t="t" r="r" b="b"/>
              <a:pathLst>
                <a:path w="1701" h="1073" extrusionOk="0">
                  <a:moveTo>
                    <a:pt x="259" y="1"/>
                  </a:moveTo>
                  <a:lnTo>
                    <a:pt x="1479" y="1"/>
                  </a:lnTo>
                  <a:cubicBezTo>
                    <a:pt x="1627" y="1"/>
                    <a:pt x="1701" y="112"/>
                    <a:pt x="1701" y="223"/>
                  </a:cubicBezTo>
                  <a:lnTo>
                    <a:pt x="1701" y="1073"/>
                  </a:lnTo>
                  <a:lnTo>
                    <a:pt x="74" y="1073"/>
                  </a:lnTo>
                  <a:lnTo>
                    <a:pt x="74" y="223"/>
                  </a:lnTo>
                  <a:cubicBezTo>
                    <a:pt x="0" y="112"/>
                    <a:pt x="148" y="1"/>
                    <a:pt x="25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1"/>
            <p:cNvSpPr/>
            <p:nvPr/>
          </p:nvSpPr>
          <p:spPr>
            <a:xfrm>
              <a:off x="3004950" y="1222450"/>
              <a:ext cx="42550" cy="26825"/>
            </a:xfrm>
            <a:custGeom>
              <a:avLst/>
              <a:gdLst/>
              <a:ahLst/>
              <a:cxnLst/>
              <a:rect l="l" t="t" r="r" b="b"/>
              <a:pathLst>
                <a:path w="1702" h="1073" extrusionOk="0">
                  <a:moveTo>
                    <a:pt x="222" y="1"/>
                  </a:moveTo>
                  <a:lnTo>
                    <a:pt x="1442" y="1"/>
                  </a:lnTo>
                  <a:cubicBezTo>
                    <a:pt x="1590" y="1"/>
                    <a:pt x="1701" y="112"/>
                    <a:pt x="1701" y="223"/>
                  </a:cubicBezTo>
                  <a:lnTo>
                    <a:pt x="1701" y="1073"/>
                  </a:lnTo>
                  <a:lnTo>
                    <a:pt x="1" y="1073"/>
                  </a:lnTo>
                  <a:lnTo>
                    <a:pt x="1" y="223"/>
                  </a:lnTo>
                  <a:cubicBezTo>
                    <a:pt x="1" y="112"/>
                    <a:pt x="74" y="1"/>
                    <a:pt x="22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1"/>
            <p:cNvSpPr/>
            <p:nvPr/>
          </p:nvSpPr>
          <p:spPr>
            <a:xfrm>
              <a:off x="2748925" y="1255725"/>
              <a:ext cx="331850" cy="16675"/>
            </a:xfrm>
            <a:custGeom>
              <a:avLst/>
              <a:gdLst/>
              <a:ahLst/>
              <a:cxnLst/>
              <a:rect l="l" t="t" r="r" b="b"/>
              <a:pathLst>
                <a:path w="13274" h="667" extrusionOk="0">
                  <a:moveTo>
                    <a:pt x="13273" y="666"/>
                  </a:moveTo>
                  <a:lnTo>
                    <a:pt x="1" y="666"/>
                  </a:lnTo>
                  <a:lnTo>
                    <a:pt x="1" y="1"/>
                  </a:lnTo>
                  <a:lnTo>
                    <a:pt x="13273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1"/>
            <p:cNvSpPr/>
            <p:nvPr/>
          </p:nvSpPr>
          <p:spPr>
            <a:xfrm>
              <a:off x="3274825" y="1091200"/>
              <a:ext cx="2800" cy="171950"/>
            </a:xfrm>
            <a:custGeom>
              <a:avLst/>
              <a:gdLst/>
              <a:ahLst/>
              <a:cxnLst/>
              <a:rect l="l" t="t" r="r" b="b"/>
              <a:pathLst>
                <a:path w="112" h="6878" extrusionOk="0">
                  <a:moveTo>
                    <a:pt x="38" y="1"/>
                  </a:moveTo>
                  <a:cubicBezTo>
                    <a:pt x="38" y="1"/>
                    <a:pt x="1" y="1"/>
                    <a:pt x="1" y="38"/>
                  </a:cubicBezTo>
                  <a:lnTo>
                    <a:pt x="1" y="6841"/>
                  </a:lnTo>
                  <a:cubicBezTo>
                    <a:pt x="1" y="6841"/>
                    <a:pt x="1" y="6878"/>
                    <a:pt x="38" y="6878"/>
                  </a:cubicBezTo>
                  <a:cubicBezTo>
                    <a:pt x="38" y="6878"/>
                    <a:pt x="112" y="6878"/>
                    <a:pt x="112" y="6841"/>
                  </a:cubicBezTo>
                  <a:lnTo>
                    <a:pt x="112" y="38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1"/>
            <p:cNvSpPr/>
            <p:nvPr/>
          </p:nvSpPr>
          <p:spPr>
            <a:xfrm>
              <a:off x="3448600" y="1291775"/>
              <a:ext cx="11125" cy="12050"/>
            </a:xfrm>
            <a:custGeom>
              <a:avLst/>
              <a:gdLst/>
              <a:ahLst/>
              <a:cxnLst/>
              <a:rect l="l" t="t" r="r" b="b"/>
              <a:pathLst>
                <a:path w="445" h="482" extrusionOk="0">
                  <a:moveTo>
                    <a:pt x="222" y="1"/>
                  </a:moveTo>
                  <a:cubicBezTo>
                    <a:pt x="370" y="1"/>
                    <a:pt x="444" y="112"/>
                    <a:pt x="444" y="222"/>
                  </a:cubicBezTo>
                  <a:cubicBezTo>
                    <a:pt x="444" y="370"/>
                    <a:pt x="370" y="481"/>
                    <a:pt x="222" y="481"/>
                  </a:cubicBezTo>
                  <a:cubicBezTo>
                    <a:pt x="74" y="481"/>
                    <a:pt x="0" y="370"/>
                    <a:pt x="0" y="222"/>
                  </a:cubicBezTo>
                  <a:cubicBezTo>
                    <a:pt x="37" y="112"/>
                    <a:pt x="111" y="1"/>
                    <a:pt x="22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1"/>
            <p:cNvSpPr/>
            <p:nvPr/>
          </p:nvSpPr>
          <p:spPr>
            <a:xfrm>
              <a:off x="3469850" y="1291775"/>
              <a:ext cx="12050" cy="12050"/>
            </a:xfrm>
            <a:custGeom>
              <a:avLst/>
              <a:gdLst/>
              <a:ahLst/>
              <a:cxnLst/>
              <a:rect l="l" t="t" r="r" b="b"/>
              <a:pathLst>
                <a:path w="482" h="482" extrusionOk="0">
                  <a:moveTo>
                    <a:pt x="260" y="1"/>
                  </a:moveTo>
                  <a:cubicBezTo>
                    <a:pt x="370" y="1"/>
                    <a:pt x="481" y="112"/>
                    <a:pt x="481" y="222"/>
                  </a:cubicBezTo>
                  <a:cubicBezTo>
                    <a:pt x="481" y="370"/>
                    <a:pt x="370" y="481"/>
                    <a:pt x="260" y="481"/>
                  </a:cubicBezTo>
                  <a:cubicBezTo>
                    <a:pt x="112" y="481"/>
                    <a:pt x="1" y="370"/>
                    <a:pt x="1" y="222"/>
                  </a:cubicBezTo>
                  <a:cubicBezTo>
                    <a:pt x="1" y="112"/>
                    <a:pt x="112" y="1"/>
                    <a:pt x="2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1"/>
            <p:cNvSpPr/>
            <p:nvPr/>
          </p:nvSpPr>
          <p:spPr>
            <a:xfrm>
              <a:off x="3395000" y="1291775"/>
              <a:ext cx="12025" cy="12050"/>
            </a:xfrm>
            <a:custGeom>
              <a:avLst/>
              <a:gdLst/>
              <a:ahLst/>
              <a:cxnLst/>
              <a:rect l="l" t="t" r="r" b="b"/>
              <a:pathLst>
                <a:path w="481" h="482" extrusionOk="0">
                  <a:moveTo>
                    <a:pt x="222" y="1"/>
                  </a:moveTo>
                  <a:cubicBezTo>
                    <a:pt x="370" y="1"/>
                    <a:pt x="481" y="112"/>
                    <a:pt x="481" y="222"/>
                  </a:cubicBezTo>
                  <a:cubicBezTo>
                    <a:pt x="481" y="370"/>
                    <a:pt x="370" y="481"/>
                    <a:pt x="222" y="481"/>
                  </a:cubicBezTo>
                  <a:cubicBezTo>
                    <a:pt x="111" y="481"/>
                    <a:pt x="0" y="370"/>
                    <a:pt x="0" y="222"/>
                  </a:cubicBezTo>
                  <a:cubicBezTo>
                    <a:pt x="0" y="112"/>
                    <a:pt x="111" y="1"/>
                    <a:pt x="22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1"/>
            <p:cNvSpPr/>
            <p:nvPr/>
          </p:nvSpPr>
          <p:spPr>
            <a:xfrm>
              <a:off x="3342300" y="1291775"/>
              <a:ext cx="11125" cy="12050"/>
            </a:xfrm>
            <a:custGeom>
              <a:avLst/>
              <a:gdLst/>
              <a:ahLst/>
              <a:cxnLst/>
              <a:rect l="l" t="t" r="r" b="b"/>
              <a:pathLst>
                <a:path w="445" h="482" extrusionOk="0">
                  <a:moveTo>
                    <a:pt x="223" y="1"/>
                  </a:moveTo>
                  <a:cubicBezTo>
                    <a:pt x="371" y="1"/>
                    <a:pt x="444" y="112"/>
                    <a:pt x="444" y="222"/>
                  </a:cubicBezTo>
                  <a:cubicBezTo>
                    <a:pt x="444" y="370"/>
                    <a:pt x="371" y="481"/>
                    <a:pt x="223" y="481"/>
                  </a:cubicBezTo>
                  <a:cubicBezTo>
                    <a:pt x="75" y="481"/>
                    <a:pt x="1" y="370"/>
                    <a:pt x="1" y="222"/>
                  </a:cubicBezTo>
                  <a:cubicBezTo>
                    <a:pt x="1" y="112"/>
                    <a:pt x="75" y="1"/>
                    <a:pt x="22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1"/>
            <p:cNvSpPr/>
            <p:nvPr/>
          </p:nvSpPr>
          <p:spPr>
            <a:xfrm>
              <a:off x="3417175" y="1291775"/>
              <a:ext cx="11125" cy="12050"/>
            </a:xfrm>
            <a:custGeom>
              <a:avLst/>
              <a:gdLst/>
              <a:ahLst/>
              <a:cxnLst/>
              <a:rect l="l" t="t" r="r" b="b"/>
              <a:pathLst>
                <a:path w="445" h="482" extrusionOk="0">
                  <a:moveTo>
                    <a:pt x="222" y="1"/>
                  </a:moveTo>
                  <a:cubicBezTo>
                    <a:pt x="370" y="1"/>
                    <a:pt x="444" y="112"/>
                    <a:pt x="444" y="222"/>
                  </a:cubicBezTo>
                  <a:cubicBezTo>
                    <a:pt x="444" y="370"/>
                    <a:pt x="370" y="481"/>
                    <a:pt x="222" y="481"/>
                  </a:cubicBezTo>
                  <a:cubicBezTo>
                    <a:pt x="74" y="481"/>
                    <a:pt x="0" y="370"/>
                    <a:pt x="0" y="222"/>
                  </a:cubicBezTo>
                  <a:cubicBezTo>
                    <a:pt x="0" y="112"/>
                    <a:pt x="74" y="1"/>
                    <a:pt x="22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1"/>
            <p:cNvSpPr/>
            <p:nvPr/>
          </p:nvSpPr>
          <p:spPr>
            <a:xfrm>
              <a:off x="3362650" y="1291775"/>
              <a:ext cx="12025" cy="12050"/>
            </a:xfrm>
            <a:custGeom>
              <a:avLst/>
              <a:gdLst/>
              <a:ahLst/>
              <a:cxnLst/>
              <a:rect l="l" t="t" r="r" b="b"/>
              <a:pathLst>
                <a:path w="481" h="482" extrusionOk="0">
                  <a:moveTo>
                    <a:pt x="222" y="1"/>
                  </a:moveTo>
                  <a:cubicBezTo>
                    <a:pt x="370" y="1"/>
                    <a:pt x="481" y="112"/>
                    <a:pt x="481" y="222"/>
                  </a:cubicBezTo>
                  <a:cubicBezTo>
                    <a:pt x="481" y="370"/>
                    <a:pt x="370" y="481"/>
                    <a:pt x="222" y="481"/>
                  </a:cubicBezTo>
                  <a:cubicBezTo>
                    <a:pt x="111" y="481"/>
                    <a:pt x="0" y="370"/>
                    <a:pt x="0" y="222"/>
                  </a:cubicBezTo>
                  <a:cubicBezTo>
                    <a:pt x="0" y="112"/>
                    <a:pt x="111" y="1"/>
                    <a:pt x="22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1"/>
            <p:cNvSpPr/>
            <p:nvPr/>
          </p:nvSpPr>
          <p:spPr>
            <a:xfrm>
              <a:off x="3448600" y="1221525"/>
              <a:ext cx="11125" cy="11125"/>
            </a:xfrm>
            <a:custGeom>
              <a:avLst/>
              <a:gdLst/>
              <a:ahLst/>
              <a:cxnLst/>
              <a:rect l="l" t="t" r="r" b="b"/>
              <a:pathLst>
                <a:path w="445" h="445" extrusionOk="0">
                  <a:moveTo>
                    <a:pt x="222" y="1"/>
                  </a:moveTo>
                  <a:cubicBezTo>
                    <a:pt x="370" y="1"/>
                    <a:pt x="444" y="75"/>
                    <a:pt x="444" y="223"/>
                  </a:cubicBezTo>
                  <a:cubicBezTo>
                    <a:pt x="444" y="371"/>
                    <a:pt x="370" y="444"/>
                    <a:pt x="222" y="444"/>
                  </a:cubicBezTo>
                  <a:cubicBezTo>
                    <a:pt x="74" y="444"/>
                    <a:pt x="0" y="371"/>
                    <a:pt x="0" y="223"/>
                  </a:cubicBezTo>
                  <a:cubicBezTo>
                    <a:pt x="37" y="75"/>
                    <a:pt x="111" y="1"/>
                    <a:pt x="22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1"/>
            <p:cNvSpPr/>
            <p:nvPr/>
          </p:nvSpPr>
          <p:spPr>
            <a:xfrm>
              <a:off x="3469850" y="1221525"/>
              <a:ext cx="12050" cy="11125"/>
            </a:xfrm>
            <a:custGeom>
              <a:avLst/>
              <a:gdLst/>
              <a:ahLst/>
              <a:cxnLst/>
              <a:rect l="l" t="t" r="r" b="b"/>
              <a:pathLst>
                <a:path w="482" h="445" extrusionOk="0">
                  <a:moveTo>
                    <a:pt x="260" y="1"/>
                  </a:moveTo>
                  <a:cubicBezTo>
                    <a:pt x="370" y="1"/>
                    <a:pt x="481" y="75"/>
                    <a:pt x="481" y="223"/>
                  </a:cubicBezTo>
                  <a:cubicBezTo>
                    <a:pt x="481" y="371"/>
                    <a:pt x="370" y="444"/>
                    <a:pt x="260" y="444"/>
                  </a:cubicBezTo>
                  <a:cubicBezTo>
                    <a:pt x="112" y="444"/>
                    <a:pt x="1" y="371"/>
                    <a:pt x="1" y="223"/>
                  </a:cubicBezTo>
                  <a:cubicBezTo>
                    <a:pt x="1" y="75"/>
                    <a:pt x="112" y="1"/>
                    <a:pt x="2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1"/>
            <p:cNvSpPr/>
            <p:nvPr/>
          </p:nvSpPr>
          <p:spPr>
            <a:xfrm>
              <a:off x="3395000" y="1221525"/>
              <a:ext cx="12025" cy="11125"/>
            </a:xfrm>
            <a:custGeom>
              <a:avLst/>
              <a:gdLst/>
              <a:ahLst/>
              <a:cxnLst/>
              <a:rect l="l" t="t" r="r" b="b"/>
              <a:pathLst>
                <a:path w="481" h="445" extrusionOk="0">
                  <a:moveTo>
                    <a:pt x="222" y="1"/>
                  </a:moveTo>
                  <a:cubicBezTo>
                    <a:pt x="370" y="1"/>
                    <a:pt x="481" y="75"/>
                    <a:pt x="481" y="223"/>
                  </a:cubicBezTo>
                  <a:cubicBezTo>
                    <a:pt x="481" y="371"/>
                    <a:pt x="370" y="444"/>
                    <a:pt x="222" y="444"/>
                  </a:cubicBezTo>
                  <a:cubicBezTo>
                    <a:pt x="111" y="444"/>
                    <a:pt x="0" y="371"/>
                    <a:pt x="0" y="223"/>
                  </a:cubicBezTo>
                  <a:cubicBezTo>
                    <a:pt x="0" y="75"/>
                    <a:pt x="111" y="1"/>
                    <a:pt x="22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1"/>
            <p:cNvSpPr/>
            <p:nvPr/>
          </p:nvSpPr>
          <p:spPr>
            <a:xfrm>
              <a:off x="3342300" y="1221525"/>
              <a:ext cx="11125" cy="11125"/>
            </a:xfrm>
            <a:custGeom>
              <a:avLst/>
              <a:gdLst/>
              <a:ahLst/>
              <a:cxnLst/>
              <a:rect l="l" t="t" r="r" b="b"/>
              <a:pathLst>
                <a:path w="445" h="445" extrusionOk="0">
                  <a:moveTo>
                    <a:pt x="223" y="1"/>
                  </a:moveTo>
                  <a:cubicBezTo>
                    <a:pt x="371" y="1"/>
                    <a:pt x="444" y="75"/>
                    <a:pt x="444" y="223"/>
                  </a:cubicBezTo>
                  <a:cubicBezTo>
                    <a:pt x="444" y="371"/>
                    <a:pt x="371" y="444"/>
                    <a:pt x="223" y="444"/>
                  </a:cubicBezTo>
                  <a:cubicBezTo>
                    <a:pt x="75" y="444"/>
                    <a:pt x="1" y="371"/>
                    <a:pt x="1" y="223"/>
                  </a:cubicBezTo>
                  <a:cubicBezTo>
                    <a:pt x="1" y="75"/>
                    <a:pt x="75" y="1"/>
                    <a:pt x="22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1"/>
            <p:cNvSpPr/>
            <p:nvPr/>
          </p:nvSpPr>
          <p:spPr>
            <a:xfrm>
              <a:off x="3417175" y="1221525"/>
              <a:ext cx="11125" cy="11125"/>
            </a:xfrm>
            <a:custGeom>
              <a:avLst/>
              <a:gdLst/>
              <a:ahLst/>
              <a:cxnLst/>
              <a:rect l="l" t="t" r="r" b="b"/>
              <a:pathLst>
                <a:path w="445" h="445" extrusionOk="0">
                  <a:moveTo>
                    <a:pt x="222" y="1"/>
                  </a:moveTo>
                  <a:cubicBezTo>
                    <a:pt x="370" y="1"/>
                    <a:pt x="444" y="75"/>
                    <a:pt x="444" y="223"/>
                  </a:cubicBezTo>
                  <a:cubicBezTo>
                    <a:pt x="444" y="371"/>
                    <a:pt x="370" y="444"/>
                    <a:pt x="222" y="444"/>
                  </a:cubicBezTo>
                  <a:cubicBezTo>
                    <a:pt x="74" y="444"/>
                    <a:pt x="0" y="371"/>
                    <a:pt x="0" y="223"/>
                  </a:cubicBezTo>
                  <a:cubicBezTo>
                    <a:pt x="0" y="75"/>
                    <a:pt x="74" y="1"/>
                    <a:pt x="22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1"/>
            <p:cNvSpPr/>
            <p:nvPr/>
          </p:nvSpPr>
          <p:spPr>
            <a:xfrm>
              <a:off x="3362650" y="1221525"/>
              <a:ext cx="12025" cy="11125"/>
            </a:xfrm>
            <a:custGeom>
              <a:avLst/>
              <a:gdLst/>
              <a:ahLst/>
              <a:cxnLst/>
              <a:rect l="l" t="t" r="r" b="b"/>
              <a:pathLst>
                <a:path w="481" h="445" extrusionOk="0">
                  <a:moveTo>
                    <a:pt x="222" y="1"/>
                  </a:moveTo>
                  <a:cubicBezTo>
                    <a:pt x="370" y="1"/>
                    <a:pt x="481" y="75"/>
                    <a:pt x="481" y="223"/>
                  </a:cubicBezTo>
                  <a:cubicBezTo>
                    <a:pt x="481" y="371"/>
                    <a:pt x="370" y="444"/>
                    <a:pt x="222" y="444"/>
                  </a:cubicBezTo>
                  <a:cubicBezTo>
                    <a:pt x="111" y="444"/>
                    <a:pt x="0" y="371"/>
                    <a:pt x="0" y="223"/>
                  </a:cubicBezTo>
                  <a:cubicBezTo>
                    <a:pt x="0" y="75"/>
                    <a:pt x="111" y="1"/>
                    <a:pt x="22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1"/>
            <p:cNvSpPr/>
            <p:nvPr/>
          </p:nvSpPr>
          <p:spPr>
            <a:xfrm>
              <a:off x="3698150" y="1221525"/>
              <a:ext cx="11125" cy="11125"/>
            </a:xfrm>
            <a:custGeom>
              <a:avLst/>
              <a:gdLst/>
              <a:ahLst/>
              <a:cxnLst/>
              <a:rect l="l" t="t" r="r" b="b"/>
              <a:pathLst>
                <a:path w="445" h="445" extrusionOk="0">
                  <a:moveTo>
                    <a:pt x="222" y="1"/>
                  </a:moveTo>
                  <a:cubicBezTo>
                    <a:pt x="370" y="1"/>
                    <a:pt x="444" y="75"/>
                    <a:pt x="444" y="223"/>
                  </a:cubicBezTo>
                  <a:cubicBezTo>
                    <a:pt x="444" y="371"/>
                    <a:pt x="370" y="444"/>
                    <a:pt x="222" y="444"/>
                  </a:cubicBezTo>
                  <a:cubicBezTo>
                    <a:pt x="74" y="444"/>
                    <a:pt x="1" y="371"/>
                    <a:pt x="1" y="223"/>
                  </a:cubicBezTo>
                  <a:cubicBezTo>
                    <a:pt x="1" y="75"/>
                    <a:pt x="74" y="1"/>
                    <a:pt x="22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1"/>
            <p:cNvSpPr/>
            <p:nvPr/>
          </p:nvSpPr>
          <p:spPr>
            <a:xfrm>
              <a:off x="3718475" y="1221525"/>
              <a:ext cx="12050" cy="11125"/>
            </a:xfrm>
            <a:custGeom>
              <a:avLst/>
              <a:gdLst/>
              <a:ahLst/>
              <a:cxnLst/>
              <a:rect l="l" t="t" r="r" b="b"/>
              <a:pathLst>
                <a:path w="482" h="445" extrusionOk="0">
                  <a:moveTo>
                    <a:pt x="223" y="1"/>
                  </a:moveTo>
                  <a:cubicBezTo>
                    <a:pt x="371" y="1"/>
                    <a:pt x="482" y="75"/>
                    <a:pt x="482" y="223"/>
                  </a:cubicBezTo>
                  <a:cubicBezTo>
                    <a:pt x="482" y="371"/>
                    <a:pt x="371" y="444"/>
                    <a:pt x="223" y="444"/>
                  </a:cubicBezTo>
                  <a:cubicBezTo>
                    <a:pt x="112" y="444"/>
                    <a:pt x="1" y="371"/>
                    <a:pt x="1" y="223"/>
                  </a:cubicBezTo>
                  <a:cubicBezTo>
                    <a:pt x="1" y="75"/>
                    <a:pt x="112" y="1"/>
                    <a:pt x="22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1"/>
            <p:cNvSpPr/>
            <p:nvPr/>
          </p:nvSpPr>
          <p:spPr>
            <a:xfrm>
              <a:off x="3643625" y="1221525"/>
              <a:ext cx="11100" cy="11125"/>
            </a:xfrm>
            <a:custGeom>
              <a:avLst/>
              <a:gdLst/>
              <a:ahLst/>
              <a:cxnLst/>
              <a:rect l="l" t="t" r="r" b="b"/>
              <a:pathLst>
                <a:path w="444" h="445" extrusionOk="0">
                  <a:moveTo>
                    <a:pt x="222" y="1"/>
                  </a:moveTo>
                  <a:cubicBezTo>
                    <a:pt x="370" y="1"/>
                    <a:pt x="444" y="75"/>
                    <a:pt x="444" y="223"/>
                  </a:cubicBezTo>
                  <a:cubicBezTo>
                    <a:pt x="444" y="371"/>
                    <a:pt x="370" y="444"/>
                    <a:pt x="222" y="444"/>
                  </a:cubicBezTo>
                  <a:cubicBezTo>
                    <a:pt x="74" y="444"/>
                    <a:pt x="0" y="371"/>
                    <a:pt x="0" y="223"/>
                  </a:cubicBezTo>
                  <a:cubicBezTo>
                    <a:pt x="0" y="75"/>
                    <a:pt x="148" y="1"/>
                    <a:pt x="22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1"/>
            <p:cNvSpPr/>
            <p:nvPr/>
          </p:nvSpPr>
          <p:spPr>
            <a:xfrm>
              <a:off x="3590000" y="1221525"/>
              <a:ext cx="12050" cy="11125"/>
            </a:xfrm>
            <a:custGeom>
              <a:avLst/>
              <a:gdLst/>
              <a:ahLst/>
              <a:cxnLst/>
              <a:rect l="l" t="t" r="r" b="b"/>
              <a:pathLst>
                <a:path w="482" h="445" extrusionOk="0">
                  <a:moveTo>
                    <a:pt x="260" y="1"/>
                  </a:moveTo>
                  <a:cubicBezTo>
                    <a:pt x="371" y="1"/>
                    <a:pt x="482" y="75"/>
                    <a:pt x="482" y="223"/>
                  </a:cubicBezTo>
                  <a:cubicBezTo>
                    <a:pt x="482" y="371"/>
                    <a:pt x="371" y="444"/>
                    <a:pt x="260" y="444"/>
                  </a:cubicBezTo>
                  <a:cubicBezTo>
                    <a:pt x="112" y="444"/>
                    <a:pt x="1" y="371"/>
                    <a:pt x="1" y="223"/>
                  </a:cubicBezTo>
                  <a:cubicBezTo>
                    <a:pt x="1" y="75"/>
                    <a:pt x="112" y="1"/>
                    <a:pt x="2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1"/>
            <p:cNvSpPr/>
            <p:nvPr/>
          </p:nvSpPr>
          <p:spPr>
            <a:xfrm>
              <a:off x="3665800" y="1221525"/>
              <a:ext cx="11125" cy="11125"/>
            </a:xfrm>
            <a:custGeom>
              <a:avLst/>
              <a:gdLst/>
              <a:ahLst/>
              <a:cxnLst/>
              <a:rect l="l" t="t" r="r" b="b"/>
              <a:pathLst>
                <a:path w="445" h="445" extrusionOk="0">
                  <a:moveTo>
                    <a:pt x="222" y="1"/>
                  </a:moveTo>
                  <a:cubicBezTo>
                    <a:pt x="370" y="1"/>
                    <a:pt x="444" y="75"/>
                    <a:pt x="444" y="223"/>
                  </a:cubicBezTo>
                  <a:cubicBezTo>
                    <a:pt x="444" y="371"/>
                    <a:pt x="370" y="444"/>
                    <a:pt x="222" y="444"/>
                  </a:cubicBezTo>
                  <a:cubicBezTo>
                    <a:pt x="75" y="444"/>
                    <a:pt x="1" y="371"/>
                    <a:pt x="1" y="223"/>
                  </a:cubicBezTo>
                  <a:cubicBezTo>
                    <a:pt x="1" y="75"/>
                    <a:pt x="75" y="1"/>
                    <a:pt x="22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1"/>
            <p:cNvSpPr/>
            <p:nvPr/>
          </p:nvSpPr>
          <p:spPr>
            <a:xfrm>
              <a:off x="3611275" y="1221525"/>
              <a:ext cx="11100" cy="11125"/>
            </a:xfrm>
            <a:custGeom>
              <a:avLst/>
              <a:gdLst/>
              <a:ahLst/>
              <a:cxnLst/>
              <a:rect l="l" t="t" r="r" b="b"/>
              <a:pathLst>
                <a:path w="444" h="445" extrusionOk="0">
                  <a:moveTo>
                    <a:pt x="222" y="1"/>
                  </a:moveTo>
                  <a:cubicBezTo>
                    <a:pt x="370" y="1"/>
                    <a:pt x="444" y="75"/>
                    <a:pt x="444" y="223"/>
                  </a:cubicBezTo>
                  <a:cubicBezTo>
                    <a:pt x="444" y="371"/>
                    <a:pt x="370" y="444"/>
                    <a:pt x="222" y="444"/>
                  </a:cubicBezTo>
                  <a:cubicBezTo>
                    <a:pt x="74" y="444"/>
                    <a:pt x="0" y="371"/>
                    <a:pt x="0" y="223"/>
                  </a:cubicBezTo>
                  <a:cubicBezTo>
                    <a:pt x="0" y="75"/>
                    <a:pt x="148" y="1"/>
                    <a:pt x="22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1"/>
            <p:cNvSpPr/>
            <p:nvPr/>
          </p:nvSpPr>
          <p:spPr>
            <a:xfrm>
              <a:off x="3557675" y="1068100"/>
              <a:ext cx="140500" cy="18525"/>
            </a:xfrm>
            <a:custGeom>
              <a:avLst/>
              <a:gdLst/>
              <a:ahLst/>
              <a:cxnLst/>
              <a:rect l="l" t="t" r="r" b="b"/>
              <a:pathLst>
                <a:path w="5620" h="741" extrusionOk="0">
                  <a:moveTo>
                    <a:pt x="1109" y="75"/>
                  </a:moveTo>
                  <a:lnTo>
                    <a:pt x="1109" y="223"/>
                  </a:lnTo>
                  <a:lnTo>
                    <a:pt x="148" y="223"/>
                  </a:lnTo>
                  <a:lnTo>
                    <a:pt x="148" y="75"/>
                  </a:lnTo>
                  <a:close/>
                  <a:moveTo>
                    <a:pt x="2181" y="75"/>
                  </a:moveTo>
                  <a:lnTo>
                    <a:pt x="2181" y="223"/>
                  </a:lnTo>
                  <a:lnTo>
                    <a:pt x="1220" y="223"/>
                  </a:lnTo>
                  <a:lnTo>
                    <a:pt x="1220" y="75"/>
                  </a:lnTo>
                  <a:close/>
                  <a:moveTo>
                    <a:pt x="3290" y="75"/>
                  </a:moveTo>
                  <a:lnTo>
                    <a:pt x="3290" y="223"/>
                  </a:lnTo>
                  <a:lnTo>
                    <a:pt x="2329" y="223"/>
                  </a:lnTo>
                  <a:lnTo>
                    <a:pt x="2329" y="75"/>
                  </a:lnTo>
                  <a:close/>
                  <a:moveTo>
                    <a:pt x="4252" y="75"/>
                  </a:moveTo>
                  <a:lnTo>
                    <a:pt x="4252" y="223"/>
                  </a:lnTo>
                  <a:lnTo>
                    <a:pt x="3401" y="223"/>
                  </a:lnTo>
                  <a:lnTo>
                    <a:pt x="3401" y="75"/>
                  </a:lnTo>
                  <a:close/>
                  <a:moveTo>
                    <a:pt x="5361" y="75"/>
                  </a:moveTo>
                  <a:lnTo>
                    <a:pt x="5361" y="223"/>
                  </a:lnTo>
                  <a:lnTo>
                    <a:pt x="4400" y="223"/>
                  </a:lnTo>
                  <a:lnTo>
                    <a:pt x="4400" y="75"/>
                  </a:lnTo>
                  <a:close/>
                  <a:moveTo>
                    <a:pt x="1109" y="296"/>
                  </a:moveTo>
                  <a:lnTo>
                    <a:pt x="1109" y="444"/>
                  </a:lnTo>
                  <a:lnTo>
                    <a:pt x="148" y="444"/>
                  </a:lnTo>
                  <a:lnTo>
                    <a:pt x="148" y="296"/>
                  </a:lnTo>
                  <a:close/>
                  <a:moveTo>
                    <a:pt x="2181" y="296"/>
                  </a:moveTo>
                  <a:lnTo>
                    <a:pt x="2181" y="444"/>
                  </a:lnTo>
                  <a:lnTo>
                    <a:pt x="1220" y="444"/>
                  </a:lnTo>
                  <a:lnTo>
                    <a:pt x="1220" y="296"/>
                  </a:lnTo>
                  <a:close/>
                  <a:moveTo>
                    <a:pt x="3290" y="296"/>
                  </a:moveTo>
                  <a:lnTo>
                    <a:pt x="3290" y="444"/>
                  </a:lnTo>
                  <a:lnTo>
                    <a:pt x="2329" y="444"/>
                  </a:lnTo>
                  <a:lnTo>
                    <a:pt x="2329" y="296"/>
                  </a:lnTo>
                  <a:close/>
                  <a:moveTo>
                    <a:pt x="4252" y="296"/>
                  </a:moveTo>
                  <a:lnTo>
                    <a:pt x="4252" y="444"/>
                  </a:lnTo>
                  <a:lnTo>
                    <a:pt x="3401" y="444"/>
                  </a:lnTo>
                  <a:lnTo>
                    <a:pt x="3401" y="296"/>
                  </a:lnTo>
                  <a:close/>
                  <a:moveTo>
                    <a:pt x="5361" y="296"/>
                  </a:moveTo>
                  <a:lnTo>
                    <a:pt x="5361" y="444"/>
                  </a:lnTo>
                  <a:lnTo>
                    <a:pt x="4400" y="444"/>
                  </a:lnTo>
                  <a:lnTo>
                    <a:pt x="4400" y="296"/>
                  </a:lnTo>
                  <a:close/>
                  <a:moveTo>
                    <a:pt x="1109" y="555"/>
                  </a:moveTo>
                  <a:lnTo>
                    <a:pt x="1109" y="629"/>
                  </a:lnTo>
                  <a:lnTo>
                    <a:pt x="148" y="629"/>
                  </a:lnTo>
                  <a:lnTo>
                    <a:pt x="148" y="555"/>
                  </a:lnTo>
                  <a:close/>
                  <a:moveTo>
                    <a:pt x="2181" y="555"/>
                  </a:moveTo>
                  <a:lnTo>
                    <a:pt x="2181" y="629"/>
                  </a:lnTo>
                  <a:lnTo>
                    <a:pt x="1220" y="629"/>
                  </a:lnTo>
                  <a:lnTo>
                    <a:pt x="1220" y="555"/>
                  </a:lnTo>
                  <a:close/>
                  <a:moveTo>
                    <a:pt x="3290" y="555"/>
                  </a:moveTo>
                  <a:lnTo>
                    <a:pt x="3290" y="629"/>
                  </a:lnTo>
                  <a:lnTo>
                    <a:pt x="2329" y="629"/>
                  </a:lnTo>
                  <a:lnTo>
                    <a:pt x="2329" y="555"/>
                  </a:lnTo>
                  <a:close/>
                  <a:moveTo>
                    <a:pt x="4252" y="555"/>
                  </a:moveTo>
                  <a:lnTo>
                    <a:pt x="4252" y="629"/>
                  </a:lnTo>
                  <a:lnTo>
                    <a:pt x="3401" y="629"/>
                  </a:lnTo>
                  <a:lnTo>
                    <a:pt x="3401" y="555"/>
                  </a:lnTo>
                  <a:close/>
                  <a:moveTo>
                    <a:pt x="5361" y="555"/>
                  </a:moveTo>
                  <a:lnTo>
                    <a:pt x="5361" y="629"/>
                  </a:lnTo>
                  <a:lnTo>
                    <a:pt x="4400" y="629"/>
                  </a:lnTo>
                  <a:lnTo>
                    <a:pt x="4400" y="555"/>
                  </a:lnTo>
                  <a:close/>
                  <a:moveTo>
                    <a:pt x="0" y="1"/>
                  </a:moveTo>
                  <a:lnTo>
                    <a:pt x="0" y="740"/>
                  </a:lnTo>
                  <a:lnTo>
                    <a:pt x="5620" y="740"/>
                  </a:lnTo>
                  <a:lnTo>
                    <a:pt x="562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1"/>
            <p:cNvSpPr/>
            <p:nvPr/>
          </p:nvSpPr>
          <p:spPr>
            <a:xfrm>
              <a:off x="3556750" y="1084750"/>
              <a:ext cx="138650" cy="4650"/>
            </a:xfrm>
            <a:custGeom>
              <a:avLst/>
              <a:gdLst/>
              <a:ahLst/>
              <a:cxnLst/>
              <a:rect l="l" t="t" r="r" b="b"/>
              <a:pathLst>
                <a:path w="5546" h="186" extrusionOk="0">
                  <a:moveTo>
                    <a:pt x="0" y="0"/>
                  </a:moveTo>
                  <a:lnTo>
                    <a:pt x="5546" y="0"/>
                  </a:lnTo>
                  <a:lnTo>
                    <a:pt x="5546" y="185"/>
                  </a:lnTo>
                  <a:lnTo>
                    <a:pt x="111" y="18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1"/>
            <p:cNvSpPr/>
            <p:nvPr/>
          </p:nvSpPr>
          <p:spPr>
            <a:xfrm>
              <a:off x="3621425" y="943325"/>
              <a:ext cx="262525" cy="112800"/>
            </a:xfrm>
            <a:custGeom>
              <a:avLst/>
              <a:gdLst/>
              <a:ahLst/>
              <a:cxnLst/>
              <a:rect l="l" t="t" r="r" b="b"/>
              <a:pathLst>
                <a:path w="10501" h="4512" extrusionOk="0">
                  <a:moveTo>
                    <a:pt x="1258" y="75"/>
                  </a:moveTo>
                  <a:lnTo>
                    <a:pt x="1258" y="222"/>
                  </a:lnTo>
                  <a:lnTo>
                    <a:pt x="149" y="222"/>
                  </a:lnTo>
                  <a:lnTo>
                    <a:pt x="149" y="75"/>
                  </a:lnTo>
                  <a:close/>
                  <a:moveTo>
                    <a:pt x="2441" y="75"/>
                  </a:moveTo>
                  <a:lnTo>
                    <a:pt x="2441" y="222"/>
                  </a:lnTo>
                  <a:lnTo>
                    <a:pt x="1332" y="222"/>
                  </a:lnTo>
                  <a:lnTo>
                    <a:pt x="1332" y="75"/>
                  </a:lnTo>
                  <a:close/>
                  <a:moveTo>
                    <a:pt x="3698" y="75"/>
                  </a:moveTo>
                  <a:lnTo>
                    <a:pt x="3698" y="222"/>
                  </a:lnTo>
                  <a:lnTo>
                    <a:pt x="2589" y="222"/>
                  </a:lnTo>
                  <a:lnTo>
                    <a:pt x="2589" y="75"/>
                  </a:lnTo>
                  <a:close/>
                  <a:moveTo>
                    <a:pt x="4770" y="75"/>
                  </a:moveTo>
                  <a:lnTo>
                    <a:pt x="4770" y="222"/>
                  </a:lnTo>
                  <a:lnTo>
                    <a:pt x="3809" y="222"/>
                  </a:lnTo>
                  <a:lnTo>
                    <a:pt x="3809" y="75"/>
                  </a:lnTo>
                  <a:close/>
                  <a:moveTo>
                    <a:pt x="5953" y="75"/>
                  </a:moveTo>
                  <a:lnTo>
                    <a:pt x="5953" y="222"/>
                  </a:lnTo>
                  <a:lnTo>
                    <a:pt x="4918" y="222"/>
                  </a:lnTo>
                  <a:lnTo>
                    <a:pt x="4918" y="75"/>
                  </a:lnTo>
                  <a:close/>
                  <a:moveTo>
                    <a:pt x="1258" y="296"/>
                  </a:moveTo>
                  <a:lnTo>
                    <a:pt x="1258" y="444"/>
                  </a:lnTo>
                  <a:lnTo>
                    <a:pt x="149" y="444"/>
                  </a:lnTo>
                  <a:lnTo>
                    <a:pt x="149" y="296"/>
                  </a:lnTo>
                  <a:close/>
                  <a:moveTo>
                    <a:pt x="2441" y="296"/>
                  </a:moveTo>
                  <a:lnTo>
                    <a:pt x="2441" y="444"/>
                  </a:lnTo>
                  <a:lnTo>
                    <a:pt x="1332" y="444"/>
                  </a:lnTo>
                  <a:lnTo>
                    <a:pt x="1332" y="296"/>
                  </a:lnTo>
                  <a:close/>
                  <a:moveTo>
                    <a:pt x="3698" y="296"/>
                  </a:moveTo>
                  <a:lnTo>
                    <a:pt x="3698" y="444"/>
                  </a:lnTo>
                  <a:lnTo>
                    <a:pt x="2589" y="444"/>
                  </a:lnTo>
                  <a:lnTo>
                    <a:pt x="2589" y="296"/>
                  </a:lnTo>
                  <a:close/>
                  <a:moveTo>
                    <a:pt x="4770" y="296"/>
                  </a:moveTo>
                  <a:lnTo>
                    <a:pt x="4770" y="444"/>
                  </a:lnTo>
                  <a:lnTo>
                    <a:pt x="3809" y="444"/>
                  </a:lnTo>
                  <a:lnTo>
                    <a:pt x="3809" y="296"/>
                  </a:lnTo>
                  <a:close/>
                  <a:moveTo>
                    <a:pt x="5953" y="296"/>
                  </a:moveTo>
                  <a:lnTo>
                    <a:pt x="5953" y="444"/>
                  </a:lnTo>
                  <a:lnTo>
                    <a:pt x="4918" y="444"/>
                  </a:lnTo>
                  <a:lnTo>
                    <a:pt x="4918" y="296"/>
                  </a:lnTo>
                  <a:close/>
                  <a:moveTo>
                    <a:pt x="1258" y="555"/>
                  </a:moveTo>
                  <a:lnTo>
                    <a:pt x="1258" y="629"/>
                  </a:lnTo>
                  <a:lnTo>
                    <a:pt x="149" y="629"/>
                  </a:lnTo>
                  <a:lnTo>
                    <a:pt x="149" y="555"/>
                  </a:lnTo>
                  <a:close/>
                  <a:moveTo>
                    <a:pt x="2441" y="555"/>
                  </a:moveTo>
                  <a:lnTo>
                    <a:pt x="2441" y="629"/>
                  </a:lnTo>
                  <a:lnTo>
                    <a:pt x="1332" y="629"/>
                  </a:lnTo>
                  <a:lnTo>
                    <a:pt x="1332" y="555"/>
                  </a:lnTo>
                  <a:close/>
                  <a:moveTo>
                    <a:pt x="3698" y="555"/>
                  </a:moveTo>
                  <a:lnTo>
                    <a:pt x="3698" y="629"/>
                  </a:lnTo>
                  <a:lnTo>
                    <a:pt x="2589" y="629"/>
                  </a:lnTo>
                  <a:lnTo>
                    <a:pt x="2589" y="555"/>
                  </a:lnTo>
                  <a:close/>
                  <a:moveTo>
                    <a:pt x="4770" y="555"/>
                  </a:moveTo>
                  <a:lnTo>
                    <a:pt x="4770" y="629"/>
                  </a:lnTo>
                  <a:lnTo>
                    <a:pt x="3809" y="629"/>
                  </a:lnTo>
                  <a:lnTo>
                    <a:pt x="3809" y="555"/>
                  </a:lnTo>
                  <a:close/>
                  <a:moveTo>
                    <a:pt x="5953" y="555"/>
                  </a:moveTo>
                  <a:lnTo>
                    <a:pt x="5953" y="629"/>
                  </a:lnTo>
                  <a:lnTo>
                    <a:pt x="4918" y="629"/>
                  </a:lnTo>
                  <a:lnTo>
                    <a:pt x="4918" y="555"/>
                  </a:lnTo>
                  <a:close/>
                  <a:moveTo>
                    <a:pt x="1" y="1"/>
                  </a:moveTo>
                  <a:lnTo>
                    <a:pt x="1" y="740"/>
                  </a:lnTo>
                  <a:lnTo>
                    <a:pt x="6212" y="740"/>
                  </a:lnTo>
                  <a:lnTo>
                    <a:pt x="6212" y="1"/>
                  </a:lnTo>
                  <a:close/>
                  <a:moveTo>
                    <a:pt x="4733" y="3883"/>
                  </a:moveTo>
                  <a:lnTo>
                    <a:pt x="4733" y="3993"/>
                  </a:lnTo>
                  <a:lnTo>
                    <a:pt x="3809" y="3993"/>
                  </a:lnTo>
                  <a:lnTo>
                    <a:pt x="3809" y="3883"/>
                  </a:lnTo>
                  <a:close/>
                  <a:moveTo>
                    <a:pt x="5842" y="3883"/>
                  </a:moveTo>
                  <a:lnTo>
                    <a:pt x="5842" y="3993"/>
                  </a:lnTo>
                  <a:lnTo>
                    <a:pt x="4844" y="3993"/>
                  </a:lnTo>
                  <a:lnTo>
                    <a:pt x="4844" y="3883"/>
                  </a:lnTo>
                  <a:close/>
                  <a:moveTo>
                    <a:pt x="6988" y="3883"/>
                  </a:moveTo>
                  <a:lnTo>
                    <a:pt x="6988" y="3993"/>
                  </a:lnTo>
                  <a:lnTo>
                    <a:pt x="5953" y="3993"/>
                  </a:lnTo>
                  <a:lnTo>
                    <a:pt x="5953" y="3883"/>
                  </a:lnTo>
                  <a:close/>
                  <a:moveTo>
                    <a:pt x="8098" y="3883"/>
                  </a:moveTo>
                  <a:lnTo>
                    <a:pt x="8098" y="3993"/>
                  </a:lnTo>
                  <a:lnTo>
                    <a:pt x="7062" y="3993"/>
                  </a:lnTo>
                  <a:lnTo>
                    <a:pt x="7062" y="3883"/>
                  </a:lnTo>
                  <a:close/>
                  <a:moveTo>
                    <a:pt x="9207" y="3883"/>
                  </a:moveTo>
                  <a:lnTo>
                    <a:pt x="9207" y="3993"/>
                  </a:lnTo>
                  <a:lnTo>
                    <a:pt x="8172" y="3993"/>
                  </a:lnTo>
                  <a:lnTo>
                    <a:pt x="8172" y="3883"/>
                  </a:lnTo>
                  <a:close/>
                  <a:moveTo>
                    <a:pt x="10279" y="3883"/>
                  </a:moveTo>
                  <a:lnTo>
                    <a:pt x="10279" y="3993"/>
                  </a:lnTo>
                  <a:lnTo>
                    <a:pt x="9355" y="3993"/>
                  </a:lnTo>
                  <a:lnTo>
                    <a:pt x="9355" y="3883"/>
                  </a:lnTo>
                  <a:close/>
                  <a:moveTo>
                    <a:pt x="4733" y="4141"/>
                  </a:moveTo>
                  <a:lnTo>
                    <a:pt x="4733" y="4289"/>
                  </a:lnTo>
                  <a:lnTo>
                    <a:pt x="3809" y="4289"/>
                  </a:lnTo>
                  <a:lnTo>
                    <a:pt x="3809" y="4141"/>
                  </a:lnTo>
                  <a:close/>
                  <a:moveTo>
                    <a:pt x="5842" y="4141"/>
                  </a:moveTo>
                  <a:lnTo>
                    <a:pt x="5842" y="4289"/>
                  </a:lnTo>
                  <a:lnTo>
                    <a:pt x="4844" y="4289"/>
                  </a:lnTo>
                  <a:lnTo>
                    <a:pt x="4844" y="4141"/>
                  </a:lnTo>
                  <a:close/>
                  <a:moveTo>
                    <a:pt x="6988" y="4141"/>
                  </a:moveTo>
                  <a:lnTo>
                    <a:pt x="6988" y="4289"/>
                  </a:lnTo>
                  <a:lnTo>
                    <a:pt x="5953" y="4289"/>
                  </a:lnTo>
                  <a:lnTo>
                    <a:pt x="5953" y="4141"/>
                  </a:lnTo>
                  <a:close/>
                  <a:moveTo>
                    <a:pt x="8098" y="4141"/>
                  </a:moveTo>
                  <a:lnTo>
                    <a:pt x="8098" y="4289"/>
                  </a:lnTo>
                  <a:lnTo>
                    <a:pt x="7062" y="4289"/>
                  </a:lnTo>
                  <a:lnTo>
                    <a:pt x="7062" y="4141"/>
                  </a:lnTo>
                  <a:close/>
                  <a:moveTo>
                    <a:pt x="9207" y="4141"/>
                  </a:moveTo>
                  <a:lnTo>
                    <a:pt x="9207" y="4289"/>
                  </a:lnTo>
                  <a:lnTo>
                    <a:pt x="8172" y="4289"/>
                  </a:lnTo>
                  <a:lnTo>
                    <a:pt x="8172" y="4141"/>
                  </a:lnTo>
                  <a:close/>
                  <a:moveTo>
                    <a:pt x="10279" y="4141"/>
                  </a:moveTo>
                  <a:lnTo>
                    <a:pt x="10279" y="4289"/>
                  </a:lnTo>
                  <a:lnTo>
                    <a:pt x="9355" y="4289"/>
                  </a:lnTo>
                  <a:lnTo>
                    <a:pt x="9355" y="4141"/>
                  </a:lnTo>
                  <a:close/>
                  <a:moveTo>
                    <a:pt x="4733" y="4326"/>
                  </a:moveTo>
                  <a:lnTo>
                    <a:pt x="4733" y="4400"/>
                  </a:lnTo>
                  <a:lnTo>
                    <a:pt x="3809" y="4400"/>
                  </a:lnTo>
                  <a:lnTo>
                    <a:pt x="3809" y="4326"/>
                  </a:lnTo>
                  <a:close/>
                  <a:moveTo>
                    <a:pt x="5842" y="4326"/>
                  </a:moveTo>
                  <a:lnTo>
                    <a:pt x="5842" y="4400"/>
                  </a:lnTo>
                  <a:lnTo>
                    <a:pt x="4844" y="4400"/>
                  </a:lnTo>
                  <a:lnTo>
                    <a:pt x="4844" y="4326"/>
                  </a:lnTo>
                  <a:close/>
                  <a:moveTo>
                    <a:pt x="6988" y="4326"/>
                  </a:moveTo>
                  <a:lnTo>
                    <a:pt x="6988" y="4400"/>
                  </a:lnTo>
                  <a:lnTo>
                    <a:pt x="5953" y="4400"/>
                  </a:lnTo>
                  <a:lnTo>
                    <a:pt x="5953" y="4326"/>
                  </a:lnTo>
                  <a:close/>
                  <a:moveTo>
                    <a:pt x="8098" y="4326"/>
                  </a:moveTo>
                  <a:lnTo>
                    <a:pt x="8098" y="4400"/>
                  </a:lnTo>
                  <a:lnTo>
                    <a:pt x="7062" y="4400"/>
                  </a:lnTo>
                  <a:lnTo>
                    <a:pt x="7062" y="4326"/>
                  </a:lnTo>
                  <a:close/>
                  <a:moveTo>
                    <a:pt x="9207" y="4326"/>
                  </a:moveTo>
                  <a:lnTo>
                    <a:pt x="9207" y="4400"/>
                  </a:lnTo>
                  <a:lnTo>
                    <a:pt x="8172" y="4400"/>
                  </a:lnTo>
                  <a:lnTo>
                    <a:pt x="8172" y="4326"/>
                  </a:lnTo>
                  <a:close/>
                  <a:moveTo>
                    <a:pt x="10279" y="4326"/>
                  </a:moveTo>
                  <a:lnTo>
                    <a:pt x="10279" y="4400"/>
                  </a:lnTo>
                  <a:lnTo>
                    <a:pt x="9355" y="4400"/>
                  </a:lnTo>
                  <a:lnTo>
                    <a:pt x="9355" y="4326"/>
                  </a:lnTo>
                  <a:close/>
                  <a:moveTo>
                    <a:pt x="3661" y="3772"/>
                  </a:moveTo>
                  <a:lnTo>
                    <a:pt x="3661" y="4511"/>
                  </a:lnTo>
                  <a:lnTo>
                    <a:pt x="10501" y="4511"/>
                  </a:lnTo>
                  <a:lnTo>
                    <a:pt x="10501" y="3772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1"/>
            <p:cNvSpPr/>
            <p:nvPr/>
          </p:nvSpPr>
          <p:spPr>
            <a:xfrm>
              <a:off x="3615900" y="959050"/>
              <a:ext cx="160850" cy="4650"/>
            </a:xfrm>
            <a:custGeom>
              <a:avLst/>
              <a:gdLst/>
              <a:ahLst/>
              <a:cxnLst/>
              <a:rect l="l" t="t" r="r" b="b"/>
              <a:pathLst>
                <a:path w="6434" h="186" extrusionOk="0">
                  <a:moveTo>
                    <a:pt x="3401" y="0"/>
                  </a:moveTo>
                  <a:lnTo>
                    <a:pt x="6433" y="0"/>
                  </a:lnTo>
                  <a:lnTo>
                    <a:pt x="6433" y="185"/>
                  </a:lnTo>
                  <a:lnTo>
                    <a:pt x="0" y="18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1"/>
            <p:cNvSpPr/>
            <p:nvPr/>
          </p:nvSpPr>
          <p:spPr>
            <a:xfrm>
              <a:off x="3847875" y="1100450"/>
              <a:ext cx="171950" cy="18525"/>
            </a:xfrm>
            <a:custGeom>
              <a:avLst/>
              <a:gdLst/>
              <a:ahLst/>
              <a:cxnLst/>
              <a:rect l="l" t="t" r="r" b="b"/>
              <a:pathLst>
                <a:path w="6878" h="741" extrusionOk="0">
                  <a:moveTo>
                    <a:pt x="1073" y="75"/>
                  </a:moveTo>
                  <a:lnTo>
                    <a:pt x="1073" y="223"/>
                  </a:lnTo>
                  <a:lnTo>
                    <a:pt x="149" y="223"/>
                  </a:lnTo>
                  <a:lnTo>
                    <a:pt x="149" y="75"/>
                  </a:lnTo>
                  <a:close/>
                  <a:moveTo>
                    <a:pt x="2219" y="75"/>
                  </a:moveTo>
                  <a:lnTo>
                    <a:pt x="2219" y="223"/>
                  </a:lnTo>
                  <a:lnTo>
                    <a:pt x="1221" y="223"/>
                  </a:lnTo>
                  <a:lnTo>
                    <a:pt x="1221" y="75"/>
                  </a:lnTo>
                  <a:close/>
                  <a:moveTo>
                    <a:pt x="3328" y="75"/>
                  </a:moveTo>
                  <a:lnTo>
                    <a:pt x="3328" y="223"/>
                  </a:lnTo>
                  <a:lnTo>
                    <a:pt x="2330" y="223"/>
                  </a:lnTo>
                  <a:lnTo>
                    <a:pt x="2330" y="75"/>
                  </a:lnTo>
                  <a:close/>
                  <a:moveTo>
                    <a:pt x="4474" y="75"/>
                  </a:moveTo>
                  <a:lnTo>
                    <a:pt x="4474" y="223"/>
                  </a:lnTo>
                  <a:lnTo>
                    <a:pt x="3476" y="223"/>
                  </a:lnTo>
                  <a:lnTo>
                    <a:pt x="3476" y="75"/>
                  </a:lnTo>
                  <a:close/>
                  <a:moveTo>
                    <a:pt x="5657" y="75"/>
                  </a:moveTo>
                  <a:lnTo>
                    <a:pt x="5657" y="223"/>
                  </a:lnTo>
                  <a:lnTo>
                    <a:pt x="4622" y="223"/>
                  </a:lnTo>
                  <a:lnTo>
                    <a:pt x="4622" y="75"/>
                  </a:lnTo>
                  <a:close/>
                  <a:moveTo>
                    <a:pt x="6656" y="75"/>
                  </a:moveTo>
                  <a:lnTo>
                    <a:pt x="6656" y="223"/>
                  </a:lnTo>
                  <a:lnTo>
                    <a:pt x="5731" y="223"/>
                  </a:lnTo>
                  <a:lnTo>
                    <a:pt x="5731" y="75"/>
                  </a:lnTo>
                  <a:close/>
                  <a:moveTo>
                    <a:pt x="1073" y="296"/>
                  </a:moveTo>
                  <a:lnTo>
                    <a:pt x="1073" y="444"/>
                  </a:lnTo>
                  <a:lnTo>
                    <a:pt x="149" y="444"/>
                  </a:lnTo>
                  <a:lnTo>
                    <a:pt x="149" y="296"/>
                  </a:lnTo>
                  <a:close/>
                  <a:moveTo>
                    <a:pt x="2219" y="296"/>
                  </a:moveTo>
                  <a:lnTo>
                    <a:pt x="2219" y="444"/>
                  </a:lnTo>
                  <a:lnTo>
                    <a:pt x="1221" y="444"/>
                  </a:lnTo>
                  <a:lnTo>
                    <a:pt x="1221" y="296"/>
                  </a:lnTo>
                  <a:close/>
                  <a:moveTo>
                    <a:pt x="3328" y="296"/>
                  </a:moveTo>
                  <a:lnTo>
                    <a:pt x="3328" y="444"/>
                  </a:lnTo>
                  <a:lnTo>
                    <a:pt x="2330" y="444"/>
                  </a:lnTo>
                  <a:lnTo>
                    <a:pt x="2330" y="296"/>
                  </a:lnTo>
                  <a:close/>
                  <a:moveTo>
                    <a:pt x="4474" y="296"/>
                  </a:moveTo>
                  <a:lnTo>
                    <a:pt x="4474" y="444"/>
                  </a:lnTo>
                  <a:lnTo>
                    <a:pt x="3476" y="444"/>
                  </a:lnTo>
                  <a:lnTo>
                    <a:pt x="3476" y="296"/>
                  </a:lnTo>
                  <a:close/>
                  <a:moveTo>
                    <a:pt x="5657" y="296"/>
                  </a:moveTo>
                  <a:lnTo>
                    <a:pt x="5657" y="444"/>
                  </a:lnTo>
                  <a:lnTo>
                    <a:pt x="4622" y="444"/>
                  </a:lnTo>
                  <a:lnTo>
                    <a:pt x="4622" y="296"/>
                  </a:lnTo>
                  <a:close/>
                  <a:moveTo>
                    <a:pt x="6656" y="296"/>
                  </a:moveTo>
                  <a:lnTo>
                    <a:pt x="6656" y="444"/>
                  </a:lnTo>
                  <a:lnTo>
                    <a:pt x="5731" y="444"/>
                  </a:lnTo>
                  <a:lnTo>
                    <a:pt x="5731" y="296"/>
                  </a:lnTo>
                  <a:close/>
                  <a:moveTo>
                    <a:pt x="1073" y="555"/>
                  </a:moveTo>
                  <a:lnTo>
                    <a:pt x="1073" y="629"/>
                  </a:lnTo>
                  <a:lnTo>
                    <a:pt x="149" y="629"/>
                  </a:lnTo>
                  <a:lnTo>
                    <a:pt x="149" y="555"/>
                  </a:lnTo>
                  <a:close/>
                  <a:moveTo>
                    <a:pt x="2219" y="555"/>
                  </a:moveTo>
                  <a:lnTo>
                    <a:pt x="2219" y="629"/>
                  </a:lnTo>
                  <a:lnTo>
                    <a:pt x="1221" y="629"/>
                  </a:lnTo>
                  <a:lnTo>
                    <a:pt x="1221" y="555"/>
                  </a:lnTo>
                  <a:close/>
                  <a:moveTo>
                    <a:pt x="3328" y="555"/>
                  </a:moveTo>
                  <a:lnTo>
                    <a:pt x="3328" y="629"/>
                  </a:lnTo>
                  <a:lnTo>
                    <a:pt x="2330" y="629"/>
                  </a:lnTo>
                  <a:lnTo>
                    <a:pt x="2330" y="555"/>
                  </a:lnTo>
                  <a:close/>
                  <a:moveTo>
                    <a:pt x="4474" y="555"/>
                  </a:moveTo>
                  <a:lnTo>
                    <a:pt x="4474" y="629"/>
                  </a:lnTo>
                  <a:lnTo>
                    <a:pt x="3476" y="629"/>
                  </a:lnTo>
                  <a:lnTo>
                    <a:pt x="3476" y="555"/>
                  </a:lnTo>
                  <a:close/>
                  <a:moveTo>
                    <a:pt x="5657" y="555"/>
                  </a:moveTo>
                  <a:lnTo>
                    <a:pt x="5657" y="629"/>
                  </a:lnTo>
                  <a:lnTo>
                    <a:pt x="4622" y="629"/>
                  </a:lnTo>
                  <a:lnTo>
                    <a:pt x="4622" y="555"/>
                  </a:lnTo>
                  <a:close/>
                  <a:moveTo>
                    <a:pt x="6656" y="555"/>
                  </a:moveTo>
                  <a:lnTo>
                    <a:pt x="6656" y="629"/>
                  </a:lnTo>
                  <a:lnTo>
                    <a:pt x="5731" y="629"/>
                  </a:lnTo>
                  <a:lnTo>
                    <a:pt x="5731" y="555"/>
                  </a:lnTo>
                  <a:close/>
                  <a:moveTo>
                    <a:pt x="1" y="1"/>
                  </a:moveTo>
                  <a:lnTo>
                    <a:pt x="1" y="740"/>
                  </a:lnTo>
                  <a:lnTo>
                    <a:pt x="6877" y="740"/>
                  </a:lnTo>
                  <a:lnTo>
                    <a:pt x="6877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1"/>
            <p:cNvSpPr/>
            <p:nvPr/>
          </p:nvSpPr>
          <p:spPr>
            <a:xfrm>
              <a:off x="3846950" y="1116175"/>
              <a:ext cx="171025" cy="3725"/>
            </a:xfrm>
            <a:custGeom>
              <a:avLst/>
              <a:gdLst/>
              <a:ahLst/>
              <a:cxnLst/>
              <a:rect l="l" t="t" r="r" b="b"/>
              <a:pathLst>
                <a:path w="6841" h="149" extrusionOk="0">
                  <a:moveTo>
                    <a:pt x="1" y="0"/>
                  </a:moveTo>
                  <a:lnTo>
                    <a:pt x="6840" y="0"/>
                  </a:lnTo>
                  <a:lnTo>
                    <a:pt x="6840" y="148"/>
                  </a:lnTo>
                  <a:lnTo>
                    <a:pt x="1" y="148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1"/>
            <p:cNvSpPr/>
            <p:nvPr/>
          </p:nvSpPr>
          <p:spPr>
            <a:xfrm>
              <a:off x="3777650" y="971050"/>
              <a:ext cx="285600" cy="18525"/>
            </a:xfrm>
            <a:custGeom>
              <a:avLst/>
              <a:gdLst/>
              <a:ahLst/>
              <a:cxnLst/>
              <a:rect l="l" t="t" r="r" b="b"/>
              <a:pathLst>
                <a:path w="11424" h="741" extrusionOk="0">
                  <a:moveTo>
                    <a:pt x="1072" y="75"/>
                  </a:moveTo>
                  <a:lnTo>
                    <a:pt x="1072" y="223"/>
                  </a:lnTo>
                  <a:lnTo>
                    <a:pt x="148" y="223"/>
                  </a:lnTo>
                  <a:lnTo>
                    <a:pt x="148" y="75"/>
                  </a:lnTo>
                  <a:close/>
                  <a:moveTo>
                    <a:pt x="2218" y="75"/>
                  </a:moveTo>
                  <a:lnTo>
                    <a:pt x="2218" y="223"/>
                  </a:lnTo>
                  <a:lnTo>
                    <a:pt x="1183" y="223"/>
                  </a:lnTo>
                  <a:lnTo>
                    <a:pt x="1183" y="75"/>
                  </a:lnTo>
                  <a:close/>
                  <a:moveTo>
                    <a:pt x="3327" y="75"/>
                  </a:moveTo>
                  <a:lnTo>
                    <a:pt x="3327" y="223"/>
                  </a:lnTo>
                  <a:lnTo>
                    <a:pt x="2292" y="223"/>
                  </a:lnTo>
                  <a:lnTo>
                    <a:pt x="2292" y="75"/>
                  </a:lnTo>
                  <a:close/>
                  <a:moveTo>
                    <a:pt x="4473" y="75"/>
                  </a:moveTo>
                  <a:lnTo>
                    <a:pt x="4473" y="223"/>
                  </a:lnTo>
                  <a:lnTo>
                    <a:pt x="3475" y="223"/>
                  </a:lnTo>
                  <a:lnTo>
                    <a:pt x="3475" y="75"/>
                  </a:lnTo>
                  <a:close/>
                  <a:moveTo>
                    <a:pt x="5583" y="75"/>
                  </a:moveTo>
                  <a:lnTo>
                    <a:pt x="5583" y="223"/>
                  </a:lnTo>
                  <a:lnTo>
                    <a:pt x="4584" y="223"/>
                  </a:lnTo>
                  <a:lnTo>
                    <a:pt x="4584" y="75"/>
                  </a:lnTo>
                  <a:close/>
                  <a:moveTo>
                    <a:pt x="6655" y="75"/>
                  </a:moveTo>
                  <a:lnTo>
                    <a:pt x="6655" y="223"/>
                  </a:lnTo>
                  <a:lnTo>
                    <a:pt x="5730" y="223"/>
                  </a:lnTo>
                  <a:lnTo>
                    <a:pt x="5730" y="75"/>
                  </a:lnTo>
                  <a:close/>
                  <a:moveTo>
                    <a:pt x="7727" y="75"/>
                  </a:moveTo>
                  <a:lnTo>
                    <a:pt x="7727" y="223"/>
                  </a:lnTo>
                  <a:lnTo>
                    <a:pt x="6803" y="223"/>
                  </a:lnTo>
                  <a:lnTo>
                    <a:pt x="6803" y="75"/>
                  </a:lnTo>
                  <a:close/>
                  <a:moveTo>
                    <a:pt x="8873" y="75"/>
                  </a:moveTo>
                  <a:lnTo>
                    <a:pt x="8873" y="223"/>
                  </a:lnTo>
                  <a:lnTo>
                    <a:pt x="7838" y="223"/>
                  </a:lnTo>
                  <a:lnTo>
                    <a:pt x="7838" y="75"/>
                  </a:lnTo>
                  <a:close/>
                  <a:moveTo>
                    <a:pt x="9982" y="75"/>
                  </a:moveTo>
                  <a:lnTo>
                    <a:pt x="9982" y="223"/>
                  </a:lnTo>
                  <a:lnTo>
                    <a:pt x="8947" y="223"/>
                  </a:lnTo>
                  <a:lnTo>
                    <a:pt x="8947" y="75"/>
                  </a:lnTo>
                  <a:close/>
                  <a:moveTo>
                    <a:pt x="11128" y="75"/>
                  </a:moveTo>
                  <a:lnTo>
                    <a:pt x="11128" y="223"/>
                  </a:lnTo>
                  <a:lnTo>
                    <a:pt x="10130" y="223"/>
                  </a:lnTo>
                  <a:lnTo>
                    <a:pt x="10130" y="75"/>
                  </a:lnTo>
                  <a:close/>
                  <a:moveTo>
                    <a:pt x="1072" y="297"/>
                  </a:moveTo>
                  <a:lnTo>
                    <a:pt x="1072" y="444"/>
                  </a:lnTo>
                  <a:lnTo>
                    <a:pt x="148" y="444"/>
                  </a:lnTo>
                  <a:lnTo>
                    <a:pt x="148" y="297"/>
                  </a:lnTo>
                  <a:close/>
                  <a:moveTo>
                    <a:pt x="2218" y="297"/>
                  </a:moveTo>
                  <a:lnTo>
                    <a:pt x="2218" y="444"/>
                  </a:lnTo>
                  <a:lnTo>
                    <a:pt x="1183" y="444"/>
                  </a:lnTo>
                  <a:lnTo>
                    <a:pt x="1183" y="297"/>
                  </a:lnTo>
                  <a:close/>
                  <a:moveTo>
                    <a:pt x="3327" y="297"/>
                  </a:moveTo>
                  <a:lnTo>
                    <a:pt x="3327" y="444"/>
                  </a:lnTo>
                  <a:lnTo>
                    <a:pt x="2292" y="444"/>
                  </a:lnTo>
                  <a:lnTo>
                    <a:pt x="2292" y="297"/>
                  </a:lnTo>
                  <a:close/>
                  <a:moveTo>
                    <a:pt x="4473" y="297"/>
                  </a:moveTo>
                  <a:lnTo>
                    <a:pt x="4473" y="444"/>
                  </a:lnTo>
                  <a:lnTo>
                    <a:pt x="3475" y="444"/>
                  </a:lnTo>
                  <a:lnTo>
                    <a:pt x="3475" y="297"/>
                  </a:lnTo>
                  <a:close/>
                  <a:moveTo>
                    <a:pt x="5583" y="297"/>
                  </a:moveTo>
                  <a:lnTo>
                    <a:pt x="5583" y="444"/>
                  </a:lnTo>
                  <a:lnTo>
                    <a:pt x="4584" y="444"/>
                  </a:lnTo>
                  <a:lnTo>
                    <a:pt x="4584" y="297"/>
                  </a:lnTo>
                  <a:close/>
                  <a:moveTo>
                    <a:pt x="6655" y="297"/>
                  </a:moveTo>
                  <a:lnTo>
                    <a:pt x="6655" y="444"/>
                  </a:lnTo>
                  <a:lnTo>
                    <a:pt x="5730" y="444"/>
                  </a:lnTo>
                  <a:lnTo>
                    <a:pt x="5730" y="297"/>
                  </a:lnTo>
                  <a:close/>
                  <a:moveTo>
                    <a:pt x="7727" y="297"/>
                  </a:moveTo>
                  <a:lnTo>
                    <a:pt x="7727" y="444"/>
                  </a:lnTo>
                  <a:lnTo>
                    <a:pt x="6803" y="444"/>
                  </a:lnTo>
                  <a:lnTo>
                    <a:pt x="6803" y="297"/>
                  </a:lnTo>
                  <a:close/>
                  <a:moveTo>
                    <a:pt x="8873" y="297"/>
                  </a:moveTo>
                  <a:lnTo>
                    <a:pt x="8873" y="444"/>
                  </a:lnTo>
                  <a:lnTo>
                    <a:pt x="7838" y="444"/>
                  </a:lnTo>
                  <a:lnTo>
                    <a:pt x="7838" y="297"/>
                  </a:lnTo>
                  <a:close/>
                  <a:moveTo>
                    <a:pt x="9982" y="297"/>
                  </a:moveTo>
                  <a:lnTo>
                    <a:pt x="9982" y="444"/>
                  </a:lnTo>
                  <a:lnTo>
                    <a:pt x="8947" y="444"/>
                  </a:lnTo>
                  <a:lnTo>
                    <a:pt x="8947" y="297"/>
                  </a:lnTo>
                  <a:close/>
                  <a:moveTo>
                    <a:pt x="11128" y="297"/>
                  </a:moveTo>
                  <a:lnTo>
                    <a:pt x="11128" y="444"/>
                  </a:lnTo>
                  <a:lnTo>
                    <a:pt x="10130" y="444"/>
                  </a:lnTo>
                  <a:lnTo>
                    <a:pt x="10130" y="297"/>
                  </a:lnTo>
                  <a:close/>
                  <a:moveTo>
                    <a:pt x="1072" y="518"/>
                  </a:moveTo>
                  <a:lnTo>
                    <a:pt x="1072" y="629"/>
                  </a:lnTo>
                  <a:lnTo>
                    <a:pt x="148" y="629"/>
                  </a:lnTo>
                  <a:lnTo>
                    <a:pt x="148" y="518"/>
                  </a:lnTo>
                  <a:close/>
                  <a:moveTo>
                    <a:pt x="2218" y="518"/>
                  </a:moveTo>
                  <a:lnTo>
                    <a:pt x="2218" y="629"/>
                  </a:lnTo>
                  <a:lnTo>
                    <a:pt x="1183" y="629"/>
                  </a:lnTo>
                  <a:lnTo>
                    <a:pt x="1183" y="518"/>
                  </a:lnTo>
                  <a:close/>
                  <a:moveTo>
                    <a:pt x="3327" y="518"/>
                  </a:moveTo>
                  <a:lnTo>
                    <a:pt x="3327" y="629"/>
                  </a:lnTo>
                  <a:lnTo>
                    <a:pt x="2292" y="629"/>
                  </a:lnTo>
                  <a:lnTo>
                    <a:pt x="2292" y="518"/>
                  </a:lnTo>
                  <a:close/>
                  <a:moveTo>
                    <a:pt x="4473" y="518"/>
                  </a:moveTo>
                  <a:lnTo>
                    <a:pt x="4473" y="629"/>
                  </a:lnTo>
                  <a:lnTo>
                    <a:pt x="3475" y="629"/>
                  </a:lnTo>
                  <a:lnTo>
                    <a:pt x="3475" y="518"/>
                  </a:lnTo>
                  <a:close/>
                  <a:moveTo>
                    <a:pt x="5583" y="518"/>
                  </a:moveTo>
                  <a:lnTo>
                    <a:pt x="5583" y="629"/>
                  </a:lnTo>
                  <a:lnTo>
                    <a:pt x="4584" y="629"/>
                  </a:lnTo>
                  <a:lnTo>
                    <a:pt x="4584" y="518"/>
                  </a:lnTo>
                  <a:close/>
                  <a:moveTo>
                    <a:pt x="6655" y="518"/>
                  </a:moveTo>
                  <a:lnTo>
                    <a:pt x="6655" y="629"/>
                  </a:lnTo>
                  <a:lnTo>
                    <a:pt x="5730" y="629"/>
                  </a:lnTo>
                  <a:lnTo>
                    <a:pt x="5730" y="518"/>
                  </a:lnTo>
                  <a:close/>
                  <a:moveTo>
                    <a:pt x="7727" y="518"/>
                  </a:moveTo>
                  <a:lnTo>
                    <a:pt x="7727" y="629"/>
                  </a:lnTo>
                  <a:lnTo>
                    <a:pt x="6803" y="629"/>
                  </a:lnTo>
                  <a:lnTo>
                    <a:pt x="6803" y="518"/>
                  </a:lnTo>
                  <a:close/>
                  <a:moveTo>
                    <a:pt x="8873" y="518"/>
                  </a:moveTo>
                  <a:lnTo>
                    <a:pt x="8873" y="629"/>
                  </a:lnTo>
                  <a:lnTo>
                    <a:pt x="7838" y="629"/>
                  </a:lnTo>
                  <a:lnTo>
                    <a:pt x="7838" y="518"/>
                  </a:lnTo>
                  <a:close/>
                  <a:moveTo>
                    <a:pt x="9982" y="518"/>
                  </a:moveTo>
                  <a:lnTo>
                    <a:pt x="9982" y="629"/>
                  </a:lnTo>
                  <a:lnTo>
                    <a:pt x="8947" y="629"/>
                  </a:lnTo>
                  <a:lnTo>
                    <a:pt x="8947" y="518"/>
                  </a:lnTo>
                  <a:close/>
                  <a:moveTo>
                    <a:pt x="11128" y="518"/>
                  </a:moveTo>
                  <a:lnTo>
                    <a:pt x="11128" y="629"/>
                  </a:lnTo>
                  <a:lnTo>
                    <a:pt x="10130" y="629"/>
                  </a:lnTo>
                  <a:lnTo>
                    <a:pt x="10130" y="518"/>
                  </a:lnTo>
                  <a:close/>
                  <a:moveTo>
                    <a:pt x="0" y="1"/>
                  </a:moveTo>
                  <a:lnTo>
                    <a:pt x="0" y="740"/>
                  </a:lnTo>
                  <a:lnTo>
                    <a:pt x="11424" y="740"/>
                  </a:lnTo>
                  <a:lnTo>
                    <a:pt x="11424" y="629"/>
                  </a:lnTo>
                  <a:lnTo>
                    <a:pt x="11424" y="518"/>
                  </a:lnTo>
                  <a:lnTo>
                    <a:pt x="11424" y="444"/>
                  </a:lnTo>
                  <a:lnTo>
                    <a:pt x="11424" y="297"/>
                  </a:lnTo>
                  <a:lnTo>
                    <a:pt x="11424" y="223"/>
                  </a:lnTo>
                  <a:lnTo>
                    <a:pt x="11424" y="75"/>
                  </a:lnTo>
                  <a:lnTo>
                    <a:pt x="1142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1"/>
            <p:cNvSpPr/>
            <p:nvPr/>
          </p:nvSpPr>
          <p:spPr>
            <a:xfrm>
              <a:off x="4015175" y="989550"/>
              <a:ext cx="52700" cy="65650"/>
            </a:xfrm>
            <a:custGeom>
              <a:avLst/>
              <a:gdLst/>
              <a:ahLst/>
              <a:cxnLst/>
              <a:rect l="l" t="t" r="r" b="b"/>
              <a:pathLst>
                <a:path w="2108" h="2626" extrusionOk="0">
                  <a:moveTo>
                    <a:pt x="481" y="555"/>
                  </a:moveTo>
                  <a:cubicBezTo>
                    <a:pt x="555" y="111"/>
                    <a:pt x="888" y="0"/>
                    <a:pt x="1184" y="74"/>
                  </a:cubicBezTo>
                  <a:lnTo>
                    <a:pt x="1110" y="1590"/>
                  </a:lnTo>
                  <a:lnTo>
                    <a:pt x="2108" y="1590"/>
                  </a:lnTo>
                  <a:lnTo>
                    <a:pt x="1849" y="2625"/>
                  </a:lnTo>
                  <a:lnTo>
                    <a:pt x="1" y="262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1"/>
            <p:cNvSpPr/>
            <p:nvPr/>
          </p:nvSpPr>
          <p:spPr>
            <a:xfrm>
              <a:off x="4030900" y="982150"/>
              <a:ext cx="32350" cy="36075"/>
            </a:xfrm>
            <a:custGeom>
              <a:avLst/>
              <a:gdLst/>
              <a:ahLst/>
              <a:cxnLst/>
              <a:rect l="l" t="t" r="r" b="b"/>
              <a:pathLst>
                <a:path w="1294" h="1443" extrusionOk="0">
                  <a:moveTo>
                    <a:pt x="0" y="1442"/>
                  </a:moveTo>
                  <a:lnTo>
                    <a:pt x="0" y="666"/>
                  </a:lnTo>
                  <a:cubicBezTo>
                    <a:pt x="0" y="296"/>
                    <a:pt x="259" y="0"/>
                    <a:pt x="629" y="0"/>
                  </a:cubicBezTo>
                  <a:lnTo>
                    <a:pt x="629" y="0"/>
                  </a:lnTo>
                  <a:cubicBezTo>
                    <a:pt x="998" y="0"/>
                    <a:pt x="1294" y="259"/>
                    <a:pt x="1294" y="666"/>
                  </a:cubicBezTo>
                  <a:lnTo>
                    <a:pt x="1294" y="1442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1"/>
            <p:cNvSpPr/>
            <p:nvPr/>
          </p:nvSpPr>
          <p:spPr>
            <a:xfrm>
              <a:off x="4036425" y="983075"/>
              <a:ext cx="26825" cy="32375"/>
            </a:xfrm>
            <a:custGeom>
              <a:avLst/>
              <a:gdLst/>
              <a:ahLst/>
              <a:cxnLst/>
              <a:rect l="l" t="t" r="r" b="b"/>
              <a:pathLst>
                <a:path w="1073" h="1295" extrusionOk="0">
                  <a:moveTo>
                    <a:pt x="186" y="37"/>
                  </a:moveTo>
                  <a:cubicBezTo>
                    <a:pt x="223" y="0"/>
                    <a:pt x="334" y="0"/>
                    <a:pt x="408" y="0"/>
                  </a:cubicBezTo>
                  <a:lnTo>
                    <a:pt x="408" y="0"/>
                  </a:lnTo>
                  <a:cubicBezTo>
                    <a:pt x="777" y="0"/>
                    <a:pt x="1073" y="296"/>
                    <a:pt x="1073" y="666"/>
                  </a:cubicBezTo>
                  <a:lnTo>
                    <a:pt x="1073" y="1294"/>
                  </a:lnTo>
                  <a:lnTo>
                    <a:pt x="1" y="1294"/>
                  </a:lnTo>
                  <a:lnTo>
                    <a:pt x="1" y="518"/>
                  </a:lnTo>
                  <a:cubicBezTo>
                    <a:pt x="1" y="333"/>
                    <a:pt x="38" y="148"/>
                    <a:pt x="186" y="37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1"/>
            <p:cNvSpPr/>
            <p:nvPr/>
          </p:nvSpPr>
          <p:spPr>
            <a:xfrm>
              <a:off x="4041050" y="983075"/>
              <a:ext cx="19450" cy="18500"/>
            </a:xfrm>
            <a:custGeom>
              <a:avLst/>
              <a:gdLst/>
              <a:ahLst/>
              <a:cxnLst/>
              <a:rect l="l" t="t" r="r" b="b"/>
              <a:pathLst>
                <a:path w="778" h="740" extrusionOk="0">
                  <a:moveTo>
                    <a:pt x="38" y="37"/>
                  </a:moveTo>
                  <a:cubicBezTo>
                    <a:pt x="75" y="37"/>
                    <a:pt x="186" y="0"/>
                    <a:pt x="223" y="0"/>
                  </a:cubicBezTo>
                  <a:lnTo>
                    <a:pt x="223" y="0"/>
                  </a:lnTo>
                  <a:cubicBezTo>
                    <a:pt x="555" y="0"/>
                    <a:pt x="777" y="259"/>
                    <a:pt x="777" y="555"/>
                  </a:cubicBezTo>
                  <a:lnTo>
                    <a:pt x="777" y="703"/>
                  </a:lnTo>
                  <a:cubicBezTo>
                    <a:pt x="703" y="740"/>
                    <a:pt x="629" y="740"/>
                    <a:pt x="555" y="740"/>
                  </a:cubicBezTo>
                  <a:cubicBezTo>
                    <a:pt x="259" y="740"/>
                    <a:pt x="1" y="518"/>
                    <a:pt x="1" y="185"/>
                  </a:cubicBezTo>
                  <a:cubicBezTo>
                    <a:pt x="38" y="185"/>
                    <a:pt x="38" y="148"/>
                    <a:pt x="38" y="37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1"/>
            <p:cNvSpPr/>
            <p:nvPr/>
          </p:nvSpPr>
          <p:spPr>
            <a:xfrm>
              <a:off x="4021650" y="1024675"/>
              <a:ext cx="50850" cy="4625"/>
            </a:xfrm>
            <a:custGeom>
              <a:avLst/>
              <a:gdLst/>
              <a:ahLst/>
              <a:cxnLst/>
              <a:rect l="l" t="t" r="r" b="b"/>
              <a:pathLst>
                <a:path w="2034" h="185" extrusionOk="0">
                  <a:moveTo>
                    <a:pt x="0" y="0"/>
                  </a:moveTo>
                  <a:lnTo>
                    <a:pt x="2034" y="0"/>
                  </a:lnTo>
                  <a:lnTo>
                    <a:pt x="2034" y="18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1"/>
            <p:cNvSpPr/>
            <p:nvPr/>
          </p:nvSpPr>
          <p:spPr>
            <a:xfrm>
              <a:off x="3876525" y="1037600"/>
              <a:ext cx="257900" cy="18525"/>
            </a:xfrm>
            <a:custGeom>
              <a:avLst/>
              <a:gdLst/>
              <a:ahLst/>
              <a:cxnLst/>
              <a:rect l="l" t="t" r="r" b="b"/>
              <a:pathLst>
                <a:path w="10316" h="741" extrusionOk="0">
                  <a:moveTo>
                    <a:pt x="1184" y="112"/>
                  </a:moveTo>
                  <a:lnTo>
                    <a:pt x="1184" y="222"/>
                  </a:lnTo>
                  <a:lnTo>
                    <a:pt x="149" y="222"/>
                  </a:lnTo>
                  <a:lnTo>
                    <a:pt x="149" y="112"/>
                  </a:lnTo>
                  <a:close/>
                  <a:moveTo>
                    <a:pt x="2256" y="112"/>
                  </a:moveTo>
                  <a:lnTo>
                    <a:pt x="2256" y="222"/>
                  </a:lnTo>
                  <a:lnTo>
                    <a:pt x="1258" y="222"/>
                  </a:lnTo>
                  <a:lnTo>
                    <a:pt x="1258" y="112"/>
                  </a:lnTo>
                  <a:close/>
                  <a:moveTo>
                    <a:pt x="3439" y="112"/>
                  </a:moveTo>
                  <a:lnTo>
                    <a:pt x="3439" y="222"/>
                  </a:lnTo>
                  <a:lnTo>
                    <a:pt x="2404" y="222"/>
                  </a:lnTo>
                  <a:lnTo>
                    <a:pt x="2404" y="112"/>
                  </a:lnTo>
                  <a:close/>
                  <a:moveTo>
                    <a:pt x="4437" y="112"/>
                  </a:moveTo>
                  <a:lnTo>
                    <a:pt x="4437" y="222"/>
                  </a:lnTo>
                  <a:lnTo>
                    <a:pt x="3513" y="222"/>
                  </a:lnTo>
                  <a:lnTo>
                    <a:pt x="3513" y="112"/>
                  </a:lnTo>
                  <a:close/>
                  <a:moveTo>
                    <a:pt x="5547" y="112"/>
                  </a:moveTo>
                  <a:lnTo>
                    <a:pt x="5547" y="222"/>
                  </a:lnTo>
                  <a:lnTo>
                    <a:pt x="4585" y="222"/>
                  </a:lnTo>
                  <a:lnTo>
                    <a:pt x="4585" y="112"/>
                  </a:lnTo>
                  <a:close/>
                  <a:moveTo>
                    <a:pt x="6730" y="112"/>
                  </a:moveTo>
                  <a:lnTo>
                    <a:pt x="6730" y="222"/>
                  </a:lnTo>
                  <a:lnTo>
                    <a:pt x="5694" y="222"/>
                  </a:lnTo>
                  <a:lnTo>
                    <a:pt x="5694" y="112"/>
                  </a:lnTo>
                  <a:close/>
                  <a:moveTo>
                    <a:pt x="7802" y="112"/>
                  </a:moveTo>
                  <a:lnTo>
                    <a:pt x="7802" y="222"/>
                  </a:lnTo>
                  <a:lnTo>
                    <a:pt x="6804" y="222"/>
                  </a:lnTo>
                  <a:lnTo>
                    <a:pt x="6804" y="112"/>
                  </a:lnTo>
                  <a:close/>
                  <a:moveTo>
                    <a:pt x="8948" y="112"/>
                  </a:moveTo>
                  <a:lnTo>
                    <a:pt x="8948" y="222"/>
                  </a:lnTo>
                  <a:lnTo>
                    <a:pt x="7913" y="222"/>
                  </a:lnTo>
                  <a:lnTo>
                    <a:pt x="7913" y="112"/>
                  </a:lnTo>
                  <a:close/>
                  <a:moveTo>
                    <a:pt x="9983" y="112"/>
                  </a:moveTo>
                  <a:lnTo>
                    <a:pt x="9983" y="222"/>
                  </a:lnTo>
                  <a:lnTo>
                    <a:pt x="9059" y="222"/>
                  </a:lnTo>
                  <a:lnTo>
                    <a:pt x="9059" y="112"/>
                  </a:lnTo>
                  <a:close/>
                  <a:moveTo>
                    <a:pt x="1184" y="370"/>
                  </a:moveTo>
                  <a:lnTo>
                    <a:pt x="1184" y="518"/>
                  </a:lnTo>
                  <a:lnTo>
                    <a:pt x="149" y="518"/>
                  </a:lnTo>
                  <a:lnTo>
                    <a:pt x="149" y="370"/>
                  </a:lnTo>
                  <a:close/>
                  <a:moveTo>
                    <a:pt x="2256" y="370"/>
                  </a:moveTo>
                  <a:lnTo>
                    <a:pt x="2256" y="518"/>
                  </a:lnTo>
                  <a:lnTo>
                    <a:pt x="1258" y="518"/>
                  </a:lnTo>
                  <a:lnTo>
                    <a:pt x="1258" y="370"/>
                  </a:lnTo>
                  <a:close/>
                  <a:moveTo>
                    <a:pt x="3439" y="370"/>
                  </a:moveTo>
                  <a:lnTo>
                    <a:pt x="3439" y="518"/>
                  </a:lnTo>
                  <a:lnTo>
                    <a:pt x="2404" y="518"/>
                  </a:lnTo>
                  <a:lnTo>
                    <a:pt x="2404" y="370"/>
                  </a:lnTo>
                  <a:close/>
                  <a:moveTo>
                    <a:pt x="4437" y="370"/>
                  </a:moveTo>
                  <a:lnTo>
                    <a:pt x="4437" y="518"/>
                  </a:lnTo>
                  <a:lnTo>
                    <a:pt x="3513" y="518"/>
                  </a:lnTo>
                  <a:lnTo>
                    <a:pt x="3513" y="370"/>
                  </a:lnTo>
                  <a:close/>
                  <a:moveTo>
                    <a:pt x="5547" y="370"/>
                  </a:moveTo>
                  <a:lnTo>
                    <a:pt x="5547" y="518"/>
                  </a:lnTo>
                  <a:lnTo>
                    <a:pt x="4585" y="518"/>
                  </a:lnTo>
                  <a:lnTo>
                    <a:pt x="4585" y="370"/>
                  </a:lnTo>
                  <a:close/>
                  <a:moveTo>
                    <a:pt x="6730" y="370"/>
                  </a:moveTo>
                  <a:lnTo>
                    <a:pt x="6730" y="518"/>
                  </a:lnTo>
                  <a:lnTo>
                    <a:pt x="5694" y="518"/>
                  </a:lnTo>
                  <a:lnTo>
                    <a:pt x="5694" y="370"/>
                  </a:lnTo>
                  <a:close/>
                  <a:moveTo>
                    <a:pt x="7802" y="370"/>
                  </a:moveTo>
                  <a:lnTo>
                    <a:pt x="7802" y="518"/>
                  </a:lnTo>
                  <a:lnTo>
                    <a:pt x="6804" y="518"/>
                  </a:lnTo>
                  <a:lnTo>
                    <a:pt x="6804" y="370"/>
                  </a:lnTo>
                  <a:close/>
                  <a:moveTo>
                    <a:pt x="8948" y="370"/>
                  </a:moveTo>
                  <a:lnTo>
                    <a:pt x="8948" y="518"/>
                  </a:lnTo>
                  <a:lnTo>
                    <a:pt x="7913" y="518"/>
                  </a:lnTo>
                  <a:lnTo>
                    <a:pt x="7913" y="370"/>
                  </a:lnTo>
                  <a:close/>
                  <a:moveTo>
                    <a:pt x="9983" y="370"/>
                  </a:moveTo>
                  <a:lnTo>
                    <a:pt x="9983" y="518"/>
                  </a:lnTo>
                  <a:lnTo>
                    <a:pt x="9059" y="518"/>
                  </a:lnTo>
                  <a:lnTo>
                    <a:pt x="9059" y="370"/>
                  </a:lnTo>
                  <a:close/>
                  <a:moveTo>
                    <a:pt x="1184" y="555"/>
                  </a:moveTo>
                  <a:lnTo>
                    <a:pt x="1184" y="629"/>
                  </a:lnTo>
                  <a:lnTo>
                    <a:pt x="149" y="629"/>
                  </a:lnTo>
                  <a:lnTo>
                    <a:pt x="149" y="555"/>
                  </a:lnTo>
                  <a:close/>
                  <a:moveTo>
                    <a:pt x="2256" y="555"/>
                  </a:moveTo>
                  <a:lnTo>
                    <a:pt x="2256" y="629"/>
                  </a:lnTo>
                  <a:lnTo>
                    <a:pt x="1258" y="629"/>
                  </a:lnTo>
                  <a:lnTo>
                    <a:pt x="1258" y="555"/>
                  </a:lnTo>
                  <a:close/>
                  <a:moveTo>
                    <a:pt x="3439" y="555"/>
                  </a:moveTo>
                  <a:lnTo>
                    <a:pt x="3439" y="629"/>
                  </a:lnTo>
                  <a:lnTo>
                    <a:pt x="2404" y="629"/>
                  </a:lnTo>
                  <a:lnTo>
                    <a:pt x="2404" y="555"/>
                  </a:lnTo>
                  <a:close/>
                  <a:moveTo>
                    <a:pt x="4437" y="555"/>
                  </a:moveTo>
                  <a:lnTo>
                    <a:pt x="4437" y="629"/>
                  </a:lnTo>
                  <a:lnTo>
                    <a:pt x="3513" y="629"/>
                  </a:lnTo>
                  <a:lnTo>
                    <a:pt x="3513" y="555"/>
                  </a:lnTo>
                  <a:close/>
                  <a:moveTo>
                    <a:pt x="5547" y="555"/>
                  </a:moveTo>
                  <a:lnTo>
                    <a:pt x="5547" y="629"/>
                  </a:lnTo>
                  <a:lnTo>
                    <a:pt x="4585" y="629"/>
                  </a:lnTo>
                  <a:lnTo>
                    <a:pt x="4585" y="555"/>
                  </a:lnTo>
                  <a:close/>
                  <a:moveTo>
                    <a:pt x="6730" y="555"/>
                  </a:moveTo>
                  <a:lnTo>
                    <a:pt x="6730" y="629"/>
                  </a:lnTo>
                  <a:lnTo>
                    <a:pt x="5694" y="629"/>
                  </a:lnTo>
                  <a:lnTo>
                    <a:pt x="5694" y="555"/>
                  </a:lnTo>
                  <a:close/>
                  <a:moveTo>
                    <a:pt x="7802" y="555"/>
                  </a:moveTo>
                  <a:lnTo>
                    <a:pt x="7802" y="629"/>
                  </a:lnTo>
                  <a:lnTo>
                    <a:pt x="6804" y="629"/>
                  </a:lnTo>
                  <a:lnTo>
                    <a:pt x="6804" y="555"/>
                  </a:lnTo>
                  <a:close/>
                  <a:moveTo>
                    <a:pt x="8948" y="555"/>
                  </a:moveTo>
                  <a:lnTo>
                    <a:pt x="8948" y="629"/>
                  </a:lnTo>
                  <a:lnTo>
                    <a:pt x="7913" y="629"/>
                  </a:lnTo>
                  <a:lnTo>
                    <a:pt x="7913" y="555"/>
                  </a:lnTo>
                  <a:close/>
                  <a:moveTo>
                    <a:pt x="9983" y="555"/>
                  </a:moveTo>
                  <a:lnTo>
                    <a:pt x="9983" y="629"/>
                  </a:lnTo>
                  <a:lnTo>
                    <a:pt x="9059" y="629"/>
                  </a:lnTo>
                  <a:lnTo>
                    <a:pt x="9059" y="555"/>
                  </a:lnTo>
                  <a:close/>
                  <a:moveTo>
                    <a:pt x="1" y="1"/>
                  </a:moveTo>
                  <a:lnTo>
                    <a:pt x="1" y="740"/>
                  </a:lnTo>
                  <a:lnTo>
                    <a:pt x="10316" y="740"/>
                  </a:lnTo>
                  <a:lnTo>
                    <a:pt x="1031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1"/>
            <p:cNvSpPr/>
            <p:nvPr/>
          </p:nvSpPr>
          <p:spPr>
            <a:xfrm>
              <a:off x="3712950" y="1053325"/>
              <a:ext cx="415925" cy="5550"/>
            </a:xfrm>
            <a:custGeom>
              <a:avLst/>
              <a:gdLst/>
              <a:ahLst/>
              <a:cxnLst/>
              <a:rect l="l" t="t" r="r" b="b"/>
              <a:pathLst>
                <a:path w="16637" h="222" extrusionOk="0">
                  <a:moveTo>
                    <a:pt x="0" y="0"/>
                  </a:moveTo>
                  <a:lnTo>
                    <a:pt x="16637" y="0"/>
                  </a:lnTo>
                  <a:lnTo>
                    <a:pt x="16637" y="222"/>
                  </a:lnTo>
                  <a:lnTo>
                    <a:pt x="0" y="222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1"/>
            <p:cNvSpPr/>
            <p:nvPr/>
          </p:nvSpPr>
          <p:spPr>
            <a:xfrm>
              <a:off x="3832175" y="930400"/>
              <a:ext cx="106300" cy="22200"/>
            </a:xfrm>
            <a:custGeom>
              <a:avLst/>
              <a:gdLst/>
              <a:ahLst/>
              <a:cxnLst/>
              <a:rect l="l" t="t" r="r" b="b"/>
              <a:pathLst>
                <a:path w="4252" h="888" extrusionOk="0">
                  <a:moveTo>
                    <a:pt x="0" y="0"/>
                  </a:moveTo>
                  <a:lnTo>
                    <a:pt x="4252" y="0"/>
                  </a:lnTo>
                  <a:lnTo>
                    <a:pt x="4252" y="887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1"/>
            <p:cNvSpPr/>
            <p:nvPr/>
          </p:nvSpPr>
          <p:spPr>
            <a:xfrm>
              <a:off x="3827550" y="918375"/>
              <a:ext cx="37000" cy="37000"/>
            </a:xfrm>
            <a:custGeom>
              <a:avLst/>
              <a:gdLst/>
              <a:ahLst/>
              <a:cxnLst/>
              <a:rect l="l" t="t" r="r" b="b"/>
              <a:pathLst>
                <a:path w="1480" h="1480" extrusionOk="0">
                  <a:moveTo>
                    <a:pt x="740" y="0"/>
                  </a:moveTo>
                  <a:cubicBezTo>
                    <a:pt x="1147" y="0"/>
                    <a:pt x="1479" y="333"/>
                    <a:pt x="1479" y="740"/>
                  </a:cubicBezTo>
                  <a:cubicBezTo>
                    <a:pt x="1479" y="1184"/>
                    <a:pt x="1147" y="1479"/>
                    <a:pt x="740" y="1479"/>
                  </a:cubicBezTo>
                  <a:cubicBezTo>
                    <a:pt x="296" y="1479"/>
                    <a:pt x="0" y="1184"/>
                    <a:pt x="0" y="740"/>
                  </a:cubicBezTo>
                  <a:cubicBezTo>
                    <a:pt x="0" y="333"/>
                    <a:pt x="296" y="0"/>
                    <a:pt x="74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1"/>
            <p:cNvSpPr/>
            <p:nvPr/>
          </p:nvSpPr>
          <p:spPr>
            <a:xfrm>
              <a:off x="3832175" y="918375"/>
              <a:ext cx="32375" cy="32375"/>
            </a:xfrm>
            <a:custGeom>
              <a:avLst/>
              <a:gdLst/>
              <a:ahLst/>
              <a:cxnLst/>
              <a:rect l="l" t="t" r="r" b="b"/>
              <a:pathLst>
                <a:path w="1295" h="1295" extrusionOk="0">
                  <a:moveTo>
                    <a:pt x="592" y="0"/>
                  </a:moveTo>
                  <a:cubicBezTo>
                    <a:pt x="962" y="74"/>
                    <a:pt x="1220" y="333"/>
                    <a:pt x="1294" y="703"/>
                  </a:cubicBezTo>
                  <a:cubicBezTo>
                    <a:pt x="1220" y="1036"/>
                    <a:pt x="962" y="1294"/>
                    <a:pt x="629" y="1294"/>
                  </a:cubicBezTo>
                  <a:cubicBezTo>
                    <a:pt x="259" y="1294"/>
                    <a:pt x="0" y="1036"/>
                    <a:pt x="0" y="666"/>
                  </a:cubicBezTo>
                  <a:cubicBezTo>
                    <a:pt x="37" y="333"/>
                    <a:pt x="259" y="74"/>
                    <a:pt x="59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1"/>
            <p:cNvSpPr/>
            <p:nvPr/>
          </p:nvSpPr>
          <p:spPr>
            <a:xfrm>
              <a:off x="3836800" y="921150"/>
              <a:ext cx="23125" cy="23125"/>
            </a:xfrm>
            <a:custGeom>
              <a:avLst/>
              <a:gdLst/>
              <a:ahLst/>
              <a:cxnLst/>
              <a:rect l="l" t="t" r="r" b="b"/>
              <a:pathLst>
                <a:path w="925" h="925" extrusionOk="0">
                  <a:moveTo>
                    <a:pt x="370" y="0"/>
                  </a:moveTo>
                  <a:cubicBezTo>
                    <a:pt x="592" y="0"/>
                    <a:pt x="814" y="148"/>
                    <a:pt x="924" y="407"/>
                  </a:cubicBezTo>
                  <a:cubicBezTo>
                    <a:pt x="924" y="629"/>
                    <a:pt x="777" y="814"/>
                    <a:pt x="555" y="888"/>
                  </a:cubicBezTo>
                  <a:cubicBezTo>
                    <a:pt x="296" y="925"/>
                    <a:pt x="74" y="740"/>
                    <a:pt x="37" y="518"/>
                  </a:cubicBezTo>
                  <a:cubicBezTo>
                    <a:pt x="0" y="222"/>
                    <a:pt x="111" y="37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1"/>
            <p:cNvSpPr/>
            <p:nvPr/>
          </p:nvSpPr>
          <p:spPr>
            <a:xfrm>
              <a:off x="3832175" y="950725"/>
              <a:ext cx="27750" cy="8350"/>
            </a:xfrm>
            <a:custGeom>
              <a:avLst/>
              <a:gdLst/>
              <a:ahLst/>
              <a:cxnLst/>
              <a:rect l="l" t="t" r="r" b="b"/>
              <a:pathLst>
                <a:path w="1110" h="334" extrusionOk="0">
                  <a:moveTo>
                    <a:pt x="0" y="0"/>
                  </a:moveTo>
                  <a:lnTo>
                    <a:pt x="1109" y="0"/>
                  </a:lnTo>
                  <a:lnTo>
                    <a:pt x="1109" y="333"/>
                  </a:lnTo>
                  <a:lnTo>
                    <a:pt x="0" y="333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1"/>
            <p:cNvSpPr/>
            <p:nvPr/>
          </p:nvSpPr>
          <p:spPr>
            <a:xfrm>
              <a:off x="3933850" y="918375"/>
              <a:ext cx="36975" cy="37000"/>
            </a:xfrm>
            <a:custGeom>
              <a:avLst/>
              <a:gdLst/>
              <a:ahLst/>
              <a:cxnLst/>
              <a:rect l="l" t="t" r="r" b="b"/>
              <a:pathLst>
                <a:path w="1479" h="1480" extrusionOk="0">
                  <a:moveTo>
                    <a:pt x="739" y="0"/>
                  </a:moveTo>
                  <a:cubicBezTo>
                    <a:pt x="1146" y="0"/>
                    <a:pt x="1479" y="333"/>
                    <a:pt x="1479" y="740"/>
                  </a:cubicBezTo>
                  <a:cubicBezTo>
                    <a:pt x="1479" y="1184"/>
                    <a:pt x="1146" y="1479"/>
                    <a:pt x="739" y="1479"/>
                  </a:cubicBezTo>
                  <a:cubicBezTo>
                    <a:pt x="296" y="1479"/>
                    <a:pt x="0" y="1184"/>
                    <a:pt x="0" y="740"/>
                  </a:cubicBezTo>
                  <a:cubicBezTo>
                    <a:pt x="0" y="333"/>
                    <a:pt x="296" y="0"/>
                    <a:pt x="73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1"/>
            <p:cNvSpPr/>
            <p:nvPr/>
          </p:nvSpPr>
          <p:spPr>
            <a:xfrm>
              <a:off x="3938450" y="918375"/>
              <a:ext cx="32375" cy="32375"/>
            </a:xfrm>
            <a:custGeom>
              <a:avLst/>
              <a:gdLst/>
              <a:ahLst/>
              <a:cxnLst/>
              <a:rect l="l" t="t" r="r" b="b"/>
              <a:pathLst>
                <a:path w="1295" h="1295" extrusionOk="0">
                  <a:moveTo>
                    <a:pt x="592" y="0"/>
                  </a:moveTo>
                  <a:cubicBezTo>
                    <a:pt x="962" y="74"/>
                    <a:pt x="1221" y="333"/>
                    <a:pt x="1295" y="703"/>
                  </a:cubicBezTo>
                  <a:cubicBezTo>
                    <a:pt x="1221" y="1036"/>
                    <a:pt x="962" y="1294"/>
                    <a:pt x="629" y="1294"/>
                  </a:cubicBezTo>
                  <a:cubicBezTo>
                    <a:pt x="260" y="1294"/>
                    <a:pt x="1" y="1036"/>
                    <a:pt x="1" y="666"/>
                  </a:cubicBezTo>
                  <a:cubicBezTo>
                    <a:pt x="38" y="333"/>
                    <a:pt x="260" y="74"/>
                    <a:pt x="59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1"/>
            <p:cNvSpPr/>
            <p:nvPr/>
          </p:nvSpPr>
          <p:spPr>
            <a:xfrm>
              <a:off x="3943075" y="921150"/>
              <a:ext cx="23150" cy="23125"/>
            </a:xfrm>
            <a:custGeom>
              <a:avLst/>
              <a:gdLst/>
              <a:ahLst/>
              <a:cxnLst/>
              <a:rect l="l" t="t" r="r" b="b"/>
              <a:pathLst>
                <a:path w="926" h="925" extrusionOk="0">
                  <a:moveTo>
                    <a:pt x="370" y="0"/>
                  </a:moveTo>
                  <a:cubicBezTo>
                    <a:pt x="592" y="0"/>
                    <a:pt x="814" y="148"/>
                    <a:pt x="925" y="407"/>
                  </a:cubicBezTo>
                  <a:cubicBezTo>
                    <a:pt x="925" y="629"/>
                    <a:pt x="777" y="814"/>
                    <a:pt x="518" y="888"/>
                  </a:cubicBezTo>
                  <a:cubicBezTo>
                    <a:pt x="297" y="925"/>
                    <a:pt x="75" y="740"/>
                    <a:pt x="38" y="518"/>
                  </a:cubicBezTo>
                  <a:cubicBezTo>
                    <a:pt x="1" y="222"/>
                    <a:pt x="186" y="37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1"/>
            <p:cNvSpPr/>
            <p:nvPr/>
          </p:nvSpPr>
          <p:spPr>
            <a:xfrm>
              <a:off x="3938450" y="950725"/>
              <a:ext cx="27775" cy="8350"/>
            </a:xfrm>
            <a:custGeom>
              <a:avLst/>
              <a:gdLst/>
              <a:ahLst/>
              <a:cxnLst/>
              <a:rect l="l" t="t" r="r" b="b"/>
              <a:pathLst>
                <a:path w="1111" h="334" extrusionOk="0">
                  <a:moveTo>
                    <a:pt x="1" y="0"/>
                  </a:moveTo>
                  <a:lnTo>
                    <a:pt x="1110" y="0"/>
                  </a:lnTo>
                  <a:lnTo>
                    <a:pt x="1110" y="333"/>
                  </a:lnTo>
                  <a:lnTo>
                    <a:pt x="1" y="333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1"/>
            <p:cNvSpPr/>
            <p:nvPr/>
          </p:nvSpPr>
          <p:spPr>
            <a:xfrm>
              <a:off x="3797050" y="1091200"/>
              <a:ext cx="16650" cy="28700"/>
            </a:xfrm>
            <a:custGeom>
              <a:avLst/>
              <a:gdLst/>
              <a:ahLst/>
              <a:cxnLst/>
              <a:rect l="l" t="t" r="r" b="b"/>
              <a:pathLst>
                <a:path w="666" h="1148" extrusionOk="0">
                  <a:moveTo>
                    <a:pt x="0" y="1"/>
                  </a:moveTo>
                  <a:lnTo>
                    <a:pt x="666" y="1"/>
                  </a:lnTo>
                  <a:lnTo>
                    <a:pt x="666" y="1147"/>
                  </a:lnTo>
                  <a:lnTo>
                    <a:pt x="0" y="1147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1"/>
            <p:cNvSpPr/>
            <p:nvPr/>
          </p:nvSpPr>
          <p:spPr>
            <a:xfrm>
              <a:off x="3797050" y="1058850"/>
              <a:ext cx="16650" cy="23150"/>
            </a:xfrm>
            <a:custGeom>
              <a:avLst/>
              <a:gdLst/>
              <a:ahLst/>
              <a:cxnLst/>
              <a:rect l="l" t="t" r="r" b="b"/>
              <a:pathLst>
                <a:path w="666" h="926" extrusionOk="0">
                  <a:moveTo>
                    <a:pt x="0" y="1"/>
                  </a:moveTo>
                  <a:lnTo>
                    <a:pt x="666" y="1"/>
                  </a:lnTo>
                  <a:lnTo>
                    <a:pt x="666" y="925"/>
                  </a:lnTo>
                  <a:lnTo>
                    <a:pt x="0" y="92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1"/>
            <p:cNvSpPr/>
            <p:nvPr/>
          </p:nvSpPr>
          <p:spPr>
            <a:xfrm>
              <a:off x="3815525" y="1091200"/>
              <a:ext cx="16675" cy="28700"/>
            </a:xfrm>
            <a:custGeom>
              <a:avLst/>
              <a:gdLst/>
              <a:ahLst/>
              <a:cxnLst/>
              <a:rect l="l" t="t" r="r" b="b"/>
              <a:pathLst>
                <a:path w="667" h="1148" extrusionOk="0">
                  <a:moveTo>
                    <a:pt x="1" y="1"/>
                  </a:moveTo>
                  <a:lnTo>
                    <a:pt x="666" y="1"/>
                  </a:lnTo>
                  <a:lnTo>
                    <a:pt x="666" y="1147"/>
                  </a:lnTo>
                  <a:lnTo>
                    <a:pt x="1" y="1147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1"/>
            <p:cNvSpPr/>
            <p:nvPr/>
          </p:nvSpPr>
          <p:spPr>
            <a:xfrm>
              <a:off x="3815525" y="1058850"/>
              <a:ext cx="16675" cy="23150"/>
            </a:xfrm>
            <a:custGeom>
              <a:avLst/>
              <a:gdLst/>
              <a:ahLst/>
              <a:cxnLst/>
              <a:rect l="l" t="t" r="r" b="b"/>
              <a:pathLst>
                <a:path w="667" h="926" extrusionOk="0">
                  <a:moveTo>
                    <a:pt x="1" y="1"/>
                  </a:moveTo>
                  <a:lnTo>
                    <a:pt x="666" y="1"/>
                  </a:lnTo>
                  <a:lnTo>
                    <a:pt x="666" y="925"/>
                  </a:lnTo>
                  <a:lnTo>
                    <a:pt x="1" y="92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1"/>
            <p:cNvSpPr/>
            <p:nvPr/>
          </p:nvSpPr>
          <p:spPr>
            <a:xfrm>
              <a:off x="3834025" y="1091200"/>
              <a:ext cx="14800" cy="28700"/>
            </a:xfrm>
            <a:custGeom>
              <a:avLst/>
              <a:gdLst/>
              <a:ahLst/>
              <a:cxnLst/>
              <a:rect l="l" t="t" r="r" b="b"/>
              <a:pathLst>
                <a:path w="592" h="1148" extrusionOk="0">
                  <a:moveTo>
                    <a:pt x="0" y="1"/>
                  </a:moveTo>
                  <a:lnTo>
                    <a:pt x="592" y="1"/>
                  </a:lnTo>
                  <a:lnTo>
                    <a:pt x="592" y="1147"/>
                  </a:lnTo>
                  <a:lnTo>
                    <a:pt x="0" y="1147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1"/>
            <p:cNvSpPr/>
            <p:nvPr/>
          </p:nvSpPr>
          <p:spPr>
            <a:xfrm>
              <a:off x="3834025" y="1058850"/>
              <a:ext cx="14800" cy="23150"/>
            </a:xfrm>
            <a:custGeom>
              <a:avLst/>
              <a:gdLst/>
              <a:ahLst/>
              <a:cxnLst/>
              <a:rect l="l" t="t" r="r" b="b"/>
              <a:pathLst>
                <a:path w="592" h="926" extrusionOk="0">
                  <a:moveTo>
                    <a:pt x="0" y="1"/>
                  </a:moveTo>
                  <a:lnTo>
                    <a:pt x="592" y="1"/>
                  </a:lnTo>
                  <a:lnTo>
                    <a:pt x="592" y="925"/>
                  </a:lnTo>
                  <a:lnTo>
                    <a:pt x="0" y="92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1"/>
            <p:cNvSpPr/>
            <p:nvPr/>
          </p:nvSpPr>
          <p:spPr>
            <a:xfrm>
              <a:off x="3799825" y="1091200"/>
              <a:ext cx="13875" cy="25925"/>
            </a:xfrm>
            <a:custGeom>
              <a:avLst/>
              <a:gdLst/>
              <a:ahLst/>
              <a:cxnLst/>
              <a:rect l="l" t="t" r="r" b="b"/>
              <a:pathLst>
                <a:path w="555" h="1037" extrusionOk="0">
                  <a:moveTo>
                    <a:pt x="0" y="1"/>
                  </a:moveTo>
                  <a:lnTo>
                    <a:pt x="555" y="1"/>
                  </a:lnTo>
                  <a:lnTo>
                    <a:pt x="555" y="1036"/>
                  </a:lnTo>
                  <a:lnTo>
                    <a:pt x="0" y="1036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1"/>
            <p:cNvSpPr/>
            <p:nvPr/>
          </p:nvSpPr>
          <p:spPr>
            <a:xfrm>
              <a:off x="3799825" y="1063475"/>
              <a:ext cx="13875" cy="16675"/>
            </a:xfrm>
            <a:custGeom>
              <a:avLst/>
              <a:gdLst/>
              <a:ahLst/>
              <a:cxnLst/>
              <a:rect l="l" t="t" r="r" b="b"/>
              <a:pathLst>
                <a:path w="555" h="667" extrusionOk="0">
                  <a:moveTo>
                    <a:pt x="0" y="1"/>
                  </a:moveTo>
                  <a:lnTo>
                    <a:pt x="555" y="1"/>
                  </a:lnTo>
                  <a:lnTo>
                    <a:pt x="555" y="666"/>
                  </a:lnTo>
                  <a:lnTo>
                    <a:pt x="0" y="666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1"/>
            <p:cNvSpPr/>
            <p:nvPr/>
          </p:nvSpPr>
          <p:spPr>
            <a:xfrm>
              <a:off x="3818300" y="1091200"/>
              <a:ext cx="13900" cy="25925"/>
            </a:xfrm>
            <a:custGeom>
              <a:avLst/>
              <a:gdLst/>
              <a:ahLst/>
              <a:cxnLst/>
              <a:rect l="l" t="t" r="r" b="b"/>
              <a:pathLst>
                <a:path w="556" h="1037" extrusionOk="0">
                  <a:moveTo>
                    <a:pt x="1" y="1"/>
                  </a:moveTo>
                  <a:lnTo>
                    <a:pt x="555" y="1"/>
                  </a:lnTo>
                  <a:lnTo>
                    <a:pt x="555" y="1036"/>
                  </a:lnTo>
                  <a:lnTo>
                    <a:pt x="1" y="1036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1"/>
            <p:cNvSpPr/>
            <p:nvPr/>
          </p:nvSpPr>
          <p:spPr>
            <a:xfrm>
              <a:off x="3818300" y="1063475"/>
              <a:ext cx="13900" cy="16675"/>
            </a:xfrm>
            <a:custGeom>
              <a:avLst/>
              <a:gdLst/>
              <a:ahLst/>
              <a:cxnLst/>
              <a:rect l="l" t="t" r="r" b="b"/>
              <a:pathLst>
                <a:path w="556" h="667" extrusionOk="0">
                  <a:moveTo>
                    <a:pt x="1" y="1"/>
                  </a:moveTo>
                  <a:lnTo>
                    <a:pt x="555" y="1"/>
                  </a:lnTo>
                  <a:lnTo>
                    <a:pt x="555" y="666"/>
                  </a:lnTo>
                  <a:lnTo>
                    <a:pt x="1" y="666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1"/>
            <p:cNvSpPr/>
            <p:nvPr/>
          </p:nvSpPr>
          <p:spPr>
            <a:xfrm>
              <a:off x="3836800" y="1091200"/>
              <a:ext cx="12025" cy="25925"/>
            </a:xfrm>
            <a:custGeom>
              <a:avLst/>
              <a:gdLst/>
              <a:ahLst/>
              <a:cxnLst/>
              <a:rect l="l" t="t" r="r" b="b"/>
              <a:pathLst>
                <a:path w="481" h="1037" extrusionOk="0">
                  <a:moveTo>
                    <a:pt x="0" y="1"/>
                  </a:moveTo>
                  <a:lnTo>
                    <a:pt x="481" y="1"/>
                  </a:lnTo>
                  <a:lnTo>
                    <a:pt x="481" y="1036"/>
                  </a:lnTo>
                  <a:lnTo>
                    <a:pt x="0" y="1036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1"/>
            <p:cNvSpPr/>
            <p:nvPr/>
          </p:nvSpPr>
          <p:spPr>
            <a:xfrm>
              <a:off x="3836800" y="1063475"/>
              <a:ext cx="12025" cy="16675"/>
            </a:xfrm>
            <a:custGeom>
              <a:avLst/>
              <a:gdLst/>
              <a:ahLst/>
              <a:cxnLst/>
              <a:rect l="l" t="t" r="r" b="b"/>
              <a:pathLst>
                <a:path w="481" h="667" extrusionOk="0">
                  <a:moveTo>
                    <a:pt x="0" y="1"/>
                  </a:moveTo>
                  <a:lnTo>
                    <a:pt x="481" y="1"/>
                  </a:lnTo>
                  <a:lnTo>
                    <a:pt x="481" y="666"/>
                  </a:lnTo>
                  <a:lnTo>
                    <a:pt x="0" y="666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1"/>
            <p:cNvSpPr/>
            <p:nvPr/>
          </p:nvSpPr>
          <p:spPr>
            <a:xfrm>
              <a:off x="3847875" y="1069025"/>
              <a:ext cx="171950" cy="18525"/>
            </a:xfrm>
            <a:custGeom>
              <a:avLst/>
              <a:gdLst/>
              <a:ahLst/>
              <a:cxnLst/>
              <a:rect l="l" t="t" r="r" b="b"/>
              <a:pathLst>
                <a:path w="6878" h="741" extrusionOk="0">
                  <a:moveTo>
                    <a:pt x="1073" y="75"/>
                  </a:moveTo>
                  <a:lnTo>
                    <a:pt x="1073" y="222"/>
                  </a:lnTo>
                  <a:lnTo>
                    <a:pt x="149" y="222"/>
                  </a:lnTo>
                  <a:lnTo>
                    <a:pt x="149" y="75"/>
                  </a:lnTo>
                  <a:close/>
                  <a:moveTo>
                    <a:pt x="2219" y="75"/>
                  </a:moveTo>
                  <a:lnTo>
                    <a:pt x="2219" y="222"/>
                  </a:lnTo>
                  <a:lnTo>
                    <a:pt x="1221" y="222"/>
                  </a:lnTo>
                  <a:lnTo>
                    <a:pt x="1221" y="75"/>
                  </a:lnTo>
                  <a:close/>
                  <a:moveTo>
                    <a:pt x="3328" y="75"/>
                  </a:moveTo>
                  <a:lnTo>
                    <a:pt x="3328" y="222"/>
                  </a:lnTo>
                  <a:lnTo>
                    <a:pt x="2330" y="222"/>
                  </a:lnTo>
                  <a:lnTo>
                    <a:pt x="2330" y="75"/>
                  </a:lnTo>
                  <a:close/>
                  <a:moveTo>
                    <a:pt x="4474" y="75"/>
                  </a:moveTo>
                  <a:lnTo>
                    <a:pt x="4474" y="222"/>
                  </a:lnTo>
                  <a:lnTo>
                    <a:pt x="3476" y="222"/>
                  </a:lnTo>
                  <a:lnTo>
                    <a:pt x="3476" y="75"/>
                  </a:lnTo>
                  <a:close/>
                  <a:moveTo>
                    <a:pt x="5657" y="75"/>
                  </a:moveTo>
                  <a:lnTo>
                    <a:pt x="5657" y="222"/>
                  </a:lnTo>
                  <a:lnTo>
                    <a:pt x="4622" y="222"/>
                  </a:lnTo>
                  <a:lnTo>
                    <a:pt x="4622" y="75"/>
                  </a:lnTo>
                  <a:close/>
                  <a:moveTo>
                    <a:pt x="6656" y="75"/>
                  </a:moveTo>
                  <a:lnTo>
                    <a:pt x="6656" y="222"/>
                  </a:lnTo>
                  <a:lnTo>
                    <a:pt x="5731" y="222"/>
                  </a:lnTo>
                  <a:lnTo>
                    <a:pt x="5731" y="75"/>
                  </a:lnTo>
                  <a:close/>
                  <a:moveTo>
                    <a:pt x="1073" y="333"/>
                  </a:moveTo>
                  <a:lnTo>
                    <a:pt x="1073" y="444"/>
                  </a:lnTo>
                  <a:lnTo>
                    <a:pt x="149" y="444"/>
                  </a:lnTo>
                  <a:lnTo>
                    <a:pt x="149" y="333"/>
                  </a:lnTo>
                  <a:close/>
                  <a:moveTo>
                    <a:pt x="2219" y="333"/>
                  </a:moveTo>
                  <a:lnTo>
                    <a:pt x="2219" y="444"/>
                  </a:lnTo>
                  <a:lnTo>
                    <a:pt x="1221" y="444"/>
                  </a:lnTo>
                  <a:lnTo>
                    <a:pt x="1221" y="333"/>
                  </a:lnTo>
                  <a:close/>
                  <a:moveTo>
                    <a:pt x="3328" y="333"/>
                  </a:moveTo>
                  <a:lnTo>
                    <a:pt x="3328" y="444"/>
                  </a:lnTo>
                  <a:lnTo>
                    <a:pt x="2330" y="444"/>
                  </a:lnTo>
                  <a:lnTo>
                    <a:pt x="2330" y="333"/>
                  </a:lnTo>
                  <a:close/>
                  <a:moveTo>
                    <a:pt x="4474" y="333"/>
                  </a:moveTo>
                  <a:lnTo>
                    <a:pt x="4474" y="444"/>
                  </a:lnTo>
                  <a:lnTo>
                    <a:pt x="3476" y="444"/>
                  </a:lnTo>
                  <a:lnTo>
                    <a:pt x="3476" y="333"/>
                  </a:lnTo>
                  <a:close/>
                  <a:moveTo>
                    <a:pt x="5657" y="333"/>
                  </a:moveTo>
                  <a:lnTo>
                    <a:pt x="5657" y="444"/>
                  </a:lnTo>
                  <a:lnTo>
                    <a:pt x="4622" y="444"/>
                  </a:lnTo>
                  <a:lnTo>
                    <a:pt x="4622" y="333"/>
                  </a:lnTo>
                  <a:close/>
                  <a:moveTo>
                    <a:pt x="6656" y="333"/>
                  </a:moveTo>
                  <a:lnTo>
                    <a:pt x="6656" y="444"/>
                  </a:lnTo>
                  <a:lnTo>
                    <a:pt x="5731" y="444"/>
                  </a:lnTo>
                  <a:lnTo>
                    <a:pt x="5731" y="333"/>
                  </a:lnTo>
                  <a:close/>
                  <a:moveTo>
                    <a:pt x="1073" y="555"/>
                  </a:moveTo>
                  <a:lnTo>
                    <a:pt x="1073" y="629"/>
                  </a:lnTo>
                  <a:lnTo>
                    <a:pt x="149" y="629"/>
                  </a:lnTo>
                  <a:lnTo>
                    <a:pt x="149" y="555"/>
                  </a:lnTo>
                  <a:close/>
                  <a:moveTo>
                    <a:pt x="2219" y="555"/>
                  </a:moveTo>
                  <a:lnTo>
                    <a:pt x="2219" y="629"/>
                  </a:lnTo>
                  <a:lnTo>
                    <a:pt x="1221" y="629"/>
                  </a:lnTo>
                  <a:lnTo>
                    <a:pt x="1221" y="555"/>
                  </a:lnTo>
                  <a:close/>
                  <a:moveTo>
                    <a:pt x="3328" y="555"/>
                  </a:moveTo>
                  <a:lnTo>
                    <a:pt x="3328" y="629"/>
                  </a:lnTo>
                  <a:lnTo>
                    <a:pt x="2330" y="629"/>
                  </a:lnTo>
                  <a:lnTo>
                    <a:pt x="2330" y="555"/>
                  </a:lnTo>
                  <a:close/>
                  <a:moveTo>
                    <a:pt x="4474" y="555"/>
                  </a:moveTo>
                  <a:lnTo>
                    <a:pt x="4474" y="629"/>
                  </a:lnTo>
                  <a:lnTo>
                    <a:pt x="3476" y="629"/>
                  </a:lnTo>
                  <a:lnTo>
                    <a:pt x="3476" y="555"/>
                  </a:lnTo>
                  <a:close/>
                  <a:moveTo>
                    <a:pt x="5657" y="555"/>
                  </a:moveTo>
                  <a:lnTo>
                    <a:pt x="5657" y="629"/>
                  </a:lnTo>
                  <a:lnTo>
                    <a:pt x="4622" y="629"/>
                  </a:lnTo>
                  <a:lnTo>
                    <a:pt x="4622" y="555"/>
                  </a:lnTo>
                  <a:close/>
                  <a:moveTo>
                    <a:pt x="6656" y="555"/>
                  </a:moveTo>
                  <a:lnTo>
                    <a:pt x="6656" y="629"/>
                  </a:lnTo>
                  <a:lnTo>
                    <a:pt x="5731" y="629"/>
                  </a:lnTo>
                  <a:lnTo>
                    <a:pt x="5731" y="555"/>
                  </a:lnTo>
                  <a:close/>
                  <a:moveTo>
                    <a:pt x="1" y="1"/>
                  </a:moveTo>
                  <a:lnTo>
                    <a:pt x="1" y="740"/>
                  </a:lnTo>
                  <a:lnTo>
                    <a:pt x="6877" y="740"/>
                  </a:lnTo>
                  <a:lnTo>
                    <a:pt x="6877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1"/>
            <p:cNvSpPr/>
            <p:nvPr/>
          </p:nvSpPr>
          <p:spPr>
            <a:xfrm>
              <a:off x="3846950" y="1084750"/>
              <a:ext cx="171025" cy="4650"/>
            </a:xfrm>
            <a:custGeom>
              <a:avLst/>
              <a:gdLst/>
              <a:ahLst/>
              <a:cxnLst/>
              <a:rect l="l" t="t" r="r" b="b"/>
              <a:pathLst>
                <a:path w="6841" h="186" extrusionOk="0">
                  <a:moveTo>
                    <a:pt x="1" y="0"/>
                  </a:moveTo>
                  <a:lnTo>
                    <a:pt x="6840" y="0"/>
                  </a:lnTo>
                  <a:lnTo>
                    <a:pt x="6840" y="185"/>
                  </a:lnTo>
                  <a:lnTo>
                    <a:pt x="1" y="18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1"/>
            <p:cNvSpPr/>
            <p:nvPr/>
          </p:nvSpPr>
          <p:spPr>
            <a:xfrm>
              <a:off x="3779475" y="1058850"/>
              <a:ext cx="15750" cy="23150"/>
            </a:xfrm>
            <a:custGeom>
              <a:avLst/>
              <a:gdLst/>
              <a:ahLst/>
              <a:cxnLst/>
              <a:rect l="l" t="t" r="r" b="b"/>
              <a:pathLst>
                <a:path w="630" h="926" extrusionOk="0">
                  <a:moveTo>
                    <a:pt x="1" y="1"/>
                  </a:moveTo>
                  <a:lnTo>
                    <a:pt x="629" y="1"/>
                  </a:lnTo>
                  <a:lnTo>
                    <a:pt x="629" y="925"/>
                  </a:lnTo>
                  <a:lnTo>
                    <a:pt x="1" y="92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1"/>
            <p:cNvSpPr/>
            <p:nvPr/>
          </p:nvSpPr>
          <p:spPr>
            <a:xfrm>
              <a:off x="3782250" y="1063475"/>
              <a:ext cx="12975" cy="16675"/>
            </a:xfrm>
            <a:custGeom>
              <a:avLst/>
              <a:gdLst/>
              <a:ahLst/>
              <a:cxnLst/>
              <a:rect l="l" t="t" r="r" b="b"/>
              <a:pathLst>
                <a:path w="519" h="667" extrusionOk="0">
                  <a:moveTo>
                    <a:pt x="1" y="1"/>
                  </a:moveTo>
                  <a:lnTo>
                    <a:pt x="518" y="1"/>
                  </a:lnTo>
                  <a:lnTo>
                    <a:pt x="518" y="666"/>
                  </a:lnTo>
                  <a:lnTo>
                    <a:pt x="1" y="666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1"/>
            <p:cNvSpPr/>
            <p:nvPr/>
          </p:nvSpPr>
          <p:spPr>
            <a:xfrm>
              <a:off x="3938450" y="1000625"/>
              <a:ext cx="56425" cy="4650"/>
            </a:xfrm>
            <a:custGeom>
              <a:avLst/>
              <a:gdLst/>
              <a:ahLst/>
              <a:cxnLst/>
              <a:rect l="l" t="t" r="r" b="b"/>
              <a:pathLst>
                <a:path w="2257" h="186" extrusionOk="0">
                  <a:moveTo>
                    <a:pt x="1" y="1"/>
                  </a:moveTo>
                  <a:lnTo>
                    <a:pt x="2256" y="1"/>
                  </a:lnTo>
                  <a:lnTo>
                    <a:pt x="2256" y="186"/>
                  </a:lnTo>
                  <a:lnTo>
                    <a:pt x="1" y="186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1"/>
            <p:cNvSpPr/>
            <p:nvPr/>
          </p:nvSpPr>
          <p:spPr>
            <a:xfrm>
              <a:off x="3727725" y="996000"/>
              <a:ext cx="47175" cy="4650"/>
            </a:xfrm>
            <a:custGeom>
              <a:avLst/>
              <a:gdLst/>
              <a:ahLst/>
              <a:cxnLst/>
              <a:rect l="l" t="t" r="r" b="b"/>
              <a:pathLst>
                <a:path w="1887" h="186" extrusionOk="0">
                  <a:moveTo>
                    <a:pt x="1" y="1"/>
                  </a:moveTo>
                  <a:lnTo>
                    <a:pt x="1886" y="1"/>
                  </a:lnTo>
                  <a:lnTo>
                    <a:pt x="1886" y="186"/>
                  </a:lnTo>
                  <a:lnTo>
                    <a:pt x="1" y="186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1"/>
            <p:cNvSpPr/>
            <p:nvPr/>
          </p:nvSpPr>
          <p:spPr>
            <a:xfrm>
              <a:off x="3634375" y="1147600"/>
              <a:ext cx="442750" cy="1875"/>
            </a:xfrm>
            <a:custGeom>
              <a:avLst/>
              <a:gdLst/>
              <a:ahLst/>
              <a:cxnLst/>
              <a:rect l="l" t="t" r="r" b="b"/>
              <a:pathLst>
                <a:path w="17710" h="75" extrusionOk="0">
                  <a:moveTo>
                    <a:pt x="1" y="0"/>
                  </a:moveTo>
                  <a:lnTo>
                    <a:pt x="17710" y="0"/>
                  </a:lnTo>
                  <a:lnTo>
                    <a:pt x="17710" y="74"/>
                  </a:lnTo>
                  <a:lnTo>
                    <a:pt x="1" y="74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1"/>
            <p:cNvSpPr/>
            <p:nvPr/>
          </p:nvSpPr>
          <p:spPr>
            <a:xfrm>
              <a:off x="3634375" y="1171625"/>
              <a:ext cx="442750" cy="2800"/>
            </a:xfrm>
            <a:custGeom>
              <a:avLst/>
              <a:gdLst/>
              <a:ahLst/>
              <a:cxnLst/>
              <a:rect l="l" t="t" r="r" b="b"/>
              <a:pathLst>
                <a:path w="17710" h="112" extrusionOk="0">
                  <a:moveTo>
                    <a:pt x="1" y="0"/>
                  </a:moveTo>
                  <a:lnTo>
                    <a:pt x="17710" y="0"/>
                  </a:lnTo>
                  <a:lnTo>
                    <a:pt x="17710" y="111"/>
                  </a:lnTo>
                  <a:lnTo>
                    <a:pt x="1" y="11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1"/>
            <p:cNvSpPr/>
            <p:nvPr/>
          </p:nvSpPr>
          <p:spPr>
            <a:xfrm>
              <a:off x="3636225" y="983075"/>
              <a:ext cx="12975" cy="4650"/>
            </a:xfrm>
            <a:custGeom>
              <a:avLst/>
              <a:gdLst/>
              <a:ahLst/>
              <a:cxnLst/>
              <a:rect l="l" t="t" r="r" b="b"/>
              <a:pathLst>
                <a:path w="519" h="186" extrusionOk="0">
                  <a:moveTo>
                    <a:pt x="296" y="0"/>
                  </a:moveTo>
                  <a:cubicBezTo>
                    <a:pt x="444" y="0"/>
                    <a:pt x="518" y="37"/>
                    <a:pt x="518" y="111"/>
                  </a:cubicBezTo>
                  <a:cubicBezTo>
                    <a:pt x="518" y="148"/>
                    <a:pt x="444" y="185"/>
                    <a:pt x="296" y="185"/>
                  </a:cubicBezTo>
                  <a:cubicBezTo>
                    <a:pt x="148" y="185"/>
                    <a:pt x="74" y="148"/>
                    <a:pt x="74" y="111"/>
                  </a:cubicBezTo>
                  <a:cubicBezTo>
                    <a:pt x="1" y="0"/>
                    <a:pt x="148" y="0"/>
                    <a:pt x="29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1"/>
            <p:cNvSpPr/>
            <p:nvPr/>
          </p:nvSpPr>
          <p:spPr>
            <a:xfrm>
              <a:off x="3636225" y="996925"/>
              <a:ext cx="12975" cy="4650"/>
            </a:xfrm>
            <a:custGeom>
              <a:avLst/>
              <a:gdLst/>
              <a:ahLst/>
              <a:cxnLst/>
              <a:rect l="l" t="t" r="r" b="b"/>
              <a:pathLst>
                <a:path w="519" h="186" extrusionOk="0">
                  <a:moveTo>
                    <a:pt x="296" y="1"/>
                  </a:moveTo>
                  <a:cubicBezTo>
                    <a:pt x="444" y="1"/>
                    <a:pt x="518" y="75"/>
                    <a:pt x="518" y="112"/>
                  </a:cubicBezTo>
                  <a:cubicBezTo>
                    <a:pt x="518" y="149"/>
                    <a:pt x="444" y="186"/>
                    <a:pt x="296" y="186"/>
                  </a:cubicBezTo>
                  <a:cubicBezTo>
                    <a:pt x="148" y="186"/>
                    <a:pt x="74" y="149"/>
                    <a:pt x="74" y="112"/>
                  </a:cubicBezTo>
                  <a:cubicBezTo>
                    <a:pt x="1" y="75"/>
                    <a:pt x="148" y="1"/>
                    <a:pt x="29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1"/>
            <p:cNvSpPr/>
            <p:nvPr/>
          </p:nvSpPr>
          <p:spPr>
            <a:xfrm>
              <a:off x="3638075" y="1012650"/>
              <a:ext cx="11125" cy="4650"/>
            </a:xfrm>
            <a:custGeom>
              <a:avLst/>
              <a:gdLst/>
              <a:ahLst/>
              <a:cxnLst/>
              <a:rect l="l" t="t" r="r" b="b"/>
              <a:pathLst>
                <a:path w="445" h="186" extrusionOk="0">
                  <a:moveTo>
                    <a:pt x="222" y="0"/>
                  </a:moveTo>
                  <a:cubicBezTo>
                    <a:pt x="370" y="0"/>
                    <a:pt x="444" y="37"/>
                    <a:pt x="444" y="74"/>
                  </a:cubicBezTo>
                  <a:cubicBezTo>
                    <a:pt x="444" y="111"/>
                    <a:pt x="370" y="185"/>
                    <a:pt x="222" y="185"/>
                  </a:cubicBezTo>
                  <a:cubicBezTo>
                    <a:pt x="74" y="185"/>
                    <a:pt x="0" y="111"/>
                    <a:pt x="0" y="74"/>
                  </a:cubicBezTo>
                  <a:cubicBezTo>
                    <a:pt x="0" y="37"/>
                    <a:pt x="74" y="0"/>
                    <a:pt x="22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1"/>
            <p:cNvSpPr/>
            <p:nvPr/>
          </p:nvSpPr>
          <p:spPr>
            <a:xfrm>
              <a:off x="3638075" y="1026525"/>
              <a:ext cx="11125" cy="4625"/>
            </a:xfrm>
            <a:custGeom>
              <a:avLst/>
              <a:gdLst/>
              <a:ahLst/>
              <a:cxnLst/>
              <a:rect l="l" t="t" r="r" b="b"/>
              <a:pathLst>
                <a:path w="445" h="185" extrusionOk="0">
                  <a:moveTo>
                    <a:pt x="222" y="0"/>
                  </a:moveTo>
                  <a:cubicBezTo>
                    <a:pt x="370" y="0"/>
                    <a:pt x="444" y="37"/>
                    <a:pt x="444" y="74"/>
                  </a:cubicBezTo>
                  <a:cubicBezTo>
                    <a:pt x="444" y="111"/>
                    <a:pt x="370" y="185"/>
                    <a:pt x="222" y="185"/>
                  </a:cubicBezTo>
                  <a:cubicBezTo>
                    <a:pt x="74" y="185"/>
                    <a:pt x="0" y="111"/>
                    <a:pt x="0" y="74"/>
                  </a:cubicBezTo>
                  <a:cubicBezTo>
                    <a:pt x="0" y="37"/>
                    <a:pt x="74" y="0"/>
                    <a:pt x="22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1"/>
            <p:cNvSpPr/>
            <p:nvPr/>
          </p:nvSpPr>
          <p:spPr>
            <a:xfrm>
              <a:off x="3705550" y="983075"/>
              <a:ext cx="9275" cy="4650"/>
            </a:xfrm>
            <a:custGeom>
              <a:avLst/>
              <a:gdLst/>
              <a:ahLst/>
              <a:cxnLst/>
              <a:rect l="l" t="t" r="r" b="b"/>
              <a:pathLst>
                <a:path w="371" h="186" extrusionOk="0">
                  <a:moveTo>
                    <a:pt x="185" y="0"/>
                  </a:moveTo>
                  <a:cubicBezTo>
                    <a:pt x="296" y="0"/>
                    <a:pt x="370" y="37"/>
                    <a:pt x="370" y="111"/>
                  </a:cubicBezTo>
                  <a:cubicBezTo>
                    <a:pt x="370" y="148"/>
                    <a:pt x="296" y="185"/>
                    <a:pt x="185" y="185"/>
                  </a:cubicBezTo>
                  <a:cubicBezTo>
                    <a:pt x="111" y="185"/>
                    <a:pt x="0" y="148"/>
                    <a:pt x="0" y="111"/>
                  </a:cubicBezTo>
                  <a:cubicBezTo>
                    <a:pt x="0" y="0"/>
                    <a:pt x="111" y="0"/>
                    <a:pt x="18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1"/>
            <p:cNvSpPr/>
            <p:nvPr/>
          </p:nvSpPr>
          <p:spPr>
            <a:xfrm>
              <a:off x="3705550" y="996925"/>
              <a:ext cx="9275" cy="4650"/>
            </a:xfrm>
            <a:custGeom>
              <a:avLst/>
              <a:gdLst/>
              <a:ahLst/>
              <a:cxnLst/>
              <a:rect l="l" t="t" r="r" b="b"/>
              <a:pathLst>
                <a:path w="371" h="186" extrusionOk="0">
                  <a:moveTo>
                    <a:pt x="185" y="1"/>
                  </a:moveTo>
                  <a:cubicBezTo>
                    <a:pt x="296" y="1"/>
                    <a:pt x="370" y="75"/>
                    <a:pt x="370" y="112"/>
                  </a:cubicBezTo>
                  <a:cubicBezTo>
                    <a:pt x="370" y="149"/>
                    <a:pt x="296" y="186"/>
                    <a:pt x="185" y="186"/>
                  </a:cubicBezTo>
                  <a:cubicBezTo>
                    <a:pt x="111" y="186"/>
                    <a:pt x="0" y="149"/>
                    <a:pt x="0" y="112"/>
                  </a:cubicBezTo>
                  <a:cubicBezTo>
                    <a:pt x="0" y="75"/>
                    <a:pt x="111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1"/>
            <p:cNvSpPr/>
            <p:nvPr/>
          </p:nvSpPr>
          <p:spPr>
            <a:xfrm>
              <a:off x="3705550" y="1012650"/>
              <a:ext cx="9275" cy="4650"/>
            </a:xfrm>
            <a:custGeom>
              <a:avLst/>
              <a:gdLst/>
              <a:ahLst/>
              <a:cxnLst/>
              <a:rect l="l" t="t" r="r" b="b"/>
              <a:pathLst>
                <a:path w="371" h="186" extrusionOk="0">
                  <a:moveTo>
                    <a:pt x="185" y="0"/>
                  </a:moveTo>
                  <a:cubicBezTo>
                    <a:pt x="296" y="0"/>
                    <a:pt x="370" y="37"/>
                    <a:pt x="370" y="74"/>
                  </a:cubicBezTo>
                  <a:cubicBezTo>
                    <a:pt x="370" y="111"/>
                    <a:pt x="296" y="185"/>
                    <a:pt x="185" y="185"/>
                  </a:cubicBezTo>
                  <a:cubicBezTo>
                    <a:pt x="111" y="185"/>
                    <a:pt x="0" y="111"/>
                    <a:pt x="0" y="74"/>
                  </a:cubicBezTo>
                  <a:cubicBezTo>
                    <a:pt x="0" y="37"/>
                    <a:pt x="111" y="0"/>
                    <a:pt x="18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1"/>
            <p:cNvSpPr/>
            <p:nvPr/>
          </p:nvSpPr>
          <p:spPr>
            <a:xfrm>
              <a:off x="3705550" y="1026525"/>
              <a:ext cx="9275" cy="4625"/>
            </a:xfrm>
            <a:custGeom>
              <a:avLst/>
              <a:gdLst/>
              <a:ahLst/>
              <a:cxnLst/>
              <a:rect l="l" t="t" r="r" b="b"/>
              <a:pathLst>
                <a:path w="371" h="185" extrusionOk="0">
                  <a:moveTo>
                    <a:pt x="185" y="0"/>
                  </a:moveTo>
                  <a:cubicBezTo>
                    <a:pt x="296" y="0"/>
                    <a:pt x="370" y="37"/>
                    <a:pt x="370" y="74"/>
                  </a:cubicBezTo>
                  <a:cubicBezTo>
                    <a:pt x="370" y="111"/>
                    <a:pt x="296" y="185"/>
                    <a:pt x="185" y="185"/>
                  </a:cubicBezTo>
                  <a:cubicBezTo>
                    <a:pt x="111" y="185"/>
                    <a:pt x="0" y="111"/>
                    <a:pt x="0" y="74"/>
                  </a:cubicBezTo>
                  <a:cubicBezTo>
                    <a:pt x="0" y="37"/>
                    <a:pt x="111" y="0"/>
                    <a:pt x="18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1"/>
            <p:cNvSpPr/>
            <p:nvPr/>
          </p:nvSpPr>
          <p:spPr>
            <a:xfrm>
              <a:off x="3643625" y="971975"/>
              <a:ext cx="68425" cy="69350"/>
            </a:xfrm>
            <a:custGeom>
              <a:avLst/>
              <a:gdLst/>
              <a:ahLst/>
              <a:cxnLst/>
              <a:rect l="l" t="t" r="r" b="b"/>
              <a:pathLst>
                <a:path w="2737" h="2774" extrusionOk="0">
                  <a:moveTo>
                    <a:pt x="0" y="2774"/>
                  </a:moveTo>
                  <a:lnTo>
                    <a:pt x="2736" y="2774"/>
                  </a:lnTo>
                  <a:lnTo>
                    <a:pt x="273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1"/>
            <p:cNvSpPr/>
            <p:nvPr/>
          </p:nvSpPr>
          <p:spPr>
            <a:xfrm>
              <a:off x="3661175" y="1038525"/>
              <a:ext cx="4650" cy="9275"/>
            </a:xfrm>
            <a:custGeom>
              <a:avLst/>
              <a:gdLst/>
              <a:ahLst/>
              <a:cxnLst/>
              <a:rect l="l" t="t" r="r" b="b"/>
              <a:pathLst>
                <a:path w="186" h="371" extrusionOk="0">
                  <a:moveTo>
                    <a:pt x="1" y="185"/>
                  </a:moveTo>
                  <a:cubicBezTo>
                    <a:pt x="1" y="112"/>
                    <a:pt x="38" y="1"/>
                    <a:pt x="75" y="1"/>
                  </a:cubicBezTo>
                  <a:cubicBezTo>
                    <a:pt x="112" y="1"/>
                    <a:pt x="186" y="112"/>
                    <a:pt x="186" y="185"/>
                  </a:cubicBezTo>
                  <a:cubicBezTo>
                    <a:pt x="186" y="296"/>
                    <a:pt x="112" y="370"/>
                    <a:pt x="75" y="370"/>
                  </a:cubicBezTo>
                  <a:cubicBezTo>
                    <a:pt x="1" y="370"/>
                    <a:pt x="1" y="296"/>
                    <a:pt x="1" y="18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1"/>
            <p:cNvSpPr/>
            <p:nvPr/>
          </p:nvSpPr>
          <p:spPr>
            <a:xfrm>
              <a:off x="3675050" y="1038525"/>
              <a:ext cx="3725" cy="9275"/>
            </a:xfrm>
            <a:custGeom>
              <a:avLst/>
              <a:gdLst/>
              <a:ahLst/>
              <a:cxnLst/>
              <a:rect l="l" t="t" r="r" b="b"/>
              <a:pathLst>
                <a:path w="149" h="371" extrusionOk="0">
                  <a:moveTo>
                    <a:pt x="0" y="185"/>
                  </a:moveTo>
                  <a:cubicBezTo>
                    <a:pt x="0" y="112"/>
                    <a:pt x="37" y="1"/>
                    <a:pt x="74" y="1"/>
                  </a:cubicBezTo>
                  <a:cubicBezTo>
                    <a:pt x="111" y="1"/>
                    <a:pt x="148" y="112"/>
                    <a:pt x="148" y="185"/>
                  </a:cubicBezTo>
                  <a:cubicBezTo>
                    <a:pt x="148" y="296"/>
                    <a:pt x="111" y="370"/>
                    <a:pt x="74" y="370"/>
                  </a:cubicBezTo>
                  <a:cubicBezTo>
                    <a:pt x="37" y="370"/>
                    <a:pt x="0" y="296"/>
                    <a:pt x="0" y="18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1"/>
            <p:cNvSpPr/>
            <p:nvPr/>
          </p:nvSpPr>
          <p:spPr>
            <a:xfrm>
              <a:off x="3689825" y="1038525"/>
              <a:ext cx="4650" cy="9275"/>
            </a:xfrm>
            <a:custGeom>
              <a:avLst/>
              <a:gdLst/>
              <a:ahLst/>
              <a:cxnLst/>
              <a:rect l="l" t="t" r="r" b="b"/>
              <a:pathLst>
                <a:path w="186" h="371" extrusionOk="0">
                  <a:moveTo>
                    <a:pt x="1" y="185"/>
                  </a:moveTo>
                  <a:cubicBezTo>
                    <a:pt x="1" y="112"/>
                    <a:pt x="38" y="1"/>
                    <a:pt x="75" y="1"/>
                  </a:cubicBezTo>
                  <a:cubicBezTo>
                    <a:pt x="149" y="1"/>
                    <a:pt x="186" y="112"/>
                    <a:pt x="186" y="185"/>
                  </a:cubicBezTo>
                  <a:cubicBezTo>
                    <a:pt x="186" y="296"/>
                    <a:pt x="149" y="370"/>
                    <a:pt x="75" y="370"/>
                  </a:cubicBezTo>
                  <a:cubicBezTo>
                    <a:pt x="1" y="370"/>
                    <a:pt x="1" y="296"/>
                    <a:pt x="1" y="18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1"/>
            <p:cNvSpPr/>
            <p:nvPr/>
          </p:nvSpPr>
          <p:spPr>
            <a:xfrm>
              <a:off x="3643625" y="975675"/>
              <a:ext cx="64725" cy="65650"/>
            </a:xfrm>
            <a:custGeom>
              <a:avLst/>
              <a:gdLst/>
              <a:ahLst/>
              <a:cxnLst/>
              <a:rect l="l" t="t" r="r" b="b"/>
              <a:pathLst>
                <a:path w="2589" h="2626" extrusionOk="0">
                  <a:moveTo>
                    <a:pt x="0" y="2626"/>
                  </a:moveTo>
                  <a:lnTo>
                    <a:pt x="2588" y="2626"/>
                  </a:lnTo>
                  <a:lnTo>
                    <a:pt x="2588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1"/>
            <p:cNvSpPr/>
            <p:nvPr/>
          </p:nvSpPr>
          <p:spPr>
            <a:xfrm>
              <a:off x="3098300" y="1200275"/>
              <a:ext cx="6500" cy="7425"/>
            </a:xfrm>
            <a:custGeom>
              <a:avLst/>
              <a:gdLst/>
              <a:ahLst/>
              <a:cxnLst/>
              <a:rect l="l" t="t" r="r" b="b"/>
              <a:pathLst>
                <a:path w="260" h="297" extrusionOk="0">
                  <a:moveTo>
                    <a:pt x="148" y="1"/>
                  </a:moveTo>
                  <a:cubicBezTo>
                    <a:pt x="222" y="1"/>
                    <a:pt x="259" y="74"/>
                    <a:pt x="259" y="148"/>
                  </a:cubicBezTo>
                  <a:cubicBezTo>
                    <a:pt x="259" y="259"/>
                    <a:pt x="222" y="296"/>
                    <a:pt x="148" y="296"/>
                  </a:cubicBezTo>
                  <a:cubicBezTo>
                    <a:pt x="38" y="296"/>
                    <a:pt x="1" y="259"/>
                    <a:pt x="1" y="148"/>
                  </a:cubicBezTo>
                  <a:cubicBezTo>
                    <a:pt x="1" y="74"/>
                    <a:pt x="38" y="1"/>
                    <a:pt x="14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1"/>
            <p:cNvSpPr/>
            <p:nvPr/>
          </p:nvSpPr>
          <p:spPr>
            <a:xfrm>
              <a:off x="3103850" y="1192875"/>
              <a:ext cx="9275" cy="9275"/>
            </a:xfrm>
            <a:custGeom>
              <a:avLst/>
              <a:gdLst/>
              <a:ahLst/>
              <a:cxnLst/>
              <a:rect l="l" t="t" r="r" b="b"/>
              <a:pathLst>
                <a:path w="371" h="371" extrusionOk="0">
                  <a:moveTo>
                    <a:pt x="370" y="1"/>
                  </a:moveTo>
                  <a:lnTo>
                    <a:pt x="0" y="3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1"/>
            <p:cNvSpPr/>
            <p:nvPr/>
          </p:nvSpPr>
          <p:spPr>
            <a:xfrm>
              <a:off x="2926400" y="1138350"/>
              <a:ext cx="221825" cy="57325"/>
            </a:xfrm>
            <a:custGeom>
              <a:avLst/>
              <a:gdLst/>
              <a:ahLst/>
              <a:cxnLst/>
              <a:rect l="l" t="t" r="r" b="b"/>
              <a:pathLst>
                <a:path w="8873" h="2293" extrusionOk="0">
                  <a:moveTo>
                    <a:pt x="2662" y="2182"/>
                  </a:moveTo>
                  <a:cubicBezTo>
                    <a:pt x="5583" y="2256"/>
                    <a:pt x="8208" y="2293"/>
                    <a:pt x="8873" y="1960"/>
                  </a:cubicBezTo>
                  <a:cubicBezTo>
                    <a:pt x="8577" y="1738"/>
                    <a:pt x="8355" y="1590"/>
                    <a:pt x="7801" y="1553"/>
                  </a:cubicBezTo>
                  <a:cubicBezTo>
                    <a:pt x="7505" y="1294"/>
                    <a:pt x="7098" y="1110"/>
                    <a:pt x="6470" y="1110"/>
                  </a:cubicBezTo>
                  <a:cubicBezTo>
                    <a:pt x="4695" y="1110"/>
                    <a:pt x="3475" y="1294"/>
                    <a:pt x="1738" y="1331"/>
                  </a:cubicBezTo>
                  <a:cubicBezTo>
                    <a:pt x="1479" y="999"/>
                    <a:pt x="1035" y="444"/>
                    <a:pt x="776" y="111"/>
                  </a:cubicBezTo>
                  <a:cubicBezTo>
                    <a:pt x="444" y="0"/>
                    <a:pt x="74" y="0"/>
                    <a:pt x="0" y="111"/>
                  </a:cubicBezTo>
                  <a:cubicBezTo>
                    <a:pt x="74" y="481"/>
                    <a:pt x="259" y="1147"/>
                    <a:pt x="370" y="1516"/>
                  </a:cubicBezTo>
                  <a:cubicBezTo>
                    <a:pt x="259" y="1553"/>
                    <a:pt x="185" y="1553"/>
                    <a:pt x="111" y="1590"/>
                  </a:cubicBezTo>
                  <a:lnTo>
                    <a:pt x="185" y="1886"/>
                  </a:lnTo>
                  <a:cubicBezTo>
                    <a:pt x="776" y="2034"/>
                    <a:pt x="2070" y="2182"/>
                    <a:pt x="2662" y="218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1"/>
            <p:cNvSpPr/>
            <p:nvPr/>
          </p:nvSpPr>
          <p:spPr>
            <a:xfrm>
              <a:off x="2927300" y="1140200"/>
              <a:ext cx="220925" cy="55475"/>
            </a:xfrm>
            <a:custGeom>
              <a:avLst/>
              <a:gdLst/>
              <a:ahLst/>
              <a:cxnLst/>
              <a:rect l="l" t="t" r="r" b="b"/>
              <a:pathLst>
                <a:path w="8837" h="2219" extrusionOk="0">
                  <a:moveTo>
                    <a:pt x="2626" y="2108"/>
                  </a:moveTo>
                  <a:cubicBezTo>
                    <a:pt x="5547" y="2182"/>
                    <a:pt x="8172" y="2219"/>
                    <a:pt x="8837" y="1886"/>
                  </a:cubicBezTo>
                  <a:lnTo>
                    <a:pt x="8763" y="1849"/>
                  </a:lnTo>
                  <a:cubicBezTo>
                    <a:pt x="8467" y="1775"/>
                    <a:pt x="7987" y="1738"/>
                    <a:pt x="7617" y="1738"/>
                  </a:cubicBezTo>
                  <a:cubicBezTo>
                    <a:pt x="7358" y="1442"/>
                    <a:pt x="6914" y="1257"/>
                    <a:pt x="6286" y="1257"/>
                  </a:cubicBezTo>
                  <a:cubicBezTo>
                    <a:pt x="4511" y="1257"/>
                    <a:pt x="3402" y="1294"/>
                    <a:pt x="1665" y="1368"/>
                  </a:cubicBezTo>
                  <a:cubicBezTo>
                    <a:pt x="1369" y="1036"/>
                    <a:pt x="962" y="481"/>
                    <a:pt x="703" y="148"/>
                  </a:cubicBezTo>
                  <a:cubicBezTo>
                    <a:pt x="408" y="0"/>
                    <a:pt x="149" y="0"/>
                    <a:pt x="1" y="111"/>
                  </a:cubicBezTo>
                  <a:cubicBezTo>
                    <a:pt x="75" y="481"/>
                    <a:pt x="260" y="1073"/>
                    <a:pt x="371" y="1442"/>
                  </a:cubicBezTo>
                  <a:lnTo>
                    <a:pt x="334" y="1479"/>
                  </a:lnTo>
                  <a:lnTo>
                    <a:pt x="334" y="1553"/>
                  </a:lnTo>
                  <a:cubicBezTo>
                    <a:pt x="260" y="1590"/>
                    <a:pt x="223" y="1627"/>
                    <a:pt x="149" y="1664"/>
                  </a:cubicBezTo>
                  <a:lnTo>
                    <a:pt x="149" y="1849"/>
                  </a:lnTo>
                  <a:cubicBezTo>
                    <a:pt x="740" y="1960"/>
                    <a:pt x="2034" y="2108"/>
                    <a:pt x="2626" y="2108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1"/>
            <p:cNvSpPr/>
            <p:nvPr/>
          </p:nvSpPr>
          <p:spPr>
            <a:xfrm>
              <a:off x="3086275" y="1166075"/>
              <a:ext cx="35150" cy="12050"/>
            </a:xfrm>
            <a:custGeom>
              <a:avLst/>
              <a:gdLst/>
              <a:ahLst/>
              <a:cxnLst/>
              <a:rect l="l" t="t" r="r" b="b"/>
              <a:pathLst>
                <a:path w="1406" h="482" extrusionOk="0">
                  <a:moveTo>
                    <a:pt x="1406" y="444"/>
                  </a:moveTo>
                  <a:cubicBezTo>
                    <a:pt x="1110" y="185"/>
                    <a:pt x="703" y="1"/>
                    <a:pt x="112" y="38"/>
                  </a:cubicBezTo>
                  <a:lnTo>
                    <a:pt x="1" y="38"/>
                  </a:lnTo>
                  <a:cubicBezTo>
                    <a:pt x="112" y="296"/>
                    <a:pt x="555" y="481"/>
                    <a:pt x="1073" y="481"/>
                  </a:cubicBezTo>
                  <a:cubicBezTo>
                    <a:pt x="1221" y="444"/>
                    <a:pt x="1295" y="444"/>
                    <a:pt x="1406" y="444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1"/>
            <p:cNvSpPr/>
            <p:nvPr/>
          </p:nvSpPr>
          <p:spPr>
            <a:xfrm>
              <a:off x="2921775" y="1179025"/>
              <a:ext cx="38825" cy="1875"/>
            </a:xfrm>
            <a:custGeom>
              <a:avLst/>
              <a:gdLst/>
              <a:ahLst/>
              <a:cxnLst/>
              <a:rect l="l" t="t" r="r" b="b"/>
              <a:pathLst>
                <a:path w="1553" h="75" extrusionOk="0">
                  <a:moveTo>
                    <a:pt x="777" y="0"/>
                  </a:moveTo>
                  <a:cubicBezTo>
                    <a:pt x="1220" y="0"/>
                    <a:pt x="1553" y="37"/>
                    <a:pt x="1553" y="37"/>
                  </a:cubicBezTo>
                  <a:cubicBezTo>
                    <a:pt x="1553" y="74"/>
                    <a:pt x="1183" y="74"/>
                    <a:pt x="777" y="74"/>
                  </a:cubicBezTo>
                  <a:cubicBezTo>
                    <a:pt x="296" y="74"/>
                    <a:pt x="0" y="37"/>
                    <a:pt x="0" y="37"/>
                  </a:cubicBezTo>
                  <a:cubicBezTo>
                    <a:pt x="0" y="37"/>
                    <a:pt x="370" y="0"/>
                    <a:pt x="7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1"/>
            <p:cNvSpPr/>
            <p:nvPr/>
          </p:nvSpPr>
          <p:spPr>
            <a:xfrm>
              <a:off x="3021575" y="1199350"/>
              <a:ext cx="8350" cy="7425"/>
            </a:xfrm>
            <a:custGeom>
              <a:avLst/>
              <a:gdLst/>
              <a:ahLst/>
              <a:cxnLst/>
              <a:rect l="l" t="t" r="r" b="b"/>
              <a:pathLst>
                <a:path w="334" h="297" extrusionOk="0">
                  <a:moveTo>
                    <a:pt x="186" y="1"/>
                  </a:moveTo>
                  <a:cubicBezTo>
                    <a:pt x="297" y="1"/>
                    <a:pt x="334" y="111"/>
                    <a:pt x="334" y="148"/>
                  </a:cubicBezTo>
                  <a:cubicBezTo>
                    <a:pt x="334" y="222"/>
                    <a:pt x="260" y="296"/>
                    <a:pt x="186" y="296"/>
                  </a:cubicBezTo>
                  <a:cubicBezTo>
                    <a:pt x="112" y="296"/>
                    <a:pt x="75" y="185"/>
                    <a:pt x="75" y="148"/>
                  </a:cubicBezTo>
                  <a:cubicBezTo>
                    <a:pt x="1" y="111"/>
                    <a:pt x="112" y="1"/>
                    <a:pt x="18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1"/>
            <p:cNvSpPr/>
            <p:nvPr/>
          </p:nvSpPr>
          <p:spPr>
            <a:xfrm>
              <a:off x="3016050" y="1191025"/>
              <a:ext cx="12950" cy="8350"/>
            </a:xfrm>
            <a:custGeom>
              <a:avLst/>
              <a:gdLst/>
              <a:ahLst/>
              <a:cxnLst/>
              <a:rect l="l" t="t" r="r" b="b"/>
              <a:pathLst>
                <a:path w="518" h="334" extrusionOk="0">
                  <a:moveTo>
                    <a:pt x="0" y="1"/>
                  </a:moveTo>
                  <a:lnTo>
                    <a:pt x="407" y="334"/>
                  </a:lnTo>
                  <a:lnTo>
                    <a:pt x="518" y="7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1"/>
            <p:cNvSpPr/>
            <p:nvPr/>
          </p:nvSpPr>
          <p:spPr>
            <a:xfrm>
              <a:off x="2969825" y="1184575"/>
              <a:ext cx="110025" cy="11100"/>
            </a:xfrm>
            <a:custGeom>
              <a:avLst/>
              <a:gdLst/>
              <a:ahLst/>
              <a:cxnLst/>
              <a:rect l="l" t="t" r="r" b="b"/>
              <a:pathLst>
                <a:path w="4401" h="444" extrusionOk="0">
                  <a:moveTo>
                    <a:pt x="2145" y="74"/>
                  </a:moveTo>
                  <a:cubicBezTo>
                    <a:pt x="3069" y="37"/>
                    <a:pt x="4400" y="0"/>
                    <a:pt x="4400" y="222"/>
                  </a:cubicBezTo>
                  <a:cubicBezTo>
                    <a:pt x="4400" y="259"/>
                    <a:pt x="1442" y="444"/>
                    <a:pt x="888" y="444"/>
                  </a:cubicBezTo>
                  <a:cubicBezTo>
                    <a:pt x="370" y="444"/>
                    <a:pt x="1" y="370"/>
                    <a:pt x="1" y="370"/>
                  </a:cubicBezTo>
                  <a:cubicBezTo>
                    <a:pt x="1" y="370"/>
                    <a:pt x="1332" y="148"/>
                    <a:pt x="2145" y="74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1"/>
            <p:cNvSpPr/>
            <p:nvPr/>
          </p:nvSpPr>
          <p:spPr>
            <a:xfrm>
              <a:off x="4514275" y="1200275"/>
              <a:ext cx="7425" cy="7425"/>
            </a:xfrm>
            <a:custGeom>
              <a:avLst/>
              <a:gdLst/>
              <a:ahLst/>
              <a:cxnLst/>
              <a:rect l="l" t="t" r="r" b="b"/>
              <a:pathLst>
                <a:path w="297" h="297" extrusionOk="0">
                  <a:moveTo>
                    <a:pt x="149" y="1"/>
                  </a:moveTo>
                  <a:cubicBezTo>
                    <a:pt x="259" y="1"/>
                    <a:pt x="296" y="74"/>
                    <a:pt x="296" y="148"/>
                  </a:cubicBezTo>
                  <a:cubicBezTo>
                    <a:pt x="296" y="259"/>
                    <a:pt x="259" y="296"/>
                    <a:pt x="149" y="296"/>
                  </a:cubicBezTo>
                  <a:cubicBezTo>
                    <a:pt x="75" y="296"/>
                    <a:pt x="1" y="259"/>
                    <a:pt x="1" y="148"/>
                  </a:cubicBezTo>
                  <a:cubicBezTo>
                    <a:pt x="1" y="74"/>
                    <a:pt x="75" y="1"/>
                    <a:pt x="14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1"/>
            <p:cNvSpPr/>
            <p:nvPr/>
          </p:nvSpPr>
          <p:spPr>
            <a:xfrm>
              <a:off x="4520750" y="1192875"/>
              <a:ext cx="9275" cy="9275"/>
            </a:xfrm>
            <a:custGeom>
              <a:avLst/>
              <a:gdLst/>
              <a:ahLst/>
              <a:cxnLst/>
              <a:rect l="l" t="t" r="r" b="b"/>
              <a:pathLst>
                <a:path w="371" h="371" extrusionOk="0">
                  <a:moveTo>
                    <a:pt x="370" y="1"/>
                  </a:moveTo>
                  <a:lnTo>
                    <a:pt x="37" y="3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1"/>
            <p:cNvSpPr/>
            <p:nvPr/>
          </p:nvSpPr>
          <p:spPr>
            <a:xfrm>
              <a:off x="4343300" y="1138350"/>
              <a:ext cx="221850" cy="57325"/>
            </a:xfrm>
            <a:custGeom>
              <a:avLst/>
              <a:gdLst/>
              <a:ahLst/>
              <a:cxnLst/>
              <a:rect l="l" t="t" r="r" b="b"/>
              <a:pathLst>
                <a:path w="8874" h="2293" extrusionOk="0">
                  <a:moveTo>
                    <a:pt x="2699" y="2182"/>
                  </a:moveTo>
                  <a:cubicBezTo>
                    <a:pt x="5620" y="2256"/>
                    <a:pt x="8245" y="2293"/>
                    <a:pt x="8873" y="1960"/>
                  </a:cubicBezTo>
                  <a:cubicBezTo>
                    <a:pt x="8614" y="1738"/>
                    <a:pt x="8355" y="1590"/>
                    <a:pt x="7801" y="1553"/>
                  </a:cubicBezTo>
                  <a:cubicBezTo>
                    <a:pt x="7542" y="1294"/>
                    <a:pt x="7135" y="1110"/>
                    <a:pt x="6470" y="1110"/>
                  </a:cubicBezTo>
                  <a:cubicBezTo>
                    <a:pt x="4732" y="1110"/>
                    <a:pt x="3512" y="1294"/>
                    <a:pt x="1775" y="1331"/>
                  </a:cubicBezTo>
                  <a:cubicBezTo>
                    <a:pt x="1479" y="999"/>
                    <a:pt x="1072" y="444"/>
                    <a:pt x="776" y="111"/>
                  </a:cubicBezTo>
                  <a:cubicBezTo>
                    <a:pt x="481" y="0"/>
                    <a:pt x="111" y="0"/>
                    <a:pt x="0" y="111"/>
                  </a:cubicBezTo>
                  <a:cubicBezTo>
                    <a:pt x="111" y="481"/>
                    <a:pt x="296" y="1147"/>
                    <a:pt x="370" y="1516"/>
                  </a:cubicBezTo>
                  <a:cubicBezTo>
                    <a:pt x="296" y="1553"/>
                    <a:pt x="185" y="1553"/>
                    <a:pt x="148" y="1590"/>
                  </a:cubicBezTo>
                  <a:lnTo>
                    <a:pt x="185" y="1886"/>
                  </a:lnTo>
                  <a:cubicBezTo>
                    <a:pt x="740" y="2034"/>
                    <a:pt x="2033" y="2182"/>
                    <a:pt x="2699" y="218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1"/>
            <p:cNvSpPr/>
            <p:nvPr/>
          </p:nvSpPr>
          <p:spPr>
            <a:xfrm>
              <a:off x="4344225" y="1140200"/>
              <a:ext cx="220925" cy="55475"/>
            </a:xfrm>
            <a:custGeom>
              <a:avLst/>
              <a:gdLst/>
              <a:ahLst/>
              <a:cxnLst/>
              <a:rect l="l" t="t" r="r" b="b"/>
              <a:pathLst>
                <a:path w="8837" h="2219" extrusionOk="0">
                  <a:moveTo>
                    <a:pt x="2662" y="2108"/>
                  </a:moveTo>
                  <a:cubicBezTo>
                    <a:pt x="5583" y="2182"/>
                    <a:pt x="8208" y="2219"/>
                    <a:pt x="8836" y="1886"/>
                  </a:cubicBezTo>
                  <a:lnTo>
                    <a:pt x="8799" y="1849"/>
                  </a:lnTo>
                  <a:cubicBezTo>
                    <a:pt x="8466" y="1775"/>
                    <a:pt x="8023" y="1738"/>
                    <a:pt x="7653" y="1738"/>
                  </a:cubicBezTo>
                  <a:cubicBezTo>
                    <a:pt x="7357" y="1442"/>
                    <a:pt x="6951" y="1257"/>
                    <a:pt x="6285" y="1257"/>
                  </a:cubicBezTo>
                  <a:cubicBezTo>
                    <a:pt x="4547" y="1257"/>
                    <a:pt x="3438" y="1294"/>
                    <a:pt x="1664" y="1368"/>
                  </a:cubicBezTo>
                  <a:cubicBezTo>
                    <a:pt x="1405" y="1036"/>
                    <a:pt x="998" y="481"/>
                    <a:pt x="703" y="148"/>
                  </a:cubicBezTo>
                  <a:cubicBezTo>
                    <a:pt x="444" y="0"/>
                    <a:pt x="148" y="0"/>
                    <a:pt x="0" y="111"/>
                  </a:cubicBezTo>
                  <a:cubicBezTo>
                    <a:pt x="111" y="481"/>
                    <a:pt x="296" y="1073"/>
                    <a:pt x="370" y="1442"/>
                  </a:cubicBezTo>
                  <a:lnTo>
                    <a:pt x="333" y="1479"/>
                  </a:lnTo>
                  <a:lnTo>
                    <a:pt x="333" y="1553"/>
                  </a:lnTo>
                  <a:cubicBezTo>
                    <a:pt x="296" y="1590"/>
                    <a:pt x="259" y="1627"/>
                    <a:pt x="148" y="1664"/>
                  </a:cubicBezTo>
                  <a:lnTo>
                    <a:pt x="148" y="1849"/>
                  </a:lnTo>
                  <a:cubicBezTo>
                    <a:pt x="703" y="1960"/>
                    <a:pt x="1996" y="2108"/>
                    <a:pt x="2662" y="2108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1"/>
            <p:cNvSpPr/>
            <p:nvPr/>
          </p:nvSpPr>
          <p:spPr>
            <a:xfrm>
              <a:off x="4504125" y="1166075"/>
              <a:ext cx="35125" cy="12050"/>
            </a:xfrm>
            <a:custGeom>
              <a:avLst/>
              <a:gdLst/>
              <a:ahLst/>
              <a:cxnLst/>
              <a:rect l="l" t="t" r="r" b="b"/>
              <a:pathLst>
                <a:path w="1405" h="482" extrusionOk="0">
                  <a:moveTo>
                    <a:pt x="1405" y="444"/>
                  </a:moveTo>
                  <a:cubicBezTo>
                    <a:pt x="1109" y="185"/>
                    <a:pt x="702" y="1"/>
                    <a:pt x="111" y="38"/>
                  </a:cubicBezTo>
                  <a:lnTo>
                    <a:pt x="0" y="38"/>
                  </a:lnTo>
                  <a:cubicBezTo>
                    <a:pt x="111" y="296"/>
                    <a:pt x="555" y="481"/>
                    <a:pt x="1072" y="481"/>
                  </a:cubicBezTo>
                  <a:cubicBezTo>
                    <a:pt x="1146" y="444"/>
                    <a:pt x="1257" y="444"/>
                    <a:pt x="1405" y="444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1"/>
            <p:cNvSpPr/>
            <p:nvPr/>
          </p:nvSpPr>
          <p:spPr>
            <a:xfrm>
              <a:off x="4337750" y="1179025"/>
              <a:ext cx="39775" cy="1875"/>
            </a:xfrm>
            <a:custGeom>
              <a:avLst/>
              <a:gdLst/>
              <a:ahLst/>
              <a:cxnLst/>
              <a:rect l="l" t="t" r="r" b="b"/>
              <a:pathLst>
                <a:path w="1591" h="75" extrusionOk="0">
                  <a:moveTo>
                    <a:pt x="777" y="0"/>
                  </a:moveTo>
                  <a:cubicBezTo>
                    <a:pt x="1257" y="0"/>
                    <a:pt x="1590" y="37"/>
                    <a:pt x="1590" y="37"/>
                  </a:cubicBezTo>
                  <a:cubicBezTo>
                    <a:pt x="1590" y="74"/>
                    <a:pt x="1220" y="74"/>
                    <a:pt x="777" y="74"/>
                  </a:cubicBezTo>
                  <a:cubicBezTo>
                    <a:pt x="333" y="74"/>
                    <a:pt x="0" y="37"/>
                    <a:pt x="0" y="37"/>
                  </a:cubicBezTo>
                  <a:cubicBezTo>
                    <a:pt x="0" y="37"/>
                    <a:pt x="370" y="0"/>
                    <a:pt x="7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1"/>
            <p:cNvSpPr/>
            <p:nvPr/>
          </p:nvSpPr>
          <p:spPr>
            <a:xfrm>
              <a:off x="4438500" y="1199350"/>
              <a:ext cx="8325" cy="7425"/>
            </a:xfrm>
            <a:custGeom>
              <a:avLst/>
              <a:gdLst/>
              <a:ahLst/>
              <a:cxnLst/>
              <a:rect l="l" t="t" r="r" b="b"/>
              <a:pathLst>
                <a:path w="333" h="297" extrusionOk="0">
                  <a:moveTo>
                    <a:pt x="185" y="1"/>
                  </a:moveTo>
                  <a:cubicBezTo>
                    <a:pt x="259" y="1"/>
                    <a:pt x="333" y="111"/>
                    <a:pt x="333" y="148"/>
                  </a:cubicBezTo>
                  <a:cubicBezTo>
                    <a:pt x="333" y="222"/>
                    <a:pt x="222" y="296"/>
                    <a:pt x="185" y="296"/>
                  </a:cubicBezTo>
                  <a:cubicBezTo>
                    <a:pt x="74" y="296"/>
                    <a:pt x="37" y="185"/>
                    <a:pt x="37" y="148"/>
                  </a:cubicBezTo>
                  <a:cubicBezTo>
                    <a:pt x="0" y="111"/>
                    <a:pt x="74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1"/>
            <p:cNvSpPr/>
            <p:nvPr/>
          </p:nvSpPr>
          <p:spPr>
            <a:xfrm>
              <a:off x="4432950" y="1191025"/>
              <a:ext cx="12025" cy="8350"/>
            </a:xfrm>
            <a:custGeom>
              <a:avLst/>
              <a:gdLst/>
              <a:ahLst/>
              <a:cxnLst/>
              <a:rect l="l" t="t" r="r" b="b"/>
              <a:pathLst>
                <a:path w="481" h="334" extrusionOk="0">
                  <a:moveTo>
                    <a:pt x="0" y="1"/>
                  </a:moveTo>
                  <a:lnTo>
                    <a:pt x="407" y="334"/>
                  </a:lnTo>
                  <a:lnTo>
                    <a:pt x="481" y="7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1"/>
            <p:cNvSpPr/>
            <p:nvPr/>
          </p:nvSpPr>
          <p:spPr>
            <a:xfrm>
              <a:off x="4387650" y="1184575"/>
              <a:ext cx="110025" cy="11100"/>
            </a:xfrm>
            <a:custGeom>
              <a:avLst/>
              <a:gdLst/>
              <a:ahLst/>
              <a:cxnLst/>
              <a:rect l="l" t="t" r="r" b="b"/>
              <a:pathLst>
                <a:path w="4401" h="444" extrusionOk="0">
                  <a:moveTo>
                    <a:pt x="2108" y="74"/>
                  </a:moveTo>
                  <a:cubicBezTo>
                    <a:pt x="3032" y="37"/>
                    <a:pt x="4400" y="0"/>
                    <a:pt x="4400" y="222"/>
                  </a:cubicBezTo>
                  <a:cubicBezTo>
                    <a:pt x="4400" y="259"/>
                    <a:pt x="1443" y="444"/>
                    <a:pt x="851" y="444"/>
                  </a:cubicBezTo>
                  <a:cubicBezTo>
                    <a:pt x="370" y="444"/>
                    <a:pt x="1" y="370"/>
                    <a:pt x="1" y="370"/>
                  </a:cubicBezTo>
                  <a:cubicBezTo>
                    <a:pt x="1" y="370"/>
                    <a:pt x="1295" y="148"/>
                    <a:pt x="2108" y="74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1"/>
            <p:cNvSpPr/>
            <p:nvPr/>
          </p:nvSpPr>
          <p:spPr>
            <a:xfrm>
              <a:off x="5791625" y="1444275"/>
              <a:ext cx="80425" cy="40700"/>
            </a:xfrm>
            <a:custGeom>
              <a:avLst/>
              <a:gdLst/>
              <a:ahLst/>
              <a:cxnLst/>
              <a:rect l="l" t="t" r="r" b="b"/>
              <a:pathLst>
                <a:path w="3217" h="1628" extrusionOk="0">
                  <a:moveTo>
                    <a:pt x="3069" y="407"/>
                  </a:moveTo>
                  <a:cubicBezTo>
                    <a:pt x="2108" y="407"/>
                    <a:pt x="1146" y="666"/>
                    <a:pt x="0" y="1627"/>
                  </a:cubicBezTo>
                  <a:cubicBezTo>
                    <a:pt x="222" y="1073"/>
                    <a:pt x="370" y="555"/>
                    <a:pt x="370" y="1"/>
                  </a:cubicBezTo>
                  <a:lnTo>
                    <a:pt x="3217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1"/>
            <p:cNvSpPr/>
            <p:nvPr/>
          </p:nvSpPr>
          <p:spPr>
            <a:xfrm>
              <a:off x="5288825" y="1195650"/>
              <a:ext cx="877150" cy="248650"/>
            </a:xfrm>
            <a:custGeom>
              <a:avLst/>
              <a:gdLst/>
              <a:ahLst/>
              <a:cxnLst/>
              <a:rect l="l" t="t" r="r" b="b"/>
              <a:pathLst>
                <a:path w="35086" h="9946" extrusionOk="0">
                  <a:moveTo>
                    <a:pt x="20556" y="9946"/>
                  </a:moveTo>
                  <a:cubicBezTo>
                    <a:pt x="20519" y="7321"/>
                    <a:pt x="19077" y="3217"/>
                    <a:pt x="13568" y="3217"/>
                  </a:cubicBezTo>
                  <a:lnTo>
                    <a:pt x="0" y="3217"/>
                  </a:lnTo>
                  <a:cubicBezTo>
                    <a:pt x="37" y="3106"/>
                    <a:pt x="148" y="3032"/>
                    <a:pt x="185" y="2921"/>
                  </a:cubicBezTo>
                  <a:lnTo>
                    <a:pt x="12755" y="2921"/>
                  </a:lnTo>
                  <a:lnTo>
                    <a:pt x="15824" y="2921"/>
                  </a:lnTo>
                  <a:lnTo>
                    <a:pt x="20815" y="2921"/>
                  </a:lnTo>
                  <a:cubicBezTo>
                    <a:pt x="24955" y="3069"/>
                    <a:pt x="32350" y="1664"/>
                    <a:pt x="35085" y="1"/>
                  </a:cubicBezTo>
                  <a:cubicBezTo>
                    <a:pt x="35011" y="112"/>
                    <a:pt x="34937" y="186"/>
                    <a:pt x="34790" y="259"/>
                  </a:cubicBezTo>
                  <a:cubicBezTo>
                    <a:pt x="30723" y="2847"/>
                    <a:pt x="27248" y="6286"/>
                    <a:pt x="23550" y="9761"/>
                  </a:cubicBezTo>
                  <a:cubicBezTo>
                    <a:pt x="23514" y="9798"/>
                    <a:pt x="23477" y="9872"/>
                    <a:pt x="23403" y="9946"/>
                  </a:cubicBezTo>
                  <a:lnTo>
                    <a:pt x="20556" y="9946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1"/>
            <p:cNvSpPr/>
            <p:nvPr/>
          </p:nvSpPr>
          <p:spPr>
            <a:xfrm>
              <a:off x="5927475" y="1290850"/>
              <a:ext cx="47175" cy="45325"/>
            </a:xfrm>
            <a:custGeom>
              <a:avLst/>
              <a:gdLst/>
              <a:ahLst/>
              <a:cxnLst/>
              <a:rect l="l" t="t" r="r" b="b"/>
              <a:pathLst>
                <a:path w="1887" h="1813" extrusionOk="0">
                  <a:moveTo>
                    <a:pt x="703" y="370"/>
                  </a:moveTo>
                  <a:cubicBezTo>
                    <a:pt x="740" y="370"/>
                    <a:pt x="740" y="333"/>
                    <a:pt x="777" y="333"/>
                  </a:cubicBezTo>
                  <a:lnTo>
                    <a:pt x="962" y="1701"/>
                  </a:lnTo>
                  <a:cubicBezTo>
                    <a:pt x="666" y="1812"/>
                    <a:pt x="371" y="1738"/>
                    <a:pt x="223" y="1553"/>
                  </a:cubicBezTo>
                  <a:cubicBezTo>
                    <a:pt x="1" y="1295"/>
                    <a:pt x="223" y="740"/>
                    <a:pt x="703" y="370"/>
                  </a:cubicBezTo>
                  <a:close/>
                  <a:moveTo>
                    <a:pt x="851" y="333"/>
                  </a:moveTo>
                  <a:cubicBezTo>
                    <a:pt x="1221" y="75"/>
                    <a:pt x="1665" y="1"/>
                    <a:pt x="1886" y="185"/>
                  </a:cubicBezTo>
                  <a:lnTo>
                    <a:pt x="1776" y="777"/>
                  </a:lnTo>
                  <a:lnTo>
                    <a:pt x="1480" y="814"/>
                  </a:lnTo>
                  <a:lnTo>
                    <a:pt x="1443" y="1147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1"/>
            <p:cNvSpPr/>
            <p:nvPr/>
          </p:nvSpPr>
          <p:spPr>
            <a:xfrm>
              <a:off x="5934875" y="1296400"/>
              <a:ext cx="33300" cy="33300"/>
            </a:xfrm>
            <a:custGeom>
              <a:avLst/>
              <a:gdLst/>
              <a:ahLst/>
              <a:cxnLst/>
              <a:rect l="l" t="t" r="r" b="b"/>
              <a:pathLst>
                <a:path w="1332" h="1332" extrusionOk="0">
                  <a:moveTo>
                    <a:pt x="481" y="333"/>
                  </a:moveTo>
                  <a:lnTo>
                    <a:pt x="555" y="296"/>
                  </a:lnTo>
                  <a:lnTo>
                    <a:pt x="666" y="1257"/>
                  </a:lnTo>
                  <a:cubicBezTo>
                    <a:pt x="444" y="1331"/>
                    <a:pt x="223" y="1294"/>
                    <a:pt x="112" y="1147"/>
                  </a:cubicBezTo>
                  <a:cubicBezTo>
                    <a:pt x="1" y="962"/>
                    <a:pt x="186" y="555"/>
                    <a:pt x="481" y="333"/>
                  </a:cubicBezTo>
                  <a:close/>
                  <a:moveTo>
                    <a:pt x="592" y="222"/>
                  </a:moveTo>
                  <a:cubicBezTo>
                    <a:pt x="851" y="37"/>
                    <a:pt x="1184" y="0"/>
                    <a:pt x="1332" y="148"/>
                  </a:cubicBezTo>
                  <a:lnTo>
                    <a:pt x="1221" y="592"/>
                  </a:lnTo>
                  <a:lnTo>
                    <a:pt x="999" y="888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1"/>
            <p:cNvSpPr/>
            <p:nvPr/>
          </p:nvSpPr>
          <p:spPr>
            <a:xfrm>
              <a:off x="5946900" y="1296400"/>
              <a:ext cx="21275" cy="39775"/>
            </a:xfrm>
            <a:custGeom>
              <a:avLst/>
              <a:gdLst/>
              <a:ahLst/>
              <a:cxnLst/>
              <a:rect l="l" t="t" r="r" b="b"/>
              <a:pathLst>
                <a:path w="851" h="1591" extrusionOk="0">
                  <a:moveTo>
                    <a:pt x="0" y="0"/>
                  </a:moveTo>
                  <a:lnTo>
                    <a:pt x="259" y="1590"/>
                  </a:lnTo>
                  <a:lnTo>
                    <a:pt x="851" y="1257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1"/>
            <p:cNvSpPr/>
            <p:nvPr/>
          </p:nvSpPr>
          <p:spPr>
            <a:xfrm>
              <a:off x="5960750" y="1286225"/>
              <a:ext cx="25000" cy="50875"/>
            </a:xfrm>
            <a:custGeom>
              <a:avLst/>
              <a:gdLst/>
              <a:ahLst/>
              <a:cxnLst/>
              <a:rect l="l" t="t" r="r" b="b"/>
              <a:pathLst>
                <a:path w="1000" h="2035" extrusionOk="0">
                  <a:moveTo>
                    <a:pt x="629" y="1"/>
                  </a:moveTo>
                  <a:lnTo>
                    <a:pt x="999" y="1554"/>
                  </a:lnTo>
                  <a:lnTo>
                    <a:pt x="1" y="2034"/>
                  </a:lnTo>
                  <a:lnTo>
                    <a:pt x="75" y="1812"/>
                  </a:lnTo>
                  <a:lnTo>
                    <a:pt x="297" y="1664"/>
                  </a:lnTo>
                  <a:lnTo>
                    <a:pt x="75" y="1332"/>
                  </a:lnTo>
                  <a:lnTo>
                    <a:pt x="112" y="999"/>
                  </a:lnTo>
                  <a:lnTo>
                    <a:pt x="371" y="962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1"/>
            <p:cNvSpPr/>
            <p:nvPr/>
          </p:nvSpPr>
          <p:spPr>
            <a:xfrm>
              <a:off x="5946900" y="1296400"/>
              <a:ext cx="21275" cy="33300"/>
            </a:xfrm>
            <a:custGeom>
              <a:avLst/>
              <a:gdLst/>
              <a:ahLst/>
              <a:cxnLst/>
              <a:rect l="l" t="t" r="r" b="b"/>
              <a:pathLst>
                <a:path w="851" h="1332" extrusionOk="0">
                  <a:moveTo>
                    <a:pt x="0" y="0"/>
                  </a:moveTo>
                  <a:lnTo>
                    <a:pt x="703" y="1331"/>
                  </a:lnTo>
                  <a:lnTo>
                    <a:pt x="851" y="1257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1"/>
            <p:cNvSpPr/>
            <p:nvPr/>
          </p:nvSpPr>
          <p:spPr>
            <a:xfrm>
              <a:off x="5976475" y="1286225"/>
              <a:ext cx="9275" cy="42550"/>
            </a:xfrm>
            <a:custGeom>
              <a:avLst/>
              <a:gdLst/>
              <a:ahLst/>
              <a:cxnLst/>
              <a:rect l="l" t="t" r="r" b="b"/>
              <a:pathLst>
                <a:path w="371" h="1702" extrusionOk="0">
                  <a:moveTo>
                    <a:pt x="0" y="1"/>
                  </a:moveTo>
                  <a:lnTo>
                    <a:pt x="370" y="1554"/>
                  </a:lnTo>
                  <a:lnTo>
                    <a:pt x="111" y="170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1"/>
            <p:cNvSpPr/>
            <p:nvPr/>
          </p:nvSpPr>
          <p:spPr>
            <a:xfrm>
              <a:off x="2184200" y="1251100"/>
              <a:ext cx="340150" cy="193200"/>
            </a:xfrm>
            <a:custGeom>
              <a:avLst/>
              <a:gdLst/>
              <a:ahLst/>
              <a:cxnLst/>
              <a:rect l="l" t="t" r="r" b="b"/>
              <a:pathLst>
                <a:path w="13606" h="7728" extrusionOk="0">
                  <a:moveTo>
                    <a:pt x="10648" y="4031"/>
                  </a:moveTo>
                  <a:cubicBezTo>
                    <a:pt x="11387" y="5288"/>
                    <a:pt x="12312" y="6545"/>
                    <a:pt x="13606" y="7728"/>
                  </a:cubicBezTo>
                  <a:lnTo>
                    <a:pt x="7506" y="7728"/>
                  </a:lnTo>
                  <a:lnTo>
                    <a:pt x="5731" y="7654"/>
                  </a:lnTo>
                  <a:cubicBezTo>
                    <a:pt x="5472" y="7654"/>
                    <a:pt x="5213" y="7469"/>
                    <a:pt x="5139" y="7173"/>
                  </a:cubicBezTo>
                  <a:lnTo>
                    <a:pt x="3254" y="1443"/>
                  </a:lnTo>
                  <a:lnTo>
                    <a:pt x="407" y="1443"/>
                  </a:lnTo>
                  <a:lnTo>
                    <a:pt x="1" y="1"/>
                  </a:lnTo>
                  <a:lnTo>
                    <a:pt x="4955" y="1"/>
                  </a:lnTo>
                  <a:lnTo>
                    <a:pt x="6396" y="403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1"/>
            <p:cNvSpPr/>
            <p:nvPr/>
          </p:nvSpPr>
          <p:spPr>
            <a:xfrm>
              <a:off x="2430050" y="1351850"/>
              <a:ext cx="650725" cy="26825"/>
            </a:xfrm>
            <a:custGeom>
              <a:avLst/>
              <a:gdLst/>
              <a:ahLst/>
              <a:cxnLst/>
              <a:rect l="l" t="t" r="r" b="b"/>
              <a:pathLst>
                <a:path w="26029" h="1073" extrusionOk="0">
                  <a:moveTo>
                    <a:pt x="26028" y="1"/>
                  </a:moveTo>
                  <a:lnTo>
                    <a:pt x="26028" y="333"/>
                  </a:lnTo>
                  <a:lnTo>
                    <a:pt x="1" y="107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4" name="Google Shape;1144;p31"/>
          <p:cNvGrpSpPr/>
          <p:nvPr/>
        </p:nvGrpSpPr>
        <p:grpSpPr>
          <a:xfrm>
            <a:off x="109" y="5028292"/>
            <a:ext cx="9144026" cy="572405"/>
            <a:chOff x="109" y="5028292"/>
            <a:chExt cx="9144026" cy="572405"/>
          </a:xfrm>
        </p:grpSpPr>
        <p:grpSp>
          <p:nvGrpSpPr>
            <p:cNvPr id="1145" name="Google Shape;1145;p31"/>
            <p:cNvGrpSpPr/>
            <p:nvPr/>
          </p:nvGrpSpPr>
          <p:grpSpPr>
            <a:xfrm>
              <a:off x="109" y="5028292"/>
              <a:ext cx="9143591" cy="572405"/>
              <a:chOff x="1158325" y="3855375"/>
              <a:chExt cx="5103020" cy="269000"/>
            </a:xfrm>
          </p:grpSpPr>
          <p:sp>
            <p:nvSpPr>
              <p:cNvPr id="1146" name="Google Shape;1146;p31"/>
              <p:cNvSpPr/>
              <p:nvPr/>
            </p:nvSpPr>
            <p:spPr>
              <a:xfrm>
                <a:off x="5508970" y="3855375"/>
                <a:ext cx="752375" cy="269000"/>
              </a:xfrm>
              <a:custGeom>
                <a:avLst/>
                <a:gdLst/>
                <a:ahLst/>
                <a:cxnLst/>
                <a:rect l="l" t="t" r="r" b="b"/>
                <a:pathLst>
                  <a:path w="30095" h="10760" extrusionOk="0">
                    <a:moveTo>
                      <a:pt x="26138" y="1"/>
                    </a:moveTo>
                    <a:cubicBezTo>
                      <a:pt x="24290" y="555"/>
                      <a:pt x="22515" y="555"/>
                      <a:pt x="20889" y="1"/>
                    </a:cubicBezTo>
                    <a:cubicBezTo>
                      <a:pt x="19040" y="555"/>
                      <a:pt x="17302" y="555"/>
                      <a:pt x="15676" y="1"/>
                    </a:cubicBezTo>
                    <a:cubicBezTo>
                      <a:pt x="13827" y="555"/>
                      <a:pt x="12053" y="555"/>
                      <a:pt x="10463" y="1"/>
                    </a:cubicBezTo>
                    <a:cubicBezTo>
                      <a:pt x="8614" y="555"/>
                      <a:pt x="6840" y="555"/>
                      <a:pt x="5213" y="1"/>
                    </a:cubicBezTo>
                    <a:cubicBezTo>
                      <a:pt x="3364" y="555"/>
                      <a:pt x="1627" y="555"/>
                      <a:pt x="0" y="1"/>
                    </a:cubicBezTo>
                    <a:lnTo>
                      <a:pt x="0" y="10759"/>
                    </a:lnTo>
                    <a:lnTo>
                      <a:pt x="5213" y="10759"/>
                    </a:lnTo>
                    <a:lnTo>
                      <a:pt x="10463" y="10759"/>
                    </a:lnTo>
                    <a:lnTo>
                      <a:pt x="15676" y="10759"/>
                    </a:lnTo>
                    <a:lnTo>
                      <a:pt x="20889" y="10759"/>
                    </a:lnTo>
                    <a:lnTo>
                      <a:pt x="26138" y="10759"/>
                    </a:lnTo>
                    <a:lnTo>
                      <a:pt x="30094" y="10759"/>
                    </a:lnTo>
                    <a:lnTo>
                      <a:pt x="30094" y="296"/>
                    </a:lnTo>
                    <a:cubicBezTo>
                      <a:pt x="28726" y="518"/>
                      <a:pt x="27432" y="407"/>
                      <a:pt x="261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31"/>
              <p:cNvSpPr/>
              <p:nvPr/>
            </p:nvSpPr>
            <p:spPr>
              <a:xfrm>
                <a:off x="1794063" y="3855375"/>
                <a:ext cx="131275" cy="269000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10760" extrusionOk="0">
                    <a:moveTo>
                      <a:pt x="1" y="1"/>
                    </a:moveTo>
                    <a:lnTo>
                      <a:pt x="1" y="10759"/>
                    </a:lnTo>
                    <a:lnTo>
                      <a:pt x="5250" y="10759"/>
                    </a:lnTo>
                    <a:lnTo>
                      <a:pt x="5250" y="1"/>
                    </a:lnTo>
                    <a:cubicBezTo>
                      <a:pt x="3402" y="555"/>
                      <a:pt x="1627" y="555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31"/>
              <p:cNvSpPr/>
              <p:nvPr/>
            </p:nvSpPr>
            <p:spPr>
              <a:xfrm>
                <a:off x="1915775" y="3855375"/>
                <a:ext cx="912275" cy="269000"/>
              </a:xfrm>
              <a:custGeom>
                <a:avLst/>
                <a:gdLst/>
                <a:ahLst/>
                <a:cxnLst/>
                <a:rect l="l" t="t" r="r" b="b"/>
                <a:pathLst>
                  <a:path w="36491" h="10760" extrusionOk="0">
                    <a:moveTo>
                      <a:pt x="31352" y="1"/>
                    </a:moveTo>
                    <a:lnTo>
                      <a:pt x="31352" y="1"/>
                    </a:lnTo>
                    <a:lnTo>
                      <a:pt x="31352" y="1"/>
                    </a:lnTo>
                    <a:lnTo>
                      <a:pt x="31352" y="1"/>
                    </a:lnTo>
                    <a:cubicBezTo>
                      <a:pt x="29503" y="555"/>
                      <a:pt x="27728" y="555"/>
                      <a:pt x="26139" y="1"/>
                    </a:cubicBezTo>
                    <a:cubicBezTo>
                      <a:pt x="24290" y="555"/>
                      <a:pt x="22516" y="555"/>
                      <a:pt x="20889" y="1"/>
                    </a:cubicBezTo>
                    <a:cubicBezTo>
                      <a:pt x="19040" y="555"/>
                      <a:pt x="17303" y="555"/>
                      <a:pt x="15676" y="1"/>
                    </a:cubicBezTo>
                    <a:cubicBezTo>
                      <a:pt x="13827" y="555"/>
                      <a:pt x="12090" y="555"/>
                      <a:pt x="10463" y="1"/>
                    </a:cubicBezTo>
                    <a:cubicBezTo>
                      <a:pt x="8615" y="555"/>
                      <a:pt x="6840" y="555"/>
                      <a:pt x="5250" y="1"/>
                    </a:cubicBezTo>
                    <a:cubicBezTo>
                      <a:pt x="3402" y="555"/>
                      <a:pt x="1627" y="555"/>
                      <a:pt x="0" y="1"/>
                    </a:cubicBezTo>
                    <a:lnTo>
                      <a:pt x="0" y="10759"/>
                    </a:lnTo>
                    <a:lnTo>
                      <a:pt x="5250" y="10759"/>
                    </a:lnTo>
                    <a:lnTo>
                      <a:pt x="10463" y="10759"/>
                    </a:lnTo>
                    <a:lnTo>
                      <a:pt x="15602" y="10759"/>
                    </a:lnTo>
                    <a:lnTo>
                      <a:pt x="20815" y="10759"/>
                    </a:lnTo>
                    <a:lnTo>
                      <a:pt x="26028" y="10759"/>
                    </a:lnTo>
                    <a:lnTo>
                      <a:pt x="31241" y="10759"/>
                    </a:lnTo>
                    <a:lnTo>
                      <a:pt x="31241" y="10759"/>
                    </a:lnTo>
                    <a:lnTo>
                      <a:pt x="36490" y="10759"/>
                    </a:lnTo>
                    <a:lnTo>
                      <a:pt x="36490" y="1"/>
                    </a:lnTo>
                    <a:cubicBezTo>
                      <a:pt x="34716" y="555"/>
                      <a:pt x="32978" y="555"/>
                      <a:pt x="313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31"/>
              <p:cNvSpPr/>
              <p:nvPr/>
            </p:nvSpPr>
            <p:spPr>
              <a:xfrm>
                <a:off x="1158325" y="3855375"/>
                <a:ext cx="641475" cy="269000"/>
              </a:xfrm>
              <a:custGeom>
                <a:avLst/>
                <a:gdLst/>
                <a:ahLst/>
                <a:cxnLst/>
                <a:rect l="l" t="t" r="r" b="b"/>
                <a:pathLst>
                  <a:path w="25659" h="10760" extrusionOk="0">
                    <a:moveTo>
                      <a:pt x="9946" y="10759"/>
                    </a:moveTo>
                    <a:lnTo>
                      <a:pt x="15233" y="10759"/>
                    </a:lnTo>
                    <a:lnTo>
                      <a:pt x="20446" y="10759"/>
                    </a:lnTo>
                    <a:lnTo>
                      <a:pt x="25659" y="10759"/>
                    </a:lnTo>
                    <a:lnTo>
                      <a:pt x="25659" y="1"/>
                    </a:lnTo>
                    <a:cubicBezTo>
                      <a:pt x="23810" y="555"/>
                      <a:pt x="22072" y="555"/>
                      <a:pt x="20446" y="1"/>
                    </a:cubicBezTo>
                    <a:cubicBezTo>
                      <a:pt x="18597" y="555"/>
                      <a:pt x="16823" y="555"/>
                      <a:pt x="15233" y="1"/>
                    </a:cubicBezTo>
                    <a:cubicBezTo>
                      <a:pt x="13384" y="555"/>
                      <a:pt x="11610" y="555"/>
                      <a:pt x="9983" y="1"/>
                    </a:cubicBezTo>
                    <a:cubicBezTo>
                      <a:pt x="8135" y="555"/>
                      <a:pt x="6397" y="555"/>
                      <a:pt x="4770" y="1"/>
                    </a:cubicBezTo>
                    <a:cubicBezTo>
                      <a:pt x="3107" y="518"/>
                      <a:pt x="1517" y="555"/>
                      <a:pt x="1" y="149"/>
                    </a:cubicBezTo>
                    <a:lnTo>
                      <a:pt x="1" y="10759"/>
                    </a:lnTo>
                    <a:lnTo>
                      <a:pt x="4770" y="10759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31"/>
              <p:cNvSpPr/>
              <p:nvPr/>
            </p:nvSpPr>
            <p:spPr>
              <a:xfrm>
                <a:off x="5389475" y="3855375"/>
                <a:ext cx="130350" cy="269000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10760" extrusionOk="0">
                    <a:moveTo>
                      <a:pt x="0" y="1"/>
                    </a:moveTo>
                    <a:lnTo>
                      <a:pt x="0" y="10759"/>
                    </a:lnTo>
                    <a:lnTo>
                      <a:pt x="5213" y="10759"/>
                    </a:lnTo>
                    <a:lnTo>
                      <a:pt x="5213" y="1"/>
                    </a:lnTo>
                    <a:cubicBezTo>
                      <a:pt x="3365" y="555"/>
                      <a:pt x="1590" y="555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31"/>
              <p:cNvSpPr/>
              <p:nvPr/>
            </p:nvSpPr>
            <p:spPr>
              <a:xfrm>
                <a:off x="2814625" y="3855375"/>
                <a:ext cx="782875" cy="269000"/>
              </a:xfrm>
              <a:custGeom>
                <a:avLst/>
                <a:gdLst/>
                <a:ahLst/>
                <a:cxnLst/>
                <a:rect l="l" t="t" r="r" b="b"/>
                <a:pathLst>
                  <a:path w="31315" h="10760" extrusionOk="0">
                    <a:moveTo>
                      <a:pt x="26102" y="1"/>
                    </a:moveTo>
                    <a:cubicBezTo>
                      <a:pt x="24253" y="555"/>
                      <a:pt x="22478" y="555"/>
                      <a:pt x="20889" y="1"/>
                    </a:cubicBezTo>
                    <a:cubicBezTo>
                      <a:pt x="19040" y="555"/>
                      <a:pt x="17266" y="555"/>
                      <a:pt x="15639" y="1"/>
                    </a:cubicBezTo>
                    <a:cubicBezTo>
                      <a:pt x="13790" y="555"/>
                      <a:pt x="12053" y="555"/>
                      <a:pt x="10426" y="1"/>
                    </a:cubicBezTo>
                    <a:cubicBezTo>
                      <a:pt x="8577" y="555"/>
                      <a:pt x="6840" y="555"/>
                      <a:pt x="5213" y="1"/>
                    </a:cubicBezTo>
                    <a:cubicBezTo>
                      <a:pt x="3365" y="555"/>
                      <a:pt x="1590" y="555"/>
                      <a:pt x="0" y="1"/>
                    </a:cubicBezTo>
                    <a:lnTo>
                      <a:pt x="0" y="10759"/>
                    </a:lnTo>
                    <a:lnTo>
                      <a:pt x="5213" y="10759"/>
                    </a:lnTo>
                    <a:lnTo>
                      <a:pt x="10426" y="10759"/>
                    </a:lnTo>
                    <a:lnTo>
                      <a:pt x="15639" y="10759"/>
                    </a:lnTo>
                    <a:lnTo>
                      <a:pt x="20889" y="10759"/>
                    </a:lnTo>
                    <a:lnTo>
                      <a:pt x="26102" y="10759"/>
                    </a:lnTo>
                    <a:lnTo>
                      <a:pt x="31314" y="10759"/>
                    </a:lnTo>
                    <a:lnTo>
                      <a:pt x="31314" y="1"/>
                    </a:lnTo>
                    <a:cubicBezTo>
                      <a:pt x="29466" y="555"/>
                      <a:pt x="27728" y="555"/>
                      <a:pt x="261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31"/>
              <p:cNvSpPr/>
              <p:nvPr/>
            </p:nvSpPr>
            <p:spPr>
              <a:xfrm>
                <a:off x="4612788" y="3855375"/>
                <a:ext cx="782875" cy="269000"/>
              </a:xfrm>
              <a:custGeom>
                <a:avLst/>
                <a:gdLst/>
                <a:ahLst/>
                <a:cxnLst/>
                <a:rect l="l" t="t" r="r" b="b"/>
                <a:pathLst>
                  <a:path w="31315" h="10760" extrusionOk="0">
                    <a:moveTo>
                      <a:pt x="26101" y="1"/>
                    </a:moveTo>
                    <a:cubicBezTo>
                      <a:pt x="24253" y="555"/>
                      <a:pt x="22515" y="555"/>
                      <a:pt x="20889" y="1"/>
                    </a:cubicBezTo>
                    <a:cubicBezTo>
                      <a:pt x="19040" y="555"/>
                      <a:pt x="17265" y="555"/>
                      <a:pt x="15676" y="1"/>
                    </a:cubicBezTo>
                    <a:cubicBezTo>
                      <a:pt x="13827" y="555"/>
                      <a:pt x="12053" y="555"/>
                      <a:pt x="10426" y="1"/>
                    </a:cubicBezTo>
                    <a:cubicBezTo>
                      <a:pt x="8577" y="555"/>
                      <a:pt x="6840" y="555"/>
                      <a:pt x="5213" y="1"/>
                    </a:cubicBezTo>
                    <a:cubicBezTo>
                      <a:pt x="3364" y="555"/>
                      <a:pt x="1590" y="555"/>
                      <a:pt x="0" y="1"/>
                    </a:cubicBezTo>
                    <a:lnTo>
                      <a:pt x="0" y="10759"/>
                    </a:lnTo>
                    <a:lnTo>
                      <a:pt x="5213" y="10759"/>
                    </a:lnTo>
                    <a:lnTo>
                      <a:pt x="10389" y="10759"/>
                    </a:lnTo>
                    <a:lnTo>
                      <a:pt x="15602" y="10759"/>
                    </a:lnTo>
                    <a:lnTo>
                      <a:pt x="20852" y="10759"/>
                    </a:lnTo>
                    <a:lnTo>
                      <a:pt x="26101" y="10759"/>
                    </a:lnTo>
                    <a:lnTo>
                      <a:pt x="31314" y="10759"/>
                    </a:lnTo>
                    <a:lnTo>
                      <a:pt x="31314" y="1"/>
                    </a:lnTo>
                    <a:cubicBezTo>
                      <a:pt x="29540" y="555"/>
                      <a:pt x="27765" y="555"/>
                      <a:pt x="261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31"/>
              <p:cNvSpPr/>
              <p:nvPr/>
            </p:nvSpPr>
            <p:spPr>
              <a:xfrm>
                <a:off x="3591763" y="3855375"/>
                <a:ext cx="131275" cy="269000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10760" extrusionOk="0">
                    <a:moveTo>
                      <a:pt x="0" y="1"/>
                    </a:moveTo>
                    <a:lnTo>
                      <a:pt x="0" y="10759"/>
                    </a:lnTo>
                    <a:lnTo>
                      <a:pt x="5250" y="10759"/>
                    </a:lnTo>
                    <a:lnTo>
                      <a:pt x="5250" y="1"/>
                    </a:lnTo>
                    <a:cubicBezTo>
                      <a:pt x="3402" y="555"/>
                      <a:pt x="1664" y="555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31"/>
              <p:cNvSpPr/>
              <p:nvPr/>
            </p:nvSpPr>
            <p:spPr>
              <a:xfrm>
                <a:off x="3716413" y="3855375"/>
                <a:ext cx="914125" cy="269000"/>
              </a:xfrm>
              <a:custGeom>
                <a:avLst/>
                <a:gdLst/>
                <a:ahLst/>
                <a:cxnLst/>
                <a:rect l="l" t="t" r="r" b="b"/>
                <a:pathLst>
                  <a:path w="36565" h="10760" extrusionOk="0">
                    <a:moveTo>
                      <a:pt x="31351" y="1"/>
                    </a:moveTo>
                    <a:lnTo>
                      <a:pt x="31351" y="1"/>
                    </a:lnTo>
                    <a:lnTo>
                      <a:pt x="31351" y="1"/>
                    </a:lnTo>
                    <a:lnTo>
                      <a:pt x="31351" y="1"/>
                    </a:lnTo>
                    <a:cubicBezTo>
                      <a:pt x="29503" y="555"/>
                      <a:pt x="27728" y="555"/>
                      <a:pt x="26102" y="1"/>
                    </a:cubicBezTo>
                    <a:cubicBezTo>
                      <a:pt x="24253" y="555"/>
                      <a:pt x="22515" y="555"/>
                      <a:pt x="20889" y="1"/>
                    </a:cubicBezTo>
                    <a:cubicBezTo>
                      <a:pt x="19040" y="555"/>
                      <a:pt x="17303" y="555"/>
                      <a:pt x="15676" y="1"/>
                    </a:cubicBezTo>
                    <a:cubicBezTo>
                      <a:pt x="13827" y="555"/>
                      <a:pt x="12053" y="555"/>
                      <a:pt x="10463" y="1"/>
                    </a:cubicBezTo>
                    <a:cubicBezTo>
                      <a:pt x="8614" y="555"/>
                      <a:pt x="6840" y="555"/>
                      <a:pt x="5213" y="1"/>
                    </a:cubicBezTo>
                    <a:cubicBezTo>
                      <a:pt x="3365" y="555"/>
                      <a:pt x="1627" y="555"/>
                      <a:pt x="0" y="1"/>
                    </a:cubicBezTo>
                    <a:lnTo>
                      <a:pt x="0" y="10759"/>
                    </a:lnTo>
                    <a:lnTo>
                      <a:pt x="5213" y="10759"/>
                    </a:lnTo>
                    <a:lnTo>
                      <a:pt x="10463" y="10759"/>
                    </a:lnTo>
                    <a:lnTo>
                      <a:pt x="15676" y="10759"/>
                    </a:lnTo>
                    <a:lnTo>
                      <a:pt x="20889" y="10759"/>
                    </a:lnTo>
                    <a:lnTo>
                      <a:pt x="26102" y="10759"/>
                    </a:lnTo>
                    <a:lnTo>
                      <a:pt x="31351" y="10759"/>
                    </a:lnTo>
                    <a:lnTo>
                      <a:pt x="31351" y="10759"/>
                    </a:lnTo>
                    <a:lnTo>
                      <a:pt x="36564" y="10759"/>
                    </a:lnTo>
                    <a:lnTo>
                      <a:pt x="36564" y="1"/>
                    </a:lnTo>
                    <a:cubicBezTo>
                      <a:pt x="34753" y="555"/>
                      <a:pt x="33015" y="555"/>
                      <a:pt x="313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55" name="Google Shape;1155;p31"/>
            <p:cNvSpPr/>
            <p:nvPr/>
          </p:nvSpPr>
          <p:spPr>
            <a:xfrm>
              <a:off x="4008522" y="5138922"/>
              <a:ext cx="5135612" cy="261625"/>
            </a:xfrm>
            <a:custGeom>
              <a:avLst/>
              <a:gdLst/>
              <a:ahLst/>
              <a:cxnLst/>
              <a:rect l="l" t="t" r="r" b="b"/>
              <a:pathLst>
                <a:path w="114647" h="4918" extrusionOk="0">
                  <a:moveTo>
                    <a:pt x="49652" y="999"/>
                  </a:moveTo>
                  <a:cubicBezTo>
                    <a:pt x="49652" y="2071"/>
                    <a:pt x="68396" y="666"/>
                    <a:pt x="68581" y="2330"/>
                  </a:cubicBezTo>
                  <a:cubicBezTo>
                    <a:pt x="68766" y="4068"/>
                    <a:pt x="370" y="2663"/>
                    <a:pt x="185" y="3735"/>
                  </a:cubicBezTo>
                  <a:cubicBezTo>
                    <a:pt x="0" y="4807"/>
                    <a:pt x="110986" y="4918"/>
                    <a:pt x="114646" y="4918"/>
                  </a:cubicBezTo>
                  <a:lnTo>
                    <a:pt x="114646" y="740"/>
                  </a:lnTo>
                  <a:cubicBezTo>
                    <a:pt x="112058" y="666"/>
                    <a:pt x="49652" y="1"/>
                    <a:pt x="49652" y="9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6" name="Google Shape;1156;p31"/>
          <p:cNvSpPr/>
          <p:nvPr/>
        </p:nvSpPr>
        <p:spPr>
          <a:xfrm>
            <a:off x="7693481" y="681927"/>
            <a:ext cx="836571" cy="170627"/>
          </a:xfrm>
          <a:custGeom>
            <a:avLst/>
            <a:gdLst/>
            <a:ahLst/>
            <a:cxnLst/>
            <a:rect l="l" t="t" r="r" b="b"/>
            <a:pathLst>
              <a:path w="37527" h="7654" extrusionOk="0">
                <a:moveTo>
                  <a:pt x="37526" y="7654"/>
                </a:moveTo>
                <a:cubicBezTo>
                  <a:pt x="37378" y="7247"/>
                  <a:pt x="35825" y="6914"/>
                  <a:pt x="33866" y="6914"/>
                </a:cubicBezTo>
                <a:cubicBezTo>
                  <a:pt x="33274" y="6914"/>
                  <a:pt x="32757" y="6951"/>
                  <a:pt x="32276" y="7025"/>
                </a:cubicBezTo>
                <a:cubicBezTo>
                  <a:pt x="32165" y="6360"/>
                  <a:pt x="31611" y="5842"/>
                  <a:pt x="30908" y="5842"/>
                </a:cubicBezTo>
                <a:cubicBezTo>
                  <a:pt x="30465" y="5029"/>
                  <a:pt x="29097" y="4474"/>
                  <a:pt x="27544" y="4474"/>
                </a:cubicBezTo>
                <a:cubicBezTo>
                  <a:pt x="27137" y="4474"/>
                  <a:pt x="26694" y="4511"/>
                  <a:pt x="26324" y="4622"/>
                </a:cubicBezTo>
                <a:cubicBezTo>
                  <a:pt x="25880" y="3772"/>
                  <a:pt x="24993" y="3217"/>
                  <a:pt x="23958" y="3217"/>
                </a:cubicBezTo>
                <a:cubicBezTo>
                  <a:pt x="23625" y="3217"/>
                  <a:pt x="23329" y="3254"/>
                  <a:pt x="23071" y="3365"/>
                </a:cubicBezTo>
                <a:cubicBezTo>
                  <a:pt x="22627" y="1406"/>
                  <a:pt x="20889" y="1"/>
                  <a:pt x="18745" y="1"/>
                </a:cubicBezTo>
                <a:cubicBezTo>
                  <a:pt x="16675" y="1"/>
                  <a:pt x="14937" y="1406"/>
                  <a:pt x="14456" y="3328"/>
                </a:cubicBezTo>
                <a:cubicBezTo>
                  <a:pt x="14087" y="3254"/>
                  <a:pt x="13680" y="3217"/>
                  <a:pt x="13273" y="3217"/>
                </a:cubicBezTo>
                <a:cubicBezTo>
                  <a:pt x="11647" y="3217"/>
                  <a:pt x="10242" y="3698"/>
                  <a:pt x="9391" y="4363"/>
                </a:cubicBezTo>
                <a:cubicBezTo>
                  <a:pt x="9133" y="4289"/>
                  <a:pt x="8874" y="4253"/>
                  <a:pt x="8541" y="4253"/>
                </a:cubicBezTo>
                <a:cubicBezTo>
                  <a:pt x="7802" y="4253"/>
                  <a:pt x="7173" y="4622"/>
                  <a:pt x="6730" y="5177"/>
                </a:cubicBezTo>
                <a:cubicBezTo>
                  <a:pt x="6545" y="5066"/>
                  <a:pt x="6323" y="5029"/>
                  <a:pt x="6101" y="5029"/>
                </a:cubicBezTo>
                <a:cubicBezTo>
                  <a:pt x="5325" y="5029"/>
                  <a:pt x="4659" y="5546"/>
                  <a:pt x="4400" y="6175"/>
                </a:cubicBezTo>
                <a:cubicBezTo>
                  <a:pt x="3550" y="6249"/>
                  <a:pt x="2959" y="6693"/>
                  <a:pt x="2848" y="7247"/>
                </a:cubicBezTo>
                <a:cubicBezTo>
                  <a:pt x="1517" y="7247"/>
                  <a:pt x="408" y="7432"/>
                  <a:pt x="1" y="765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7" name="Google Shape;1157;p31"/>
          <p:cNvSpPr/>
          <p:nvPr/>
        </p:nvSpPr>
        <p:spPr>
          <a:xfrm>
            <a:off x="-203769" y="1766952"/>
            <a:ext cx="836571" cy="170627"/>
          </a:xfrm>
          <a:custGeom>
            <a:avLst/>
            <a:gdLst/>
            <a:ahLst/>
            <a:cxnLst/>
            <a:rect l="l" t="t" r="r" b="b"/>
            <a:pathLst>
              <a:path w="37527" h="7654" extrusionOk="0">
                <a:moveTo>
                  <a:pt x="37526" y="7654"/>
                </a:moveTo>
                <a:cubicBezTo>
                  <a:pt x="37378" y="7247"/>
                  <a:pt x="35825" y="6914"/>
                  <a:pt x="33866" y="6914"/>
                </a:cubicBezTo>
                <a:cubicBezTo>
                  <a:pt x="33274" y="6914"/>
                  <a:pt x="32757" y="6951"/>
                  <a:pt x="32276" y="7025"/>
                </a:cubicBezTo>
                <a:cubicBezTo>
                  <a:pt x="32165" y="6360"/>
                  <a:pt x="31611" y="5842"/>
                  <a:pt x="30908" y="5842"/>
                </a:cubicBezTo>
                <a:cubicBezTo>
                  <a:pt x="30465" y="5029"/>
                  <a:pt x="29097" y="4474"/>
                  <a:pt x="27544" y="4474"/>
                </a:cubicBezTo>
                <a:cubicBezTo>
                  <a:pt x="27137" y="4474"/>
                  <a:pt x="26694" y="4511"/>
                  <a:pt x="26324" y="4622"/>
                </a:cubicBezTo>
                <a:cubicBezTo>
                  <a:pt x="25880" y="3772"/>
                  <a:pt x="24993" y="3217"/>
                  <a:pt x="23958" y="3217"/>
                </a:cubicBezTo>
                <a:cubicBezTo>
                  <a:pt x="23625" y="3217"/>
                  <a:pt x="23329" y="3254"/>
                  <a:pt x="23071" y="3365"/>
                </a:cubicBezTo>
                <a:cubicBezTo>
                  <a:pt x="22627" y="1406"/>
                  <a:pt x="20889" y="1"/>
                  <a:pt x="18745" y="1"/>
                </a:cubicBezTo>
                <a:cubicBezTo>
                  <a:pt x="16675" y="1"/>
                  <a:pt x="14937" y="1406"/>
                  <a:pt x="14456" y="3328"/>
                </a:cubicBezTo>
                <a:cubicBezTo>
                  <a:pt x="14087" y="3254"/>
                  <a:pt x="13680" y="3217"/>
                  <a:pt x="13273" y="3217"/>
                </a:cubicBezTo>
                <a:cubicBezTo>
                  <a:pt x="11647" y="3217"/>
                  <a:pt x="10242" y="3698"/>
                  <a:pt x="9391" y="4363"/>
                </a:cubicBezTo>
                <a:cubicBezTo>
                  <a:pt x="9133" y="4289"/>
                  <a:pt x="8874" y="4253"/>
                  <a:pt x="8541" y="4253"/>
                </a:cubicBezTo>
                <a:cubicBezTo>
                  <a:pt x="7802" y="4253"/>
                  <a:pt x="7173" y="4622"/>
                  <a:pt x="6730" y="5177"/>
                </a:cubicBezTo>
                <a:cubicBezTo>
                  <a:pt x="6545" y="5066"/>
                  <a:pt x="6323" y="5029"/>
                  <a:pt x="6101" y="5029"/>
                </a:cubicBezTo>
                <a:cubicBezTo>
                  <a:pt x="5325" y="5029"/>
                  <a:pt x="4659" y="5546"/>
                  <a:pt x="4400" y="6175"/>
                </a:cubicBezTo>
                <a:cubicBezTo>
                  <a:pt x="3550" y="6249"/>
                  <a:pt x="2959" y="6693"/>
                  <a:pt x="2848" y="7247"/>
                </a:cubicBezTo>
                <a:cubicBezTo>
                  <a:pt x="1517" y="7247"/>
                  <a:pt x="408" y="7432"/>
                  <a:pt x="1" y="765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3" name="Google Shape;73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8325" y="3946425"/>
            <a:ext cx="1900868" cy="1111625"/>
          </a:xfrm>
          <a:prstGeom prst="rect">
            <a:avLst/>
          </a:prstGeom>
          <a:noFill/>
          <a:ln>
            <a:noFill/>
          </a:ln>
        </p:spPr>
      </p:pic>
      <p:sp>
        <p:nvSpPr>
          <p:cNvPr id="734" name="Google Shape;734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Implementation Progress</a:t>
            </a:r>
            <a:endParaRPr b="0" dirty="0">
              <a:solidFill>
                <a:schemeClr val="dk2"/>
              </a:solidFill>
              <a:latin typeface="Antonio ExtraLight"/>
              <a:ea typeface="Antonio ExtraLight"/>
              <a:cs typeface="Antonio ExtraLight"/>
              <a:sym typeface="Antonio ExtraLight"/>
            </a:endParaRPr>
          </a:p>
        </p:txBody>
      </p:sp>
      <p:sp>
        <p:nvSpPr>
          <p:cNvPr id="736" name="Google Shape;736;p31"/>
          <p:cNvSpPr txBox="1"/>
          <p:nvPr/>
        </p:nvSpPr>
        <p:spPr>
          <a:xfrm>
            <a:off x="382922" y="1366289"/>
            <a:ext cx="1469417" cy="444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1"/>
                </a:solidFill>
                <a:latin typeface="Antonio"/>
                <a:ea typeface="Antonio"/>
                <a:cs typeface="Antonio"/>
                <a:sym typeface="Antonio"/>
              </a:rPr>
              <a:t>Milestone 1</a:t>
            </a:r>
            <a:endParaRPr sz="2000" b="1" dirty="0">
              <a:solidFill>
                <a:schemeClr val="lt1"/>
              </a:solidFill>
              <a:latin typeface="Antonio"/>
              <a:ea typeface="Antonio"/>
              <a:cs typeface="Antonio"/>
              <a:sym typeface="Antonio"/>
            </a:endParaRPr>
          </a:p>
        </p:txBody>
      </p:sp>
      <p:sp>
        <p:nvSpPr>
          <p:cNvPr id="737" name="Google Shape;737;p31"/>
          <p:cNvSpPr txBox="1"/>
          <p:nvPr/>
        </p:nvSpPr>
        <p:spPr>
          <a:xfrm>
            <a:off x="231847" y="1977637"/>
            <a:ext cx="1900868" cy="180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Requirement analysis</a:t>
            </a: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Learn from existing cruise app</a:t>
            </a: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200" dirty="0" err="1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Mockups</a:t>
            </a:r>
            <a:r>
              <a:rPr lang="en-CA" sz="1200" dirty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and prototype</a:t>
            </a:r>
          </a:p>
        </p:txBody>
      </p:sp>
      <p:sp>
        <p:nvSpPr>
          <p:cNvPr id="739" name="Google Shape;739;p31"/>
          <p:cNvSpPr txBox="1"/>
          <p:nvPr/>
        </p:nvSpPr>
        <p:spPr>
          <a:xfrm>
            <a:off x="2035991" y="1364695"/>
            <a:ext cx="1469417" cy="444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1"/>
                </a:solidFill>
                <a:latin typeface="Antonio"/>
                <a:ea typeface="Antonio"/>
                <a:cs typeface="Antonio"/>
                <a:sym typeface="Antonio"/>
              </a:rPr>
              <a:t>Milestone 2</a:t>
            </a:r>
            <a:endParaRPr sz="2000" b="1" dirty="0">
              <a:solidFill>
                <a:schemeClr val="lt1"/>
              </a:solidFill>
              <a:latin typeface="Antonio"/>
              <a:ea typeface="Antonio"/>
              <a:cs typeface="Antonio"/>
              <a:sym typeface="Antonio"/>
            </a:endParaRPr>
          </a:p>
        </p:txBody>
      </p:sp>
      <p:sp>
        <p:nvSpPr>
          <p:cNvPr id="740" name="Google Shape;740;p31"/>
          <p:cNvSpPr txBox="1"/>
          <p:nvPr/>
        </p:nvSpPr>
        <p:spPr>
          <a:xfrm>
            <a:off x="2107654" y="2076490"/>
            <a:ext cx="1900868" cy="1543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Frontend development</a:t>
            </a: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</a:t>
            </a:r>
            <a:r>
              <a:rPr lang="en" sz="1200" dirty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phone and </a:t>
            </a:r>
            <a:r>
              <a:rPr lang="en" sz="1200" dirty="0" err="1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ipad</a:t>
            </a:r>
            <a:r>
              <a:rPr lang="en" sz="1200" dirty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with portrait and landscape orientation</a:t>
            </a:r>
            <a:endParaRPr sz="1200" dirty="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751" name="Google Shape;751;p31"/>
          <p:cNvSpPr/>
          <p:nvPr/>
        </p:nvSpPr>
        <p:spPr>
          <a:xfrm>
            <a:off x="1413763" y="539488"/>
            <a:ext cx="330925" cy="98925"/>
          </a:xfrm>
          <a:custGeom>
            <a:avLst/>
            <a:gdLst/>
            <a:ahLst/>
            <a:cxnLst/>
            <a:rect l="l" t="t" r="r" b="b"/>
            <a:pathLst>
              <a:path w="13237" h="3957" extrusionOk="0">
                <a:moveTo>
                  <a:pt x="7580" y="3402"/>
                </a:moveTo>
                <a:cubicBezTo>
                  <a:pt x="9391" y="2071"/>
                  <a:pt x="11683" y="2071"/>
                  <a:pt x="13236" y="3402"/>
                </a:cubicBezTo>
                <a:cubicBezTo>
                  <a:pt x="12756" y="2293"/>
                  <a:pt x="12164" y="1036"/>
                  <a:pt x="11092" y="999"/>
                </a:cubicBezTo>
                <a:cubicBezTo>
                  <a:pt x="9724" y="962"/>
                  <a:pt x="8356" y="2958"/>
                  <a:pt x="7062" y="2515"/>
                </a:cubicBezTo>
                <a:cubicBezTo>
                  <a:pt x="6397" y="2293"/>
                  <a:pt x="6064" y="1479"/>
                  <a:pt x="5546" y="925"/>
                </a:cubicBezTo>
                <a:cubicBezTo>
                  <a:pt x="4659" y="1"/>
                  <a:pt x="629" y="1147"/>
                  <a:pt x="1" y="1332"/>
                </a:cubicBezTo>
                <a:cubicBezTo>
                  <a:pt x="1517" y="1997"/>
                  <a:pt x="3698" y="592"/>
                  <a:pt x="4918" y="1886"/>
                </a:cubicBezTo>
                <a:cubicBezTo>
                  <a:pt x="5214" y="2256"/>
                  <a:pt x="5398" y="2773"/>
                  <a:pt x="5694" y="3180"/>
                </a:cubicBezTo>
                <a:cubicBezTo>
                  <a:pt x="5953" y="3587"/>
                  <a:pt x="6323" y="3956"/>
                  <a:pt x="6840" y="3846"/>
                </a:cubicBezTo>
                <a:cubicBezTo>
                  <a:pt x="7062" y="3809"/>
                  <a:pt x="7358" y="3587"/>
                  <a:pt x="7580" y="3402"/>
                </a:cubicBezTo>
                <a:close/>
              </a:path>
            </a:pathLst>
          </a:custGeom>
          <a:solidFill>
            <a:srgbClr val="082345">
              <a:alpha val="45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2" name="Google Shape;752;p31"/>
          <p:cNvGrpSpPr/>
          <p:nvPr/>
        </p:nvGrpSpPr>
        <p:grpSpPr>
          <a:xfrm>
            <a:off x="6104778" y="3562716"/>
            <a:ext cx="2399832" cy="542692"/>
            <a:chOff x="2161100" y="723350"/>
            <a:chExt cx="4017800" cy="908575"/>
          </a:xfrm>
        </p:grpSpPr>
        <p:sp>
          <p:nvSpPr>
            <p:cNvPr id="753" name="Google Shape;753;p31"/>
            <p:cNvSpPr/>
            <p:nvPr/>
          </p:nvSpPr>
          <p:spPr>
            <a:xfrm>
              <a:off x="3361725" y="1200275"/>
              <a:ext cx="8325" cy="7425"/>
            </a:xfrm>
            <a:custGeom>
              <a:avLst/>
              <a:gdLst/>
              <a:ahLst/>
              <a:cxnLst/>
              <a:rect l="l" t="t" r="r" b="b"/>
              <a:pathLst>
                <a:path w="333" h="297" extrusionOk="0">
                  <a:moveTo>
                    <a:pt x="185" y="1"/>
                  </a:moveTo>
                  <a:cubicBezTo>
                    <a:pt x="259" y="1"/>
                    <a:pt x="333" y="74"/>
                    <a:pt x="333" y="148"/>
                  </a:cubicBezTo>
                  <a:cubicBezTo>
                    <a:pt x="333" y="259"/>
                    <a:pt x="259" y="296"/>
                    <a:pt x="185" y="296"/>
                  </a:cubicBezTo>
                  <a:cubicBezTo>
                    <a:pt x="74" y="296"/>
                    <a:pt x="37" y="259"/>
                    <a:pt x="37" y="148"/>
                  </a:cubicBezTo>
                  <a:cubicBezTo>
                    <a:pt x="0" y="74"/>
                    <a:pt x="74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1"/>
            <p:cNvSpPr/>
            <p:nvPr/>
          </p:nvSpPr>
          <p:spPr>
            <a:xfrm>
              <a:off x="3368200" y="1192875"/>
              <a:ext cx="8325" cy="9275"/>
            </a:xfrm>
            <a:custGeom>
              <a:avLst/>
              <a:gdLst/>
              <a:ahLst/>
              <a:cxnLst/>
              <a:rect l="l" t="t" r="r" b="b"/>
              <a:pathLst>
                <a:path w="333" h="371" extrusionOk="0">
                  <a:moveTo>
                    <a:pt x="333" y="1"/>
                  </a:moveTo>
                  <a:lnTo>
                    <a:pt x="0" y="3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1"/>
            <p:cNvSpPr/>
            <p:nvPr/>
          </p:nvSpPr>
          <p:spPr>
            <a:xfrm>
              <a:off x="3190725" y="1138350"/>
              <a:ext cx="221850" cy="57325"/>
            </a:xfrm>
            <a:custGeom>
              <a:avLst/>
              <a:gdLst/>
              <a:ahLst/>
              <a:cxnLst/>
              <a:rect l="l" t="t" r="r" b="b"/>
              <a:pathLst>
                <a:path w="8874" h="2293" extrusionOk="0">
                  <a:moveTo>
                    <a:pt x="2663" y="2182"/>
                  </a:moveTo>
                  <a:cubicBezTo>
                    <a:pt x="5583" y="2256"/>
                    <a:pt x="8208" y="2293"/>
                    <a:pt x="8874" y="1960"/>
                  </a:cubicBezTo>
                  <a:cubicBezTo>
                    <a:pt x="8578" y="1738"/>
                    <a:pt x="8356" y="1590"/>
                    <a:pt x="7801" y="1553"/>
                  </a:cubicBezTo>
                  <a:cubicBezTo>
                    <a:pt x="7543" y="1294"/>
                    <a:pt x="7099" y="1110"/>
                    <a:pt x="6471" y="1110"/>
                  </a:cubicBezTo>
                  <a:cubicBezTo>
                    <a:pt x="4696" y="1110"/>
                    <a:pt x="3513" y="1294"/>
                    <a:pt x="1738" y="1331"/>
                  </a:cubicBezTo>
                  <a:cubicBezTo>
                    <a:pt x="1479" y="999"/>
                    <a:pt x="1073" y="444"/>
                    <a:pt x="777" y="111"/>
                  </a:cubicBezTo>
                  <a:cubicBezTo>
                    <a:pt x="444" y="0"/>
                    <a:pt x="75" y="0"/>
                    <a:pt x="1" y="111"/>
                  </a:cubicBezTo>
                  <a:cubicBezTo>
                    <a:pt x="75" y="481"/>
                    <a:pt x="259" y="1147"/>
                    <a:pt x="370" y="1516"/>
                  </a:cubicBezTo>
                  <a:cubicBezTo>
                    <a:pt x="259" y="1553"/>
                    <a:pt x="185" y="1553"/>
                    <a:pt x="149" y="1590"/>
                  </a:cubicBezTo>
                  <a:lnTo>
                    <a:pt x="185" y="1886"/>
                  </a:lnTo>
                  <a:cubicBezTo>
                    <a:pt x="740" y="2034"/>
                    <a:pt x="2071" y="2182"/>
                    <a:pt x="2663" y="218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1"/>
            <p:cNvSpPr/>
            <p:nvPr/>
          </p:nvSpPr>
          <p:spPr>
            <a:xfrm>
              <a:off x="3191650" y="1140200"/>
              <a:ext cx="220925" cy="55475"/>
            </a:xfrm>
            <a:custGeom>
              <a:avLst/>
              <a:gdLst/>
              <a:ahLst/>
              <a:cxnLst/>
              <a:rect l="l" t="t" r="r" b="b"/>
              <a:pathLst>
                <a:path w="8837" h="2219" extrusionOk="0">
                  <a:moveTo>
                    <a:pt x="2626" y="2108"/>
                  </a:moveTo>
                  <a:cubicBezTo>
                    <a:pt x="5546" y="2182"/>
                    <a:pt x="8171" y="2219"/>
                    <a:pt x="8837" y="1886"/>
                  </a:cubicBezTo>
                  <a:lnTo>
                    <a:pt x="8800" y="1849"/>
                  </a:lnTo>
                  <a:cubicBezTo>
                    <a:pt x="8467" y="1775"/>
                    <a:pt x="7986" y="1738"/>
                    <a:pt x="7617" y="1738"/>
                  </a:cubicBezTo>
                  <a:cubicBezTo>
                    <a:pt x="7358" y="1442"/>
                    <a:pt x="6951" y="1257"/>
                    <a:pt x="6286" y="1257"/>
                  </a:cubicBezTo>
                  <a:cubicBezTo>
                    <a:pt x="4548" y="1257"/>
                    <a:pt x="3439" y="1294"/>
                    <a:pt x="1664" y="1368"/>
                  </a:cubicBezTo>
                  <a:cubicBezTo>
                    <a:pt x="1405" y="1036"/>
                    <a:pt x="962" y="481"/>
                    <a:pt x="703" y="148"/>
                  </a:cubicBezTo>
                  <a:cubicBezTo>
                    <a:pt x="407" y="0"/>
                    <a:pt x="148" y="0"/>
                    <a:pt x="1" y="111"/>
                  </a:cubicBezTo>
                  <a:cubicBezTo>
                    <a:pt x="112" y="481"/>
                    <a:pt x="296" y="1073"/>
                    <a:pt x="370" y="1442"/>
                  </a:cubicBezTo>
                  <a:lnTo>
                    <a:pt x="333" y="1479"/>
                  </a:lnTo>
                  <a:lnTo>
                    <a:pt x="333" y="1553"/>
                  </a:lnTo>
                  <a:cubicBezTo>
                    <a:pt x="296" y="1590"/>
                    <a:pt x="222" y="1627"/>
                    <a:pt x="148" y="1664"/>
                  </a:cubicBezTo>
                  <a:lnTo>
                    <a:pt x="148" y="1849"/>
                  </a:lnTo>
                  <a:cubicBezTo>
                    <a:pt x="703" y="1960"/>
                    <a:pt x="2034" y="2108"/>
                    <a:pt x="2626" y="2108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1"/>
            <p:cNvSpPr/>
            <p:nvPr/>
          </p:nvSpPr>
          <p:spPr>
            <a:xfrm>
              <a:off x="3351550" y="1166075"/>
              <a:ext cx="34225" cy="12050"/>
            </a:xfrm>
            <a:custGeom>
              <a:avLst/>
              <a:gdLst/>
              <a:ahLst/>
              <a:cxnLst/>
              <a:rect l="l" t="t" r="r" b="b"/>
              <a:pathLst>
                <a:path w="1369" h="482" extrusionOk="0">
                  <a:moveTo>
                    <a:pt x="1368" y="444"/>
                  </a:moveTo>
                  <a:cubicBezTo>
                    <a:pt x="1110" y="185"/>
                    <a:pt x="666" y="1"/>
                    <a:pt x="74" y="38"/>
                  </a:cubicBezTo>
                  <a:lnTo>
                    <a:pt x="1" y="38"/>
                  </a:lnTo>
                  <a:cubicBezTo>
                    <a:pt x="74" y="296"/>
                    <a:pt x="555" y="481"/>
                    <a:pt x="1036" y="481"/>
                  </a:cubicBezTo>
                  <a:cubicBezTo>
                    <a:pt x="1147" y="444"/>
                    <a:pt x="1295" y="444"/>
                    <a:pt x="1368" y="444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1"/>
            <p:cNvSpPr/>
            <p:nvPr/>
          </p:nvSpPr>
          <p:spPr>
            <a:xfrm>
              <a:off x="3185175" y="1179025"/>
              <a:ext cx="39775" cy="1875"/>
            </a:xfrm>
            <a:custGeom>
              <a:avLst/>
              <a:gdLst/>
              <a:ahLst/>
              <a:cxnLst/>
              <a:rect l="l" t="t" r="r" b="b"/>
              <a:pathLst>
                <a:path w="1591" h="75" extrusionOk="0">
                  <a:moveTo>
                    <a:pt x="814" y="0"/>
                  </a:moveTo>
                  <a:cubicBezTo>
                    <a:pt x="1295" y="0"/>
                    <a:pt x="1591" y="37"/>
                    <a:pt x="1591" y="37"/>
                  </a:cubicBezTo>
                  <a:cubicBezTo>
                    <a:pt x="1591" y="74"/>
                    <a:pt x="1221" y="74"/>
                    <a:pt x="814" y="74"/>
                  </a:cubicBezTo>
                  <a:cubicBezTo>
                    <a:pt x="371" y="74"/>
                    <a:pt x="38" y="37"/>
                    <a:pt x="38" y="37"/>
                  </a:cubicBezTo>
                  <a:cubicBezTo>
                    <a:pt x="1" y="37"/>
                    <a:pt x="371" y="0"/>
                    <a:pt x="81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1"/>
            <p:cNvSpPr/>
            <p:nvPr/>
          </p:nvSpPr>
          <p:spPr>
            <a:xfrm>
              <a:off x="3285925" y="1199350"/>
              <a:ext cx="7425" cy="7425"/>
            </a:xfrm>
            <a:custGeom>
              <a:avLst/>
              <a:gdLst/>
              <a:ahLst/>
              <a:cxnLst/>
              <a:rect l="l" t="t" r="r" b="b"/>
              <a:pathLst>
                <a:path w="297" h="297" extrusionOk="0">
                  <a:moveTo>
                    <a:pt x="148" y="1"/>
                  </a:moveTo>
                  <a:cubicBezTo>
                    <a:pt x="259" y="1"/>
                    <a:pt x="296" y="111"/>
                    <a:pt x="296" y="148"/>
                  </a:cubicBezTo>
                  <a:cubicBezTo>
                    <a:pt x="296" y="222"/>
                    <a:pt x="222" y="296"/>
                    <a:pt x="148" y="296"/>
                  </a:cubicBezTo>
                  <a:cubicBezTo>
                    <a:pt x="75" y="296"/>
                    <a:pt x="1" y="185"/>
                    <a:pt x="1" y="148"/>
                  </a:cubicBezTo>
                  <a:cubicBezTo>
                    <a:pt x="38" y="111"/>
                    <a:pt x="75" y="1"/>
                    <a:pt x="14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1"/>
            <p:cNvSpPr/>
            <p:nvPr/>
          </p:nvSpPr>
          <p:spPr>
            <a:xfrm>
              <a:off x="3280375" y="1191025"/>
              <a:ext cx="12050" cy="8350"/>
            </a:xfrm>
            <a:custGeom>
              <a:avLst/>
              <a:gdLst/>
              <a:ahLst/>
              <a:cxnLst/>
              <a:rect l="l" t="t" r="r" b="b"/>
              <a:pathLst>
                <a:path w="482" h="334" extrusionOk="0">
                  <a:moveTo>
                    <a:pt x="1" y="1"/>
                  </a:moveTo>
                  <a:lnTo>
                    <a:pt x="370" y="334"/>
                  </a:lnTo>
                  <a:lnTo>
                    <a:pt x="481" y="7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1"/>
            <p:cNvSpPr/>
            <p:nvPr/>
          </p:nvSpPr>
          <p:spPr>
            <a:xfrm>
              <a:off x="3234175" y="1184575"/>
              <a:ext cx="110000" cy="11100"/>
            </a:xfrm>
            <a:custGeom>
              <a:avLst/>
              <a:gdLst/>
              <a:ahLst/>
              <a:cxnLst/>
              <a:rect l="l" t="t" r="r" b="b"/>
              <a:pathLst>
                <a:path w="4400" h="444" extrusionOk="0">
                  <a:moveTo>
                    <a:pt x="2145" y="74"/>
                  </a:moveTo>
                  <a:cubicBezTo>
                    <a:pt x="3069" y="37"/>
                    <a:pt x="4400" y="0"/>
                    <a:pt x="4400" y="222"/>
                  </a:cubicBezTo>
                  <a:cubicBezTo>
                    <a:pt x="4400" y="259"/>
                    <a:pt x="1442" y="444"/>
                    <a:pt x="888" y="444"/>
                  </a:cubicBezTo>
                  <a:cubicBezTo>
                    <a:pt x="370" y="444"/>
                    <a:pt x="0" y="370"/>
                    <a:pt x="0" y="370"/>
                  </a:cubicBezTo>
                  <a:cubicBezTo>
                    <a:pt x="0" y="370"/>
                    <a:pt x="1294" y="148"/>
                    <a:pt x="2145" y="74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1"/>
            <p:cNvSpPr/>
            <p:nvPr/>
          </p:nvSpPr>
          <p:spPr>
            <a:xfrm>
              <a:off x="2219325" y="1128175"/>
              <a:ext cx="30525" cy="134050"/>
            </a:xfrm>
            <a:custGeom>
              <a:avLst/>
              <a:gdLst/>
              <a:ahLst/>
              <a:cxnLst/>
              <a:rect l="l" t="t" r="r" b="b"/>
              <a:pathLst>
                <a:path w="1221" h="5362" extrusionOk="0">
                  <a:moveTo>
                    <a:pt x="37" y="1"/>
                  </a:moveTo>
                  <a:cubicBezTo>
                    <a:pt x="0" y="1"/>
                    <a:pt x="0" y="1"/>
                    <a:pt x="0" y="38"/>
                  </a:cubicBezTo>
                  <a:lnTo>
                    <a:pt x="1146" y="5288"/>
                  </a:lnTo>
                  <a:cubicBezTo>
                    <a:pt x="1146" y="5362"/>
                    <a:pt x="1146" y="5362"/>
                    <a:pt x="1183" y="5362"/>
                  </a:cubicBezTo>
                  <a:cubicBezTo>
                    <a:pt x="1220" y="5288"/>
                    <a:pt x="1220" y="5288"/>
                    <a:pt x="1220" y="5251"/>
                  </a:cubicBezTo>
                  <a:lnTo>
                    <a:pt x="74" y="38"/>
                  </a:lnTo>
                  <a:cubicBezTo>
                    <a:pt x="74" y="1"/>
                    <a:pt x="74" y="1"/>
                    <a:pt x="3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1"/>
            <p:cNvSpPr/>
            <p:nvPr/>
          </p:nvSpPr>
          <p:spPr>
            <a:xfrm>
              <a:off x="2365350" y="1204900"/>
              <a:ext cx="535175" cy="18500"/>
            </a:xfrm>
            <a:custGeom>
              <a:avLst/>
              <a:gdLst/>
              <a:ahLst/>
              <a:cxnLst/>
              <a:rect l="l" t="t" r="r" b="b"/>
              <a:pathLst>
                <a:path w="21407" h="740" extrusionOk="0">
                  <a:moveTo>
                    <a:pt x="1221" y="148"/>
                  </a:moveTo>
                  <a:lnTo>
                    <a:pt x="1221" y="296"/>
                  </a:lnTo>
                  <a:lnTo>
                    <a:pt x="149" y="296"/>
                  </a:lnTo>
                  <a:lnTo>
                    <a:pt x="149" y="148"/>
                  </a:lnTo>
                  <a:close/>
                  <a:moveTo>
                    <a:pt x="2404" y="148"/>
                  </a:moveTo>
                  <a:lnTo>
                    <a:pt x="2404" y="296"/>
                  </a:lnTo>
                  <a:lnTo>
                    <a:pt x="1369" y="296"/>
                  </a:lnTo>
                  <a:lnTo>
                    <a:pt x="1369" y="148"/>
                  </a:lnTo>
                  <a:close/>
                  <a:moveTo>
                    <a:pt x="3587" y="148"/>
                  </a:moveTo>
                  <a:lnTo>
                    <a:pt x="3587" y="296"/>
                  </a:lnTo>
                  <a:lnTo>
                    <a:pt x="2515" y="296"/>
                  </a:lnTo>
                  <a:lnTo>
                    <a:pt x="2515" y="148"/>
                  </a:lnTo>
                  <a:close/>
                  <a:moveTo>
                    <a:pt x="4696" y="148"/>
                  </a:moveTo>
                  <a:lnTo>
                    <a:pt x="4696" y="296"/>
                  </a:lnTo>
                  <a:lnTo>
                    <a:pt x="3698" y="296"/>
                  </a:lnTo>
                  <a:lnTo>
                    <a:pt x="3698" y="148"/>
                  </a:lnTo>
                  <a:close/>
                  <a:moveTo>
                    <a:pt x="5842" y="148"/>
                  </a:moveTo>
                  <a:lnTo>
                    <a:pt x="5842" y="296"/>
                  </a:lnTo>
                  <a:lnTo>
                    <a:pt x="4770" y="296"/>
                  </a:lnTo>
                  <a:lnTo>
                    <a:pt x="4770" y="148"/>
                  </a:lnTo>
                  <a:close/>
                  <a:moveTo>
                    <a:pt x="7025" y="148"/>
                  </a:moveTo>
                  <a:lnTo>
                    <a:pt x="7025" y="296"/>
                  </a:lnTo>
                  <a:lnTo>
                    <a:pt x="5990" y="296"/>
                  </a:lnTo>
                  <a:lnTo>
                    <a:pt x="5990" y="148"/>
                  </a:lnTo>
                  <a:close/>
                  <a:moveTo>
                    <a:pt x="8208" y="148"/>
                  </a:moveTo>
                  <a:lnTo>
                    <a:pt x="8208" y="296"/>
                  </a:lnTo>
                  <a:lnTo>
                    <a:pt x="7136" y="296"/>
                  </a:lnTo>
                  <a:lnTo>
                    <a:pt x="7136" y="148"/>
                  </a:lnTo>
                  <a:close/>
                  <a:moveTo>
                    <a:pt x="9391" y="148"/>
                  </a:moveTo>
                  <a:lnTo>
                    <a:pt x="9391" y="296"/>
                  </a:lnTo>
                  <a:lnTo>
                    <a:pt x="8319" y="296"/>
                  </a:lnTo>
                  <a:lnTo>
                    <a:pt x="8319" y="148"/>
                  </a:lnTo>
                  <a:close/>
                  <a:moveTo>
                    <a:pt x="10463" y="148"/>
                  </a:moveTo>
                  <a:lnTo>
                    <a:pt x="10463" y="296"/>
                  </a:lnTo>
                  <a:lnTo>
                    <a:pt x="9502" y="296"/>
                  </a:lnTo>
                  <a:lnTo>
                    <a:pt x="9502" y="148"/>
                  </a:lnTo>
                  <a:close/>
                  <a:moveTo>
                    <a:pt x="11647" y="148"/>
                  </a:moveTo>
                  <a:lnTo>
                    <a:pt x="11647" y="296"/>
                  </a:lnTo>
                  <a:lnTo>
                    <a:pt x="10611" y="296"/>
                  </a:lnTo>
                  <a:lnTo>
                    <a:pt x="10611" y="148"/>
                  </a:lnTo>
                  <a:close/>
                  <a:moveTo>
                    <a:pt x="12830" y="148"/>
                  </a:moveTo>
                  <a:lnTo>
                    <a:pt x="12830" y="296"/>
                  </a:lnTo>
                  <a:lnTo>
                    <a:pt x="11757" y="296"/>
                  </a:lnTo>
                  <a:lnTo>
                    <a:pt x="11757" y="148"/>
                  </a:lnTo>
                  <a:close/>
                  <a:moveTo>
                    <a:pt x="14013" y="148"/>
                  </a:moveTo>
                  <a:lnTo>
                    <a:pt x="14013" y="296"/>
                  </a:lnTo>
                  <a:lnTo>
                    <a:pt x="12941" y="296"/>
                  </a:lnTo>
                  <a:lnTo>
                    <a:pt x="12941" y="148"/>
                  </a:lnTo>
                  <a:close/>
                  <a:moveTo>
                    <a:pt x="15085" y="148"/>
                  </a:moveTo>
                  <a:lnTo>
                    <a:pt x="15085" y="296"/>
                  </a:lnTo>
                  <a:lnTo>
                    <a:pt x="14087" y="296"/>
                  </a:lnTo>
                  <a:lnTo>
                    <a:pt x="14087" y="148"/>
                  </a:lnTo>
                  <a:close/>
                  <a:moveTo>
                    <a:pt x="16268" y="148"/>
                  </a:moveTo>
                  <a:lnTo>
                    <a:pt x="16268" y="296"/>
                  </a:lnTo>
                  <a:lnTo>
                    <a:pt x="15233" y="296"/>
                  </a:lnTo>
                  <a:lnTo>
                    <a:pt x="15233" y="148"/>
                  </a:lnTo>
                  <a:close/>
                  <a:moveTo>
                    <a:pt x="17451" y="148"/>
                  </a:moveTo>
                  <a:lnTo>
                    <a:pt x="17451" y="296"/>
                  </a:lnTo>
                  <a:lnTo>
                    <a:pt x="16379" y="296"/>
                  </a:lnTo>
                  <a:lnTo>
                    <a:pt x="16379" y="148"/>
                  </a:lnTo>
                  <a:close/>
                  <a:moveTo>
                    <a:pt x="18634" y="148"/>
                  </a:moveTo>
                  <a:lnTo>
                    <a:pt x="18634" y="296"/>
                  </a:lnTo>
                  <a:lnTo>
                    <a:pt x="17562" y="296"/>
                  </a:lnTo>
                  <a:lnTo>
                    <a:pt x="17562" y="148"/>
                  </a:lnTo>
                  <a:close/>
                  <a:moveTo>
                    <a:pt x="19780" y="148"/>
                  </a:moveTo>
                  <a:lnTo>
                    <a:pt x="19780" y="296"/>
                  </a:lnTo>
                  <a:lnTo>
                    <a:pt x="18708" y="296"/>
                  </a:lnTo>
                  <a:lnTo>
                    <a:pt x="18708" y="148"/>
                  </a:lnTo>
                  <a:close/>
                  <a:moveTo>
                    <a:pt x="20889" y="148"/>
                  </a:moveTo>
                  <a:lnTo>
                    <a:pt x="20889" y="296"/>
                  </a:lnTo>
                  <a:lnTo>
                    <a:pt x="19928" y="296"/>
                  </a:lnTo>
                  <a:lnTo>
                    <a:pt x="19928" y="148"/>
                  </a:lnTo>
                  <a:close/>
                  <a:moveTo>
                    <a:pt x="1221" y="370"/>
                  </a:moveTo>
                  <a:lnTo>
                    <a:pt x="1221" y="518"/>
                  </a:lnTo>
                  <a:lnTo>
                    <a:pt x="149" y="518"/>
                  </a:lnTo>
                  <a:lnTo>
                    <a:pt x="149" y="370"/>
                  </a:lnTo>
                  <a:close/>
                  <a:moveTo>
                    <a:pt x="2404" y="370"/>
                  </a:moveTo>
                  <a:lnTo>
                    <a:pt x="2404" y="518"/>
                  </a:lnTo>
                  <a:lnTo>
                    <a:pt x="1369" y="518"/>
                  </a:lnTo>
                  <a:lnTo>
                    <a:pt x="1369" y="370"/>
                  </a:lnTo>
                  <a:close/>
                  <a:moveTo>
                    <a:pt x="3587" y="370"/>
                  </a:moveTo>
                  <a:lnTo>
                    <a:pt x="3587" y="518"/>
                  </a:lnTo>
                  <a:lnTo>
                    <a:pt x="2515" y="518"/>
                  </a:lnTo>
                  <a:lnTo>
                    <a:pt x="2515" y="370"/>
                  </a:lnTo>
                  <a:close/>
                  <a:moveTo>
                    <a:pt x="4696" y="370"/>
                  </a:moveTo>
                  <a:lnTo>
                    <a:pt x="4696" y="518"/>
                  </a:lnTo>
                  <a:lnTo>
                    <a:pt x="3698" y="518"/>
                  </a:lnTo>
                  <a:lnTo>
                    <a:pt x="3698" y="370"/>
                  </a:lnTo>
                  <a:close/>
                  <a:moveTo>
                    <a:pt x="5842" y="370"/>
                  </a:moveTo>
                  <a:lnTo>
                    <a:pt x="5842" y="518"/>
                  </a:lnTo>
                  <a:lnTo>
                    <a:pt x="4770" y="518"/>
                  </a:lnTo>
                  <a:lnTo>
                    <a:pt x="4770" y="370"/>
                  </a:lnTo>
                  <a:close/>
                  <a:moveTo>
                    <a:pt x="7025" y="370"/>
                  </a:moveTo>
                  <a:lnTo>
                    <a:pt x="7025" y="518"/>
                  </a:lnTo>
                  <a:lnTo>
                    <a:pt x="5990" y="518"/>
                  </a:lnTo>
                  <a:lnTo>
                    <a:pt x="5990" y="370"/>
                  </a:lnTo>
                  <a:close/>
                  <a:moveTo>
                    <a:pt x="8208" y="370"/>
                  </a:moveTo>
                  <a:lnTo>
                    <a:pt x="8208" y="518"/>
                  </a:lnTo>
                  <a:lnTo>
                    <a:pt x="7136" y="518"/>
                  </a:lnTo>
                  <a:lnTo>
                    <a:pt x="7136" y="370"/>
                  </a:lnTo>
                  <a:close/>
                  <a:moveTo>
                    <a:pt x="9391" y="370"/>
                  </a:moveTo>
                  <a:lnTo>
                    <a:pt x="9391" y="518"/>
                  </a:lnTo>
                  <a:lnTo>
                    <a:pt x="8319" y="518"/>
                  </a:lnTo>
                  <a:lnTo>
                    <a:pt x="8319" y="370"/>
                  </a:lnTo>
                  <a:close/>
                  <a:moveTo>
                    <a:pt x="10463" y="370"/>
                  </a:moveTo>
                  <a:lnTo>
                    <a:pt x="10463" y="518"/>
                  </a:lnTo>
                  <a:lnTo>
                    <a:pt x="9502" y="518"/>
                  </a:lnTo>
                  <a:lnTo>
                    <a:pt x="9502" y="370"/>
                  </a:lnTo>
                  <a:close/>
                  <a:moveTo>
                    <a:pt x="11647" y="370"/>
                  </a:moveTo>
                  <a:lnTo>
                    <a:pt x="11647" y="518"/>
                  </a:lnTo>
                  <a:lnTo>
                    <a:pt x="10611" y="518"/>
                  </a:lnTo>
                  <a:lnTo>
                    <a:pt x="10611" y="370"/>
                  </a:lnTo>
                  <a:close/>
                  <a:moveTo>
                    <a:pt x="12830" y="370"/>
                  </a:moveTo>
                  <a:lnTo>
                    <a:pt x="12830" y="518"/>
                  </a:lnTo>
                  <a:lnTo>
                    <a:pt x="11757" y="518"/>
                  </a:lnTo>
                  <a:lnTo>
                    <a:pt x="11757" y="370"/>
                  </a:lnTo>
                  <a:close/>
                  <a:moveTo>
                    <a:pt x="14013" y="370"/>
                  </a:moveTo>
                  <a:lnTo>
                    <a:pt x="14013" y="518"/>
                  </a:lnTo>
                  <a:lnTo>
                    <a:pt x="12941" y="518"/>
                  </a:lnTo>
                  <a:lnTo>
                    <a:pt x="12941" y="370"/>
                  </a:lnTo>
                  <a:close/>
                  <a:moveTo>
                    <a:pt x="15085" y="370"/>
                  </a:moveTo>
                  <a:lnTo>
                    <a:pt x="15085" y="518"/>
                  </a:lnTo>
                  <a:lnTo>
                    <a:pt x="14087" y="518"/>
                  </a:lnTo>
                  <a:lnTo>
                    <a:pt x="14087" y="370"/>
                  </a:lnTo>
                  <a:close/>
                  <a:moveTo>
                    <a:pt x="16268" y="370"/>
                  </a:moveTo>
                  <a:lnTo>
                    <a:pt x="16268" y="518"/>
                  </a:lnTo>
                  <a:lnTo>
                    <a:pt x="15233" y="518"/>
                  </a:lnTo>
                  <a:lnTo>
                    <a:pt x="15233" y="370"/>
                  </a:lnTo>
                  <a:close/>
                  <a:moveTo>
                    <a:pt x="17451" y="370"/>
                  </a:moveTo>
                  <a:lnTo>
                    <a:pt x="17451" y="518"/>
                  </a:lnTo>
                  <a:lnTo>
                    <a:pt x="16379" y="518"/>
                  </a:lnTo>
                  <a:lnTo>
                    <a:pt x="16379" y="370"/>
                  </a:lnTo>
                  <a:close/>
                  <a:moveTo>
                    <a:pt x="18634" y="370"/>
                  </a:moveTo>
                  <a:lnTo>
                    <a:pt x="18634" y="518"/>
                  </a:lnTo>
                  <a:lnTo>
                    <a:pt x="17562" y="518"/>
                  </a:lnTo>
                  <a:lnTo>
                    <a:pt x="17562" y="370"/>
                  </a:lnTo>
                  <a:close/>
                  <a:moveTo>
                    <a:pt x="19780" y="370"/>
                  </a:moveTo>
                  <a:lnTo>
                    <a:pt x="19780" y="518"/>
                  </a:lnTo>
                  <a:lnTo>
                    <a:pt x="18708" y="518"/>
                  </a:lnTo>
                  <a:lnTo>
                    <a:pt x="18708" y="370"/>
                  </a:lnTo>
                  <a:close/>
                  <a:moveTo>
                    <a:pt x="20889" y="370"/>
                  </a:moveTo>
                  <a:lnTo>
                    <a:pt x="20889" y="518"/>
                  </a:lnTo>
                  <a:lnTo>
                    <a:pt x="19928" y="518"/>
                  </a:lnTo>
                  <a:lnTo>
                    <a:pt x="19928" y="370"/>
                  </a:lnTo>
                  <a:close/>
                  <a:moveTo>
                    <a:pt x="1221" y="629"/>
                  </a:moveTo>
                  <a:lnTo>
                    <a:pt x="1221" y="703"/>
                  </a:lnTo>
                  <a:lnTo>
                    <a:pt x="149" y="703"/>
                  </a:lnTo>
                  <a:lnTo>
                    <a:pt x="149" y="629"/>
                  </a:lnTo>
                  <a:close/>
                  <a:moveTo>
                    <a:pt x="2404" y="629"/>
                  </a:moveTo>
                  <a:lnTo>
                    <a:pt x="2404" y="703"/>
                  </a:lnTo>
                  <a:lnTo>
                    <a:pt x="1369" y="703"/>
                  </a:lnTo>
                  <a:lnTo>
                    <a:pt x="1369" y="629"/>
                  </a:lnTo>
                  <a:close/>
                  <a:moveTo>
                    <a:pt x="3587" y="629"/>
                  </a:moveTo>
                  <a:lnTo>
                    <a:pt x="3587" y="703"/>
                  </a:lnTo>
                  <a:lnTo>
                    <a:pt x="2515" y="703"/>
                  </a:lnTo>
                  <a:lnTo>
                    <a:pt x="2515" y="629"/>
                  </a:lnTo>
                  <a:close/>
                  <a:moveTo>
                    <a:pt x="4696" y="629"/>
                  </a:moveTo>
                  <a:lnTo>
                    <a:pt x="4696" y="703"/>
                  </a:lnTo>
                  <a:lnTo>
                    <a:pt x="3698" y="703"/>
                  </a:lnTo>
                  <a:lnTo>
                    <a:pt x="3698" y="629"/>
                  </a:lnTo>
                  <a:close/>
                  <a:moveTo>
                    <a:pt x="5842" y="629"/>
                  </a:moveTo>
                  <a:lnTo>
                    <a:pt x="5842" y="703"/>
                  </a:lnTo>
                  <a:lnTo>
                    <a:pt x="4770" y="703"/>
                  </a:lnTo>
                  <a:lnTo>
                    <a:pt x="4770" y="629"/>
                  </a:lnTo>
                  <a:close/>
                  <a:moveTo>
                    <a:pt x="7025" y="629"/>
                  </a:moveTo>
                  <a:lnTo>
                    <a:pt x="7025" y="703"/>
                  </a:lnTo>
                  <a:lnTo>
                    <a:pt x="5990" y="703"/>
                  </a:lnTo>
                  <a:lnTo>
                    <a:pt x="5990" y="629"/>
                  </a:lnTo>
                  <a:close/>
                  <a:moveTo>
                    <a:pt x="8208" y="629"/>
                  </a:moveTo>
                  <a:lnTo>
                    <a:pt x="8208" y="703"/>
                  </a:lnTo>
                  <a:lnTo>
                    <a:pt x="7136" y="703"/>
                  </a:lnTo>
                  <a:lnTo>
                    <a:pt x="7136" y="629"/>
                  </a:lnTo>
                  <a:close/>
                  <a:moveTo>
                    <a:pt x="9391" y="629"/>
                  </a:moveTo>
                  <a:lnTo>
                    <a:pt x="9391" y="703"/>
                  </a:lnTo>
                  <a:lnTo>
                    <a:pt x="8319" y="703"/>
                  </a:lnTo>
                  <a:lnTo>
                    <a:pt x="8319" y="629"/>
                  </a:lnTo>
                  <a:close/>
                  <a:moveTo>
                    <a:pt x="10463" y="629"/>
                  </a:moveTo>
                  <a:lnTo>
                    <a:pt x="10463" y="703"/>
                  </a:lnTo>
                  <a:lnTo>
                    <a:pt x="9502" y="703"/>
                  </a:lnTo>
                  <a:lnTo>
                    <a:pt x="9502" y="629"/>
                  </a:lnTo>
                  <a:close/>
                  <a:moveTo>
                    <a:pt x="11647" y="629"/>
                  </a:moveTo>
                  <a:lnTo>
                    <a:pt x="11647" y="703"/>
                  </a:lnTo>
                  <a:lnTo>
                    <a:pt x="10611" y="703"/>
                  </a:lnTo>
                  <a:lnTo>
                    <a:pt x="10611" y="629"/>
                  </a:lnTo>
                  <a:close/>
                  <a:moveTo>
                    <a:pt x="12830" y="629"/>
                  </a:moveTo>
                  <a:lnTo>
                    <a:pt x="12830" y="703"/>
                  </a:lnTo>
                  <a:lnTo>
                    <a:pt x="11757" y="703"/>
                  </a:lnTo>
                  <a:lnTo>
                    <a:pt x="11757" y="629"/>
                  </a:lnTo>
                  <a:close/>
                  <a:moveTo>
                    <a:pt x="14013" y="629"/>
                  </a:moveTo>
                  <a:lnTo>
                    <a:pt x="14013" y="703"/>
                  </a:lnTo>
                  <a:lnTo>
                    <a:pt x="12941" y="703"/>
                  </a:lnTo>
                  <a:lnTo>
                    <a:pt x="12941" y="629"/>
                  </a:lnTo>
                  <a:close/>
                  <a:moveTo>
                    <a:pt x="15085" y="629"/>
                  </a:moveTo>
                  <a:lnTo>
                    <a:pt x="15085" y="703"/>
                  </a:lnTo>
                  <a:lnTo>
                    <a:pt x="14087" y="703"/>
                  </a:lnTo>
                  <a:lnTo>
                    <a:pt x="14087" y="629"/>
                  </a:lnTo>
                  <a:close/>
                  <a:moveTo>
                    <a:pt x="16268" y="629"/>
                  </a:moveTo>
                  <a:lnTo>
                    <a:pt x="16268" y="703"/>
                  </a:lnTo>
                  <a:lnTo>
                    <a:pt x="15233" y="703"/>
                  </a:lnTo>
                  <a:lnTo>
                    <a:pt x="15233" y="629"/>
                  </a:lnTo>
                  <a:close/>
                  <a:moveTo>
                    <a:pt x="17451" y="629"/>
                  </a:moveTo>
                  <a:lnTo>
                    <a:pt x="17451" y="703"/>
                  </a:lnTo>
                  <a:lnTo>
                    <a:pt x="16379" y="703"/>
                  </a:lnTo>
                  <a:lnTo>
                    <a:pt x="16379" y="629"/>
                  </a:lnTo>
                  <a:close/>
                  <a:moveTo>
                    <a:pt x="18634" y="629"/>
                  </a:moveTo>
                  <a:lnTo>
                    <a:pt x="18634" y="703"/>
                  </a:lnTo>
                  <a:lnTo>
                    <a:pt x="17562" y="703"/>
                  </a:lnTo>
                  <a:lnTo>
                    <a:pt x="17562" y="629"/>
                  </a:lnTo>
                  <a:close/>
                  <a:moveTo>
                    <a:pt x="19780" y="629"/>
                  </a:moveTo>
                  <a:lnTo>
                    <a:pt x="19780" y="703"/>
                  </a:lnTo>
                  <a:lnTo>
                    <a:pt x="18708" y="703"/>
                  </a:lnTo>
                  <a:lnTo>
                    <a:pt x="18708" y="629"/>
                  </a:lnTo>
                  <a:close/>
                  <a:moveTo>
                    <a:pt x="20889" y="629"/>
                  </a:moveTo>
                  <a:lnTo>
                    <a:pt x="20889" y="703"/>
                  </a:lnTo>
                  <a:lnTo>
                    <a:pt x="19928" y="703"/>
                  </a:lnTo>
                  <a:lnTo>
                    <a:pt x="19928" y="629"/>
                  </a:lnTo>
                  <a:close/>
                  <a:moveTo>
                    <a:pt x="1" y="0"/>
                  </a:moveTo>
                  <a:lnTo>
                    <a:pt x="1" y="740"/>
                  </a:lnTo>
                  <a:lnTo>
                    <a:pt x="21407" y="740"/>
                  </a:lnTo>
                  <a:lnTo>
                    <a:pt x="2140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1"/>
            <p:cNvSpPr/>
            <p:nvPr/>
          </p:nvSpPr>
          <p:spPr>
            <a:xfrm>
              <a:off x="5072550" y="1116175"/>
              <a:ext cx="148825" cy="146975"/>
            </a:xfrm>
            <a:custGeom>
              <a:avLst/>
              <a:gdLst/>
              <a:ahLst/>
              <a:cxnLst/>
              <a:rect l="l" t="t" r="r" b="b"/>
              <a:pathLst>
                <a:path w="5953" h="5879" extrusionOk="0">
                  <a:moveTo>
                    <a:pt x="37" y="0"/>
                  </a:moveTo>
                  <a:cubicBezTo>
                    <a:pt x="37" y="0"/>
                    <a:pt x="0" y="0"/>
                    <a:pt x="0" y="37"/>
                  </a:cubicBezTo>
                  <a:lnTo>
                    <a:pt x="0" y="5842"/>
                  </a:lnTo>
                  <a:cubicBezTo>
                    <a:pt x="0" y="5842"/>
                    <a:pt x="0" y="5879"/>
                    <a:pt x="37" y="5879"/>
                  </a:cubicBezTo>
                  <a:cubicBezTo>
                    <a:pt x="111" y="5879"/>
                    <a:pt x="111" y="5879"/>
                    <a:pt x="111" y="5842"/>
                  </a:cubicBezTo>
                  <a:lnTo>
                    <a:pt x="111" y="37"/>
                  </a:lnTo>
                  <a:cubicBezTo>
                    <a:pt x="111" y="37"/>
                    <a:pt x="111" y="0"/>
                    <a:pt x="37" y="0"/>
                  </a:cubicBezTo>
                  <a:close/>
                  <a:moveTo>
                    <a:pt x="2958" y="0"/>
                  </a:moveTo>
                  <a:cubicBezTo>
                    <a:pt x="2958" y="0"/>
                    <a:pt x="2921" y="0"/>
                    <a:pt x="2921" y="37"/>
                  </a:cubicBezTo>
                  <a:lnTo>
                    <a:pt x="2921" y="5842"/>
                  </a:lnTo>
                  <a:cubicBezTo>
                    <a:pt x="2921" y="5842"/>
                    <a:pt x="2921" y="5879"/>
                    <a:pt x="2958" y="5879"/>
                  </a:cubicBezTo>
                  <a:cubicBezTo>
                    <a:pt x="2995" y="5879"/>
                    <a:pt x="3069" y="5879"/>
                    <a:pt x="2995" y="5842"/>
                  </a:cubicBezTo>
                  <a:lnTo>
                    <a:pt x="2995" y="37"/>
                  </a:lnTo>
                  <a:lnTo>
                    <a:pt x="2958" y="0"/>
                  </a:lnTo>
                  <a:close/>
                  <a:moveTo>
                    <a:pt x="5878" y="0"/>
                  </a:moveTo>
                  <a:cubicBezTo>
                    <a:pt x="5878" y="0"/>
                    <a:pt x="5841" y="0"/>
                    <a:pt x="5841" y="37"/>
                  </a:cubicBezTo>
                  <a:lnTo>
                    <a:pt x="5841" y="5842"/>
                  </a:lnTo>
                  <a:cubicBezTo>
                    <a:pt x="5841" y="5842"/>
                    <a:pt x="5841" y="5879"/>
                    <a:pt x="5878" y="5879"/>
                  </a:cubicBezTo>
                  <a:cubicBezTo>
                    <a:pt x="5915" y="5879"/>
                    <a:pt x="5952" y="5879"/>
                    <a:pt x="5915" y="5842"/>
                  </a:cubicBezTo>
                  <a:lnTo>
                    <a:pt x="5915" y="37"/>
                  </a:lnTo>
                  <a:cubicBezTo>
                    <a:pt x="5915" y="37"/>
                    <a:pt x="5915" y="0"/>
                    <a:pt x="587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1"/>
            <p:cNvSpPr/>
            <p:nvPr/>
          </p:nvSpPr>
          <p:spPr>
            <a:xfrm>
              <a:off x="4336825" y="1208600"/>
              <a:ext cx="239400" cy="199650"/>
            </a:xfrm>
            <a:custGeom>
              <a:avLst/>
              <a:gdLst/>
              <a:ahLst/>
              <a:cxnLst/>
              <a:rect l="l" t="t" r="r" b="b"/>
              <a:pathLst>
                <a:path w="9576" h="7986" extrusionOk="0">
                  <a:moveTo>
                    <a:pt x="0" y="0"/>
                  </a:moveTo>
                  <a:lnTo>
                    <a:pt x="9576" y="0"/>
                  </a:lnTo>
                  <a:lnTo>
                    <a:pt x="9576" y="7986"/>
                  </a:lnTo>
                  <a:lnTo>
                    <a:pt x="0" y="7986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1"/>
            <p:cNvSpPr/>
            <p:nvPr/>
          </p:nvSpPr>
          <p:spPr>
            <a:xfrm>
              <a:off x="3067800" y="1208600"/>
              <a:ext cx="239400" cy="199650"/>
            </a:xfrm>
            <a:custGeom>
              <a:avLst/>
              <a:gdLst/>
              <a:ahLst/>
              <a:cxnLst/>
              <a:rect l="l" t="t" r="r" b="b"/>
              <a:pathLst>
                <a:path w="9576" h="7986" extrusionOk="0">
                  <a:moveTo>
                    <a:pt x="1" y="0"/>
                  </a:moveTo>
                  <a:lnTo>
                    <a:pt x="9576" y="0"/>
                  </a:lnTo>
                  <a:lnTo>
                    <a:pt x="9576" y="7986"/>
                  </a:lnTo>
                  <a:lnTo>
                    <a:pt x="1" y="7986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1"/>
            <p:cNvSpPr/>
            <p:nvPr/>
          </p:nvSpPr>
          <p:spPr>
            <a:xfrm>
              <a:off x="4351600" y="1208600"/>
              <a:ext cx="207075" cy="39750"/>
            </a:xfrm>
            <a:custGeom>
              <a:avLst/>
              <a:gdLst/>
              <a:ahLst/>
              <a:cxnLst/>
              <a:rect l="l" t="t" r="r" b="b"/>
              <a:pathLst>
                <a:path w="8283" h="1590" extrusionOk="0">
                  <a:moveTo>
                    <a:pt x="1" y="0"/>
                  </a:moveTo>
                  <a:lnTo>
                    <a:pt x="8282" y="0"/>
                  </a:lnTo>
                  <a:lnTo>
                    <a:pt x="8282" y="1590"/>
                  </a:lnTo>
                  <a:lnTo>
                    <a:pt x="1" y="159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1"/>
            <p:cNvSpPr/>
            <p:nvPr/>
          </p:nvSpPr>
          <p:spPr>
            <a:xfrm>
              <a:off x="3081675" y="1208600"/>
              <a:ext cx="201500" cy="39750"/>
            </a:xfrm>
            <a:custGeom>
              <a:avLst/>
              <a:gdLst/>
              <a:ahLst/>
              <a:cxnLst/>
              <a:rect l="l" t="t" r="r" b="b"/>
              <a:pathLst>
                <a:path w="8060" h="1590" extrusionOk="0">
                  <a:moveTo>
                    <a:pt x="0" y="0"/>
                  </a:moveTo>
                  <a:lnTo>
                    <a:pt x="8060" y="0"/>
                  </a:lnTo>
                  <a:lnTo>
                    <a:pt x="8060" y="1590"/>
                  </a:lnTo>
                  <a:lnTo>
                    <a:pt x="0" y="159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1"/>
            <p:cNvSpPr/>
            <p:nvPr/>
          </p:nvSpPr>
          <p:spPr>
            <a:xfrm>
              <a:off x="4096500" y="1190100"/>
              <a:ext cx="1129500" cy="36075"/>
            </a:xfrm>
            <a:custGeom>
              <a:avLst/>
              <a:gdLst/>
              <a:ahLst/>
              <a:cxnLst/>
              <a:rect l="l" t="t" r="r" b="b"/>
              <a:pathLst>
                <a:path w="45180" h="1443" extrusionOk="0">
                  <a:moveTo>
                    <a:pt x="1147" y="112"/>
                  </a:moveTo>
                  <a:lnTo>
                    <a:pt x="1147" y="223"/>
                  </a:lnTo>
                  <a:lnTo>
                    <a:pt x="149" y="223"/>
                  </a:lnTo>
                  <a:lnTo>
                    <a:pt x="149" y="112"/>
                  </a:lnTo>
                  <a:close/>
                  <a:moveTo>
                    <a:pt x="2293" y="112"/>
                  </a:moveTo>
                  <a:lnTo>
                    <a:pt x="2293" y="223"/>
                  </a:lnTo>
                  <a:lnTo>
                    <a:pt x="1295" y="223"/>
                  </a:lnTo>
                  <a:lnTo>
                    <a:pt x="1295" y="112"/>
                  </a:lnTo>
                  <a:close/>
                  <a:moveTo>
                    <a:pt x="3402" y="112"/>
                  </a:moveTo>
                  <a:lnTo>
                    <a:pt x="3402" y="223"/>
                  </a:lnTo>
                  <a:lnTo>
                    <a:pt x="2404" y="223"/>
                  </a:lnTo>
                  <a:lnTo>
                    <a:pt x="2404" y="112"/>
                  </a:lnTo>
                  <a:close/>
                  <a:moveTo>
                    <a:pt x="4474" y="112"/>
                  </a:moveTo>
                  <a:lnTo>
                    <a:pt x="4474" y="223"/>
                  </a:lnTo>
                  <a:lnTo>
                    <a:pt x="3550" y="223"/>
                  </a:lnTo>
                  <a:lnTo>
                    <a:pt x="3550" y="112"/>
                  </a:lnTo>
                  <a:close/>
                  <a:moveTo>
                    <a:pt x="5620" y="112"/>
                  </a:moveTo>
                  <a:lnTo>
                    <a:pt x="5620" y="223"/>
                  </a:lnTo>
                  <a:lnTo>
                    <a:pt x="4622" y="223"/>
                  </a:lnTo>
                  <a:lnTo>
                    <a:pt x="4622" y="112"/>
                  </a:lnTo>
                  <a:close/>
                  <a:moveTo>
                    <a:pt x="6730" y="112"/>
                  </a:moveTo>
                  <a:lnTo>
                    <a:pt x="6730" y="223"/>
                  </a:lnTo>
                  <a:lnTo>
                    <a:pt x="5731" y="223"/>
                  </a:lnTo>
                  <a:lnTo>
                    <a:pt x="5731" y="112"/>
                  </a:lnTo>
                  <a:close/>
                  <a:moveTo>
                    <a:pt x="7876" y="112"/>
                  </a:moveTo>
                  <a:lnTo>
                    <a:pt x="7876" y="223"/>
                  </a:lnTo>
                  <a:lnTo>
                    <a:pt x="6877" y="223"/>
                  </a:lnTo>
                  <a:lnTo>
                    <a:pt x="6877" y="112"/>
                  </a:lnTo>
                  <a:close/>
                  <a:moveTo>
                    <a:pt x="9022" y="112"/>
                  </a:moveTo>
                  <a:lnTo>
                    <a:pt x="9022" y="223"/>
                  </a:lnTo>
                  <a:lnTo>
                    <a:pt x="7987" y="223"/>
                  </a:lnTo>
                  <a:lnTo>
                    <a:pt x="7987" y="112"/>
                  </a:lnTo>
                  <a:close/>
                  <a:moveTo>
                    <a:pt x="10057" y="112"/>
                  </a:moveTo>
                  <a:lnTo>
                    <a:pt x="10057" y="223"/>
                  </a:lnTo>
                  <a:lnTo>
                    <a:pt x="9133" y="223"/>
                  </a:lnTo>
                  <a:lnTo>
                    <a:pt x="9133" y="112"/>
                  </a:lnTo>
                  <a:close/>
                  <a:moveTo>
                    <a:pt x="20002" y="112"/>
                  </a:moveTo>
                  <a:lnTo>
                    <a:pt x="20002" y="223"/>
                  </a:lnTo>
                  <a:lnTo>
                    <a:pt x="18930" y="223"/>
                  </a:lnTo>
                  <a:lnTo>
                    <a:pt x="18930" y="112"/>
                  </a:lnTo>
                  <a:close/>
                  <a:moveTo>
                    <a:pt x="21222" y="112"/>
                  </a:moveTo>
                  <a:lnTo>
                    <a:pt x="21222" y="223"/>
                  </a:lnTo>
                  <a:lnTo>
                    <a:pt x="20150" y="223"/>
                  </a:lnTo>
                  <a:lnTo>
                    <a:pt x="20150" y="112"/>
                  </a:lnTo>
                  <a:close/>
                  <a:moveTo>
                    <a:pt x="22405" y="112"/>
                  </a:moveTo>
                  <a:lnTo>
                    <a:pt x="22405" y="223"/>
                  </a:lnTo>
                  <a:lnTo>
                    <a:pt x="21333" y="223"/>
                  </a:lnTo>
                  <a:lnTo>
                    <a:pt x="21333" y="112"/>
                  </a:lnTo>
                  <a:close/>
                  <a:moveTo>
                    <a:pt x="23625" y="112"/>
                  </a:moveTo>
                  <a:lnTo>
                    <a:pt x="23625" y="223"/>
                  </a:lnTo>
                  <a:lnTo>
                    <a:pt x="22553" y="223"/>
                  </a:lnTo>
                  <a:lnTo>
                    <a:pt x="22553" y="112"/>
                  </a:lnTo>
                  <a:close/>
                  <a:moveTo>
                    <a:pt x="24771" y="112"/>
                  </a:moveTo>
                  <a:lnTo>
                    <a:pt x="24771" y="223"/>
                  </a:lnTo>
                  <a:lnTo>
                    <a:pt x="23699" y="223"/>
                  </a:lnTo>
                  <a:lnTo>
                    <a:pt x="23699" y="112"/>
                  </a:lnTo>
                  <a:close/>
                  <a:moveTo>
                    <a:pt x="25954" y="112"/>
                  </a:moveTo>
                  <a:lnTo>
                    <a:pt x="25954" y="223"/>
                  </a:lnTo>
                  <a:lnTo>
                    <a:pt x="24882" y="223"/>
                  </a:lnTo>
                  <a:lnTo>
                    <a:pt x="24882" y="112"/>
                  </a:lnTo>
                  <a:close/>
                  <a:moveTo>
                    <a:pt x="27174" y="112"/>
                  </a:moveTo>
                  <a:lnTo>
                    <a:pt x="27174" y="223"/>
                  </a:lnTo>
                  <a:lnTo>
                    <a:pt x="26102" y="223"/>
                  </a:lnTo>
                  <a:lnTo>
                    <a:pt x="26102" y="112"/>
                  </a:lnTo>
                  <a:close/>
                  <a:moveTo>
                    <a:pt x="28320" y="112"/>
                  </a:moveTo>
                  <a:lnTo>
                    <a:pt x="28320" y="223"/>
                  </a:lnTo>
                  <a:lnTo>
                    <a:pt x="27248" y="223"/>
                  </a:lnTo>
                  <a:lnTo>
                    <a:pt x="27248" y="112"/>
                  </a:lnTo>
                  <a:close/>
                  <a:moveTo>
                    <a:pt x="29541" y="112"/>
                  </a:moveTo>
                  <a:lnTo>
                    <a:pt x="29541" y="223"/>
                  </a:lnTo>
                  <a:lnTo>
                    <a:pt x="28468" y="223"/>
                  </a:lnTo>
                  <a:lnTo>
                    <a:pt x="28468" y="112"/>
                  </a:lnTo>
                  <a:close/>
                  <a:moveTo>
                    <a:pt x="30724" y="112"/>
                  </a:moveTo>
                  <a:lnTo>
                    <a:pt x="30724" y="223"/>
                  </a:lnTo>
                  <a:lnTo>
                    <a:pt x="29651" y="223"/>
                  </a:lnTo>
                  <a:lnTo>
                    <a:pt x="29651" y="112"/>
                  </a:lnTo>
                  <a:close/>
                  <a:moveTo>
                    <a:pt x="31870" y="112"/>
                  </a:moveTo>
                  <a:lnTo>
                    <a:pt x="31870" y="223"/>
                  </a:lnTo>
                  <a:lnTo>
                    <a:pt x="30835" y="223"/>
                  </a:lnTo>
                  <a:lnTo>
                    <a:pt x="30835" y="112"/>
                  </a:lnTo>
                  <a:close/>
                  <a:moveTo>
                    <a:pt x="33090" y="112"/>
                  </a:moveTo>
                  <a:lnTo>
                    <a:pt x="33090" y="223"/>
                  </a:lnTo>
                  <a:lnTo>
                    <a:pt x="32018" y="223"/>
                  </a:lnTo>
                  <a:lnTo>
                    <a:pt x="32018" y="112"/>
                  </a:lnTo>
                  <a:close/>
                  <a:moveTo>
                    <a:pt x="34273" y="112"/>
                  </a:moveTo>
                  <a:lnTo>
                    <a:pt x="34273" y="223"/>
                  </a:lnTo>
                  <a:lnTo>
                    <a:pt x="33201" y="223"/>
                  </a:lnTo>
                  <a:lnTo>
                    <a:pt x="33201" y="112"/>
                  </a:lnTo>
                  <a:close/>
                  <a:moveTo>
                    <a:pt x="35382" y="112"/>
                  </a:moveTo>
                  <a:lnTo>
                    <a:pt x="35382" y="223"/>
                  </a:lnTo>
                  <a:lnTo>
                    <a:pt x="34421" y="223"/>
                  </a:lnTo>
                  <a:lnTo>
                    <a:pt x="34421" y="112"/>
                  </a:lnTo>
                  <a:close/>
                  <a:moveTo>
                    <a:pt x="1147" y="334"/>
                  </a:moveTo>
                  <a:lnTo>
                    <a:pt x="1147" y="481"/>
                  </a:lnTo>
                  <a:lnTo>
                    <a:pt x="149" y="481"/>
                  </a:lnTo>
                  <a:lnTo>
                    <a:pt x="149" y="334"/>
                  </a:lnTo>
                  <a:close/>
                  <a:moveTo>
                    <a:pt x="2293" y="334"/>
                  </a:moveTo>
                  <a:lnTo>
                    <a:pt x="2293" y="481"/>
                  </a:lnTo>
                  <a:lnTo>
                    <a:pt x="1295" y="481"/>
                  </a:lnTo>
                  <a:lnTo>
                    <a:pt x="1295" y="334"/>
                  </a:lnTo>
                  <a:close/>
                  <a:moveTo>
                    <a:pt x="3402" y="334"/>
                  </a:moveTo>
                  <a:lnTo>
                    <a:pt x="3402" y="481"/>
                  </a:lnTo>
                  <a:lnTo>
                    <a:pt x="2404" y="481"/>
                  </a:lnTo>
                  <a:lnTo>
                    <a:pt x="2404" y="334"/>
                  </a:lnTo>
                  <a:close/>
                  <a:moveTo>
                    <a:pt x="4474" y="334"/>
                  </a:moveTo>
                  <a:lnTo>
                    <a:pt x="4474" y="481"/>
                  </a:lnTo>
                  <a:lnTo>
                    <a:pt x="3550" y="481"/>
                  </a:lnTo>
                  <a:lnTo>
                    <a:pt x="3550" y="334"/>
                  </a:lnTo>
                  <a:close/>
                  <a:moveTo>
                    <a:pt x="5620" y="334"/>
                  </a:moveTo>
                  <a:lnTo>
                    <a:pt x="5620" y="481"/>
                  </a:lnTo>
                  <a:lnTo>
                    <a:pt x="4622" y="481"/>
                  </a:lnTo>
                  <a:lnTo>
                    <a:pt x="4622" y="334"/>
                  </a:lnTo>
                  <a:close/>
                  <a:moveTo>
                    <a:pt x="6730" y="334"/>
                  </a:moveTo>
                  <a:lnTo>
                    <a:pt x="6730" y="481"/>
                  </a:lnTo>
                  <a:lnTo>
                    <a:pt x="5731" y="481"/>
                  </a:lnTo>
                  <a:lnTo>
                    <a:pt x="5731" y="334"/>
                  </a:lnTo>
                  <a:close/>
                  <a:moveTo>
                    <a:pt x="7876" y="334"/>
                  </a:moveTo>
                  <a:lnTo>
                    <a:pt x="7876" y="481"/>
                  </a:lnTo>
                  <a:lnTo>
                    <a:pt x="6877" y="481"/>
                  </a:lnTo>
                  <a:lnTo>
                    <a:pt x="6877" y="334"/>
                  </a:lnTo>
                  <a:close/>
                  <a:moveTo>
                    <a:pt x="9022" y="334"/>
                  </a:moveTo>
                  <a:lnTo>
                    <a:pt x="9022" y="481"/>
                  </a:lnTo>
                  <a:lnTo>
                    <a:pt x="7987" y="481"/>
                  </a:lnTo>
                  <a:lnTo>
                    <a:pt x="7987" y="334"/>
                  </a:lnTo>
                  <a:close/>
                  <a:moveTo>
                    <a:pt x="10057" y="334"/>
                  </a:moveTo>
                  <a:lnTo>
                    <a:pt x="10057" y="481"/>
                  </a:lnTo>
                  <a:lnTo>
                    <a:pt x="9133" y="481"/>
                  </a:lnTo>
                  <a:lnTo>
                    <a:pt x="9133" y="334"/>
                  </a:lnTo>
                  <a:close/>
                  <a:moveTo>
                    <a:pt x="20002" y="334"/>
                  </a:moveTo>
                  <a:lnTo>
                    <a:pt x="20002" y="481"/>
                  </a:lnTo>
                  <a:lnTo>
                    <a:pt x="18930" y="481"/>
                  </a:lnTo>
                  <a:lnTo>
                    <a:pt x="18930" y="334"/>
                  </a:lnTo>
                  <a:close/>
                  <a:moveTo>
                    <a:pt x="21222" y="334"/>
                  </a:moveTo>
                  <a:lnTo>
                    <a:pt x="21222" y="481"/>
                  </a:lnTo>
                  <a:lnTo>
                    <a:pt x="20150" y="481"/>
                  </a:lnTo>
                  <a:lnTo>
                    <a:pt x="20150" y="334"/>
                  </a:lnTo>
                  <a:close/>
                  <a:moveTo>
                    <a:pt x="22405" y="334"/>
                  </a:moveTo>
                  <a:lnTo>
                    <a:pt x="22405" y="481"/>
                  </a:lnTo>
                  <a:lnTo>
                    <a:pt x="21333" y="481"/>
                  </a:lnTo>
                  <a:lnTo>
                    <a:pt x="21333" y="334"/>
                  </a:lnTo>
                  <a:close/>
                  <a:moveTo>
                    <a:pt x="23625" y="334"/>
                  </a:moveTo>
                  <a:lnTo>
                    <a:pt x="23625" y="481"/>
                  </a:lnTo>
                  <a:lnTo>
                    <a:pt x="22553" y="481"/>
                  </a:lnTo>
                  <a:lnTo>
                    <a:pt x="22553" y="334"/>
                  </a:lnTo>
                  <a:close/>
                  <a:moveTo>
                    <a:pt x="24771" y="334"/>
                  </a:moveTo>
                  <a:lnTo>
                    <a:pt x="24771" y="481"/>
                  </a:lnTo>
                  <a:lnTo>
                    <a:pt x="23699" y="481"/>
                  </a:lnTo>
                  <a:lnTo>
                    <a:pt x="23699" y="334"/>
                  </a:lnTo>
                  <a:close/>
                  <a:moveTo>
                    <a:pt x="25954" y="334"/>
                  </a:moveTo>
                  <a:lnTo>
                    <a:pt x="25954" y="481"/>
                  </a:lnTo>
                  <a:lnTo>
                    <a:pt x="24882" y="481"/>
                  </a:lnTo>
                  <a:lnTo>
                    <a:pt x="24882" y="334"/>
                  </a:lnTo>
                  <a:close/>
                  <a:moveTo>
                    <a:pt x="27174" y="334"/>
                  </a:moveTo>
                  <a:lnTo>
                    <a:pt x="27174" y="481"/>
                  </a:lnTo>
                  <a:lnTo>
                    <a:pt x="26102" y="481"/>
                  </a:lnTo>
                  <a:lnTo>
                    <a:pt x="26102" y="334"/>
                  </a:lnTo>
                  <a:close/>
                  <a:moveTo>
                    <a:pt x="28320" y="334"/>
                  </a:moveTo>
                  <a:lnTo>
                    <a:pt x="28320" y="481"/>
                  </a:lnTo>
                  <a:lnTo>
                    <a:pt x="27248" y="481"/>
                  </a:lnTo>
                  <a:lnTo>
                    <a:pt x="27248" y="334"/>
                  </a:lnTo>
                  <a:close/>
                  <a:moveTo>
                    <a:pt x="29541" y="334"/>
                  </a:moveTo>
                  <a:lnTo>
                    <a:pt x="29541" y="481"/>
                  </a:lnTo>
                  <a:lnTo>
                    <a:pt x="28468" y="481"/>
                  </a:lnTo>
                  <a:lnTo>
                    <a:pt x="28468" y="334"/>
                  </a:lnTo>
                  <a:close/>
                  <a:moveTo>
                    <a:pt x="30724" y="334"/>
                  </a:moveTo>
                  <a:lnTo>
                    <a:pt x="30724" y="481"/>
                  </a:lnTo>
                  <a:lnTo>
                    <a:pt x="29651" y="481"/>
                  </a:lnTo>
                  <a:lnTo>
                    <a:pt x="29651" y="334"/>
                  </a:lnTo>
                  <a:close/>
                  <a:moveTo>
                    <a:pt x="31870" y="334"/>
                  </a:moveTo>
                  <a:lnTo>
                    <a:pt x="31870" y="481"/>
                  </a:lnTo>
                  <a:lnTo>
                    <a:pt x="30835" y="481"/>
                  </a:lnTo>
                  <a:lnTo>
                    <a:pt x="30835" y="334"/>
                  </a:lnTo>
                  <a:close/>
                  <a:moveTo>
                    <a:pt x="33090" y="334"/>
                  </a:moveTo>
                  <a:lnTo>
                    <a:pt x="33090" y="481"/>
                  </a:lnTo>
                  <a:lnTo>
                    <a:pt x="32018" y="481"/>
                  </a:lnTo>
                  <a:lnTo>
                    <a:pt x="32018" y="334"/>
                  </a:lnTo>
                  <a:close/>
                  <a:moveTo>
                    <a:pt x="34273" y="334"/>
                  </a:moveTo>
                  <a:lnTo>
                    <a:pt x="34273" y="481"/>
                  </a:lnTo>
                  <a:lnTo>
                    <a:pt x="33201" y="481"/>
                  </a:lnTo>
                  <a:lnTo>
                    <a:pt x="33201" y="334"/>
                  </a:lnTo>
                  <a:close/>
                  <a:moveTo>
                    <a:pt x="35382" y="334"/>
                  </a:moveTo>
                  <a:lnTo>
                    <a:pt x="35382" y="481"/>
                  </a:lnTo>
                  <a:lnTo>
                    <a:pt x="34421" y="481"/>
                  </a:lnTo>
                  <a:lnTo>
                    <a:pt x="34421" y="334"/>
                  </a:lnTo>
                  <a:close/>
                  <a:moveTo>
                    <a:pt x="1147" y="555"/>
                  </a:moveTo>
                  <a:lnTo>
                    <a:pt x="1147" y="666"/>
                  </a:lnTo>
                  <a:lnTo>
                    <a:pt x="149" y="666"/>
                  </a:lnTo>
                  <a:lnTo>
                    <a:pt x="149" y="555"/>
                  </a:lnTo>
                  <a:close/>
                  <a:moveTo>
                    <a:pt x="2293" y="555"/>
                  </a:moveTo>
                  <a:lnTo>
                    <a:pt x="2293" y="666"/>
                  </a:lnTo>
                  <a:lnTo>
                    <a:pt x="1295" y="666"/>
                  </a:lnTo>
                  <a:lnTo>
                    <a:pt x="1295" y="555"/>
                  </a:lnTo>
                  <a:close/>
                  <a:moveTo>
                    <a:pt x="3402" y="555"/>
                  </a:moveTo>
                  <a:lnTo>
                    <a:pt x="3402" y="666"/>
                  </a:lnTo>
                  <a:lnTo>
                    <a:pt x="2404" y="666"/>
                  </a:lnTo>
                  <a:lnTo>
                    <a:pt x="2404" y="555"/>
                  </a:lnTo>
                  <a:close/>
                  <a:moveTo>
                    <a:pt x="4474" y="555"/>
                  </a:moveTo>
                  <a:lnTo>
                    <a:pt x="4474" y="666"/>
                  </a:lnTo>
                  <a:lnTo>
                    <a:pt x="3550" y="666"/>
                  </a:lnTo>
                  <a:lnTo>
                    <a:pt x="3550" y="555"/>
                  </a:lnTo>
                  <a:close/>
                  <a:moveTo>
                    <a:pt x="5620" y="555"/>
                  </a:moveTo>
                  <a:lnTo>
                    <a:pt x="5620" y="666"/>
                  </a:lnTo>
                  <a:lnTo>
                    <a:pt x="4622" y="666"/>
                  </a:lnTo>
                  <a:lnTo>
                    <a:pt x="4622" y="555"/>
                  </a:lnTo>
                  <a:close/>
                  <a:moveTo>
                    <a:pt x="6730" y="555"/>
                  </a:moveTo>
                  <a:lnTo>
                    <a:pt x="6730" y="666"/>
                  </a:lnTo>
                  <a:lnTo>
                    <a:pt x="5731" y="666"/>
                  </a:lnTo>
                  <a:lnTo>
                    <a:pt x="5731" y="555"/>
                  </a:lnTo>
                  <a:close/>
                  <a:moveTo>
                    <a:pt x="7876" y="555"/>
                  </a:moveTo>
                  <a:lnTo>
                    <a:pt x="7876" y="666"/>
                  </a:lnTo>
                  <a:lnTo>
                    <a:pt x="6877" y="666"/>
                  </a:lnTo>
                  <a:lnTo>
                    <a:pt x="6877" y="555"/>
                  </a:lnTo>
                  <a:close/>
                  <a:moveTo>
                    <a:pt x="9022" y="555"/>
                  </a:moveTo>
                  <a:lnTo>
                    <a:pt x="9022" y="666"/>
                  </a:lnTo>
                  <a:lnTo>
                    <a:pt x="7987" y="666"/>
                  </a:lnTo>
                  <a:lnTo>
                    <a:pt x="7987" y="555"/>
                  </a:lnTo>
                  <a:close/>
                  <a:moveTo>
                    <a:pt x="10057" y="555"/>
                  </a:moveTo>
                  <a:lnTo>
                    <a:pt x="10057" y="666"/>
                  </a:lnTo>
                  <a:lnTo>
                    <a:pt x="9133" y="666"/>
                  </a:lnTo>
                  <a:lnTo>
                    <a:pt x="9133" y="555"/>
                  </a:lnTo>
                  <a:close/>
                  <a:moveTo>
                    <a:pt x="20002" y="555"/>
                  </a:moveTo>
                  <a:lnTo>
                    <a:pt x="20002" y="666"/>
                  </a:lnTo>
                  <a:lnTo>
                    <a:pt x="18930" y="666"/>
                  </a:lnTo>
                  <a:lnTo>
                    <a:pt x="18930" y="555"/>
                  </a:lnTo>
                  <a:close/>
                  <a:moveTo>
                    <a:pt x="21222" y="555"/>
                  </a:moveTo>
                  <a:lnTo>
                    <a:pt x="21222" y="666"/>
                  </a:lnTo>
                  <a:lnTo>
                    <a:pt x="20150" y="666"/>
                  </a:lnTo>
                  <a:lnTo>
                    <a:pt x="20150" y="555"/>
                  </a:lnTo>
                  <a:close/>
                  <a:moveTo>
                    <a:pt x="22405" y="555"/>
                  </a:moveTo>
                  <a:lnTo>
                    <a:pt x="22405" y="666"/>
                  </a:lnTo>
                  <a:lnTo>
                    <a:pt x="21333" y="666"/>
                  </a:lnTo>
                  <a:lnTo>
                    <a:pt x="21333" y="555"/>
                  </a:lnTo>
                  <a:close/>
                  <a:moveTo>
                    <a:pt x="23625" y="555"/>
                  </a:moveTo>
                  <a:lnTo>
                    <a:pt x="23625" y="666"/>
                  </a:lnTo>
                  <a:lnTo>
                    <a:pt x="22553" y="666"/>
                  </a:lnTo>
                  <a:lnTo>
                    <a:pt x="22553" y="555"/>
                  </a:lnTo>
                  <a:close/>
                  <a:moveTo>
                    <a:pt x="24771" y="555"/>
                  </a:moveTo>
                  <a:lnTo>
                    <a:pt x="24771" y="666"/>
                  </a:lnTo>
                  <a:lnTo>
                    <a:pt x="23699" y="666"/>
                  </a:lnTo>
                  <a:lnTo>
                    <a:pt x="23699" y="555"/>
                  </a:lnTo>
                  <a:close/>
                  <a:moveTo>
                    <a:pt x="25954" y="555"/>
                  </a:moveTo>
                  <a:lnTo>
                    <a:pt x="25954" y="666"/>
                  </a:lnTo>
                  <a:lnTo>
                    <a:pt x="24882" y="666"/>
                  </a:lnTo>
                  <a:lnTo>
                    <a:pt x="24882" y="555"/>
                  </a:lnTo>
                  <a:close/>
                  <a:moveTo>
                    <a:pt x="27174" y="555"/>
                  </a:moveTo>
                  <a:lnTo>
                    <a:pt x="27174" y="666"/>
                  </a:lnTo>
                  <a:lnTo>
                    <a:pt x="26102" y="666"/>
                  </a:lnTo>
                  <a:lnTo>
                    <a:pt x="26102" y="555"/>
                  </a:lnTo>
                  <a:close/>
                  <a:moveTo>
                    <a:pt x="28320" y="555"/>
                  </a:moveTo>
                  <a:lnTo>
                    <a:pt x="28320" y="666"/>
                  </a:lnTo>
                  <a:lnTo>
                    <a:pt x="27248" y="666"/>
                  </a:lnTo>
                  <a:lnTo>
                    <a:pt x="27248" y="555"/>
                  </a:lnTo>
                  <a:close/>
                  <a:moveTo>
                    <a:pt x="29541" y="555"/>
                  </a:moveTo>
                  <a:lnTo>
                    <a:pt x="29541" y="666"/>
                  </a:lnTo>
                  <a:lnTo>
                    <a:pt x="28468" y="666"/>
                  </a:lnTo>
                  <a:lnTo>
                    <a:pt x="28468" y="555"/>
                  </a:lnTo>
                  <a:close/>
                  <a:moveTo>
                    <a:pt x="30724" y="555"/>
                  </a:moveTo>
                  <a:lnTo>
                    <a:pt x="30724" y="666"/>
                  </a:lnTo>
                  <a:lnTo>
                    <a:pt x="29651" y="666"/>
                  </a:lnTo>
                  <a:lnTo>
                    <a:pt x="29651" y="555"/>
                  </a:lnTo>
                  <a:close/>
                  <a:moveTo>
                    <a:pt x="31870" y="555"/>
                  </a:moveTo>
                  <a:lnTo>
                    <a:pt x="31870" y="666"/>
                  </a:lnTo>
                  <a:lnTo>
                    <a:pt x="30835" y="666"/>
                  </a:lnTo>
                  <a:lnTo>
                    <a:pt x="30835" y="555"/>
                  </a:lnTo>
                  <a:close/>
                  <a:moveTo>
                    <a:pt x="33090" y="555"/>
                  </a:moveTo>
                  <a:lnTo>
                    <a:pt x="33090" y="666"/>
                  </a:lnTo>
                  <a:lnTo>
                    <a:pt x="32018" y="666"/>
                  </a:lnTo>
                  <a:lnTo>
                    <a:pt x="32018" y="555"/>
                  </a:lnTo>
                  <a:close/>
                  <a:moveTo>
                    <a:pt x="34273" y="555"/>
                  </a:moveTo>
                  <a:lnTo>
                    <a:pt x="34273" y="666"/>
                  </a:lnTo>
                  <a:lnTo>
                    <a:pt x="33201" y="666"/>
                  </a:lnTo>
                  <a:lnTo>
                    <a:pt x="33201" y="555"/>
                  </a:lnTo>
                  <a:close/>
                  <a:moveTo>
                    <a:pt x="35382" y="555"/>
                  </a:moveTo>
                  <a:lnTo>
                    <a:pt x="35382" y="666"/>
                  </a:lnTo>
                  <a:lnTo>
                    <a:pt x="34421" y="666"/>
                  </a:lnTo>
                  <a:lnTo>
                    <a:pt x="34421" y="555"/>
                  </a:lnTo>
                  <a:close/>
                  <a:moveTo>
                    <a:pt x="1" y="1"/>
                  </a:moveTo>
                  <a:lnTo>
                    <a:pt x="1" y="740"/>
                  </a:lnTo>
                  <a:lnTo>
                    <a:pt x="10353" y="740"/>
                  </a:lnTo>
                  <a:lnTo>
                    <a:pt x="10353" y="1"/>
                  </a:lnTo>
                  <a:close/>
                  <a:moveTo>
                    <a:pt x="29356" y="777"/>
                  </a:moveTo>
                  <a:lnTo>
                    <a:pt x="29356" y="925"/>
                  </a:lnTo>
                  <a:lnTo>
                    <a:pt x="28284" y="925"/>
                  </a:lnTo>
                  <a:lnTo>
                    <a:pt x="28284" y="777"/>
                  </a:lnTo>
                  <a:close/>
                  <a:moveTo>
                    <a:pt x="30539" y="777"/>
                  </a:moveTo>
                  <a:lnTo>
                    <a:pt x="30539" y="925"/>
                  </a:lnTo>
                  <a:lnTo>
                    <a:pt x="29467" y="925"/>
                  </a:lnTo>
                  <a:lnTo>
                    <a:pt x="29467" y="777"/>
                  </a:lnTo>
                  <a:close/>
                  <a:moveTo>
                    <a:pt x="31759" y="777"/>
                  </a:moveTo>
                  <a:lnTo>
                    <a:pt x="31759" y="925"/>
                  </a:lnTo>
                  <a:lnTo>
                    <a:pt x="30687" y="925"/>
                  </a:lnTo>
                  <a:lnTo>
                    <a:pt x="30687" y="777"/>
                  </a:lnTo>
                  <a:close/>
                  <a:moveTo>
                    <a:pt x="32942" y="777"/>
                  </a:moveTo>
                  <a:lnTo>
                    <a:pt x="32942" y="925"/>
                  </a:lnTo>
                  <a:lnTo>
                    <a:pt x="31870" y="925"/>
                  </a:lnTo>
                  <a:lnTo>
                    <a:pt x="31870" y="777"/>
                  </a:lnTo>
                  <a:close/>
                  <a:moveTo>
                    <a:pt x="34162" y="777"/>
                  </a:moveTo>
                  <a:lnTo>
                    <a:pt x="34162" y="925"/>
                  </a:lnTo>
                  <a:lnTo>
                    <a:pt x="33090" y="925"/>
                  </a:lnTo>
                  <a:lnTo>
                    <a:pt x="33090" y="777"/>
                  </a:lnTo>
                  <a:close/>
                  <a:moveTo>
                    <a:pt x="35345" y="777"/>
                  </a:moveTo>
                  <a:lnTo>
                    <a:pt x="35345" y="925"/>
                  </a:lnTo>
                  <a:lnTo>
                    <a:pt x="34273" y="925"/>
                  </a:lnTo>
                  <a:lnTo>
                    <a:pt x="34273" y="777"/>
                  </a:lnTo>
                  <a:close/>
                  <a:moveTo>
                    <a:pt x="36565" y="777"/>
                  </a:moveTo>
                  <a:lnTo>
                    <a:pt x="36565" y="925"/>
                  </a:lnTo>
                  <a:lnTo>
                    <a:pt x="35493" y="925"/>
                  </a:lnTo>
                  <a:lnTo>
                    <a:pt x="35493" y="777"/>
                  </a:lnTo>
                  <a:close/>
                  <a:moveTo>
                    <a:pt x="37748" y="777"/>
                  </a:moveTo>
                  <a:lnTo>
                    <a:pt x="37748" y="925"/>
                  </a:lnTo>
                  <a:lnTo>
                    <a:pt x="36676" y="925"/>
                  </a:lnTo>
                  <a:lnTo>
                    <a:pt x="36676" y="777"/>
                  </a:lnTo>
                  <a:close/>
                  <a:moveTo>
                    <a:pt x="38968" y="777"/>
                  </a:moveTo>
                  <a:lnTo>
                    <a:pt x="38968" y="925"/>
                  </a:lnTo>
                  <a:lnTo>
                    <a:pt x="37896" y="925"/>
                  </a:lnTo>
                  <a:lnTo>
                    <a:pt x="37896" y="777"/>
                  </a:lnTo>
                  <a:close/>
                  <a:moveTo>
                    <a:pt x="40151" y="777"/>
                  </a:moveTo>
                  <a:lnTo>
                    <a:pt x="40151" y="925"/>
                  </a:lnTo>
                  <a:lnTo>
                    <a:pt x="39079" y="925"/>
                  </a:lnTo>
                  <a:lnTo>
                    <a:pt x="39079" y="777"/>
                  </a:lnTo>
                  <a:close/>
                  <a:moveTo>
                    <a:pt x="41371" y="777"/>
                  </a:moveTo>
                  <a:lnTo>
                    <a:pt x="41371" y="925"/>
                  </a:lnTo>
                  <a:lnTo>
                    <a:pt x="40299" y="925"/>
                  </a:lnTo>
                  <a:lnTo>
                    <a:pt x="40299" y="777"/>
                  </a:lnTo>
                  <a:close/>
                  <a:moveTo>
                    <a:pt x="42554" y="777"/>
                  </a:moveTo>
                  <a:lnTo>
                    <a:pt x="42554" y="925"/>
                  </a:lnTo>
                  <a:lnTo>
                    <a:pt x="41482" y="925"/>
                  </a:lnTo>
                  <a:lnTo>
                    <a:pt x="41482" y="777"/>
                  </a:lnTo>
                  <a:close/>
                  <a:moveTo>
                    <a:pt x="43774" y="777"/>
                  </a:moveTo>
                  <a:lnTo>
                    <a:pt x="43774" y="925"/>
                  </a:lnTo>
                  <a:lnTo>
                    <a:pt x="42702" y="925"/>
                  </a:lnTo>
                  <a:lnTo>
                    <a:pt x="42702" y="777"/>
                  </a:lnTo>
                  <a:close/>
                  <a:moveTo>
                    <a:pt x="44809" y="777"/>
                  </a:moveTo>
                  <a:lnTo>
                    <a:pt x="44809" y="925"/>
                  </a:lnTo>
                  <a:lnTo>
                    <a:pt x="43848" y="925"/>
                  </a:lnTo>
                  <a:lnTo>
                    <a:pt x="43848" y="777"/>
                  </a:lnTo>
                  <a:close/>
                  <a:moveTo>
                    <a:pt x="29356" y="1036"/>
                  </a:moveTo>
                  <a:lnTo>
                    <a:pt x="29356" y="1147"/>
                  </a:lnTo>
                  <a:lnTo>
                    <a:pt x="28284" y="1147"/>
                  </a:lnTo>
                  <a:lnTo>
                    <a:pt x="28284" y="1036"/>
                  </a:lnTo>
                  <a:close/>
                  <a:moveTo>
                    <a:pt x="30539" y="1036"/>
                  </a:moveTo>
                  <a:lnTo>
                    <a:pt x="30539" y="1147"/>
                  </a:lnTo>
                  <a:lnTo>
                    <a:pt x="29467" y="1147"/>
                  </a:lnTo>
                  <a:lnTo>
                    <a:pt x="29467" y="1036"/>
                  </a:lnTo>
                  <a:close/>
                  <a:moveTo>
                    <a:pt x="31759" y="1036"/>
                  </a:moveTo>
                  <a:lnTo>
                    <a:pt x="31759" y="1147"/>
                  </a:lnTo>
                  <a:lnTo>
                    <a:pt x="30687" y="1147"/>
                  </a:lnTo>
                  <a:lnTo>
                    <a:pt x="30687" y="1036"/>
                  </a:lnTo>
                  <a:close/>
                  <a:moveTo>
                    <a:pt x="32942" y="1036"/>
                  </a:moveTo>
                  <a:lnTo>
                    <a:pt x="32942" y="1147"/>
                  </a:lnTo>
                  <a:lnTo>
                    <a:pt x="31870" y="1147"/>
                  </a:lnTo>
                  <a:lnTo>
                    <a:pt x="31870" y="1036"/>
                  </a:lnTo>
                  <a:close/>
                  <a:moveTo>
                    <a:pt x="34162" y="1036"/>
                  </a:moveTo>
                  <a:lnTo>
                    <a:pt x="34162" y="1147"/>
                  </a:lnTo>
                  <a:lnTo>
                    <a:pt x="33090" y="1147"/>
                  </a:lnTo>
                  <a:lnTo>
                    <a:pt x="33090" y="1036"/>
                  </a:lnTo>
                  <a:close/>
                  <a:moveTo>
                    <a:pt x="35345" y="1036"/>
                  </a:moveTo>
                  <a:lnTo>
                    <a:pt x="35345" y="1147"/>
                  </a:lnTo>
                  <a:lnTo>
                    <a:pt x="34273" y="1147"/>
                  </a:lnTo>
                  <a:lnTo>
                    <a:pt x="34273" y="1036"/>
                  </a:lnTo>
                  <a:close/>
                  <a:moveTo>
                    <a:pt x="36565" y="1036"/>
                  </a:moveTo>
                  <a:lnTo>
                    <a:pt x="36565" y="1147"/>
                  </a:lnTo>
                  <a:lnTo>
                    <a:pt x="35493" y="1147"/>
                  </a:lnTo>
                  <a:lnTo>
                    <a:pt x="35493" y="1036"/>
                  </a:lnTo>
                  <a:close/>
                  <a:moveTo>
                    <a:pt x="37748" y="1036"/>
                  </a:moveTo>
                  <a:lnTo>
                    <a:pt x="37748" y="1147"/>
                  </a:lnTo>
                  <a:lnTo>
                    <a:pt x="36676" y="1147"/>
                  </a:lnTo>
                  <a:lnTo>
                    <a:pt x="36676" y="1036"/>
                  </a:lnTo>
                  <a:close/>
                  <a:moveTo>
                    <a:pt x="38968" y="1036"/>
                  </a:moveTo>
                  <a:lnTo>
                    <a:pt x="38968" y="1147"/>
                  </a:lnTo>
                  <a:lnTo>
                    <a:pt x="37896" y="1147"/>
                  </a:lnTo>
                  <a:lnTo>
                    <a:pt x="37896" y="1036"/>
                  </a:lnTo>
                  <a:close/>
                  <a:moveTo>
                    <a:pt x="40151" y="1036"/>
                  </a:moveTo>
                  <a:lnTo>
                    <a:pt x="40151" y="1147"/>
                  </a:lnTo>
                  <a:lnTo>
                    <a:pt x="39079" y="1147"/>
                  </a:lnTo>
                  <a:lnTo>
                    <a:pt x="39079" y="1036"/>
                  </a:lnTo>
                  <a:close/>
                  <a:moveTo>
                    <a:pt x="41371" y="1036"/>
                  </a:moveTo>
                  <a:lnTo>
                    <a:pt x="41371" y="1147"/>
                  </a:lnTo>
                  <a:lnTo>
                    <a:pt x="40299" y="1147"/>
                  </a:lnTo>
                  <a:lnTo>
                    <a:pt x="40299" y="1036"/>
                  </a:lnTo>
                  <a:close/>
                  <a:moveTo>
                    <a:pt x="42554" y="1036"/>
                  </a:moveTo>
                  <a:lnTo>
                    <a:pt x="42554" y="1147"/>
                  </a:lnTo>
                  <a:lnTo>
                    <a:pt x="41482" y="1147"/>
                  </a:lnTo>
                  <a:lnTo>
                    <a:pt x="41482" y="1036"/>
                  </a:lnTo>
                  <a:close/>
                  <a:moveTo>
                    <a:pt x="43774" y="1036"/>
                  </a:moveTo>
                  <a:lnTo>
                    <a:pt x="43774" y="1147"/>
                  </a:lnTo>
                  <a:lnTo>
                    <a:pt x="42702" y="1147"/>
                  </a:lnTo>
                  <a:lnTo>
                    <a:pt x="42702" y="1036"/>
                  </a:lnTo>
                  <a:close/>
                  <a:moveTo>
                    <a:pt x="44809" y="1036"/>
                  </a:moveTo>
                  <a:lnTo>
                    <a:pt x="44809" y="1147"/>
                  </a:lnTo>
                  <a:lnTo>
                    <a:pt x="43848" y="1147"/>
                  </a:lnTo>
                  <a:lnTo>
                    <a:pt x="43848" y="1036"/>
                  </a:lnTo>
                  <a:close/>
                  <a:moveTo>
                    <a:pt x="29356" y="1258"/>
                  </a:moveTo>
                  <a:lnTo>
                    <a:pt x="29356" y="1332"/>
                  </a:lnTo>
                  <a:lnTo>
                    <a:pt x="28284" y="1332"/>
                  </a:lnTo>
                  <a:lnTo>
                    <a:pt x="28284" y="1258"/>
                  </a:lnTo>
                  <a:close/>
                  <a:moveTo>
                    <a:pt x="30539" y="1258"/>
                  </a:moveTo>
                  <a:lnTo>
                    <a:pt x="30539" y="1332"/>
                  </a:lnTo>
                  <a:lnTo>
                    <a:pt x="29467" y="1332"/>
                  </a:lnTo>
                  <a:lnTo>
                    <a:pt x="29467" y="1258"/>
                  </a:lnTo>
                  <a:close/>
                  <a:moveTo>
                    <a:pt x="31759" y="1258"/>
                  </a:moveTo>
                  <a:lnTo>
                    <a:pt x="31759" y="1332"/>
                  </a:lnTo>
                  <a:lnTo>
                    <a:pt x="30687" y="1332"/>
                  </a:lnTo>
                  <a:lnTo>
                    <a:pt x="30687" y="1258"/>
                  </a:lnTo>
                  <a:close/>
                  <a:moveTo>
                    <a:pt x="32942" y="1258"/>
                  </a:moveTo>
                  <a:lnTo>
                    <a:pt x="32942" y="1332"/>
                  </a:lnTo>
                  <a:lnTo>
                    <a:pt x="31870" y="1332"/>
                  </a:lnTo>
                  <a:lnTo>
                    <a:pt x="31870" y="1258"/>
                  </a:lnTo>
                  <a:close/>
                  <a:moveTo>
                    <a:pt x="34162" y="1258"/>
                  </a:moveTo>
                  <a:lnTo>
                    <a:pt x="34162" y="1332"/>
                  </a:lnTo>
                  <a:lnTo>
                    <a:pt x="33090" y="1332"/>
                  </a:lnTo>
                  <a:lnTo>
                    <a:pt x="33090" y="1258"/>
                  </a:lnTo>
                  <a:close/>
                  <a:moveTo>
                    <a:pt x="35345" y="1258"/>
                  </a:moveTo>
                  <a:lnTo>
                    <a:pt x="35345" y="1332"/>
                  </a:lnTo>
                  <a:lnTo>
                    <a:pt x="34273" y="1332"/>
                  </a:lnTo>
                  <a:lnTo>
                    <a:pt x="34273" y="1258"/>
                  </a:lnTo>
                  <a:close/>
                  <a:moveTo>
                    <a:pt x="36565" y="1258"/>
                  </a:moveTo>
                  <a:lnTo>
                    <a:pt x="36565" y="1332"/>
                  </a:lnTo>
                  <a:lnTo>
                    <a:pt x="35493" y="1332"/>
                  </a:lnTo>
                  <a:lnTo>
                    <a:pt x="35493" y="1258"/>
                  </a:lnTo>
                  <a:close/>
                  <a:moveTo>
                    <a:pt x="37748" y="1258"/>
                  </a:moveTo>
                  <a:lnTo>
                    <a:pt x="37748" y="1332"/>
                  </a:lnTo>
                  <a:lnTo>
                    <a:pt x="36676" y="1332"/>
                  </a:lnTo>
                  <a:lnTo>
                    <a:pt x="36676" y="1258"/>
                  </a:lnTo>
                  <a:close/>
                  <a:moveTo>
                    <a:pt x="38968" y="1258"/>
                  </a:moveTo>
                  <a:lnTo>
                    <a:pt x="38968" y="1332"/>
                  </a:lnTo>
                  <a:lnTo>
                    <a:pt x="37896" y="1332"/>
                  </a:lnTo>
                  <a:lnTo>
                    <a:pt x="37896" y="1258"/>
                  </a:lnTo>
                  <a:close/>
                  <a:moveTo>
                    <a:pt x="40151" y="1258"/>
                  </a:moveTo>
                  <a:lnTo>
                    <a:pt x="40151" y="1332"/>
                  </a:lnTo>
                  <a:lnTo>
                    <a:pt x="39079" y="1332"/>
                  </a:lnTo>
                  <a:lnTo>
                    <a:pt x="39079" y="1258"/>
                  </a:lnTo>
                  <a:close/>
                  <a:moveTo>
                    <a:pt x="41371" y="1258"/>
                  </a:moveTo>
                  <a:lnTo>
                    <a:pt x="41371" y="1332"/>
                  </a:lnTo>
                  <a:lnTo>
                    <a:pt x="40299" y="1332"/>
                  </a:lnTo>
                  <a:lnTo>
                    <a:pt x="40299" y="1258"/>
                  </a:lnTo>
                  <a:close/>
                  <a:moveTo>
                    <a:pt x="42554" y="1258"/>
                  </a:moveTo>
                  <a:lnTo>
                    <a:pt x="42554" y="1332"/>
                  </a:lnTo>
                  <a:lnTo>
                    <a:pt x="41482" y="1332"/>
                  </a:lnTo>
                  <a:lnTo>
                    <a:pt x="41482" y="1258"/>
                  </a:lnTo>
                  <a:close/>
                  <a:moveTo>
                    <a:pt x="43774" y="1258"/>
                  </a:moveTo>
                  <a:lnTo>
                    <a:pt x="43774" y="1332"/>
                  </a:lnTo>
                  <a:lnTo>
                    <a:pt x="42702" y="1332"/>
                  </a:lnTo>
                  <a:lnTo>
                    <a:pt x="42702" y="1258"/>
                  </a:lnTo>
                  <a:close/>
                  <a:moveTo>
                    <a:pt x="44809" y="1258"/>
                  </a:moveTo>
                  <a:lnTo>
                    <a:pt x="44809" y="1332"/>
                  </a:lnTo>
                  <a:lnTo>
                    <a:pt x="43848" y="1332"/>
                  </a:lnTo>
                  <a:lnTo>
                    <a:pt x="43848" y="1258"/>
                  </a:lnTo>
                  <a:close/>
                  <a:moveTo>
                    <a:pt x="18819" y="1"/>
                  </a:moveTo>
                  <a:lnTo>
                    <a:pt x="18819" y="740"/>
                  </a:lnTo>
                  <a:lnTo>
                    <a:pt x="28136" y="740"/>
                  </a:lnTo>
                  <a:lnTo>
                    <a:pt x="28136" y="1443"/>
                  </a:lnTo>
                  <a:lnTo>
                    <a:pt x="45179" y="1443"/>
                  </a:lnTo>
                  <a:lnTo>
                    <a:pt x="45179" y="703"/>
                  </a:lnTo>
                  <a:lnTo>
                    <a:pt x="35678" y="703"/>
                  </a:lnTo>
                  <a:lnTo>
                    <a:pt x="3567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1"/>
            <p:cNvSpPr/>
            <p:nvPr/>
          </p:nvSpPr>
          <p:spPr>
            <a:xfrm>
              <a:off x="2489200" y="1463700"/>
              <a:ext cx="105400" cy="110000"/>
            </a:xfrm>
            <a:custGeom>
              <a:avLst/>
              <a:gdLst/>
              <a:ahLst/>
              <a:cxnLst/>
              <a:rect l="l" t="t" r="r" b="b"/>
              <a:pathLst>
                <a:path w="4216" h="4400" extrusionOk="0">
                  <a:moveTo>
                    <a:pt x="3735" y="518"/>
                  </a:moveTo>
                  <a:lnTo>
                    <a:pt x="3513" y="4400"/>
                  </a:lnTo>
                  <a:lnTo>
                    <a:pt x="1036" y="4400"/>
                  </a:lnTo>
                  <a:lnTo>
                    <a:pt x="666" y="444"/>
                  </a:lnTo>
                  <a:lnTo>
                    <a:pt x="1" y="0"/>
                  </a:lnTo>
                  <a:lnTo>
                    <a:pt x="421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1"/>
            <p:cNvSpPr/>
            <p:nvPr/>
          </p:nvSpPr>
          <p:spPr>
            <a:xfrm>
              <a:off x="6073525" y="1135575"/>
              <a:ext cx="25900" cy="39775"/>
            </a:xfrm>
            <a:custGeom>
              <a:avLst/>
              <a:gdLst/>
              <a:ahLst/>
              <a:cxnLst/>
              <a:rect l="l" t="t" r="r" b="b"/>
              <a:pathLst>
                <a:path w="1036" h="1591" extrusionOk="0">
                  <a:moveTo>
                    <a:pt x="0" y="148"/>
                  </a:moveTo>
                  <a:lnTo>
                    <a:pt x="962" y="1590"/>
                  </a:lnTo>
                  <a:lnTo>
                    <a:pt x="962" y="1590"/>
                  </a:lnTo>
                  <a:lnTo>
                    <a:pt x="1035" y="15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1"/>
            <p:cNvSpPr/>
            <p:nvPr/>
          </p:nvSpPr>
          <p:spPr>
            <a:xfrm>
              <a:off x="6060575" y="1065325"/>
              <a:ext cx="3725" cy="5575"/>
            </a:xfrm>
            <a:custGeom>
              <a:avLst/>
              <a:gdLst/>
              <a:ahLst/>
              <a:cxnLst/>
              <a:rect l="l" t="t" r="r" b="b"/>
              <a:pathLst>
                <a:path w="149" h="223" extrusionOk="0">
                  <a:moveTo>
                    <a:pt x="1" y="1"/>
                  </a:moveTo>
                  <a:lnTo>
                    <a:pt x="149" y="1"/>
                  </a:lnTo>
                  <a:lnTo>
                    <a:pt x="149" y="223"/>
                  </a:lnTo>
                  <a:lnTo>
                    <a:pt x="1" y="223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1"/>
            <p:cNvSpPr/>
            <p:nvPr/>
          </p:nvSpPr>
          <p:spPr>
            <a:xfrm>
              <a:off x="6060575" y="1068100"/>
              <a:ext cx="22200" cy="950"/>
            </a:xfrm>
            <a:custGeom>
              <a:avLst/>
              <a:gdLst/>
              <a:ahLst/>
              <a:cxnLst/>
              <a:rect l="l" t="t" r="r" b="b"/>
              <a:pathLst>
                <a:path w="888" h="38" extrusionOk="0">
                  <a:moveTo>
                    <a:pt x="888" y="1"/>
                  </a:moveTo>
                  <a:lnTo>
                    <a:pt x="1" y="1"/>
                  </a:lnTo>
                  <a:lnTo>
                    <a:pt x="1" y="38"/>
                  </a:lnTo>
                  <a:lnTo>
                    <a:pt x="888" y="38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1"/>
            <p:cNvSpPr/>
            <p:nvPr/>
          </p:nvSpPr>
          <p:spPr>
            <a:xfrm>
              <a:off x="6073525" y="1076425"/>
              <a:ext cx="1875" cy="1875"/>
            </a:xfrm>
            <a:custGeom>
              <a:avLst/>
              <a:gdLst/>
              <a:ahLst/>
              <a:cxnLst/>
              <a:rect l="l" t="t" r="r" b="b"/>
              <a:pathLst>
                <a:path w="75" h="75" extrusionOk="0">
                  <a:moveTo>
                    <a:pt x="74" y="0"/>
                  </a:moveTo>
                  <a:lnTo>
                    <a:pt x="0" y="0"/>
                  </a:lnTo>
                  <a:lnTo>
                    <a:pt x="0" y="74"/>
                  </a:lnTo>
                  <a:lnTo>
                    <a:pt x="74" y="74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1"/>
            <p:cNvSpPr/>
            <p:nvPr/>
          </p:nvSpPr>
          <p:spPr>
            <a:xfrm>
              <a:off x="6080000" y="1065325"/>
              <a:ext cx="2775" cy="5575"/>
            </a:xfrm>
            <a:custGeom>
              <a:avLst/>
              <a:gdLst/>
              <a:ahLst/>
              <a:cxnLst/>
              <a:rect l="l" t="t" r="r" b="b"/>
              <a:pathLst>
                <a:path w="111" h="223" extrusionOk="0">
                  <a:moveTo>
                    <a:pt x="0" y="1"/>
                  </a:moveTo>
                  <a:lnTo>
                    <a:pt x="111" y="1"/>
                  </a:lnTo>
                  <a:lnTo>
                    <a:pt x="111" y="223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1"/>
            <p:cNvSpPr/>
            <p:nvPr/>
          </p:nvSpPr>
          <p:spPr>
            <a:xfrm>
              <a:off x="6070750" y="1068100"/>
              <a:ext cx="2800" cy="102625"/>
            </a:xfrm>
            <a:custGeom>
              <a:avLst/>
              <a:gdLst/>
              <a:ahLst/>
              <a:cxnLst/>
              <a:rect l="l" t="t" r="r" b="b"/>
              <a:pathLst>
                <a:path w="112" h="4105" extrusionOk="0">
                  <a:moveTo>
                    <a:pt x="111" y="1"/>
                  </a:moveTo>
                  <a:lnTo>
                    <a:pt x="0" y="1"/>
                  </a:lnTo>
                  <a:lnTo>
                    <a:pt x="0" y="4104"/>
                  </a:lnTo>
                  <a:lnTo>
                    <a:pt x="111" y="4104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1"/>
            <p:cNvSpPr/>
            <p:nvPr/>
          </p:nvSpPr>
          <p:spPr>
            <a:xfrm>
              <a:off x="4024425" y="908200"/>
              <a:ext cx="87825" cy="167325"/>
            </a:xfrm>
            <a:custGeom>
              <a:avLst/>
              <a:gdLst/>
              <a:ahLst/>
              <a:cxnLst/>
              <a:rect l="l" t="t" r="r" b="b"/>
              <a:pathLst>
                <a:path w="3513" h="6693" extrusionOk="0">
                  <a:moveTo>
                    <a:pt x="74" y="1"/>
                  </a:moveTo>
                  <a:cubicBezTo>
                    <a:pt x="74" y="1"/>
                    <a:pt x="0" y="1"/>
                    <a:pt x="0" y="38"/>
                  </a:cubicBezTo>
                  <a:lnTo>
                    <a:pt x="0" y="3143"/>
                  </a:lnTo>
                  <a:cubicBezTo>
                    <a:pt x="0" y="3143"/>
                    <a:pt x="0" y="3180"/>
                    <a:pt x="74" y="3180"/>
                  </a:cubicBezTo>
                  <a:lnTo>
                    <a:pt x="111" y="3143"/>
                  </a:lnTo>
                  <a:lnTo>
                    <a:pt x="111" y="38"/>
                  </a:lnTo>
                  <a:cubicBezTo>
                    <a:pt x="111" y="38"/>
                    <a:pt x="111" y="1"/>
                    <a:pt x="74" y="1"/>
                  </a:cubicBezTo>
                  <a:close/>
                  <a:moveTo>
                    <a:pt x="3069" y="2921"/>
                  </a:moveTo>
                  <a:cubicBezTo>
                    <a:pt x="3069" y="2921"/>
                    <a:pt x="3032" y="2921"/>
                    <a:pt x="3032" y="2958"/>
                  </a:cubicBezTo>
                  <a:lnTo>
                    <a:pt x="3032" y="6064"/>
                  </a:lnTo>
                  <a:cubicBezTo>
                    <a:pt x="3032" y="6064"/>
                    <a:pt x="3032" y="6101"/>
                    <a:pt x="3069" y="6101"/>
                  </a:cubicBezTo>
                  <a:cubicBezTo>
                    <a:pt x="3106" y="6101"/>
                    <a:pt x="3143" y="6101"/>
                    <a:pt x="3106" y="6064"/>
                  </a:cubicBezTo>
                  <a:lnTo>
                    <a:pt x="3106" y="2958"/>
                  </a:lnTo>
                  <a:cubicBezTo>
                    <a:pt x="3106" y="2958"/>
                    <a:pt x="3106" y="2921"/>
                    <a:pt x="3069" y="2921"/>
                  </a:cubicBezTo>
                  <a:close/>
                  <a:moveTo>
                    <a:pt x="3475" y="3513"/>
                  </a:moveTo>
                  <a:cubicBezTo>
                    <a:pt x="3475" y="3513"/>
                    <a:pt x="3438" y="3513"/>
                    <a:pt x="3438" y="3550"/>
                  </a:cubicBezTo>
                  <a:lnTo>
                    <a:pt x="3438" y="6655"/>
                  </a:lnTo>
                  <a:cubicBezTo>
                    <a:pt x="3438" y="6655"/>
                    <a:pt x="3438" y="6692"/>
                    <a:pt x="3475" y="6692"/>
                  </a:cubicBezTo>
                  <a:cubicBezTo>
                    <a:pt x="3475" y="6692"/>
                    <a:pt x="3512" y="6692"/>
                    <a:pt x="3512" y="6655"/>
                  </a:cubicBezTo>
                  <a:lnTo>
                    <a:pt x="3512" y="3550"/>
                  </a:lnTo>
                  <a:cubicBezTo>
                    <a:pt x="3512" y="3550"/>
                    <a:pt x="3512" y="3513"/>
                    <a:pt x="3475" y="3513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1"/>
            <p:cNvSpPr/>
            <p:nvPr/>
          </p:nvSpPr>
          <p:spPr>
            <a:xfrm>
              <a:off x="3593700" y="909125"/>
              <a:ext cx="502825" cy="210775"/>
            </a:xfrm>
            <a:custGeom>
              <a:avLst/>
              <a:gdLst/>
              <a:ahLst/>
              <a:cxnLst/>
              <a:rect l="l" t="t" r="r" b="b"/>
              <a:pathLst>
                <a:path w="20113" h="8431" extrusionOk="0">
                  <a:moveTo>
                    <a:pt x="925" y="1997"/>
                  </a:moveTo>
                  <a:lnTo>
                    <a:pt x="4289" y="1997"/>
                  </a:lnTo>
                  <a:lnTo>
                    <a:pt x="4992" y="112"/>
                  </a:lnTo>
                  <a:lnTo>
                    <a:pt x="9281" y="1"/>
                  </a:lnTo>
                  <a:lnTo>
                    <a:pt x="9465" y="666"/>
                  </a:lnTo>
                  <a:lnTo>
                    <a:pt x="14419" y="666"/>
                  </a:lnTo>
                  <a:lnTo>
                    <a:pt x="14419" y="3069"/>
                  </a:lnTo>
                  <a:lnTo>
                    <a:pt x="19078" y="3069"/>
                  </a:lnTo>
                  <a:lnTo>
                    <a:pt x="20113" y="5768"/>
                  </a:lnTo>
                  <a:lnTo>
                    <a:pt x="19337" y="8430"/>
                  </a:lnTo>
                  <a:lnTo>
                    <a:pt x="1" y="8430"/>
                  </a:lnTo>
                  <a:lnTo>
                    <a:pt x="1" y="5694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1"/>
            <p:cNvSpPr/>
            <p:nvPr/>
          </p:nvSpPr>
          <p:spPr>
            <a:xfrm>
              <a:off x="3578925" y="959050"/>
              <a:ext cx="52700" cy="92450"/>
            </a:xfrm>
            <a:custGeom>
              <a:avLst/>
              <a:gdLst/>
              <a:ahLst/>
              <a:cxnLst/>
              <a:rect l="l" t="t" r="r" b="b"/>
              <a:pathLst>
                <a:path w="2108" h="3698" extrusionOk="0">
                  <a:moveTo>
                    <a:pt x="0" y="3697"/>
                  </a:moveTo>
                  <a:lnTo>
                    <a:pt x="2108" y="3697"/>
                  </a:lnTo>
                  <a:lnTo>
                    <a:pt x="2108" y="0"/>
                  </a:lnTo>
                  <a:lnTo>
                    <a:pt x="1516" y="0"/>
                  </a:lnTo>
                  <a:lnTo>
                    <a:pt x="0" y="2773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1"/>
            <p:cNvSpPr/>
            <p:nvPr/>
          </p:nvSpPr>
          <p:spPr>
            <a:xfrm>
              <a:off x="3593700" y="1050550"/>
              <a:ext cx="110025" cy="60100"/>
            </a:xfrm>
            <a:custGeom>
              <a:avLst/>
              <a:gdLst/>
              <a:ahLst/>
              <a:cxnLst/>
              <a:rect l="l" t="t" r="r" b="b"/>
              <a:pathLst>
                <a:path w="4401" h="2404" extrusionOk="0">
                  <a:moveTo>
                    <a:pt x="1" y="0"/>
                  </a:moveTo>
                  <a:lnTo>
                    <a:pt x="4400" y="0"/>
                  </a:lnTo>
                  <a:lnTo>
                    <a:pt x="3846" y="2403"/>
                  </a:lnTo>
                  <a:lnTo>
                    <a:pt x="1" y="2403"/>
                  </a:lnTo>
                  <a:lnTo>
                    <a:pt x="1" y="37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1"/>
            <p:cNvSpPr/>
            <p:nvPr/>
          </p:nvSpPr>
          <p:spPr>
            <a:xfrm>
              <a:off x="3634375" y="1119875"/>
              <a:ext cx="442750" cy="85050"/>
            </a:xfrm>
            <a:custGeom>
              <a:avLst/>
              <a:gdLst/>
              <a:ahLst/>
              <a:cxnLst/>
              <a:rect l="l" t="t" r="r" b="b"/>
              <a:pathLst>
                <a:path w="17710" h="3402" extrusionOk="0">
                  <a:moveTo>
                    <a:pt x="1" y="3401"/>
                  </a:moveTo>
                  <a:lnTo>
                    <a:pt x="17710" y="3401"/>
                  </a:lnTo>
                  <a:lnTo>
                    <a:pt x="1771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1"/>
            <p:cNvSpPr/>
            <p:nvPr/>
          </p:nvSpPr>
          <p:spPr>
            <a:xfrm>
              <a:off x="3989300" y="1119875"/>
              <a:ext cx="87825" cy="56400"/>
            </a:xfrm>
            <a:custGeom>
              <a:avLst/>
              <a:gdLst/>
              <a:ahLst/>
              <a:cxnLst/>
              <a:rect l="l" t="t" r="r" b="b"/>
              <a:pathLst>
                <a:path w="3513" h="2256" extrusionOk="0">
                  <a:moveTo>
                    <a:pt x="3513" y="2255"/>
                  </a:moveTo>
                  <a:lnTo>
                    <a:pt x="0" y="2255"/>
                  </a:lnTo>
                  <a:lnTo>
                    <a:pt x="481" y="0"/>
                  </a:lnTo>
                  <a:lnTo>
                    <a:pt x="351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1"/>
            <p:cNvSpPr/>
            <p:nvPr/>
          </p:nvSpPr>
          <p:spPr>
            <a:xfrm>
              <a:off x="3634375" y="1119875"/>
              <a:ext cx="31450" cy="56400"/>
            </a:xfrm>
            <a:custGeom>
              <a:avLst/>
              <a:gdLst/>
              <a:ahLst/>
              <a:cxnLst/>
              <a:rect l="l" t="t" r="r" b="b"/>
              <a:pathLst>
                <a:path w="1258" h="2256" extrusionOk="0">
                  <a:moveTo>
                    <a:pt x="1258" y="0"/>
                  </a:moveTo>
                  <a:lnTo>
                    <a:pt x="740" y="2255"/>
                  </a:lnTo>
                  <a:lnTo>
                    <a:pt x="1" y="22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1"/>
            <p:cNvSpPr/>
            <p:nvPr/>
          </p:nvSpPr>
          <p:spPr>
            <a:xfrm>
              <a:off x="3622350" y="886025"/>
              <a:ext cx="4650" cy="9275"/>
            </a:xfrm>
            <a:custGeom>
              <a:avLst/>
              <a:gdLst/>
              <a:ahLst/>
              <a:cxnLst/>
              <a:rect l="l" t="t" r="r" b="b"/>
              <a:pathLst>
                <a:path w="186" h="371" extrusionOk="0">
                  <a:moveTo>
                    <a:pt x="186" y="0"/>
                  </a:moveTo>
                  <a:lnTo>
                    <a:pt x="1" y="0"/>
                  </a:lnTo>
                  <a:lnTo>
                    <a:pt x="1" y="370"/>
                  </a:lnTo>
                  <a:lnTo>
                    <a:pt x="186" y="37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1"/>
            <p:cNvSpPr/>
            <p:nvPr/>
          </p:nvSpPr>
          <p:spPr>
            <a:xfrm>
              <a:off x="3614975" y="862000"/>
              <a:ext cx="18500" cy="18500"/>
            </a:xfrm>
            <a:custGeom>
              <a:avLst/>
              <a:gdLst/>
              <a:ahLst/>
              <a:cxnLst/>
              <a:rect l="l" t="t" r="r" b="b"/>
              <a:pathLst>
                <a:path w="740" h="740" extrusionOk="0">
                  <a:moveTo>
                    <a:pt x="37" y="0"/>
                  </a:moveTo>
                  <a:lnTo>
                    <a:pt x="740" y="666"/>
                  </a:lnTo>
                  <a:lnTo>
                    <a:pt x="629" y="740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1"/>
            <p:cNvSpPr/>
            <p:nvPr/>
          </p:nvSpPr>
          <p:spPr>
            <a:xfrm>
              <a:off x="3625125" y="889725"/>
              <a:ext cx="3725" cy="2800"/>
            </a:xfrm>
            <a:custGeom>
              <a:avLst/>
              <a:gdLst/>
              <a:ahLst/>
              <a:cxnLst/>
              <a:rect l="l" t="t" r="r" b="b"/>
              <a:pathLst>
                <a:path w="149" h="112" extrusionOk="0">
                  <a:moveTo>
                    <a:pt x="1" y="0"/>
                  </a:moveTo>
                  <a:lnTo>
                    <a:pt x="149" y="0"/>
                  </a:lnTo>
                  <a:lnTo>
                    <a:pt x="149" y="111"/>
                  </a:lnTo>
                  <a:lnTo>
                    <a:pt x="1" y="11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1"/>
            <p:cNvSpPr/>
            <p:nvPr/>
          </p:nvSpPr>
          <p:spPr>
            <a:xfrm>
              <a:off x="3614975" y="860150"/>
              <a:ext cx="2800" cy="9250"/>
            </a:xfrm>
            <a:custGeom>
              <a:avLst/>
              <a:gdLst/>
              <a:ahLst/>
              <a:cxnLst/>
              <a:rect l="l" t="t" r="r" b="b"/>
              <a:pathLst>
                <a:path w="112" h="370" extrusionOk="0">
                  <a:moveTo>
                    <a:pt x="111" y="0"/>
                  </a:moveTo>
                  <a:lnTo>
                    <a:pt x="0" y="0"/>
                  </a:lnTo>
                  <a:lnTo>
                    <a:pt x="0" y="370"/>
                  </a:lnTo>
                  <a:lnTo>
                    <a:pt x="111" y="37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1"/>
            <p:cNvSpPr/>
            <p:nvPr/>
          </p:nvSpPr>
          <p:spPr>
            <a:xfrm>
              <a:off x="3628825" y="876775"/>
              <a:ext cx="2800" cy="82300"/>
            </a:xfrm>
            <a:custGeom>
              <a:avLst/>
              <a:gdLst/>
              <a:ahLst/>
              <a:cxnLst/>
              <a:rect l="l" t="t" r="r" b="b"/>
              <a:pathLst>
                <a:path w="112" h="3292" extrusionOk="0">
                  <a:moveTo>
                    <a:pt x="1" y="1"/>
                  </a:moveTo>
                  <a:lnTo>
                    <a:pt x="112" y="1"/>
                  </a:lnTo>
                  <a:lnTo>
                    <a:pt x="112" y="3291"/>
                  </a:lnTo>
                  <a:lnTo>
                    <a:pt x="1" y="329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1"/>
            <p:cNvSpPr/>
            <p:nvPr/>
          </p:nvSpPr>
          <p:spPr>
            <a:xfrm>
              <a:off x="3634375" y="1119875"/>
              <a:ext cx="442750" cy="17575"/>
            </a:xfrm>
            <a:custGeom>
              <a:avLst/>
              <a:gdLst/>
              <a:ahLst/>
              <a:cxnLst/>
              <a:rect l="l" t="t" r="r" b="b"/>
              <a:pathLst>
                <a:path w="17710" h="703" extrusionOk="0">
                  <a:moveTo>
                    <a:pt x="1" y="703"/>
                  </a:moveTo>
                  <a:lnTo>
                    <a:pt x="17710" y="703"/>
                  </a:lnTo>
                  <a:lnTo>
                    <a:pt x="1771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1"/>
            <p:cNvSpPr/>
            <p:nvPr/>
          </p:nvSpPr>
          <p:spPr>
            <a:xfrm>
              <a:off x="3830325" y="833350"/>
              <a:ext cx="29600" cy="3725"/>
            </a:xfrm>
            <a:custGeom>
              <a:avLst/>
              <a:gdLst/>
              <a:ahLst/>
              <a:cxnLst/>
              <a:rect l="l" t="t" r="r" b="b"/>
              <a:pathLst>
                <a:path w="1184" h="149" extrusionOk="0">
                  <a:moveTo>
                    <a:pt x="0" y="0"/>
                  </a:moveTo>
                  <a:lnTo>
                    <a:pt x="1183" y="0"/>
                  </a:lnTo>
                  <a:lnTo>
                    <a:pt x="1183" y="148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1"/>
            <p:cNvSpPr/>
            <p:nvPr/>
          </p:nvSpPr>
          <p:spPr>
            <a:xfrm>
              <a:off x="3830325" y="830575"/>
              <a:ext cx="3725" cy="8325"/>
            </a:xfrm>
            <a:custGeom>
              <a:avLst/>
              <a:gdLst/>
              <a:ahLst/>
              <a:cxnLst/>
              <a:rect l="l" t="t" r="r" b="b"/>
              <a:pathLst>
                <a:path w="149" h="333" extrusionOk="0">
                  <a:moveTo>
                    <a:pt x="148" y="0"/>
                  </a:moveTo>
                  <a:lnTo>
                    <a:pt x="0" y="0"/>
                  </a:lnTo>
                  <a:lnTo>
                    <a:pt x="0" y="333"/>
                  </a:lnTo>
                  <a:lnTo>
                    <a:pt x="148" y="333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1"/>
            <p:cNvSpPr/>
            <p:nvPr/>
          </p:nvSpPr>
          <p:spPr>
            <a:xfrm>
              <a:off x="3948625" y="829650"/>
              <a:ext cx="28675" cy="10175"/>
            </a:xfrm>
            <a:custGeom>
              <a:avLst/>
              <a:gdLst/>
              <a:ahLst/>
              <a:cxnLst/>
              <a:rect l="l" t="t" r="r" b="b"/>
              <a:pathLst>
                <a:path w="1147" h="407" extrusionOk="0">
                  <a:moveTo>
                    <a:pt x="1110" y="0"/>
                  </a:moveTo>
                  <a:lnTo>
                    <a:pt x="1" y="333"/>
                  </a:lnTo>
                  <a:lnTo>
                    <a:pt x="1" y="407"/>
                  </a:lnTo>
                  <a:lnTo>
                    <a:pt x="1147" y="11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1"/>
            <p:cNvSpPr/>
            <p:nvPr/>
          </p:nvSpPr>
          <p:spPr>
            <a:xfrm>
              <a:off x="3972650" y="825950"/>
              <a:ext cx="5575" cy="11125"/>
            </a:xfrm>
            <a:custGeom>
              <a:avLst/>
              <a:gdLst/>
              <a:ahLst/>
              <a:cxnLst/>
              <a:rect l="l" t="t" r="r" b="b"/>
              <a:pathLst>
                <a:path w="223" h="445" extrusionOk="0">
                  <a:moveTo>
                    <a:pt x="1" y="74"/>
                  </a:moveTo>
                  <a:lnTo>
                    <a:pt x="149" y="0"/>
                  </a:lnTo>
                  <a:lnTo>
                    <a:pt x="223" y="370"/>
                  </a:lnTo>
                  <a:lnTo>
                    <a:pt x="112" y="444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1"/>
            <p:cNvSpPr/>
            <p:nvPr/>
          </p:nvSpPr>
          <p:spPr>
            <a:xfrm>
              <a:off x="3866375" y="907275"/>
              <a:ext cx="72100" cy="37925"/>
            </a:xfrm>
            <a:custGeom>
              <a:avLst/>
              <a:gdLst/>
              <a:ahLst/>
              <a:cxnLst/>
              <a:rect l="l" t="t" r="r" b="b"/>
              <a:pathLst>
                <a:path w="2884" h="1517" extrusionOk="0">
                  <a:moveTo>
                    <a:pt x="0" y="1"/>
                  </a:moveTo>
                  <a:lnTo>
                    <a:pt x="2884" y="1"/>
                  </a:lnTo>
                  <a:lnTo>
                    <a:pt x="2884" y="1517"/>
                  </a:lnTo>
                  <a:lnTo>
                    <a:pt x="0" y="1517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1"/>
            <p:cNvSpPr/>
            <p:nvPr/>
          </p:nvSpPr>
          <p:spPr>
            <a:xfrm>
              <a:off x="2372750" y="1444275"/>
              <a:ext cx="3531650" cy="138675"/>
            </a:xfrm>
            <a:custGeom>
              <a:avLst/>
              <a:gdLst/>
              <a:ahLst/>
              <a:cxnLst/>
              <a:rect l="l" t="t" r="r" b="b"/>
              <a:pathLst>
                <a:path w="141266" h="5547" extrusionOk="0">
                  <a:moveTo>
                    <a:pt x="140009" y="1"/>
                  </a:moveTo>
                  <a:cubicBezTo>
                    <a:pt x="139602" y="592"/>
                    <a:pt x="139824" y="1295"/>
                    <a:pt x="140120" y="1664"/>
                  </a:cubicBezTo>
                  <a:cubicBezTo>
                    <a:pt x="140526" y="2552"/>
                    <a:pt x="141266" y="3550"/>
                    <a:pt x="141229" y="4437"/>
                  </a:cubicBezTo>
                  <a:lnTo>
                    <a:pt x="141229" y="4585"/>
                  </a:lnTo>
                  <a:cubicBezTo>
                    <a:pt x="141118" y="5140"/>
                    <a:pt x="140674" y="5546"/>
                    <a:pt x="140120" y="5546"/>
                  </a:cubicBezTo>
                  <a:lnTo>
                    <a:pt x="132245" y="5546"/>
                  </a:lnTo>
                  <a:lnTo>
                    <a:pt x="132134" y="5546"/>
                  </a:lnTo>
                  <a:lnTo>
                    <a:pt x="130396" y="5546"/>
                  </a:lnTo>
                  <a:lnTo>
                    <a:pt x="130137" y="5546"/>
                  </a:lnTo>
                  <a:lnTo>
                    <a:pt x="128511" y="5546"/>
                  </a:lnTo>
                  <a:lnTo>
                    <a:pt x="128141" y="5546"/>
                  </a:lnTo>
                  <a:lnTo>
                    <a:pt x="126625" y="5546"/>
                  </a:lnTo>
                  <a:lnTo>
                    <a:pt x="124111" y="5546"/>
                  </a:lnTo>
                  <a:lnTo>
                    <a:pt x="122817" y="5546"/>
                  </a:lnTo>
                  <a:lnTo>
                    <a:pt x="122152" y="5546"/>
                  </a:lnTo>
                  <a:lnTo>
                    <a:pt x="120969" y="5546"/>
                  </a:lnTo>
                  <a:lnTo>
                    <a:pt x="120155" y="5546"/>
                  </a:lnTo>
                  <a:lnTo>
                    <a:pt x="116126" y="5546"/>
                  </a:lnTo>
                  <a:lnTo>
                    <a:pt x="115275" y="5546"/>
                  </a:lnTo>
                  <a:lnTo>
                    <a:pt x="108879" y="5546"/>
                  </a:lnTo>
                  <a:lnTo>
                    <a:pt x="106661" y="5546"/>
                  </a:lnTo>
                  <a:lnTo>
                    <a:pt x="106106" y="5546"/>
                  </a:lnTo>
                  <a:lnTo>
                    <a:pt x="105885" y="5546"/>
                  </a:lnTo>
                  <a:lnTo>
                    <a:pt x="104073" y="5546"/>
                  </a:lnTo>
                  <a:lnTo>
                    <a:pt x="103962" y="5546"/>
                  </a:lnTo>
                  <a:lnTo>
                    <a:pt x="100450" y="5546"/>
                  </a:lnTo>
                  <a:lnTo>
                    <a:pt x="100191" y="5546"/>
                  </a:lnTo>
                  <a:lnTo>
                    <a:pt x="100154" y="5546"/>
                  </a:lnTo>
                  <a:lnTo>
                    <a:pt x="99785" y="5546"/>
                  </a:lnTo>
                  <a:lnTo>
                    <a:pt x="93906" y="5546"/>
                  </a:lnTo>
                  <a:lnTo>
                    <a:pt x="90949" y="5546"/>
                  </a:lnTo>
                  <a:lnTo>
                    <a:pt x="90172" y="5546"/>
                  </a:lnTo>
                  <a:lnTo>
                    <a:pt x="89100" y="5546"/>
                  </a:lnTo>
                  <a:lnTo>
                    <a:pt x="88176" y="5546"/>
                  </a:lnTo>
                  <a:lnTo>
                    <a:pt x="86179" y="5546"/>
                  </a:lnTo>
                  <a:lnTo>
                    <a:pt x="85366" y="5546"/>
                  </a:lnTo>
                  <a:lnTo>
                    <a:pt x="84183" y="5546"/>
                  </a:lnTo>
                  <a:lnTo>
                    <a:pt x="83517" y="5546"/>
                  </a:lnTo>
                  <a:lnTo>
                    <a:pt x="79007" y="5546"/>
                  </a:lnTo>
                  <a:lnTo>
                    <a:pt x="74312" y="5546"/>
                  </a:lnTo>
                  <a:lnTo>
                    <a:pt x="74164" y="5546"/>
                  </a:lnTo>
                  <a:lnTo>
                    <a:pt x="74127" y="5546"/>
                  </a:lnTo>
                  <a:lnTo>
                    <a:pt x="72278" y="5546"/>
                  </a:lnTo>
                  <a:lnTo>
                    <a:pt x="72167" y="5546"/>
                  </a:lnTo>
                  <a:lnTo>
                    <a:pt x="70393" y="5546"/>
                  </a:lnTo>
                  <a:lnTo>
                    <a:pt x="70134" y="5546"/>
                  </a:lnTo>
                  <a:lnTo>
                    <a:pt x="67287" y="5546"/>
                  </a:lnTo>
                  <a:lnTo>
                    <a:pt x="64145" y="5546"/>
                  </a:lnTo>
                  <a:lnTo>
                    <a:pt x="62888" y="5546"/>
                  </a:lnTo>
                  <a:lnTo>
                    <a:pt x="62148" y="5546"/>
                  </a:lnTo>
                  <a:lnTo>
                    <a:pt x="61002" y="5546"/>
                  </a:lnTo>
                  <a:lnTo>
                    <a:pt x="60115" y="5546"/>
                  </a:lnTo>
                  <a:lnTo>
                    <a:pt x="56085" y="5546"/>
                  </a:lnTo>
                  <a:lnTo>
                    <a:pt x="55346" y="5546"/>
                  </a:lnTo>
                  <a:lnTo>
                    <a:pt x="47878" y="5546"/>
                  </a:lnTo>
                  <a:lnTo>
                    <a:pt x="46103" y="5546"/>
                  </a:lnTo>
                  <a:lnTo>
                    <a:pt x="45992" y="5546"/>
                  </a:lnTo>
                  <a:lnTo>
                    <a:pt x="44070" y="5546"/>
                  </a:lnTo>
                  <a:lnTo>
                    <a:pt x="44070" y="5546"/>
                  </a:lnTo>
                  <a:lnTo>
                    <a:pt x="44070" y="5546"/>
                  </a:lnTo>
                  <a:lnTo>
                    <a:pt x="40816" y="5546"/>
                  </a:lnTo>
                  <a:lnTo>
                    <a:pt x="40373" y="5546"/>
                  </a:lnTo>
                  <a:lnTo>
                    <a:pt x="40114" y="5546"/>
                  </a:lnTo>
                  <a:lnTo>
                    <a:pt x="39448" y="5546"/>
                  </a:lnTo>
                  <a:lnTo>
                    <a:pt x="32868" y="5546"/>
                  </a:lnTo>
                  <a:lnTo>
                    <a:pt x="32128" y="5546"/>
                  </a:lnTo>
                  <a:lnTo>
                    <a:pt x="30945" y="5546"/>
                  </a:lnTo>
                  <a:lnTo>
                    <a:pt x="30095" y="5546"/>
                  </a:lnTo>
                  <a:lnTo>
                    <a:pt x="29060" y="5546"/>
                  </a:lnTo>
                  <a:lnTo>
                    <a:pt x="28098" y="5546"/>
                  </a:lnTo>
                  <a:lnTo>
                    <a:pt x="28061" y="5546"/>
                  </a:lnTo>
                  <a:lnTo>
                    <a:pt x="26139" y="5546"/>
                  </a:lnTo>
                  <a:lnTo>
                    <a:pt x="25362" y="5546"/>
                  </a:lnTo>
                  <a:lnTo>
                    <a:pt x="24179" y="5546"/>
                  </a:lnTo>
                  <a:lnTo>
                    <a:pt x="23514" y="5546"/>
                  </a:lnTo>
                  <a:lnTo>
                    <a:pt x="17894" y="5546"/>
                  </a:lnTo>
                  <a:lnTo>
                    <a:pt x="16231" y="5546"/>
                  </a:lnTo>
                  <a:lnTo>
                    <a:pt x="15972" y="5546"/>
                  </a:lnTo>
                  <a:lnTo>
                    <a:pt x="14197" y="5546"/>
                  </a:lnTo>
                  <a:lnTo>
                    <a:pt x="14086" y="5546"/>
                  </a:lnTo>
                  <a:lnTo>
                    <a:pt x="12201" y="5546"/>
                  </a:lnTo>
                  <a:cubicBezTo>
                    <a:pt x="11720" y="3846"/>
                    <a:pt x="10870" y="2330"/>
                    <a:pt x="8467" y="1332"/>
                  </a:cubicBezTo>
                  <a:lnTo>
                    <a:pt x="5398" y="1295"/>
                  </a:lnTo>
                  <a:cubicBezTo>
                    <a:pt x="4770" y="703"/>
                    <a:pt x="3661" y="334"/>
                    <a:pt x="2108" y="223"/>
                  </a:cubicBezTo>
                  <a:lnTo>
                    <a:pt x="518" y="149"/>
                  </a:lnTo>
                  <a:lnTo>
                    <a:pt x="518" y="149"/>
                  </a:lnTo>
                  <a:lnTo>
                    <a:pt x="74" y="112"/>
                  </a:lnTo>
                  <a:lnTo>
                    <a:pt x="74" y="112"/>
                  </a:lnTo>
                  <a:lnTo>
                    <a:pt x="1" y="112"/>
                  </a:lnTo>
                  <a:lnTo>
                    <a:pt x="140009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1"/>
            <p:cNvSpPr/>
            <p:nvPr/>
          </p:nvSpPr>
          <p:spPr>
            <a:xfrm>
              <a:off x="2161100" y="1142050"/>
              <a:ext cx="4017800" cy="209825"/>
            </a:xfrm>
            <a:custGeom>
              <a:avLst/>
              <a:gdLst/>
              <a:ahLst/>
              <a:cxnLst/>
              <a:rect l="l" t="t" r="r" b="b"/>
              <a:pathLst>
                <a:path w="160712" h="8393" extrusionOk="0">
                  <a:moveTo>
                    <a:pt x="96235" y="2514"/>
                  </a:moveTo>
                  <a:cubicBezTo>
                    <a:pt x="98490" y="2477"/>
                    <a:pt x="105478" y="2588"/>
                    <a:pt x="112946" y="2514"/>
                  </a:cubicBezTo>
                  <a:lnTo>
                    <a:pt x="112946" y="2699"/>
                  </a:lnTo>
                  <a:cubicBezTo>
                    <a:pt x="112946" y="2958"/>
                    <a:pt x="113131" y="3069"/>
                    <a:pt x="113315" y="3069"/>
                  </a:cubicBezTo>
                  <a:lnTo>
                    <a:pt x="120488" y="3069"/>
                  </a:lnTo>
                  <a:cubicBezTo>
                    <a:pt x="120710" y="3069"/>
                    <a:pt x="120858" y="2884"/>
                    <a:pt x="120858" y="2699"/>
                  </a:cubicBezTo>
                  <a:lnTo>
                    <a:pt x="120858" y="2514"/>
                  </a:lnTo>
                  <a:lnTo>
                    <a:pt x="133058" y="2514"/>
                  </a:lnTo>
                  <a:lnTo>
                    <a:pt x="133206" y="2514"/>
                  </a:lnTo>
                  <a:lnTo>
                    <a:pt x="143077" y="2514"/>
                  </a:lnTo>
                  <a:cubicBezTo>
                    <a:pt x="148918" y="2514"/>
                    <a:pt x="153761" y="1738"/>
                    <a:pt x="157865" y="629"/>
                  </a:cubicBezTo>
                  <a:cubicBezTo>
                    <a:pt x="160268" y="0"/>
                    <a:pt x="160712" y="1775"/>
                    <a:pt x="159862" y="2403"/>
                  </a:cubicBezTo>
                  <a:cubicBezTo>
                    <a:pt x="157163" y="4104"/>
                    <a:pt x="154760" y="6174"/>
                    <a:pt x="152357" y="8393"/>
                  </a:cubicBezTo>
                  <a:lnTo>
                    <a:pt x="152357" y="8393"/>
                  </a:lnTo>
                  <a:lnTo>
                    <a:pt x="96235" y="8393"/>
                  </a:lnTo>
                  <a:lnTo>
                    <a:pt x="96235" y="3254"/>
                  </a:lnTo>
                  <a:close/>
                  <a:moveTo>
                    <a:pt x="87584" y="8393"/>
                  </a:moveTo>
                  <a:lnTo>
                    <a:pt x="45437" y="8393"/>
                  </a:lnTo>
                  <a:lnTo>
                    <a:pt x="45437" y="2514"/>
                  </a:lnTo>
                  <a:lnTo>
                    <a:pt x="61741" y="2514"/>
                  </a:lnTo>
                  <a:lnTo>
                    <a:pt x="87584" y="2514"/>
                  </a:lnTo>
                  <a:close/>
                  <a:moveTo>
                    <a:pt x="36786" y="8393"/>
                  </a:moveTo>
                  <a:lnTo>
                    <a:pt x="7320" y="8393"/>
                  </a:lnTo>
                  <a:lnTo>
                    <a:pt x="5879" y="4363"/>
                  </a:lnTo>
                  <a:lnTo>
                    <a:pt x="3660" y="4363"/>
                  </a:lnTo>
                  <a:lnTo>
                    <a:pt x="3660" y="4363"/>
                  </a:lnTo>
                  <a:lnTo>
                    <a:pt x="925" y="4363"/>
                  </a:lnTo>
                  <a:lnTo>
                    <a:pt x="0" y="4363"/>
                  </a:lnTo>
                  <a:lnTo>
                    <a:pt x="0" y="3402"/>
                  </a:lnTo>
                  <a:cubicBezTo>
                    <a:pt x="0" y="2884"/>
                    <a:pt x="407" y="2514"/>
                    <a:pt x="888" y="2514"/>
                  </a:cubicBezTo>
                  <a:lnTo>
                    <a:pt x="8467" y="2514"/>
                  </a:lnTo>
                  <a:lnTo>
                    <a:pt x="8467" y="2699"/>
                  </a:lnTo>
                  <a:cubicBezTo>
                    <a:pt x="8467" y="2958"/>
                    <a:pt x="8651" y="3069"/>
                    <a:pt x="8836" y="3069"/>
                  </a:cubicBezTo>
                  <a:lnTo>
                    <a:pt x="19743" y="3069"/>
                  </a:lnTo>
                  <a:cubicBezTo>
                    <a:pt x="19964" y="3069"/>
                    <a:pt x="20112" y="2884"/>
                    <a:pt x="20112" y="2699"/>
                  </a:cubicBezTo>
                  <a:lnTo>
                    <a:pt x="20112" y="2514"/>
                  </a:lnTo>
                  <a:lnTo>
                    <a:pt x="23218" y="2514"/>
                  </a:lnTo>
                  <a:lnTo>
                    <a:pt x="23218" y="2699"/>
                  </a:lnTo>
                  <a:cubicBezTo>
                    <a:pt x="23218" y="2958"/>
                    <a:pt x="23403" y="3069"/>
                    <a:pt x="23588" y="3069"/>
                  </a:cubicBezTo>
                  <a:lnTo>
                    <a:pt x="28763" y="3069"/>
                  </a:lnTo>
                  <a:cubicBezTo>
                    <a:pt x="28985" y="3069"/>
                    <a:pt x="29133" y="2884"/>
                    <a:pt x="29133" y="2699"/>
                  </a:cubicBezTo>
                  <a:lnTo>
                    <a:pt x="29133" y="2514"/>
                  </a:lnTo>
                  <a:lnTo>
                    <a:pt x="36749" y="2514"/>
                  </a:lnTo>
                  <a:lnTo>
                    <a:pt x="36749" y="8393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1"/>
            <p:cNvSpPr/>
            <p:nvPr/>
          </p:nvSpPr>
          <p:spPr>
            <a:xfrm>
              <a:off x="2161100" y="1216900"/>
              <a:ext cx="146050" cy="34225"/>
            </a:xfrm>
            <a:custGeom>
              <a:avLst/>
              <a:gdLst/>
              <a:ahLst/>
              <a:cxnLst/>
              <a:rect l="l" t="t" r="r" b="b"/>
              <a:pathLst>
                <a:path w="5842" h="1369" extrusionOk="0">
                  <a:moveTo>
                    <a:pt x="111" y="1"/>
                  </a:moveTo>
                  <a:lnTo>
                    <a:pt x="4548" y="1"/>
                  </a:lnTo>
                  <a:cubicBezTo>
                    <a:pt x="4954" y="1"/>
                    <a:pt x="5509" y="371"/>
                    <a:pt x="5657" y="777"/>
                  </a:cubicBezTo>
                  <a:lnTo>
                    <a:pt x="5842" y="1369"/>
                  </a:lnTo>
                  <a:lnTo>
                    <a:pt x="3623" y="1369"/>
                  </a:lnTo>
                  <a:lnTo>
                    <a:pt x="3623" y="1369"/>
                  </a:lnTo>
                  <a:lnTo>
                    <a:pt x="925" y="1369"/>
                  </a:lnTo>
                  <a:lnTo>
                    <a:pt x="0" y="1369"/>
                  </a:lnTo>
                  <a:lnTo>
                    <a:pt x="0" y="408"/>
                  </a:lnTo>
                  <a:cubicBezTo>
                    <a:pt x="0" y="260"/>
                    <a:pt x="37" y="149"/>
                    <a:pt x="11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1"/>
            <p:cNvSpPr/>
            <p:nvPr/>
          </p:nvSpPr>
          <p:spPr>
            <a:xfrm>
              <a:off x="2601975" y="1204900"/>
              <a:ext cx="62875" cy="75800"/>
            </a:xfrm>
            <a:custGeom>
              <a:avLst/>
              <a:gdLst/>
              <a:ahLst/>
              <a:cxnLst/>
              <a:rect l="l" t="t" r="r" b="b"/>
              <a:pathLst>
                <a:path w="2515" h="3032" extrusionOk="0">
                  <a:moveTo>
                    <a:pt x="2514" y="0"/>
                  </a:moveTo>
                  <a:lnTo>
                    <a:pt x="2514" y="3032"/>
                  </a:lnTo>
                  <a:lnTo>
                    <a:pt x="0" y="3032"/>
                  </a:lnTo>
                  <a:lnTo>
                    <a:pt x="0" y="629"/>
                  </a:lnTo>
                  <a:lnTo>
                    <a:pt x="2108" y="629"/>
                  </a:lnTo>
                  <a:cubicBezTo>
                    <a:pt x="2329" y="629"/>
                    <a:pt x="2477" y="444"/>
                    <a:pt x="2477" y="259"/>
                  </a:cubicBezTo>
                  <a:lnTo>
                    <a:pt x="2514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1"/>
            <p:cNvSpPr/>
            <p:nvPr/>
          </p:nvSpPr>
          <p:spPr>
            <a:xfrm>
              <a:off x="2349650" y="1203975"/>
              <a:ext cx="23125" cy="79500"/>
            </a:xfrm>
            <a:custGeom>
              <a:avLst/>
              <a:gdLst/>
              <a:ahLst/>
              <a:cxnLst/>
              <a:rect l="l" t="t" r="r" b="b"/>
              <a:pathLst>
                <a:path w="925" h="3180" extrusionOk="0">
                  <a:moveTo>
                    <a:pt x="925" y="370"/>
                  </a:moveTo>
                  <a:lnTo>
                    <a:pt x="925" y="3180"/>
                  </a:lnTo>
                  <a:lnTo>
                    <a:pt x="0" y="3180"/>
                  </a:lnTo>
                  <a:lnTo>
                    <a:pt x="0" y="0"/>
                  </a:lnTo>
                  <a:lnTo>
                    <a:pt x="888" y="0"/>
                  </a:lnTo>
                  <a:lnTo>
                    <a:pt x="888" y="185"/>
                  </a:lnTo>
                  <a:cubicBezTo>
                    <a:pt x="925" y="296"/>
                    <a:pt x="925" y="333"/>
                    <a:pt x="925" y="37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1"/>
            <p:cNvSpPr/>
            <p:nvPr/>
          </p:nvSpPr>
          <p:spPr>
            <a:xfrm>
              <a:off x="2742450" y="1206750"/>
              <a:ext cx="338325" cy="93375"/>
            </a:xfrm>
            <a:custGeom>
              <a:avLst/>
              <a:gdLst/>
              <a:ahLst/>
              <a:cxnLst/>
              <a:rect l="l" t="t" r="r" b="b"/>
              <a:pathLst>
                <a:path w="13533" h="3735" extrusionOk="0">
                  <a:moveTo>
                    <a:pt x="13532" y="3734"/>
                  </a:moveTo>
                  <a:lnTo>
                    <a:pt x="629" y="3734"/>
                  </a:lnTo>
                  <a:cubicBezTo>
                    <a:pt x="260" y="3734"/>
                    <a:pt x="1" y="3439"/>
                    <a:pt x="1" y="3069"/>
                  </a:cubicBezTo>
                  <a:lnTo>
                    <a:pt x="1" y="296"/>
                  </a:lnTo>
                  <a:cubicBezTo>
                    <a:pt x="38" y="444"/>
                    <a:pt x="186" y="555"/>
                    <a:pt x="371" y="555"/>
                  </a:cubicBezTo>
                  <a:lnTo>
                    <a:pt x="5546" y="555"/>
                  </a:lnTo>
                  <a:cubicBezTo>
                    <a:pt x="5768" y="555"/>
                    <a:pt x="5916" y="370"/>
                    <a:pt x="5916" y="185"/>
                  </a:cubicBezTo>
                  <a:lnTo>
                    <a:pt x="5916" y="0"/>
                  </a:lnTo>
                  <a:lnTo>
                    <a:pt x="13532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1"/>
            <p:cNvSpPr/>
            <p:nvPr/>
          </p:nvSpPr>
          <p:spPr>
            <a:xfrm>
              <a:off x="5274025" y="1204900"/>
              <a:ext cx="19425" cy="60100"/>
            </a:xfrm>
            <a:custGeom>
              <a:avLst/>
              <a:gdLst/>
              <a:ahLst/>
              <a:cxnLst/>
              <a:rect l="l" t="t" r="r" b="b"/>
              <a:pathLst>
                <a:path w="777" h="2404" extrusionOk="0">
                  <a:moveTo>
                    <a:pt x="1" y="0"/>
                  </a:moveTo>
                  <a:lnTo>
                    <a:pt x="777" y="0"/>
                  </a:lnTo>
                  <a:lnTo>
                    <a:pt x="777" y="2403"/>
                  </a:lnTo>
                  <a:lnTo>
                    <a:pt x="1" y="2403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1"/>
            <p:cNvSpPr/>
            <p:nvPr/>
          </p:nvSpPr>
          <p:spPr>
            <a:xfrm>
              <a:off x="5174200" y="1206750"/>
              <a:ext cx="12050" cy="60100"/>
            </a:xfrm>
            <a:custGeom>
              <a:avLst/>
              <a:gdLst/>
              <a:ahLst/>
              <a:cxnLst/>
              <a:rect l="l" t="t" r="r" b="b"/>
              <a:pathLst>
                <a:path w="482" h="2404" extrusionOk="0">
                  <a:moveTo>
                    <a:pt x="1" y="555"/>
                  </a:moveTo>
                  <a:cubicBezTo>
                    <a:pt x="186" y="555"/>
                    <a:pt x="370" y="370"/>
                    <a:pt x="370" y="185"/>
                  </a:cubicBezTo>
                  <a:lnTo>
                    <a:pt x="370" y="0"/>
                  </a:lnTo>
                  <a:lnTo>
                    <a:pt x="481" y="0"/>
                  </a:lnTo>
                  <a:lnTo>
                    <a:pt x="481" y="2403"/>
                  </a:lnTo>
                  <a:lnTo>
                    <a:pt x="38" y="2403"/>
                  </a:lnTo>
                  <a:lnTo>
                    <a:pt x="38" y="55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1"/>
            <p:cNvSpPr/>
            <p:nvPr/>
          </p:nvSpPr>
          <p:spPr>
            <a:xfrm>
              <a:off x="5142775" y="1220600"/>
              <a:ext cx="31450" cy="46250"/>
            </a:xfrm>
            <a:custGeom>
              <a:avLst/>
              <a:gdLst/>
              <a:ahLst/>
              <a:cxnLst/>
              <a:rect l="l" t="t" r="r" b="b"/>
              <a:pathLst>
                <a:path w="1258" h="1850" extrusionOk="0">
                  <a:moveTo>
                    <a:pt x="1" y="1"/>
                  </a:moveTo>
                  <a:lnTo>
                    <a:pt x="1258" y="1"/>
                  </a:lnTo>
                  <a:lnTo>
                    <a:pt x="1258" y="1849"/>
                  </a:lnTo>
                  <a:lnTo>
                    <a:pt x="1" y="1849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1"/>
            <p:cNvSpPr/>
            <p:nvPr/>
          </p:nvSpPr>
          <p:spPr>
            <a:xfrm>
              <a:off x="2184200" y="1195650"/>
              <a:ext cx="3981775" cy="248650"/>
            </a:xfrm>
            <a:custGeom>
              <a:avLst/>
              <a:gdLst/>
              <a:ahLst/>
              <a:cxnLst/>
              <a:rect l="l" t="t" r="r" b="b"/>
              <a:pathLst>
                <a:path w="159271" h="9946" extrusionOk="0">
                  <a:moveTo>
                    <a:pt x="158975" y="259"/>
                  </a:moveTo>
                  <a:cubicBezTo>
                    <a:pt x="154908" y="2847"/>
                    <a:pt x="151433" y="6286"/>
                    <a:pt x="147735" y="9761"/>
                  </a:cubicBezTo>
                  <a:cubicBezTo>
                    <a:pt x="147699" y="9798"/>
                    <a:pt x="147662" y="9872"/>
                    <a:pt x="147625" y="9946"/>
                  </a:cubicBezTo>
                  <a:lnTo>
                    <a:pt x="7506" y="9946"/>
                  </a:lnTo>
                  <a:lnTo>
                    <a:pt x="5731" y="9872"/>
                  </a:lnTo>
                  <a:cubicBezTo>
                    <a:pt x="5472" y="9872"/>
                    <a:pt x="5213" y="9687"/>
                    <a:pt x="5139" y="9391"/>
                  </a:cubicBezTo>
                  <a:lnTo>
                    <a:pt x="3254" y="3661"/>
                  </a:lnTo>
                  <a:lnTo>
                    <a:pt x="407" y="3661"/>
                  </a:lnTo>
                  <a:lnTo>
                    <a:pt x="1" y="2219"/>
                  </a:lnTo>
                  <a:lnTo>
                    <a:pt x="4955" y="2219"/>
                  </a:lnTo>
                  <a:lnTo>
                    <a:pt x="6396" y="6249"/>
                  </a:lnTo>
                  <a:lnTo>
                    <a:pt x="35862" y="6249"/>
                  </a:lnTo>
                  <a:lnTo>
                    <a:pt x="35862" y="6840"/>
                  </a:lnTo>
                  <a:cubicBezTo>
                    <a:pt x="35862" y="7210"/>
                    <a:pt x="36195" y="7543"/>
                    <a:pt x="36565" y="7543"/>
                  </a:cubicBezTo>
                  <a:lnTo>
                    <a:pt x="43811" y="7543"/>
                  </a:lnTo>
                  <a:cubicBezTo>
                    <a:pt x="44181" y="7543"/>
                    <a:pt x="44513" y="7210"/>
                    <a:pt x="44513" y="6840"/>
                  </a:cubicBezTo>
                  <a:lnTo>
                    <a:pt x="44513" y="6249"/>
                  </a:lnTo>
                  <a:lnTo>
                    <a:pt x="86660" y="6249"/>
                  </a:lnTo>
                  <a:lnTo>
                    <a:pt x="86660" y="6840"/>
                  </a:lnTo>
                  <a:cubicBezTo>
                    <a:pt x="86660" y="7210"/>
                    <a:pt x="86993" y="7543"/>
                    <a:pt x="87362" y="7543"/>
                  </a:cubicBezTo>
                  <a:lnTo>
                    <a:pt x="94609" y="7543"/>
                  </a:lnTo>
                  <a:cubicBezTo>
                    <a:pt x="94978" y="7543"/>
                    <a:pt x="95311" y="7210"/>
                    <a:pt x="95311" y="6840"/>
                  </a:cubicBezTo>
                  <a:lnTo>
                    <a:pt x="95311" y="6249"/>
                  </a:lnTo>
                  <a:lnTo>
                    <a:pt x="118713" y="6249"/>
                  </a:lnTo>
                  <a:cubicBezTo>
                    <a:pt x="121449" y="6249"/>
                    <a:pt x="123076" y="4770"/>
                    <a:pt x="124370" y="2921"/>
                  </a:cubicBezTo>
                  <a:lnTo>
                    <a:pt x="145000" y="2921"/>
                  </a:lnTo>
                  <a:cubicBezTo>
                    <a:pt x="149140" y="3069"/>
                    <a:pt x="156535" y="1664"/>
                    <a:pt x="159270" y="1"/>
                  </a:cubicBezTo>
                  <a:cubicBezTo>
                    <a:pt x="159159" y="112"/>
                    <a:pt x="159086" y="186"/>
                    <a:pt x="158975" y="259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1"/>
            <p:cNvSpPr/>
            <p:nvPr/>
          </p:nvSpPr>
          <p:spPr>
            <a:xfrm>
              <a:off x="2369975" y="1444275"/>
              <a:ext cx="3534425" cy="187650"/>
            </a:xfrm>
            <a:custGeom>
              <a:avLst/>
              <a:gdLst/>
              <a:ahLst/>
              <a:cxnLst/>
              <a:rect l="l" t="t" r="r" b="b"/>
              <a:pathLst>
                <a:path w="141377" h="7506" extrusionOk="0">
                  <a:moveTo>
                    <a:pt x="140120" y="1"/>
                  </a:moveTo>
                  <a:cubicBezTo>
                    <a:pt x="139269" y="1221"/>
                    <a:pt x="141377" y="2958"/>
                    <a:pt x="141340" y="4437"/>
                  </a:cubicBezTo>
                  <a:cubicBezTo>
                    <a:pt x="141229" y="7506"/>
                    <a:pt x="133761" y="5509"/>
                    <a:pt x="132356" y="5509"/>
                  </a:cubicBezTo>
                  <a:cubicBezTo>
                    <a:pt x="91984" y="5509"/>
                    <a:pt x="52610" y="5472"/>
                    <a:pt x="12201" y="5472"/>
                  </a:cubicBezTo>
                  <a:cubicBezTo>
                    <a:pt x="11757" y="3735"/>
                    <a:pt x="10870" y="2219"/>
                    <a:pt x="8467" y="1258"/>
                  </a:cubicBezTo>
                  <a:lnTo>
                    <a:pt x="5435" y="1221"/>
                  </a:lnTo>
                  <a:cubicBezTo>
                    <a:pt x="4770" y="592"/>
                    <a:pt x="3661" y="223"/>
                    <a:pt x="2145" y="149"/>
                  </a:cubicBezTo>
                  <a:lnTo>
                    <a:pt x="1" y="1"/>
                  </a:lnTo>
                  <a:lnTo>
                    <a:pt x="14012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1"/>
            <p:cNvSpPr/>
            <p:nvPr/>
          </p:nvSpPr>
          <p:spPr>
            <a:xfrm>
              <a:off x="2522475" y="1444275"/>
              <a:ext cx="3381925" cy="151600"/>
            </a:xfrm>
            <a:custGeom>
              <a:avLst/>
              <a:gdLst/>
              <a:ahLst/>
              <a:cxnLst/>
              <a:rect l="l" t="t" r="r" b="b"/>
              <a:pathLst>
                <a:path w="135277" h="6064" extrusionOk="0">
                  <a:moveTo>
                    <a:pt x="134020" y="1"/>
                  </a:moveTo>
                  <a:cubicBezTo>
                    <a:pt x="133169" y="1221"/>
                    <a:pt x="135277" y="2958"/>
                    <a:pt x="135240" y="4437"/>
                  </a:cubicBezTo>
                  <a:lnTo>
                    <a:pt x="135240" y="4548"/>
                  </a:lnTo>
                  <a:cubicBezTo>
                    <a:pt x="133613" y="6064"/>
                    <a:pt x="127993" y="4585"/>
                    <a:pt x="126810" y="4585"/>
                  </a:cubicBezTo>
                  <a:cubicBezTo>
                    <a:pt x="86956" y="4585"/>
                    <a:pt x="47619" y="4548"/>
                    <a:pt x="7728" y="4548"/>
                  </a:cubicBezTo>
                  <a:cubicBezTo>
                    <a:pt x="7321" y="2811"/>
                    <a:pt x="4770" y="703"/>
                    <a:pt x="2700" y="334"/>
                  </a:cubicBezTo>
                  <a:lnTo>
                    <a:pt x="444" y="297"/>
                  </a:lnTo>
                  <a:cubicBezTo>
                    <a:pt x="297" y="186"/>
                    <a:pt x="186" y="112"/>
                    <a:pt x="1" y="1"/>
                  </a:cubicBezTo>
                  <a:lnTo>
                    <a:pt x="13402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1"/>
            <p:cNvSpPr/>
            <p:nvPr/>
          </p:nvSpPr>
          <p:spPr>
            <a:xfrm>
              <a:off x="5810100" y="1466475"/>
              <a:ext cx="93375" cy="88750"/>
            </a:xfrm>
            <a:custGeom>
              <a:avLst/>
              <a:gdLst/>
              <a:ahLst/>
              <a:cxnLst/>
              <a:rect l="l" t="t" r="r" b="b"/>
              <a:pathLst>
                <a:path w="3735" h="3550" extrusionOk="0">
                  <a:moveTo>
                    <a:pt x="2330" y="0"/>
                  </a:moveTo>
                  <a:cubicBezTo>
                    <a:pt x="2478" y="998"/>
                    <a:pt x="3624" y="2255"/>
                    <a:pt x="3735" y="3364"/>
                  </a:cubicBezTo>
                  <a:cubicBezTo>
                    <a:pt x="1812" y="3549"/>
                    <a:pt x="370" y="3143"/>
                    <a:pt x="185" y="2292"/>
                  </a:cubicBezTo>
                  <a:cubicBezTo>
                    <a:pt x="1" y="1516"/>
                    <a:pt x="925" y="629"/>
                    <a:pt x="23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1"/>
            <p:cNvSpPr/>
            <p:nvPr/>
          </p:nvSpPr>
          <p:spPr>
            <a:xfrm>
              <a:off x="2623225" y="1548725"/>
              <a:ext cx="78600" cy="5575"/>
            </a:xfrm>
            <a:custGeom>
              <a:avLst/>
              <a:gdLst/>
              <a:ahLst/>
              <a:cxnLst/>
              <a:rect l="l" t="t" r="r" b="b"/>
              <a:pathLst>
                <a:path w="3144" h="223" extrusionOk="0">
                  <a:moveTo>
                    <a:pt x="148" y="0"/>
                  </a:moveTo>
                  <a:lnTo>
                    <a:pt x="3143" y="0"/>
                  </a:lnTo>
                  <a:cubicBezTo>
                    <a:pt x="3069" y="0"/>
                    <a:pt x="2995" y="37"/>
                    <a:pt x="2995" y="111"/>
                  </a:cubicBezTo>
                  <a:lnTo>
                    <a:pt x="2995" y="111"/>
                  </a:lnTo>
                  <a:cubicBezTo>
                    <a:pt x="2995" y="185"/>
                    <a:pt x="3069" y="222"/>
                    <a:pt x="3069" y="222"/>
                  </a:cubicBezTo>
                  <a:lnTo>
                    <a:pt x="148" y="222"/>
                  </a:lnTo>
                  <a:cubicBezTo>
                    <a:pt x="38" y="222"/>
                    <a:pt x="1" y="185"/>
                    <a:pt x="1" y="74"/>
                  </a:cubicBezTo>
                  <a:lnTo>
                    <a:pt x="1" y="74"/>
                  </a:lnTo>
                  <a:cubicBezTo>
                    <a:pt x="1" y="37"/>
                    <a:pt x="112" y="0"/>
                    <a:pt x="14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1"/>
            <p:cNvSpPr/>
            <p:nvPr/>
          </p:nvSpPr>
          <p:spPr>
            <a:xfrm>
              <a:off x="2636175" y="1546875"/>
              <a:ext cx="19425" cy="4650"/>
            </a:xfrm>
            <a:custGeom>
              <a:avLst/>
              <a:gdLst/>
              <a:ahLst/>
              <a:cxnLst/>
              <a:rect l="l" t="t" r="r" b="b"/>
              <a:pathLst>
                <a:path w="777" h="186" extrusionOk="0">
                  <a:moveTo>
                    <a:pt x="0" y="1"/>
                  </a:moveTo>
                  <a:lnTo>
                    <a:pt x="777" y="1"/>
                  </a:lnTo>
                  <a:lnTo>
                    <a:pt x="777" y="18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1"/>
            <p:cNvSpPr/>
            <p:nvPr/>
          </p:nvSpPr>
          <p:spPr>
            <a:xfrm>
              <a:off x="2636175" y="1551500"/>
              <a:ext cx="19425" cy="4650"/>
            </a:xfrm>
            <a:custGeom>
              <a:avLst/>
              <a:gdLst/>
              <a:ahLst/>
              <a:cxnLst/>
              <a:rect l="l" t="t" r="r" b="b"/>
              <a:pathLst>
                <a:path w="777" h="186" extrusionOk="0">
                  <a:moveTo>
                    <a:pt x="0" y="0"/>
                  </a:moveTo>
                  <a:lnTo>
                    <a:pt x="777" y="0"/>
                  </a:lnTo>
                  <a:lnTo>
                    <a:pt x="777" y="18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1"/>
            <p:cNvSpPr/>
            <p:nvPr/>
          </p:nvSpPr>
          <p:spPr>
            <a:xfrm>
              <a:off x="2637100" y="1514525"/>
              <a:ext cx="18500" cy="36075"/>
            </a:xfrm>
            <a:custGeom>
              <a:avLst/>
              <a:gdLst/>
              <a:ahLst/>
              <a:cxnLst/>
              <a:rect l="l" t="t" r="r" b="b"/>
              <a:pathLst>
                <a:path w="740" h="1443" extrusionOk="0">
                  <a:moveTo>
                    <a:pt x="703" y="1442"/>
                  </a:moveTo>
                  <a:cubicBezTo>
                    <a:pt x="740" y="851"/>
                    <a:pt x="592" y="370"/>
                    <a:pt x="370" y="148"/>
                  </a:cubicBezTo>
                  <a:cubicBezTo>
                    <a:pt x="222" y="74"/>
                    <a:pt x="37" y="1"/>
                    <a:pt x="0" y="185"/>
                  </a:cubicBezTo>
                  <a:lnTo>
                    <a:pt x="370" y="999"/>
                  </a:lnTo>
                  <a:lnTo>
                    <a:pt x="666" y="1442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1"/>
            <p:cNvSpPr/>
            <p:nvPr/>
          </p:nvSpPr>
          <p:spPr>
            <a:xfrm>
              <a:off x="2636175" y="1550575"/>
              <a:ext cx="18500" cy="36075"/>
            </a:xfrm>
            <a:custGeom>
              <a:avLst/>
              <a:gdLst/>
              <a:ahLst/>
              <a:cxnLst/>
              <a:rect l="l" t="t" r="r" b="b"/>
              <a:pathLst>
                <a:path w="740" h="1443" extrusionOk="0">
                  <a:moveTo>
                    <a:pt x="37" y="0"/>
                  </a:moveTo>
                  <a:cubicBezTo>
                    <a:pt x="0" y="592"/>
                    <a:pt x="148" y="1073"/>
                    <a:pt x="370" y="1294"/>
                  </a:cubicBezTo>
                  <a:cubicBezTo>
                    <a:pt x="518" y="1405"/>
                    <a:pt x="703" y="1442"/>
                    <a:pt x="740" y="1257"/>
                  </a:cubicBezTo>
                  <a:lnTo>
                    <a:pt x="370" y="481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1"/>
            <p:cNvSpPr/>
            <p:nvPr/>
          </p:nvSpPr>
          <p:spPr>
            <a:xfrm>
              <a:off x="2637100" y="1516375"/>
              <a:ext cx="16650" cy="35150"/>
            </a:xfrm>
            <a:custGeom>
              <a:avLst/>
              <a:gdLst/>
              <a:ahLst/>
              <a:cxnLst/>
              <a:rect l="l" t="t" r="r" b="b"/>
              <a:pathLst>
                <a:path w="666" h="1406" extrusionOk="0">
                  <a:moveTo>
                    <a:pt x="0" y="111"/>
                  </a:moveTo>
                  <a:lnTo>
                    <a:pt x="0" y="259"/>
                  </a:lnTo>
                  <a:lnTo>
                    <a:pt x="0" y="1294"/>
                  </a:lnTo>
                  <a:cubicBezTo>
                    <a:pt x="370" y="1294"/>
                    <a:pt x="555" y="1331"/>
                    <a:pt x="666" y="1405"/>
                  </a:cubicBezTo>
                  <a:cubicBezTo>
                    <a:pt x="666" y="999"/>
                    <a:pt x="666" y="481"/>
                    <a:pt x="333" y="185"/>
                  </a:cubicBezTo>
                  <a:cubicBezTo>
                    <a:pt x="185" y="37"/>
                    <a:pt x="111" y="0"/>
                    <a:pt x="0" y="11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1"/>
            <p:cNvSpPr/>
            <p:nvPr/>
          </p:nvSpPr>
          <p:spPr>
            <a:xfrm>
              <a:off x="2638025" y="1549650"/>
              <a:ext cx="16650" cy="36075"/>
            </a:xfrm>
            <a:custGeom>
              <a:avLst/>
              <a:gdLst/>
              <a:ahLst/>
              <a:cxnLst/>
              <a:rect l="l" t="t" r="r" b="b"/>
              <a:pathLst>
                <a:path w="666" h="1443" extrusionOk="0">
                  <a:moveTo>
                    <a:pt x="666" y="1294"/>
                  </a:moveTo>
                  <a:lnTo>
                    <a:pt x="666" y="1147"/>
                  </a:lnTo>
                  <a:lnTo>
                    <a:pt x="666" y="148"/>
                  </a:lnTo>
                  <a:cubicBezTo>
                    <a:pt x="296" y="148"/>
                    <a:pt x="111" y="74"/>
                    <a:pt x="0" y="0"/>
                  </a:cubicBezTo>
                  <a:cubicBezTo>
                    <a:pt x="0" y="407"/>
                    <a:pt x="0" y="925"/>
                    <a:pt x="333" y="1257"/>
                  </a:cubicBezTo>
                  <a:cubicBezTo>
                    <a:pt x="481" y="1368"/>
                    <a:pt x="555" y="1442"/>
                    <a:pt x="666" y="1294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1"/>
            <p:cNvSpPr/>
            <p:nvPr/>
          </p:nvSpPr>
          <p:spPr>
            <a:xfrm>
              <a:off x="3556750" y="1084750"/>
              <a:ext cx="138650" cy="35150"/>
            </a:xfrm>
            <a:custGeom>
              <a:avLst/>
              <a:gdLst/>
              <a:ahLst/>
              <a:cxnLst/>
              <a:rect l="l" t="t" r="r" b="b"/>
              <a:pathLst>
                <a:path w="5546" h="1406" extrusionOk="0">
                  <a:moveTo>
                    <a:pt x="0" y="0"/>
                  </a:moveTo>
                  <a:lnTo>
                    <a:pt x="5546" y="0"/>
                  </a:lnTo>
                  <a:lnTo>
                    <a:pt x="5546" y="1405"/>
                  </a:lnTo>
                  <a:lnTo>
                    <a:pt x="518" y="140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1"/>
            <p:cNvSpPr/>
            <p:nvPr/>
          </p:nvSpPr>
          <p:spPr>
            <a:xfrm>
              <a:off x="3556750" y="1084750"/>
              <a:ext cx="109075" cy="35150"/>
            </a:xfrm>
            <a:custGeom>
              <a:avLst/>
              <a:gdLst/>
              <a:ahLst/>
              <a:cxnLst/>
              <a:rect l="l" t="t" r="r" b="b"/>
              <a:pathLst>
                <a:path w="4363" h="1406" extrusionOk="0">
                  <a:moveTo>
                    <a:pt x="0" y="0"/>
                  </a:moveTo>
                  <a:lnTo>
                    <a:pt x="4363" y="0"/>
                  </a:lnTo>
                  <a:lnTo>
                    <a:pt x="4363" y="1405"/>
                  </a:lnTo>
                  <a:lnTo>
                    <a:pt x="518" y="140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1"/>
            <p:cNvSpPr/>
            <p:nvPr/>
          </p:nvSpPr>
          <p:spPr>
            <a:xfrm>
              <a:off x="3657475" y="1091200"/>
              <a:ext cx="5575" cy="11125"/>
            </a:xfrm>
            <a:custGeom>
              <a:avLst/>
              <a:gdLst/>
              <a:ahLst/>
              <a:cxnLst/>
              <a:rect l="l" t="t" r="r" b="b"/>
              <a:pathLst>
                <a:path w="223" h="445" extrusionOk="0">
                  <a:moveTo>
                    <a:pt x="223" y="1"/>
                  </a:moveTo>
                  <a:lnTo>
                    <a:pt x="1" y="1"/>
                  </a:lnTo>
                  <a:lnTo>
                    <a:pt x="1" y="445"/>
                  </a:lnTo>
                  <a:lnTo>
                    <a:pt x="223" y="44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1"/>
            <p:cNvSpPr/>
            <p:nvPr/>
          </p:nvSpPr>
          <p:spPr>
            <a:xfrm>
              <a:off x="3647325" y="1091200"/>
              <a:ext cx="5550" cy="11125"/>
            </a:xfrm>
            <a:custGeom>
              <a:avLst/>
              <a:gdLst/>
              <a:ahLst/>
              <a:cxnLst/>
              <a:rect l="l" t="t" r="r" b="b"/>
              <a:pathLst>
                <a:path w="222" h="445" extrusionOk="0">
                  <a:moveTo>
                    <a:pt x="222" y="1"/>
                  </a:moveTo>
                  <a:lnTo>
                    <a:pt x="0" y="1"/>
                  </a:lnTo>
                  <a:lnTo>
                    <a:pt x="0" y="445"/>
                  </a:lnTo>
                  <a:lnTo>
                    <a:pt x="222" y="44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1"/>
            <p:cNvSpPr/>
            <p:nvPr/>
          </p:nvSpPr>
          <p:spPr>
            <a:xfrm>
              <a:off x="3636225" y="1091200"/>
              <a:ext cx="6500" cy="11125"/>
            </a:xfrm>
            <a:custGeom>
              <a:avLst/>
              <a:gdLst/>
              <a:ahLst/>
              <a:cxnLst/>
              <a:rect l="l" t="t" r="r" b="b"/>
              <a:pathLst>
                <a:path w="260" h="445" extrusionOk="0">
                  <a:moveTo>
                    <a:pt x="259" y="1"/>
                  </a:moveTo>
                  <a:lnTo>
                    <a:pt x="1" y="1"/>
                  </a:lnTo>
                  <a:lnTo>
                    <a:pt x="1" y="445"/>
                  </a:lnTo>
                  <a:lnTo>
                    <a:pt x="259" y="44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1"/>
            <p:cNvSpPr/>
            <p:nvPr/>
          </p:nvSpPr>
          <p:spPr>
            <a:xfrm>
              <a:off x="3626975" y="1091200"/>
              <a:ext cx="4650" cy="11125"/>
            </a:xfrm>
            <a:custGeom>
              <a:avLst/>
              <a:gdLst/>
              <a:ahLst/>
              <a:cxnLst/>
              <a:rect l="l" t="t" r="r" b="b"/>
              <a:pathLst>
                <a:path w="186" h="445" extrusionOk="0">
                  <a:moveTo>
                    <a:pt x="186" y="1"/>
                  </a:moveTo>
                  <a:lnTo>
                    <a:pt x="1" y="1"/>
                  </a:lnTo>
                  <a:lnTo>
                    <a:pt x="1" y="445"/>
                  </a:lnTo>
                  <a:lnTo>
                    <a:pt x="186" y="44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1"/>
            <p:cNvSpPr/>
            <p:nvPr/>
          </p:nvSpPr>
          <p:spPr>
            <a:xfrm>
              <a:off x="3616825" y="1091200"/>
              <a:ext cx="5550" cy="11125"/>
            </a:xfrm>
            <a:custGeom>
              <a:avLst/>
              <a:gdLst/>
              <a:ahLst/>
              <a:cxnLst/>
              <a:rect l="l" t="t" r="r" b="b"/>
              <a:pathLst>
                <a:path w="222" h="445" extrusionOk="0">
                  <a:moveTo>
                    <a:pt x="222" y="1"/>
                  </a:moveTo>
                  <a:lnTo>
                    <a:pt x="0" y="1"/>
                  </a:lnTo>
                  <a:lnTo>
                    <a:pt x="0" y="445"/>
                  </a:lnTo>
                  <a:lnTo>
                    <a:pt x="222" y="44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1"/>
            <p:cNvSpPr/>
            <p:nvPr/>
          </p:nvSpPr>
          <p:spPr>
            <a:xfrm>
              <a:off x="3606650" y="1091200"/>
              <a:ext cx="5575" cy="11125"/>
            </a:xfrm>
            <a:custGeom>
              <a:avLst/>
              <a:gdLst/>
              <a:ahLst/>
              <a:cxnLst/>
              <a:rect l="l" t="t" r="r" b="b"/>
              <a:pathLst>
                <a:path w="223" h="445" extrusionOk="0">
                  <a:moveTo>
                    <a:pt x="222" y="1"/>
                  </a:moveTo>
                  <a:lnTo>
                    <a:pt x="0" y="1"/>
                  </a:lnTo>
                  <a:lnTo>
                    <a:pt x="0" y="445"/>
                  </a:lnTo>
                  <a:lnTo>
                    <a:pt x="222" y="44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1"/>
            <p:cNvSpPr/>
            <p:nvPr/>
          </p:nvSpPr>
          <p:spPr>
            <a:xfrm>
              <a:off x="3596475" y="1091200"/>
              <a:ext cx="5575" cy="11125"/>
            </a:xfrm>
            <a:custGeom>
              <a:avLst/>
              <a:gdLst/>
              <a:ahLst/>
              <a:cxnLst/>
              <a:rect l="l" t="t" r="r" b="b"/>
              <a:pathLst>
                <a:path w="223" h="445" extrusionOk="0">
                  <a:moveTo>
                    <a:pt x="223" y="1"/>
                  </a:moveTo>
                  <a:lnTo>
                    <a:pt x="1" y="1"/>
                  </a:lnTo>
                  <a:lnTo>
                    <a:pt x="1" y="445"/>
                  </a:lnTo>
                  <a:lnTo>
                    <a:pt x="223" y="44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1"/>
            <p:cNvSpPr/>
            <p:nvPr/>
          </p:nvSpPr>
          <p:spPr>
            <a:xfrm>
              <a:off x="3585400" y="1091200"/>
              <a:ext cx="6475" cy="11125"/>
            </a:xfrm>
            <a:custGeom>
              <a:avLst/>
              <a:gdLst/>
              <a:ahLst/>
              <a:cxnLst/>
              <a:rect l="l" t="t" r="r" b="b"/>
              <a:pathLst>
                <a:path w="259" h="445" extrusionOk="0">
                  <a:moveTo>
                    <a:pt x="259" y="1"/>
                  </a:moveTo>
                  <a:lnTo>
                    <a:pt x="0" y="1"/>
                  </a:lnTo>
                  <a:lnTo>
                    <a:pt x="0" y="445"/>
                  </a:lnTo>
                  <a:lnTo>
                    <a:pt x="259" y="44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1"/>
            <p:cNvSpPr/>
            <p:nvPr/>
          </p:nvSpPr>
          <p:spPr>
            <a:xfrm>
              <a:off x="3576150" y="1091200"/>
              <a:ext cx="4650" cy="11125"/>
            </a:xfrm>
            <a:custGeom>
              <a:avLst/>
              <a:gdLst/>
              <a:ahLst/>
              <a:cxnLst/>
              <a:rect l="l" t="t" r="r" b="b"/>
              <a:pathLst>
                <a:path w="186" h="445" extrusionOk="0">
                  <a:moveTo>
                    <a:pt x="185" y="1"/>
                  </a:moveTo>
                  <a:lnTo>
                    <a:pt x="0" y="1"/>
                  </a:lnTo>
                  <a:lnTo>
                    <a:pt x="0" y="445"/>
                  </a:lnTo>
                  <a:lnTo>
                    <a:pt x="185" y="44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1"/>
            <p:cNvSpPr/>
            <p:nvPr/>
          </p:nvSpPr>
          <p:spPr>
            <a:xfrm>
              <a:off x="3565975" y="1091200"/>
              <a:ext cx="5575" cy="11125"/>
            </a:xfrm>
            <a:custGeom>
              <a:avLst/>
              <a:gdLst/>
              <a:ahLst/>
              <a:cxnLst/>
              <a:rect l="l" t="t" r="r" b="b"/>
              <a:pathLst>
                <a:path w="223" h="445" extrusionOk="0">
                  <a:moveTo>
                    <a:pt x="223" y="1"/>
                  </a:moveTo>
                  <a:lnTo>
                    <a:pt x="1" y="1"/>
                  </a:lnTo>
                  <a:lnTo>
                    <a:pt x="1" y="445"/>
                  </a:lnTo>
                  <a:lnTo>
                    <a:pt x="223" y="44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1"/>
            <p:cNvSpPr/>
            <p:nvPr/>
          </p:nvSpPr>
          <p:spPr>
            <a:xfrm>
              <a:off x="3657475" y="1091200"/>
              <a:ext cx="5575" cy="11125"/>
            </a:xfrm>
            <a:custGeom>
              <a:avLst/>
              <a:gdLst/>
              <a:ahLst/>
              <a:cxnLst/>
              <a:rect l="l" t="t" r="r" b="b"/>
              <a:pathLst>
                <a:path w="223" h="445" extrusionOk="0">
                  <a:moveTo>
                    <a:pt x="223" y="1"/>
                  </a:moveTo>
                  <a:lnTo>
                    <a:pt x="1" y="1"/>
                  </a:lnTo>
                  <a:lnTo>
                    <a:pt x="1" y="445"/>
                  </a:lnTo>
                  <a:lnTo>
                    <a:pt x="223" y="44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1"/>
            <p:cNvSpPr/>
            <p:nvPr/>
          </p:nvSpPr>
          <p:spPr>
            <a:xfrm>
              <a:off x="3639925" y="1179025"/>
              <a:ext cx="4650" cy="11100"/>
            </a:xfrm>
            <a:custGeom>
              <a:avLst/>
              <a:gdLst/>
              <a:ahLst/>
              <a:cxnLst/>
              <a:rect l="l" t="t" r="r" b="b"/>
              <a:pathLst>
                <a:path w="186" h="444" extrusionOk="0">
                  <a:moveTo>
                    <a:pt x="185" y="0"/>
                  </a:moveTo>
                  <a:lnTo>
                    <a:pt x="0" y="0"/>
                  </a:lnTo>
                  <a:lnTo>
                    <a:pt x="0" y="444"/>
                  </a:lnTo>
                  <a:lnTo>
                    <a:pt x="185" y="444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1"/>
            <p:cNvSpPr/>
            <p:nvPr/>
          </p:nvSpPr>
          <p:spPr>
            <a:xfrm>
              <a:off x="3658400" y="1179025"/>
              <a:ext cx="4650" cy="11100"/>
            </a:xfrm>
            <a:custGeom>
              <a:avLst/>
              <a:gdLst/>
              <a:ahLst/>
              <a:cxnLst/>
              <a:rect l="l" t="t" r="r" b="b"/>
              <a:pathLst>
                <a:path w="186" h="444" extrusionOk="0">
                  <a:moveTo>
                    <a:pt x="186" y="0"/>
                  </a:moveTo>
                  <a:lnTo>
                    <a:pt x="1" y="0"/>
                  </a:lnTo>
                  <a:lnTo>
                    <a:pt x="1" y="444"/>
                  </a:lnTo>
                  <a:lnTo>
                    <a:pt x="186" y="444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1"/>
            <p:cNvSpPr/>
            <p:nvPr/>
          </p:nvSpPr>
          <p:spPr>
            <a:xfrm>
              <a:off x="3694450" y="1179025"/>
              <a:ext cx="5575" cy="11100"/>
            </a:xfrm>
            <a:custGeom>
              <a:avLst/>
              <a:gdLst/>
              <a:ahLst/>
              <a:cxnLst/>
              <a:rect l="l" t="t" r="r" b="b"/>
              <a:pathLst>
                <a:path w="223" h="444" extrusionOk="0">
                  <a:moveTo>
                    <a:pt x="222" y="0"/>
                  </a:moveTo>
                  <a:lnTo>
                    <a:pt x="1" y="0"/>
                  </a:lnTo>
                  <a:lnTo>
                    <a:pt x="1" y="444"/>
                  </a:lnTo>
                  <a:lnTo>
                    <a:pt x="222" y="444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1"/>
            <p:cNvSpPr/>
            <p:nvPr/>
          </p:nvSpPr>
          <p:spPr>
            <a:xfrm>
              <a:off x="3897800" y="1179025"/>
              <a:ext cx="5575" cy="11100"/>
            </a:xfrm>
            <a:custGeom>
              <a:avLst/>
              <a:gdLst/>
              <a:ahLst/>
              <a:cxnLst/>
              <a:rect l="l" t="t" r="r" b="b"/>
              <a:pathLst>
                <a:path w="223" h="444" extrusionOk="0">
                  <a:moveTo>
                    <a:pt x="222" y="0"/>
                  </a:moveTo>
                  <a:lnTo>
                    <a:pt x="0" y="0"/>
                  </a:lnTo>
                  <a:lnTo>
                    <a:pt x="0" y="444"/>
                  </a:lnTo>
                  <a:lnTo>
                    <a:pt x="222" y="444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1"/>
            <p:cNvSpPr/>
            <p:nvPr/>
          </p:nvSpPr>
          <p:spPr>
            <a:xfrm>
              <a:off x="3667650" y="1179025"/>
              <a:ext cx="4650" cy="11100"/>
            </a:xfrm>
            <a:custGeom>
              <a:avLst/>
              <a:gdLst/>
              <a:ahLst/>
              <a:cxnLst/>
              <a:rect l="l" t="t" r="r" b="b"/>
              <a:pathLst>
                <a:path w="186" h="444" extrusionOk="0">
                  <a:moveTo>
                    <a:pt x="185" y="0"/>
                  </a:moveTo>
                  <a:lnTo>
                    <a:pt x="1" y="0"/>
                  </a:lnTo>
                  <a:lnTo>
                    <a:pt x="1" y="444"/>
                  </a:lnTo>
                  <a:lnTo>
                    <a:pt x="185" y="444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1"/>
            <p:cNvSpPr/>
            <p:nvPr/>
          </p:nvSpPr>
          <p:spPr>
            <a:xfrm>
              <a:off x="3703700" y="1179025"/>
              <a:ext cx="4650" cy="11100"/>
            </a:xfrm>
            <a:custGeom>
              <a:avLst/>
              <a:gdLst/>
              <a:ahLst/>
              <a:cxnLst/>
              <a:rect l="l" t="t" r="r" b="b"/>
              <a:pathLst>
                <a:path w="186" h="444" extrusionOk="0">
                  <a:moveTo>
                    <a:pt x="185" y="0"/>
                  </a:moveTo>
                  <a:lnTo>
                    <a:pt x="0" y="0"/>
                  </a:lnTo>
                  <a:lnTo>
                    <a:pt x="0" y="444"/>
                  </a:lnTo>
                  <a:lnTo>
                    <a:pt x="185" y="444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1"/>
            <p:cNvSpPr/>
            <p:nvPr/>
          </p:nvSpPr>
          <p:spPr>
            <a:xfrm>
              <a:off x="3907025" y="1179025"/>
              <a:ext cx="5575" cy="11100"/>
            </a:xfrm>
            <a:custGeom>
              <a:avLst/>
              <a:gdLst/>
              <a:ahLst/>
              <a:cxnLst/>
              <a:rect l="l" t="t" r="r" b="b"/>
              <a:pathLst>
                <a:path w="223" h="444" extrusionOk="0">
                  <a:moveTo>
                    <a:pt x="223" y="0"/>
                  </a:moveTo>
                  <a:lnTo>
                    <a:pt x="1" y="0"/>
                  </a:lnTo>
                  <a:lnTo>
                    <a:pt x="1" y="444"/>
                  </a:lnTo>
                  <a:lnTo>
                    <a:pt x="223" y="444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1"/>
            <p:cNvSpPr/>
            <p:nvPr/>
          </p:nvSpPr>
          <p:spPr>
            <a:xfrm>
              <a:off x="3639925" y="1154050"/>
              <a:ext cx="5575" cy="12050"/>
            </a:xfrm>
            <a:custGeom>
              <a:avLst/>
              <a:gdLst/>
              <a:ahLst/>
              <a:cxnLst/>
              <a:rect l="l" t="t" r="r" b="b"/>
              <a:pathLst>
                <a:path w="223" h="482" extrusionOk="0">
                  <a:moveTo>
                    <a:pt x="222" y="1"/>
                  </a:moveTo>
                  <a:lnTo>
                    <a:pt x="0" y="1"/>
                  </a:lnTo>
                  <a:lnTo>
                    <a:pt x="0" y="482"/>
                  </a:lnTo>
                  <a:lnTo>
                    <a:pt x="222" y="482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1"/>
            <p:cNvSpPr/>
            <p:nvPr/>
          </p:nvSpPr>
          <p:spPr>
            <a:xfrm>
              <a:off x="3649175" y="1154050"/>
              <a:ext cx="4625" cy="12050"/>
            </a:xfrm>
            <a:custGeom>
              <a:avLst/>
              <a:gdLst/>
              <a:ahLst/>
              <a:cxnLst/>
              <a:rect l="l" t="t" r="r" b="b"/>
              <a:pathLst>
                <a:path w="185" h="482" extrusionOk="0">
                  <a:moveTo>
                    <a:pt x="185" y="1"/>
                  </a:moveTo>
                  <a:lnTo>
                    <a:pt x="0" y="1"/>
                  </a:lnTo>
                  <a:lnTo>
                    <a:pt x="0" y="482"/>
                  </a:lnTo>
                  <a:lnTo>
                    <a:pt x="185" y="482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1"/>
            <p:cNvSpPr/>
            <p:nvPr/>
          </p:nvSpPr>
          <p:spPr>
            <a:xfrm>
              <a:off x="3657475" y="1154050"/>
              <a:ext cx="5575" cy="12050"/>
            </a:xfrm>
            <a:custGeom>
              <a:avLst/>
              <a:gdLst/>
              <a:ahLst/>
              <a:cxnLst/>
              <a:rect l="l" t="t" r="r" b="b"/>
              <a:pathLst>
                <a:path w="223" h="482" extrusionOk="0">
                  <a:moveTo>
                    <a:pt x="223" y="1"/>
                  </a:moveTo>
                  <a:lnTo>
                    <a:pt x="1" y="1"/>
                  </a:lnTo>
                  <a:lnTo>
                    <a:pt x="1" y="482"/>
                  </a:lnTo>
                  <a:lnTo>
                    <a:pt x="223" y="482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1"/>
            <p:cNvSpPr/>
            <p:nvPr/>
          </p:nvSpPr>
          <p:spPr>
            <a:xfrm>
              <a:off x="3666725" y="1154050"/>
              <a:ext cx="5575" cy="12050"/>
            </a:xfrm>
            <a:custGeom>
              <a:avLst/>
              <a:gdLst/>
              <a:ahLst/>
              <a:cxnLst/>
              <a:rect l="l" t="t" r="r" b="b"/>
              <a:pathLst>
                <a:path w="223" h="482" extrusionOk="0">
                  <a:moveTo>
                    <a:pt x="222" y="1"/>
                  </a:moveTo>
                  <a:lnTo>
                    <a:pt x="1" y="1"/>
                  </a:lnTo>
                  <a:lnTo>
                    <a:pt x="1" y="482"/>
                  </a:lnTo>
                  <a:lnTo>
                    <a:pt x="222" y="482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1"/>
            <p:cNvSpPr/>
            <p:nvPr/>
          </p:nvSpPr>
          <p:spPr>
            <a:xfrm>
              <a:off x="3639925" y="1125400"/>
              <a:ext cx="5575" cy="12050"/>
            </a:xfrm>
            <a:custGeom>
              <a:avLst/>
              <a:gdLst/>
              <a:ahLst/>
              <a:cxnLst/>
              <a:rect l="l" t="t" r="r" b="b"/>
              <a:pathLst>
                <a:path w="223" h="482" extrusionOk="0">
                  <a:moveTo>
                    <a:pt x="222" y="1"/>
                  </a:moveTo>
                  <a:lnTo>
                    <a:pt x="0" y="1"/>
                  </a:lnTo>
                  <a:lnTo>
                    <a:pt x="0" y="482"/>
                  </a:lnTo>
                  <a:lnTo>
                    <a:pt x="222" y="482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1"/>
            <p:cNvSpPr/>
            <p:nvPr/>
          </p:nvSpPr>
          <p:spPr>
            <a:xfrm>
              <a:off x="3657475" y="1125400"/>
              <a:ext cx="5575" cy="12050"/>
            </a:xfrm>
            <a:custGeom>
              <a:avLst/>
              <a:gdLst/>
              <a:ahLst/>
              <a:cxnLst/>
              <a:rect l="l" t="t" r="r" b="b"/>
              <a:pathLst>
                <a:path w="223" h="482" extrusionOk="0">
                  <a:moveTo>
                    <a:pt x="223" y="1"/>
                  </a:moveTo>
                  <a:lnTo>
                    <a:pt x="1" y="1"/>
                  </a:lnTo>
                  <a:lnTo>
                    <a:pt x="1" y="482"/>
                  </a:lnTo>
                  <a:lnTo>
                    <a:pt x="223" y="482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1"/>
            <p:cNvSpPr/>
            <p:nvPr/>
          </p:nvSpPr>
          <p:spPr>
            <a:xfrm>
              <a:off x="3687050" y="1125400"/>
              <a:ext cx="6500" cy="12050"/>
            </a:xfrm>
            <a:custGeom>
              <a:avLst/>
              <a:gdLst/>
              <a:ahLst/>
              <a:cxnLst/>
              <a:rect l="l" t="t" r="r" b="b"/>
              <a:pathLst>
                <a:path w="260" h="482" extrusionOk="0">
                  <a:moveTo>
                    <a:pt x="260" y="1"/>
                  </a:moveTo>
                  <a:lnTo>
                    <a:pt x="1" y="1"/>
                  </a:lnTo>
                  <a:lnTo>
                    <a:pt x="1" y="482"/>
                  </a:lnTo>
                  <a:lnTo>
                    <a:pt x="260" y="482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1"/>
            <p:cNvSpPr/>
            <p:nvPr/>
          </p:nvSpPr>
          <p:spPr>
            <a:xfrm>
              <a:off x="3927375" y="1179025"/>
              <a:ext cx="6500" cy="11100"/>
            </a:xfrm>
            <a:custGeom>
              <a:avLst/>
              <a:gdLst/>
              <a:ahLst/>
              <a:cxnLst/>
              <a:rect l="l" t="t" r="r" b="b"/>
              <a:pathLst>
                <a:path w="260" h="444" extrusionOk="0">
                  <a:moveTo>
                    <a:pt x="259" y="0"/>
                  </a:moveTo>
                  <a:lnTo>
                    <a:pt x="0" y="0"/>
                  </a:lnTo>
                  <a:lnTo>
                    <a:pt x="0" y="444"/>
                  </a:lnTo>
                  <a:lnTo>
                    <a:pt x="259" y="444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1"/>
            <p:cNvSpPr/>
            <p:nvPr/>
          </p:nvSpPr>
          <p:spPr>
            <a:xfrm>
              <a:off x="3936600" y="1179025"/>
              <a:ext cx="6500" cy="11100"/>
            </a:xfrm>
            <a:custGeom>
              <a:avLst/>
              <a:gdLst/>
              <a:ahLst/>
              <a:cxnLst/>
              <a:rect l="l" t="t" r="r" b="b"/>
              <a:pathLst>
                <a:path w="260" h="444" extrusionOk="0">
                  <a:moveTo>
                    <a:pt x="260" y="0"/>
                  </a:moveTo>
                  <a:lnTo>
                    <a:pt x="1" y="0"/>
                  </a:lnTo>
                  <a:lnTo>
                    <a:pt x="1" y="444"/>
                  </a:lnTo>
                  <a:lnTo>
                    <a:pt x="260" y="444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1"/>
            <p:cNvSpPr/>
            <p:nvPr/>
          </p:nvSpPr>
          <p:spPr>
            <a:xfrm>
              <a:off x="3971725" y="1179025"/>
              <a:ext cx="5575" cy="11100"/>
            </a:xfrm>
            <a:custGeom>
              <a:avLst/>
              <a:gdLst/>
              <a:ahLst/>
              <a:cxnLst/>
              <a:rect l="l" t="t" r="r" b="b"/>
              <a:pathLst>
                <a:path w="223" h="444" extrusionOk="0">
                  <a:moveTo>
                    <a:pt x="223" y="0"/>
                  </a:moveTo>
                  <a:lnTo>
                    <a:pt x="1" y="0"/>
                  </a:lnTo>
                  <a:lnTo>
                    <a:pt x="1" y="444"/>
                  </a:lnTo>
                  <a:lnTo>
                    <a:pt x="223" y="444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1"/>
            <p:cNvSpPr/>
            <p:nvPr/>
          </p:nvSpPr>
          <p:spPr>
            <a:xfrm>
              <a:off x="3980975" y="1179025"/>
              <a:ext cx="5575" cy="11100"/>
            </a:xfrm>
            <a:custGeom>
              <a:avLst/>
              <a:gdLst/>
              <a:ahLst/>
              <a:cxnLst/>
              <a:rect l="l" t="t" r="r" b="b"/>
              <a:pathLst>
                <a:path w="223" h="444" extrusionOk="0">
                  <a:moveTo>
                    <a:pt x="222" y="0"/>
                  </a:moveTo>
                  <a:lnTo>
                    <a:pt x="1" y="0"/>
                  </a:lnTo>
                  <a:lnTo>
                    <a:pt x="1" y="444"/>
                  </a:lnTo>
                  <a:lnTo>
                    <a:pt x="222" y="444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1"/>
            <p:cNvSpPr/>
            <p:nvPr/>
          </p:nvSpPr>
          <p:spPr>
            <a:xfrm>
              <a:off x="4014250" y="1179025"/>
              <a:ext cx="5575" cy="11100"/>
            </a:xfrm>
            <a:custGeom>
              <a:avLst/>
              <a:gdLst/>
              <a:ahLst/>
              <a:cxnLst/>
              <a:rect l="l" t="t" r="r" b="b"/>
              <a:pathLst>
                <a:path w="223" h="444" extrusionOk="0">
                  <a:moveTo>
                    <a:pt x="222" y="0"/>
                  </a:moveTo>
                  <a:lnTo>
                    <a:pt x="1" y="0"/>
                  </a:lnTo>
                  <a:lnTo>
                    <a:pt x="1" y="444"/>
                  </a:lnTo>
                  <a:lnTo>
                    <a:pt x="222" y="444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1"/>
            <p:cNvSpPr/>
            <p:nvPr/>
          </p:nvSpPr>
          <p:spPr>
            <a:xfrm>
              <a:off x="4023500" y="1179025"/>
              <a:ext cx="4650" cy="11100"/>
            </a:xfrm>
            <a:custGeom>
              <a:avLst/>
              <a:gdLst/>
              <a:ahLst/>
              <a:cxnLst/>
              <a:rect l="l" t="t" r="r" b="b"/>
              <a:pathLst>
                <a:path w="186" h="444" extrusionOk="0">
                  <a:moveTo>
                    <a:pt x="185" y="0"/>
                  </a:moveTo>
                  <a:lnTo>
                    <a:pt x="0" y="0"/>
                  </a:lnTo>
                  <a:lnTo>
                    <a:pt x="0" y="444"/>
                  </a:lnTo>
                  <a:lnTo>
                    <a:pt x="185" y="444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1"/>
            <p:cNvSpPr/>
            <p:nvPr/>
          </p:nvSpPr>
          <p:spPr>
            <a:xfrm>
              <a:off x="4041050" y="1179025"/>
              <a:ext cx="5575" cy="11100"/>
            </a:xfrm>
            <a:custGeom>
              <a:avLst/>
              <a:gdLst/>
              <a:ahLst/>
              <a:cxnLst/>
              <a:rect l="l" t="t" r="r" b="b"/>
              <a:pathLst>
                <a:path w="223" h="444" extrusionOk="0">
                  <a:moveTo>
                    <a:pt x="223" y="0"/>
                  </a:moveTo>
                  <a:lnTo>
                    <a:pt x="1" y="0"/>
                  </a:lnTo>
                  <a:lnTo>
                    <a:pt x="1" y="444"/>
                  </a:lnTo>
                  <a:lnTo>
                    <a:pt x="223" y="444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1"/>
            <p:cNvSpPr/>
            <p:nvPr/>
          </p:nvSpPr>
          <p:spPr>
            <a:xfrm>
              <a:off x="4050300" y="1179025"/>
              <a:ext cx="5575" cy="11100"/>
            </a:xfrm>
            <a:custGeom>
              <a:avLst/>
              <a:gdLst/>
              <a:ahLst/>
              <a:cxnLst/>
              <a:rect l="l" t="t" r="r" b="b"/>
              <a:pathLst>
                <a:path w="223" h="444" extrusionOk="0">
                  <a:moveTo>
                    <a:pt x="222" y="0"/>
                  </a:moveTo>
                  <a:lnTo>
                    <a:pt x="0" y="0"/>
                  </a:lnTo>
                  <a:lnTo>
                    <a:pt x="0" y="444"/>
                  </a:lnTo>
                  <a:lnTo>
                    <a:pt x="222" y="444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1"/>
            <p:cNvSpPr/>
            <p:nvPr/>
          </p:nvSpPr>
          <p:spPr>
            <a:xfrm>
              <a:off x="4065075" y="1179025"/>
              <a:ext cx="5575" cy="11100"/>
            </a:xfrm>
            <a:custGeom>
              <a:avLst/>
              <a:gdLst/>
              <a:ahLst/>
              <a:cxnLst/>
              <a:rect l="l" t="t" r="r" b="b"/>
              <a:pathLst>
                <a:path w="223" h="444" extrusionOk="0">
                  <a:moveTo>
                    <a:pt x="223" y="0"/>
                  </a:moveTo>
                  <a:lnTo>
                    <a:pt x="1" y="0"/>
                  </a:lnTo>
                  <a:lnTo>
                    <a:pt x="1" y="444"/>
                  </a:lnTo>
                  <a:lnTo>
                    <a:pt x="223" y="444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1"/>
            <p:cNvSpPr/>
            <p:nvPr/>
          </p:nvSpPr>
          <p:spPr>
            <a:xfrm>
              <a:off x="4014250" y="1154050"/>
              <a:ext cx="5575" cy="12050"/>
            </a:xfrm>
            <a:custGeom>
              <a:avLst/>
              <a:gdLst/>
              <a:ahLst/>
              <a:cxnLst/>
              <a:rect l="l" t="t" r="r" b="b"/>
              <a:pathLst>
                <a:path w="223" h="482" extrusionOk="0">
                  <a:moveTo>
                    <a:pt x="222" y="1"/>
                  </a:moveTo>
                  <a:lnTo>
                    <a:pt x="1" y="1"/>
                  </a:lnTo>
                  <a:lnTo>
                    <a:pt x="1" y="482"/>
                  </a:lnTo>
                  <a:lnTo>
                    <a:pt x="222" y="482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1"/>
            <p:cNvSpPr/>
            <p:nvPr/>
          </p:nvSpPr>
          <p:spPr>
            <a:xfrm>
              <a:off x="4023500" y="1154050"/>
              <a:ext cx="4650" cy="12050"/>
            </a:xfrm>
            <a:custGeom>
              <a:avLst/>
              <a:gdLst/>
              <a:ahLst/>
              <a:cxnLst/>
              <a:rect l="l" t="t" r="r" b="b"/>
              <a:pathLst>
                <a:path w="186" h="482" extrusionOk="0">
                  <a:moveTo>
                    <a:pt x="185" y="1"/>
                  </a:moveTo>
                  <a:lnTo>
                    <a:pt x="0" y="1"/>
                  </a:lnTo>
                  <a:lnTo>
                    <a:pt x="0" y="482"/>
                  </a:lnTo>
                  <a:lnTo>
                    <a:pt x="185" y="482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1"/>
            <p:cNvSpPr/>
            <p:nvPr/>
          </p:nvSpPr>
          <p:spPr>
            <a:xfrm>
              <a:off x="4041050" y="1154050"/>
              <a:ext cx="5575" cy="12050"/>
            </a:xfrm>
            <a:custGeom>
              <a:avLst/>
              <a:gdLst/>
              <a:ahLst/>
              <a:cxnLst/>
              <a:rect l="l" t="t" r="r" b="b"/>
              <a:pathLst>
                <a:path w="223" h="482" extrusionOk="0">
                  <a:moveTo>
                    <a:pt x="223" y="1"/>
                  </a:moveTo>
                  <a:lnTo>
                    <a:pt x="1" y="1"/>
                  </a:lnTo>
                  <a:lnTo>
                    <a:pt x="1" y="482"/>
                  </a:lnTo>
                  <a:lnTo>
                    <a:pt x="223" y="482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1"/>
            <p:cNvSpPr/>
            <p:nvPr/>
          </p:nvSpPr>
          <p:spPr>
            <a:xfrm>
              <a:off x="4050300" y="1154050"/>
              <a:ext cx="5575" cy="12050"/>
            </a:xfrm>
            <a:custGeom>
              <a:avLst/>
              <a:gdLst/>
              <a:ahLst/>
              <a:cxnLst/>
              <a:rect l="l" t="t" r="r" b="b"/>
              <a:pathLst>
                <a:path w="223" h="482" extrusionOk="0">
                  <a:moveTo>
                    <a:pt x="222" y="1"/>
                  </a:moveTo>
                  <a:lnTo>
                    <a:pt x="0" y="1"/>
                  </a:lnTo>
                  <a:lnTo>
                    <a:pt x="0" y="482"/>
                  </a:lnTo>
                  <a:lnTo>
                    <a:pt x="222" y="482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1"/>
            <p:cNvSpPr/>
            <p:nvPr/>
          </p:nvSpPr>
          <p:spPr>
            <a:xfrm>
              <a:off x="4065075" y="1154050"/>
              <a:ext cx="5575" cy="12050"/>
            </a:xfrm>
            <a:custGeom>
              <a:avLst/>
              <a:gdLst/>
              <a:ahLst/>
              <a:cxnLst/>
              <a:rect l="l" t="t" r="r" b="b"/>
              <a:pathLst>
                <a:path w="223" h="482" extrusionOk="0">
                  <a:moveTo>
                    <a:pt x="223" y="1"/>
                  </a:moveTo>
                  <a:lnTo>
                    <a:pt x="1" y="1"/>
                  </a:lnTo>
                  <a:lnTo>
                    <a:pt x="1" y="482"/>
                  </a:lnTo>
                  <a:lnTo>
                    <a:pt x="223" y="482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1"/>
            <p:cNvSpPr/>
            <p:nvPr/>
          </p:nvSpPr>
          <p:spPr>
            <a:xfrm>
              <a:off x="3989300" y="1154050"/>
              <a:ext cx="5575" cy="12050"/>
            </a:xfrm>
            <a:custGeom>
              <a:avLst/>
              <a:gdLst/>
              <a:ahLst/>
              <a:cxnLst/>
              <a:rect l="l" t="t" r="r" b="b"/>
              <a:pathLst>
                <a:path w="223" h="482" extrusionOk="0">
                  <a:moveTo>
                    <a:pt x="222" y="1"/>
                  </a:moveTo>
                  <a:lnTo>
                    <a:pt x="0" y="1"/>
                  </a:lnTo>
                  <a:lnTo>
                    <a:pt x="0" y="482"/>
                  </a:lnTo>
                  <a:lnTo>
                    <a:pt x="222" y="482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1"/>
            <p:cNvSpPr/>
            <p:nvPr/>
          </p:nvSpPr>
          <p:spPr>
            <a:xfrm>
              <a:off x="3936600" y="1154050"/>
              <a:ext cx="6500" cy="12050"/>
            </a:xfrm>
            <a:custGeom>
              <a:avLst/>
              <a:gdLst/>
              <a:ahLst/>
              <a:cxnLst/>
              <a:rect l="l" t="t" r="r" b="b"/>
              <a:pathLst>
                <a:path w="260" h="482" extrusionOk="0">
                  <a:moveTo>
                    <a:pt x="260" y="1"/>
                  </a:moveTo>
                  <a:lnTo>
                    <a:pt x="1" y="1"/>
                  </a:lnTo>
                  <a:lnTo>
                    <a:pt x="1" y="482"/>
                  </a:lnTo>
                  <a:lnTo>
                    <a:pt x="260" y="482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1"/>
            <p:cNvSpPr/>
            <p:nvPr/>
          </p:nvSpPr>
          <p:spPr>
            <a:xfrm>
              <a:off x="3907025" y="1154050"/>
              <a:ext cx="5575" cy="12050"/>
            </a:xfrm>
            <a:custGeom>
              <a:avLst/>
              <a:gdLst/>
              <a:ahLst/>
              <a:cxnLst/>
              <a:rect l="l" t="t" r="r" b="b"/>
              <a:pathLst>
                <a:path w="223" h="482" extrusionOk="0">
                  <a:moveTo>
                    <a:pt x="223" y="1"/>
                  </a:moveTo>
                  <a:lnTo>
                    <a:pt x="1" y="1"/>
                  </a:lnTo>
                  <a:lnTo>
                    <a:pt x="1" y="482"/>
                  </a:lnTo>
                  <a:lnTo>
                    <a:pt x="223" y="482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1"/>
            <p:cNvSpPr/>
            <p:nvPr/>
          </p:nvSpPr>
          <p:spPr>
            <a:xfrm>
              <a:off x="3897800" y="1154050"/>
              <a:ext cx="5575" cy="12050"/>
            </a:xfrm>
            <a:custGeom>
              <a:avLst/>
              <a:gdLst/>
              <a:ahLst/>
              <a:cxnLst/>
              <a:rect l="l" t="t" r="r" b="b"/>
              <a:pathLst>
                <a:path w="223" h="482" extrusionOk="0">
                  <a:moveTo>
                    <a:pt x="222" y="1"/>
                  </a:moveTo>
                  <a:lnTo>
                    <a:pt x="0" y="1"/>
                  </a:lnTo>
                  <a:lnTo>
                    <a:pt x="0" y="482"/>
                  </a:lnTo>
                  <a:lnTo>
                    <a:pt x="222" y="482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1"/>
            <p:cNvSpPr/>
            <p:nvPr/>
          </p:nvSpPr>
          <p:spPr>
            <a:xfrm>
              <a:off x="4065075" y="1125400"/>
              <a:ext cx="5575" cy="12050"/>
            </a:xfrm>
            <a:custGeom>
              <a:avLst/>
              <a:gdLst/>
              <a:ahLst/>
              <a:cxnLst/>
              <a:rect l="l" t="t" r="r" b="b"/>
              <a:pathLst>
                <a:path w="223" h="482" extrusionOk="0">
                  <a:moveTo>
                    <a:pt x="223" y="1"/>
                  </a:moveTo>
                  <a:lnTo>
                    <a:pt x="1" y="1"/>
                  </a:lnTo>
                  <a:lnTo>
                    <a:pt x="1" y="482"/>
                  </a:lnTo>
                  <a:lnTo>
                    <a:pt x="223" y="482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1"/>
            <p:cNvSpPr/>
            <p:nvPr/>
          </p:nvSpPr>
          <p:spPr>
            <a:xfrm>
              <a:off x="4051225" y="1125400"/>
              <a:ext cx="5575" cy="12050"/>
            </a:xfrm>
            <a:custGeom>
              <a:avLst/>
              <a:gdLst/>
              <a:ahLst/>
              <a:cxnLst/>
              <a:rect l="l" t="t" r="r" b="b"/>
              <a:pathLst>
                <a:path w="223" h="482" extrusionOk="0">
                  <a:moveTo>
                    <a:pt x="222" y="1"/>
                  </a:moveTo>
                  <a:lnTo>
                    <a:pt x="0" y="1"/>
                  </a:lnTo>
                  <a:lnTo>
                    <a:pt x="0" y="482"/>
                  </a:lnTo>
                  <a:lnTo>
                    <a:pt x="222" y="482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1"/>
            <p:cNvSpPr/>
            <p:nvPr/>
          </p:nvSpPr>
          <p:spPr>
            <a:xfrm>
              <a:off x="4018875" y="1125400"/>
              <a:ext cx="4650" cy="12050"/>
            </a:xfrm>
            <a:custGeom>
              <a:avLst/>
              <a:gdLst/>
              <a:ahLst/>
              <a:cxnLst/>
              <a:rect l="l" t="t" r="r" b="b"/>
              <a:pathLst>
                <a:path w="186" h="482" extrusionOk="0">
                  <a:moveTo>
                    <a:pt x="185" y="1"/>
                  </a:moveTo>
                  <a:lnTo>
                    <a:pt x="0" y="1"/>
                  </a:lnTo>
                  <a:lnTo>
                    <a:pt x="0" y="482"/>
                  </a:lnTo>
                  <a:lnTo>
                    <a:pt x="185" y="482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1"/>
            <p:cNvSpPr/>
            <p:nvPr/>
          </p:nvSpPr>
          <p:spPr>
            <a:xfrm>
              <a:off x="3973575" y="1125400"/>
              <a:ext cx="6500" cy="12050"/>
            </a:xfrm>
            <a:custGeom>
              <a:avLst/>
              <a:gdLst/>
              <a:ahLst/>
              <a:cxnLst/>
              <a:rect l="l" t="t" r="r" b="b"/>
              <a:pathLst>
                <a:path w="260" h="482" extrusionOk="0">
                  <a:moveTo>
                    <a:pt x="260" y="1"/>
                  </a:moveTo>
                  <a:lnTo>
                    <a:pt x="1" y="1"/>
                  </a:lnTo>
                  <a:lnTo>
                    <a:pt x="1" y="482"/>
                  </a:lnTo>
                  <a:lnTo>
                    <a:pt x="260" y="482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1"/>
            <p:cNvSpPr/>
            <p:nvPr/>
          </p:nvSpPr>
          <p:spPr>
            <a:xfrm>
              <a:off x="3906100" y="1125400"/>
              <a:ext cx="5575" cy="12050"/>
            </a:xfrm>
            <a:custGeom>
              <a:avLst/>
              <a:gdLst/>
              <a:ahLst/>
              <a:cxnLst/>
              <a:rect l="l" t="t" r="r" b="b"/>
              <a:pathLst>
                <a:path w="223" h="482" extrusionOk="0">
                  <a:moveTo>
                    <a:pt x="223" y="1"/>
                  </a:moveTo>
                  <a:lnTo>
                    <a:pt x="1" y="1"/>
                  </a:lnTo>
                  <a:lnTo>
                    <a:pt x="1" y="482"/>
                  </a:lnTo>
                  <a:lnTo>
                    <a:pt x="223" y="482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1"/>
            <p:cNvSpPr/>
            <p:nvPr/>
          </p:nvSpPr>
          <p:spPr>
            <a:xfrm>
              <a:off x="3896875" y="1125400"/>
              <a:ext cx="4650" cy="12050"/>
            </a:xfrm>
            <a:custGeom>
              <a:avLst/>
              <a:gdLst/>
              <a:ahLst/>
              <a:cxnLst/>
              <a:rect l="l" t="t" r="r" b="b"/>
              <a:pathLst>
                <a:path w="186" h="482" extrusionOk="0">
                  <a:moveTo>
                    <a:pt x="185" y="1"/>
                  </a:moveTo>
                  <a:lnTo>
                    <a:pt x="0" y="1"/>
                  </a:lnTo>
                  <a:lnTo>
                    <a:pt x="0" y="482"/>
                  </a:lnTo>
                  <a:lnTo>
                    <a:pt x="185" y="482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1"/>
            <p:cNvSpPr/>
            <p:nvPr/>
          </p:nvSpPr>
          <p:spPr>
            <a:xfrm>
              <a:off x="4017950" y="1053325"/>
              <a:ext cx="111850" cy="66575"/>
            </a:xfrm>
            <a:custGeom>
              <a:avLst/>
              <a:gdLst/>
              <a:ahLst/>
              <a:cxnLst/>
              <a:rect l="l" t="t" r="r" b="b"/>
              <a:pathLst>
                <a:path w="4474" h="2663" extrusionOk="0">
                  <a:moveTo>
                    <a:pt x="0" y="0"/>
                  </a:moveTo>
                  <a:lnTo>
                    <a:pt x="4474" y="0"/>
                  </a:lnTo>
                  <a:lnTo>
                    <a:pt x="3882" y="2662"/>
                  </a:lnTo>
                  <a:lnTo>
                    <a:pt x="0" y="2662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1"/>
            <p:cNvSpPr/>
            <p:nvPr/>
          </p:nvSpPr>
          <p:spPr>
            <a:xfrm>
              <a:off x="4114075" y="1058850"/>
              <a:ext cx="5575" cy="11125"/>
            </a:xfrm>
            <a:custGeom>
              <a:avLst/>
              <a:gdLst/>
              <a:ahLst/>
              <a:cxnLst/>
              <a:rect l="l" t="t" r="r" b="b"/>
              <a:pathLst>
                <a:path w="223" h="445" extrusionOk="0">
                  <a:moveTo>
                    <a:pt x="222" y="1"/>
                  </a:moveTo>
                  <a:lnTo>
                    <a:pt x="0" y="1"/>
                  </a:lnTo>
                  <a:lnTo>
                    <a:pt x="0" y="445"/>
                  </a:lnTo>
                  <a:lnTo>
                    <a:pt x="222" y="44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1"/>
            <p:cNvSpPr/>
            <p:nvPr/>
          </p:nvSpPr>
          <p:spPr>
            <a:xfrm>
              <a:off x="4102975" y="1058850"/>
              <a:ext cx="6500" cy="11125"/>
            </a:xfrm>
            <a:custGeom>
              <a:avLst/>
              <a:gdLst/>
              <a:ahLst/>
              <a:cxnLst/>
              <a:rect l="l" t="t" r="r" b="b"/>
              <a:pathLst>
                <a:path w="260" h="445" extrusionOk="0">
                  <a:moveTo>
                    <a:pt x="260" y="1"/>
                  </a:moveTo>
                  <a:lnTo>
                    <a:pt x="1" y="1"/>
                  </a:lnTo>
                  <a:lnTo>
                    <a:pt x="1" y="445"/>
                  </a:lnTo>
                  <a:lnTo>
                    <a:pt x="260" y="44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1"/>
            <p:cNvSpPr/>
            <p:nvPr/>
          </p:nvSpPr>
          <p:spPr>
            <a:xfrm>
              <a:off x="4093750" y="1058850"/>
              <a:ext cx="4625" cy="11125"/>
            </a:xfrm>
            <a:custGeom>
              <a:avLst/>
              <a:gdLst/>
              <a:ahLst/>
              <a:cxnLst/>
              <a:rect l="l" t="t" r="r" b="b"/>
              <a:pathLst>
                <a:path w="185" h="445" extrusionOk="0">
                  <a:moveTo>
                    <a:pt x="185" y="1"/>
                  </a:moveTo>
                  <a:lnTo>
                    <a:pt x="0" y="1"/>
                  </a:lnTo>
                  <a:lnTo>
                    <a:pt x="0" y="445"/>
                  </a:lnTo>
                  <a:lnTo>
                    <a:pt x="185" y="44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1"/>
            <p:cNvSpPr/>
            <p:nvPr/>
          </p:nvSpPr>
          <p:spPr>
            <a:xfrm>
              <a:off x="4083575" y="1058850"/>
              <a:ext cx="5575" cy="11125"/>
            </a:xfrm>
            <a:custGeom>
              <a:avLst/>
              <a:gdLst/>
              <a:ahLst/>
              <a:cxnLst/>
              <a:rect l="l" t="t" r="r" b="b"/>
              <a:pathLst>
                <a:path w="223" h="445" extrusionOk="0">
                  <a:moveTo>
                    <a:pt x="222" y="1"/>
                  </a:moveTo>
                  <a:lnTo>
                    <a:pt x="0" y="1"/>
                  </a:lnTo>
                  <a:lnTo>
                    <a:pt x="0" y="445"/>
                  </a:lnTo>
                  <a:lnTo>
                    <a:pt x="222" y="44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1"/>
            <p:cNvSpPr/>
            <p:nvPr/>
          </p:nvSpPr>
          <p:spPr>
            <a:xfrm>
              <a:off x="4073400" y="1058850"/>
              <a:ext cx="5575" cy="11125"/>
            </a:xfrm>
            <a:custGeom>
              <a:avLst/>
              <a:gdLst/>
              <a:ahLst/>
              <a:cxnLst/>
              <a:rect l="l" t="t" r="r" b="b"/>
              <a:pathLst>
                <a:path w="223" h="445" extrusionOk="0">
                  <a:moveTo>
                    <a:pt x="222" y="1"/>
                  </a:moveTo>
                  <a:lnTo>
                    <a:pt x="1" y="1"/>
                  </a:lnTo>
                  <a:lnTo>
                    <a:pt x="1" y="445"/>
                  </a:lnTo>
                  <a:lnTo>
                    <a:pt x="222" y="44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1"/>
            <p:cNvSpPr/>
            <p:nvPr/>
          </p:nvSpPr>
          <p:spPr>
            <a:xfrm>
              <a:off x="4063225" y="1058850"/>
              <a:ext cx="5575" cy="11125"/>
            </a:xfrm>
            <a:custGeom>
              <a:avLst/>
              <a:gdLst/>
              <a:ahLst/>
              <a:cxnLst/>
              <a:rect l="l" t="t" r="r" b="b"/>
              <a:pathLst>
                <a:path w="223" h="445" extrusionOk="0">
                  <a:moveTo>
                    <a:pt x="223" y="1"/>
                  </a:moveTo>
                  <a:lnTo>
                    <a:pt x="1" y="1"/>
                  </a:lnTo>
                  <a:lnTo>
                    <a:pt x="1" y="445"/>
                  </a:lnTo>
                  <a:lnTo>
                    <a:pt x="223" y="44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1"/>
            <p:cNvSpPr/>
            <p:nvPr/>
          </p:nvSpPr>
          <p:spPr>
            <a:xfrm>
              <a:off x="4052150" y="1058850"/>
              <a:ext cx="6500" cy="11125"/>
            </a:xfrm>
            <a:custGeom>
              <a:avLst/>
              <a:gdLst/>
              <a:ahLst/>
              <a:cxnLst/>
              <a:rect l="l" t="t" r="r" b="b"/>
              <a:pathLst>
                <a:path w="260" h="445" extrusionOk="0">
                  <a:moveTo>
                    <a:pt x="259" y="1"/>
                  </a:moveTo>
                  <a:lnTo>
                    <a:pt x="0" y="1"/>
                  </a:lnTo>
                  <a:lnTo>
                    <a:pt x="0" y="445"/>
                  </a:lnTo>
                  <a:lnTo>
                    <a:pt x="259" y="44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1"/>
            <p:cNvSpPr/>
            <p:nvPr/>
          </p:nvSpPr>
          <p:spPr>
            <a:xfrm>
              <a:off x="4042900" y="1058850"/>
              <a:ext cx="4650" cy="11125"/>
            </a:xfrm>
            <a:custGeom>
              <a:avLst/>
              <a:gdLst/>
              <a:ahLst/>
              <a:cxnLst/>
              <a:rect l="l" t="t" r="r" b="b"/>
              <a:pathLst>
                <a:path w="186" h="445" extrusionOk="0">
                  <a:moveTo>
                    <a:pt x="185" y="1"/>
                  </a:moveTo>
                  <a:lnTo>
                    <a:pt x="1" y="1"/>
                  </a:lnTo>
                  <a:lnTo>
                    <a:pt x="1" y="445"/>
                  </a:lnTo>
                  <a:lnTo>
                    <a:pt x="185" y="44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1"/>
            <p:cNvSpPr/>
            <p:nvPr/>
          </p:nvSpPr>
          <p:spPr>
            <a:xfrm>
              <a:off x="4032725" y="1058850"/>
              <a:ext cx="5575" cy="11125"/>
            </a:xfrm>
            <a:custGeom>
              <a:avLst/>
              <a:gdLst/>
              <a:ahLst/>
              <a:cxnLst/>
              <a:rect l="l" t="t" r="r" b="b"/>
              <a:pathLst>
                <a:path w="223" h="445" extrusionOk="0">
                  <a:moveTo>
                    <a:pt x="223" y="1"/>
                  </a:moveTo>
                  <a:lnTo>
                    <a:pt x="1" y="1"/>
                  </a:lnTo>
                  <a:lnTo>
                    <a:pt x="1" y="445"/>
                  </a:lnTo>
                  <a:lnTo>
                    <a:pt x="223" y="44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1"/>
            <p:cNvSpPr/>
            <p:nvPr/>
          </p:nvSpPr>
          <p:spPr>
            <a:xfrm>
              <a:off x="4022575" y="1058850"/>
              <a:ext cx="5575" cy="11125"/>
            </a:xfrm>
            <a:custGeom>
              <a:avLst/>
              <a:gdLst/>
              <a:ahLst/>
              <a:cxnLst/>
              <a:rect l="l" t="t" r="r" b="b"/>
              <a:pathLst>
                <a:path w="223" h="445" extrusionOk="0">
                  <a:moveTo>
                    <a:pt x="222" y="1"/>
                  </a:moveTo>
                  <a:lnTo>
                    <a:pt x="0" y="1"/>
                  </a:lnTo>
                  <a:lnTo>
                    <a:pt x="0" y="445"/>
                  </a:lnTo>
                  <a:lnTo>
                    <a:pt x="222" y="44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1"/>
            <p:cNvSpPr/>
            <p:nvPr/>
          </p:nvSpPr>
          <p:spPr>
            <a:xfrm>
              <a:off x="4102975" y="1091200"/>
              <a:ext cx="6500" cy="11125"/>
            </a:xfrm>
            <a:custGeom>
              <a:avLst/>
              <a:gdLst/>
              <a:ahLst/>
              <a:cxnLst/>
              <a:rect l="l" t="t" r="r" b="b"/>
              <a:pathLst>
                <a:path w="260" h="445" extrusionOk="0">
                  <a:moveTo>
                    <a:pt x="260" y="1"/>
                  </a:moveTo>
                  <a:lnTo>
                    <a:pt x="1" y="1"/>
                  </a:lnTo>
                  <a:lnTo>
                    <a:pt x="1" y="445"/>
                  </a:lnTo>
                  <a:lnTo>
                    <a:pt x="260" y="44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1"/>
            <p:cNvSpPr/>
            <p:nvPr/>
          </p:nvSpPr>
          <p:spPr>
            <a:xfrm>
              <a:off x="4093750" y="1091200"/>
              <a:ext cx="4625" cy="11125"/>
            </a:xfrm>
            <a:custGeom>
              <a:avLst/>
              <a:gdLst/>
              <a:ahLst/>
              <a:cxnLst/>
              <a:rect l="l" t="t" r="r" b="b"/>
              <a:pathLst>
                <a:path w="185" h="445" extrusionOk="0">
                  <a:moveTo>
                    <a:pt x="185" y="1"/>
                  </a:moveTo>
                  <a:lnTo>
                    <a:pt x="0" y="1"/>
                  </a:lnTo>
                  <a:lnTo>
                    <a:pt x="0" y="445"/>
                  </a:lnTo>
                  <a:lnTo>
                    <a:pt x="185" y="44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1"/>
            <p:cNvSpPr/>
            <p:nvPr/>
          </p:nvSpPr>
          <p:spPr>
            <a:xfrm>
              <a:off x="4083575" y="1091200"/>
              <a:ext cx="5575" cy="11125"/>
            </a:xfrm>
            <a:custGeom>
              <a:avLst/>
              <a:gdLst/>
              <a:ahLst/>
              <a:cxnLst/>
              <a:rect l="l" t="t" r="r" b="b"/>
              <a:pathLst>
                <a:path w="223" h="445" extrusionOk="0">
                  <a:moveTo>
                    <a:pt x="222" y="1"/>
                  </a:moveTo>
                  <a:lnTo>
                    <a:pt x="0" y="1"/>
                  </a:lnTo>
                  <a:lnTo>
                    <a:pt x="0" y="445"/>
                  </a:lnTo>
                  <a:lnTo>
                    <a:pt x="222" y="44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1"/>
            <p:cNvSpPr/>
            <p:nvPr/>
          </p:nvSpPr>
          <p:spPr>
            <a:xfrm>
              <a:off x="4073400" y="1091200"/>
              <a:ext cx="5575" cy="11125"/>
            </a:xfrm>
            <a:custGeom>
              <a:avLst/>
              <a:gdLst/>
              <a:ahLst/>
              <a:cxnLst/>
              <a:rect l="l" t="t" r="r" b="b"/>
              <a:pathLst>
                <a:path w="223" h="445" extrusionOk="0">
                  <a:moveTo>
                    <a:pt x="222" y="1"/>
                  </a:moveTo>
                  <a:lnTo>
                    <a:pt x="1" y="1"/>
                  </a:lnTo>
                  <a:lnTo>
                    <a:pt x="1" y="445"/>
                  </a:lnTo>
                  <a:lnTo>
                    <a:pt x="222" y="44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1"/>
            <p:cNvSpPr/>
            <p:nvPr/>
          </p:nvSpPr>
          <p:spPr>
            <a:xfrm>
              <a:off x="4063225" y="1091200"/>
              <a:ext cx="5575" cy="11125"/>
            </a:xfrm>
            <a:custGeom>
              <a:avLst/>
              <a:gdLst/>
              <a:ahLst/>
              <a:cxnLst/>
              <a:rect l="l" t="t" r="r" b="b"/>
              <a:pathLst>
                <a:path w="223" h="445" extrusionOk="0">
                  <a:moveTo>
                    <a:pt x="223" y="1"/>
                  </a:moveTo>
                  <a:lnTo>
                    <a:pt x="1" y="1"/>
                  </a:lnTo>
                  <a:lnTo>
                    <a:pt x="1" y="445"/>
                  </a:lnTo>
                  <a:lnTo>
                    <a:pt x="223" y="44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1"/>
            <p:cNvSpPr/>
            <p:nvPr/>
          </p:nvSpPr>
          <p:spPr>
            <a:xfrm>
              <a:off x="4052150" y="1091200"/>
              <a:ext cx="6500" cy="11125"/>
            </a:xfrm>
            <a:custGeom>
              <a:avLst/>
              <a:gdLst/>
              <a:ahLst/>
              <a:cxnLst/>
              <a:rect l="l" t="t" r="r" b="b"/>
              <a:pathLst>
                <a:path w="260" h="445" extrusionOk="0">
                  <a:moveTo>
                    <a:pt x="259" y="1"/>
                  </a:moveTo>
                  <a:lnTo>
                    <a:pt x="0" y="1"/>
                  </a:lnTo>
                  <a:lnTo>
                    <a:pt x="0" y="445"/>
                  </a:lnTo>
                  <a:lnTo>
                    <a:pt x="259" y="44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1"/>
            <p:cNvSpPr/>
            <p:nvPr/>
          </p:nvSpPr>
          <p:spPr>
            <a:xfrm>
              <a:off x="4042900" y="1091200"/>
              <a:ext cx="4650" cy="11125"/>
            </a:xfrm>
            <a:custGeom>
              <a:avLst/>
              <a:gdLst/>
              <a:ahLst/>
              <a:cxnLst/>
              <a:rect l="l" t="t" r="r" b="b"/>
              <a:pathLst>
                <a:path w="186" h="445" extrusionOk="0">
                  <a:moveTo>
                    <a:pt x="185" y="1"/>
                  </a:moveTo>
                  <a:lnTo>
                    <a:pt x="1" y="1"/>
                  </a:lnTo>
                  <a:lnTo>
                    <a:pt x="1" y="445"/>
                  </a:lnTo>
                  <a:lnTo>
                    <a:pt x="185" y="44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1"/>
            <p:cNvSpPr/>
            <p:nvPr/>
          </p:nvSpPr>
          <p:spPr>
            <a:xfrm>
              <a:off x="4032725" y="1091200"/>
              <a:ext cx="5575" cy="11125"/>
            </a:xfrm>
            <a:custGeom>
              <a:avLst/>
              <a:gdLst/>
              <a:ahLst/>
              <a:cxnLst/>
              <a:rect l="l" t="t" r="r" b="b"/>
              <a:pathLst>
                <a:path w="223" h="445" extrusionOk="0">
                  <a:moveTo>
                    <a:pt x="223" y="1"/>
                  </a:moveTo>
                  <a:lnTo>
                    <a:pt x="1" y="1"/>
                  </a:lnTo>
                  <a:lnTo>
                    <a:pt x="1" y="445"/>
                  </a:lnTo>
                  <a:lnTo>
                    <a:pt x="223" y="44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1"/>
            <p:cNvSpPr/>
            <p:nvPr/>
          </p:nvSpPr>
          <p:spPr>
            <a:xfrm>
              <a:off x="4022575" y="1091200"/>
              <a:ext cx="5575" cy="11125"/>
            </a:xfrm>
            <a:custGeom>
              <a:avLst/>
              <a:gdLst/>
              <a:ahLst/>
              <a:cxnLst/>
              <a:rect l="l" t="t" r="r" b="b"/>
              <a:pathLst>
                <a:path w="223" h="445" extrusionOk="0">
                  <a:moveTo>
                    <a:pt x="222" y="1"/>
                  </a:moveTo>
                  <a:lnTo>
                    <a:pt x="0" y="1"/>
                  </a:lnTo>
                  <a:lnTo>
                    <a:pt x="0" y="445"/>
                  </a:lnTo>
                  <a:lnTo>
                    <a:pt x="222" y="44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1"/>
            <p:cNvSpPr/>
            <p:nvPr/>
          </p:nvSpPr>
          <p:spPr>
            <a:xfrm>
              <a:off x="3847875" y="833350"/>
              <a:ext cx="109100" cy="73950"/>
            </a:xfrm>
            <a:custGeom>
              <a:avLst/>
              <a:gdLst/>
              <a:ahLst/>
              <a:cxnLst/>
              <a:rect l="l" t="t" r="r" b="b"/>
              <a:pathLst>
                <a:path w="4364" h="2958" extrusionOk="0">
                  <a:moveTo>
                    <a:pt x="1" y="0"/>
                  </a:moveTo>
                  <a:lnTo>
                    <a:pt x="4363" y="0"/>
                  </a:lnTo>
                  <a:lnTo>
                    <a:pt x="4363" y="2958"/>
                  </a:lnTo>
                  <a:lnTo>
                    <a:pt x="1" y="2958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1"/>
            <p:cNvSpPr/>
            <p:nvPr/>
          </p:nvSpPr>
          <p:spPr>
            <a:xfrm>
              <a:off x="3631600" y="959050"/>
              <a:ext cx="91525" cy="100750"/>
            </a:xfrm>
            <a:custGeom>
              <a:avLst/>
              <a:gdLst/>
              <a:ahLst/>
              <a:cxnLst/>
              <a:rect l="l" t="t" r="r" b="b"/>
              <a:pathLst>
                <a:path w="3661" h="4030" extrusionOk="0">
                  <a:moveTo>
                    <a:pt x="1" y="4030"/>
                  </a:moveTo>
                  <a:lnTo>
                    <a:pt x="3661" y="4030"/>
                  </a:lnTo>
                  <a:lnTo>
                    <a:pt x="366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1"/>
            <p:cNvSpPr/>
            <p:nvPr/>
          </p:nvSpPr>
          <p:spPr>
            <a:xfrm>
              <a:off x="3779475" y="1008950"/>
              <a:ext cx="15750" cy="12975"/>
            </a:xfrm>
            <a:custGeom>
              <a:avLst/>
              <a:gdLst/>
              <a:ahLst/>
              <a:cxnLst/>
              <a:rect l="l" t="t" r="r" b="b"/>
              <a:pathLst>
                <a:path w="630" h="519" extrusionOk="0">
                  <a:moveTo>
                    <a:pt x="1" y="1"/>
                  </a:moveTo>
                  <a:lnTo>
                    <a:pt x="629" y="1"/>
                  </a:lnTo>
                  <a:lnTo>
                    <a:pt x="629" y="518"/>
                  </a:lnTo>
                  <a:lnTo>
                    <a:pt x="1" y="518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1"/>
            <p:cNvSpPr/>
            <p:nvPr/>
          </p:nvSpPr>
          <p:spPr>
            <a:xfrm>
              <a:off x="3779475" y="1091200"/>
              <a:ext cx="15750" cy="28700"/>
            </a:xfrm>
            <a:custGeom>
              <a:avLst/>
              <a:gdLst/>
              <a:ahLst/>
              <a:cxnLst/>
              <a:rect l="l" t="t" r="r" b="b"/>
              <a:pathLst>
                <a:path w="630" h="1148" extrusionOk="0">
                  <a:moveTo>
                    <a:pt x="1" y="1"/>
                  </a:moveTo>
                  <a:lnTo>
                    <a:pt x="629" y="1"/>
                  </a:lnTo>
                  <a:lnTo>
                    <a:pt x="629" y="1147"/>
                  </a:lnTo>
                  <a:lnTo>
                    <a:pt x="1" y="1147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1"/>
            <p:cNvSpPr/>
            <p:nvPr/>
          </p:nvSpPr>
          <p:spPr>
            <a:xfrm>
              <a:off x="3782250" y="1091200"/>
              <a:ext cx="12975" cy="25925"/>
            </a:xfrm>
            <a:custGeom>
              <a:avLst/>
              <a:gdLst/>
              <a:ahLst/>
              <a:cxnLst/>
              <a:rect l="l" t="t" r="r" b="b"/>
              <a:pathLst>
                <a:path w="519" h="1037" extrusionOk="0">
                  <a:moveTo>
                    <a:pt x="1" y="1"/>
                  </a:moveTo>
                  <a:lnTo>
                    <a:pt x="518" y="1"/>
                  </a:lnTo>
                  <a:lnTo>
                    <a:pt x="518" y="1036"/>
                  </a:lnTo>
                  <a:lnTo>
                    <a:pt x="1" y="1036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1"/>
            <p:cNvSpPr/>
            <p:nvPr/>
          </p:nvSpPr>
          <p:spPr>
            <a:xfrm>
              <a:off x="3797050" y="1008950"/>
              <a:ext cx="14800" cy="12975"/>
            </a:xfrm>
            <a:custGeom>
              <a:avLst/>
              <a:gdLst/>
              <a:ahLst/>
              <a:cxnLst/>
              <a:rect l="l" t="t" r="r" b="b"/>
              <a:pathLst>
                <a:path w="592" h="519" extrusionOk="0">
                  <a:moveTo>
                    <a:pt x="0" y="1"/>
                  </a:moveTo>
                  <a:lnTo>
                    <a:pt x="592" y="1"/>
                  </a:lnTo>
                  <a:lnTo>
                    <a:pt x="592" y="518"/>
                  </a:lnTo>
                  <a:lnTo>
                    <a:pt x="0" y="518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1"/>
            <p:cNvSpPr/>
            <p:nvPr/>
          </p:nvSpPr>
          <p:spPr>
            <a:xfrm>
              <a:off x="3814600" y="1008950"/>
              <a:ext cx="14825" cy="12975"/>
            </a:xfrm>
            <a:custGeom>
              <a:avLst/>
              <a:gdLst/>
              <a:ahLst/>
              <a:cxnLst/>
              <a:rect l="l" t="t" r="r" b="b"/>
              <a:pathLst>
                <a:path w="593" h="519" extrusionOk="0">
                  <a:moveTo>
                    <a:pt x="1" y="1"/>
                  </a:moveTo>
                  <a:lnTo>
                    <a:pt x="592" y="1"/>
                  </a:lnTo>
                  <a:lnTo>
                    <a:pt x="592" y="518"/>
                  </a:lnTo>
                  <a:lnTo>
                    <a:pt x="1" y="518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1"/>
            <p:cNvSpPr/>
            <p:nvPr/>
          </p:nvSpPr>
          <p:spPr>
            <a:xfrm>
              <a:off x="3830325" y="1008950"/>
              <a:ext cx="16650" cy="12975"/>
            </a:xfrm>
            <a:custGeom>
              <a:avLst/>
              <a:gdLst/>
              <a:ahLst/>
              <a:cxnLst/>
              <a:rect l="l" t="t" r="r" b="b"/>
              <a:pathLst>
                <a:path w="666" h="519" extrusionOk="0">
                  <a:moveTo>
                    <a:pt x="0" y="1"/>
                  </a:moveTo>
                  <a:lnTo>
                    <a:pt x="666" y="1"/>
                  </a:lnTo>
                  <a:lnTo>
                    <a:pt x="666" y="518"/>
                  </a:lnTo>
                  <a:lnTo>
                    <a:pt x="0" y="518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1"/>
            <p:cNvSpPr/>
            <p:nvPr/>
          </p:nvSpPr>
          <p:spPr>
            <a:xfrm>
              <a:off x="4032725" y="1018200"/>
              <a:ext cx="27775" cy="6500"/>
            </a:xfrm>
            <a:custGeom>
              <a:avLst/>
              <a:gdLst/>
              <a:ahLst/>
              <a:cxnLst/>
              <a:rect l="l" t="t" r="r" b="b"/>
              <a:pathLst>
                <a:path w="1111" h="260" extrusionOk="0">
                  <a:moveTo>
                    <a:pt x="1" y="259"/>
                  </a:moveTo>
                  <a:lnTo>
                    <a:pt x="1110" y="259"/>
                  </a:lnTo>
                  <a:lnTo>
                    <a:pt x="111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1"/>
            <p:cNvSpPr/>
            <p:nvPr/>
          </p:nvSpPr>
          <p:spPr>
            <a:xfrm>
              <a:off x="4030900" y="1013575"/>
              <a:ext cx="32350" cy="4650"/>
            </a:xfrm>
            <a:custGeom>
              <a:avLst/>
              <a:gdLst/>
              <a:ahLst/>
              <a:cxnLst/>
              <a:rect l="l" t="t" r="r" b="b"/>
              <a:pathLst>
                <a:path w="1294" h="186" extrusionOk="0">
                  <a:moveTo>
                    <a:pt x="1294" y="185"/>
                  </a:moveTo>
                  <a:lnTo>
                    <a:pt x="1294" y="0"/>
                  </a:lnTo>
                  <a:lnTo>
                    <a:pt x="0" y="0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1"/>
            <p:cNvSpPr/>
            <p:nvPr/>
          </p:nvSpPr>
          <p:spPr>
            <a:xfrm>
              <a:off x="3842325" y="925775"/>
              <a:ext cx="112800" cy="4650"/>
            </a:xfrm>
            <a:custGeom>
              <a:avLst/>
              <a:gdLst/>
              <a:ahLst/>
              <a:cxnLst/>
              <a:rect l="l" t="t" r="r" b="b"/>
              <a:pathLst>
                <a:path w="4512" h="186" extrusionOk="0">
                  <a:moveTo>
                    <a:pt x="1" y="0"/>
                  </a:moveTo>
                  <a:lnTo>
                    <a:pt x="4511" y="0"/>
                  </a:lnTo>
                  <a:lnTo>
                    <a:pt x="4511" y="185"/>
                  </a:lnTo>
                  <a:lnTo>
                    <a:pt x="1" y="18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1"/>
            <p:cNvSpPr/>
            <p:nvPr/>
          </p:nvSpPr>
          <p:spPr>
            <a:xfrm>
              <a:off x="3842325" y="930400"/>
              <a:ext cx="112800" cy="4625"/>
            </a:xfrm>
            <a:custGeom>
              <a:avLst/>
              <a:gdLst/>
              <a:ahLst/>
              <a:cxnLst/>
              <a:rect l="l" t="t" r="r" b="b"/>
              <a:pathLst>
                <a:path w="4512" h="185" extrusionOk="0">
                  <a:moveTo>
                    <a:pt x="1" y="0"/>
                  </a:moveTo>
                  <a:lnTo>
                    <a:pt x="4511" y="0"/>
                  </a:lnTo>
                  <a:lnTo>
                    <a:pt x="4511" y="185"/>
                  </a:lnTo>
                  <a:lnTo>
                    <a:pt x="1" y="18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1"/>
            <p:cNvSpPr/>
            <p:nvPr/>
          </p:nvSpPr>
          <p:spPr>
            <a:xfrm>
              <a:off x="3846025" y="1022825"/>
              <a:ext cx="112800" cy="3725"/>
            </a:xfrm>
            <a:custGeom>
              <a:avLst/>
              <a:gdLst/>
              <a:ahLst/>
              <a:cxnLst/>
              <a:rect l="l" t="t" r="r" b="b"/>
              <a:pathLst>
                <a:path w="4512" h="149" extrusionOk="0">
                  <a:moveTo>
                    <a:pt x="1" y="0"/>
                  </a:moveTo>
                  <a:lnTo>
                    <a:pt x="4511" y="0"/>
                  </a:lnTo>
                  <a:lnTo>
                    <a:pt x="4511" y="148"/>
                  </a:lnTo>
                  <a:lnTo>
                    <a:pt x="1" y="148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1"/>
            <p:cNvSpPr/>
            <p:nvPr/>
          </p:nvSpPr>
          <p:spPr>
            <a:xfrm>
              <a:off x="3712950" y="1058850"/>
              <a:ext cx="305025" cy="4650"/>
            </a:xfrm>
            <a:custGeom>
              <a:avLst/>
              <a:gdLst/>
              <a:ahLst/>
              <a:cxnLst/>
              <a:rect l="l" t="t" r="r" b="b"/>
              <a:pathLst>
                <a:path w="12201" h="186" extrusionOk="0">
                  <a:moveTo>
                    <a:pt x="0" y="1"/>
                  </a:moveTo>
                  <a:lnTo>
                    <a:pt x="12200" y="1"/>
                  </a:lnTo>
                  <a:lnTo>
                    <a:pt x="12200" y="186"/>
                  </a:lnTo>
                  <a:lnTo>
                    <a:pt x="0" y="186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1"/>
            <p:cNvSpPr/>
            <p:nvPr/>
          </p:nvSpPr>
          <p:spPr>
            <a:xfrm>
              <a:off x="2699950" y="1484950"/>
              <a:ext cx="106300" cy="98000"/>
            </a:xfrm>
            <a:custGeom>
              <a:avLst/>
              <a:gdLst/>
              <a:ahLst/>
              <a:cxnLst/>
              <a:rect l="l" t="t" r="r" b="b"/>
              <a:pathLst>
                <a:path w="4252" h="3920" extrusionOk="0">
                  <a:moveTo>
                    <a:pt x="2144" y="0"/>
                  </a:moveTo>
                  <a:lnTo>
                    <a:pt x="2144" y="814"/>
                  </a:lnTo>
                  <a:lnTo>
                    <a:pt x="1146" y="2551"/>
                  </a:lnTo>
                  <a:lnTo>
                    <a:pt x="444" y="3291"/>
                  </a:lnTo>
                  <a:lnTo>
                    <a:pt x="740" y="3291"/>
                  </a:lnTo>
                  <a:lnTo>
                    <a:pt x="259" y="3291"/>
                  </a:lnTo>
                  <a:lnTo>
                    <a:pt x="0" y="3919"/>
                  </a:lnTo>
                  <a:lnTo>
                    <a:pt x="1590" y="3919"/>
                  </a:lnTo>
                  <a:lnTo>
                    <a:pt x="1886" y="3291"/>
                  </a:lnTo>
                  <a:lnTo>
                    <a:pt x="1664" y="3291"/>
                  </a:lnTo>
                  <a:lnTo>
                    <a:pt x="1849" y="2810"/>
                  </a:lnTo>
                  <a:lnTo>
                    <a:pt x="2995" y="962"/>
                  </a:lnTo>
                  <a:cubicBezTo>
                    <a:pt x="3328" y="814"/>
                    <a:pt x="3919" y="518"/>
                    <a:pt x="4252" y="407"/>
                  </a:cubicBezTo>
                  <a:cubicBezTo>
                    <a:pt x="3401" y="222"/>
                    <a:pt x="2810" y="0"/>
                    <a:pt x="214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1"/>
            <p:cNvSpPr/>
            <p:nvPr/>
          </p:nvSpPr>
          <p:spPr>
            <a:xfrm>
              <a:off x="2884800" y="1548725"/>
              <a:ext cx="135900" cy="33300"/>
            </a:xfrm>
            <a:custGeom>
              <a:avLst/>
              <a:gdLst/>
              <a:ahLst/>
              <a:cxnLst/>
              <a:rect l="l" t="t" r="r" b="b"/>
              <a:pathLst>
                <a:path w="5436" h="1332" extrusionOk="0">
                  <a:moveTo>
                    <a:pt x="0" y="1331"/>
                  </a:moveTo>
                  <a:lnTo>
                    <a:pt x="5287" y="0"/>
                  </a:lnTo>
                  <a:cubicBezTo>
                    <a:pt x="5398" y="0"/>
                    <a:pt x="5435" y="0"/>
                    <a:pt x="5435" y="74"/>
                  </a:cubicBezTo>
                  <a:lnTo>
                    <a:pt x="5435" y="74"/>
                  </a:lnTo>
                  <a:cubicBezTo>
                    <a:pt x="5435" y="111"/>
                    <a:pt x="5398" y="222"/>
                    <a:pt x="5361" y="222"/>
                  </a:cubicBezTo>
                  <a:lnTo>
                    <a:pt x="999" y="133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1"/>
            <p:cNvSpPr/>
            <p:nvPr/>
          </p:nvSpPr>
          <p:spPr>
            <a:xfrm>
              <a:off x="3113100" y="1530250"/>
              <a:ext cx="1513050" cy="51775"/>
            </a:xfrm>
            <a:custGeom>
              <a:avLst/>
              <a:gdLst/>
              <a:ahLst/>
              <a:cxnLst/>
              <a:rect l="l" t="t" r="r" b="b"/>
              <a:pathLst>
                <a:path w="60522" h="2071" extrusionOk="0">
                  <a:moveTo>
                    <a:pt x="0" y="1183"/>
                  </a:moveTo>
                  <a:lnTo>
                    <a:pt x="10833" y="2070"/>
                  </a:lnTo>
                  <a:lnTo>
                    <a:pt x="55382" y="2070"/>
                  </a:lnTo>
                  <a:lnTo>
                    <a:pt x="57305" y="1886"/>
                  </a:lnTo>
                  <a:lnTo>
                    <a:pt x="60521" y="444"/>
                  </a:lnTo>
                  <a:lnTo>
                    <a:pt x="49726" y="1553"/>
                  </a:lnTo>
                  <a:lnTo>
                    <a:pt x="15565" y="1590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1"/>
            <p:cNvSpPr/>
            <p:nvPr/>
          </p:nvSpPr>
          <p:spPr>
            <a:xfrm>
              <a:off x="3138975" y="1530250"/>
              <a:ext cx="1493625" cy="39750"/>
            </a:xfrm>
            <a:custGeom>
              <a:avLst/>
              <a:gdLst/>
              <a:ahLst/>
              <a:cxnLst/>
              <a:rect l="l" t="t" r="r" b="b"/>
              <a:pathLst>
                <a:path w="59745" h="1590" extrusionOk="0">
                  <a:moveTo>
                    <a:pt x="998" y="813"/>
                  </a:moveTo>
                  <a:lnTo>
                    <a:pt x="13716" y="1590"/>
                  </a:lnTo>
                  <a:lnTo>
                    <a:pt x="47619" y="1590"/>
                  </a:lnTo>
                  <a:lnTo>
                    <a:pt x="56270" y="1109"/>
                  </a:lnTo>
                  <a:lnTo>
                    <a:pt x="59745" y="370"/>
                  </a:lnTo>
                  <a:lnTo>
                    <a:pt x="49282" y="1109"/>
                  </a:lnTo>
                  <a:lnTo>
                    <a:pt x="14345" y="11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1"/>
            <p:cNvSpPr/>
            <p:nvPr/>
          </p:nvSpPr>
          <p:spPr>
            <a:xfrm>
              <a:off x="2746150" y="1482175"/>
              <a:ext cx="56400" cy="63800"/>
            </a:xfrm>
            <a:custGeom>
              <a:avLst/>
              <a:gdLst/>
              <a:ahLst/>
              <a:cxnLst/>
              <a:rect l="l" t="t" r="r" b="b"/>
              <a:pathLst>
                <a:path w="2256" h="2552" extrusionOk="0">
                  <a:moveTo>
                    <a:pt x="296" y="111"/>
                  </a:moveTo>
                  <a:lnTo>
                    <a:pt x="629" y="703"/>
                  </a:lnTo>
                  <a:lnTo>
                    <a:pt x="370" y="1997"/>
                  </a:lnTo>
                  <a:lnTo>
                    <a:pt x="1" y="2552"/>
                  </a:lnTo>
                  <a:lnTo>
                    <a:pt x="1147" y="2552"/>
                  </a:lnTo>
                  <a:lnTo>
                    <a:pt x="1110" y="2182"/>
                  </a:lnTo>
                  <a:lnTo>
                    <a:pt x="1480" y="703"/>
                  </a:lnTo>
                  <a:cubicBezTo>
                    <a:pt x="1738" y="629"/>
                    <a:pt x="1960" y="518"/>
                    <a:pt x="2256" y="444"/>
                  </a:cubicBezTo>
                  <a:cubicBezTo>
                    <a:pt x="1627" y="148"/>
                    <a:pt x="962" y="1"/>
                    <a:pt x="296" y="11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1"/>
            <p:cNvSpPr/>
            <p:nvPr/>
          </p:nvSpPr>
          <p:spPr>
            <a:xfrm>
              <a:off x="2740600" y="1545950"/>
              <a:ext cx="40700" cy="12050"/>
            </a:xfrm>
            <a:custGeom>
              <a:avLst/>
              <a:gdLst/>
              <a:ahLst/>
              <a:cxnLst/>
              <a:rect l="l" t="t" r="r" b="b"/>
              <a:pathLst>
                <a:path w="1628" h="482" extrusionOk="0">
                  <a:moveTo>
                    <a:pt x="1" y="1"/>
                  </a:moveTo>
                  <a:lnTo>
                    <a:pt x="1628" y="1"/>
                  </a:lnTo>
                  <a:lnTo>
                    <a:pt x="1628" y="481"/>
                  </a:lnTo>
                  <a:lnTo>
                    <a:pt x="1" y="48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1"/>
            <p:cNvSpPr/>
            <p:nvPr/>
          </p:nvSpPr>
          <p:spPr>
            <a:xfrm>
              <a:off x="2655575" y="1482175"/>
              <a:ext cx="68425" cy="75825"/>
            </a:xfrm>
            <a:custGeom>
              <a:avLst/>
              <a:gdLst/>
              <a:ahLst/>
              <a:cxnLst/>
              <a:rect l="l" t="t" r="r" b="b"/>
              <a:pathLst>
                <a:path w="2737" h="3033" extrusionOk="0">
                  <a:moveTo>
                    <a:pt x="740" y="111"/>
                  </a:moveTo>
                  <a:lnTo>
                    <a:pt x="851" y="703"/>
                  </a:lnTo>
                  <a:lnTo>
                    <a:pt x="1" y="1997"/>
                  </a:lnTo>
                  <a:lnTo>
                    <a:pt x="1" y="1997"/>
                  </a:lnTo>
                  <a:cubicBezTo>
                    <a:pt x="222" y="2330"/>
                    <a:pt x="370" y="2662"/>
                    <a:pt x="518" y="3032"/>
                  </a:cubicBezTo>
                  <a:lnTo>
                    <a:pt x="592" y="3032"/>
                  </a:lnTo>
                  <a:lnTo>
                    <a:pt x="777" y="2552"/>
                  </a:lnTo>
                  <a:lnTo>
                    <a:pt x="555" y="2552"/>
                  </a:lnTo>
                  <a:lnTo>
                    <a:pt x="629" y="2182"/>
                  </a:lnTo>
                  <a:lnTo>
                    <a:pt x="1664" y="999"/>
                  </a:lnTo>
                  <a:cubicBezTo>
                    <a:pt x="1886" y="814"/>
                    <a:pt x="2404" y="555"/>
                    <a:pt x="2736" y="481"/>
                  </a:cubicBezTo>
                  <a:cubicBezTo>
                    <a:pt x="2182" y="148"/>
                    <a:pt x="1442" y="1"/>
                    <a:pt x="740" y="11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1"/>
            <p:cNvSpPr/>
            <p:nvPr/>
          </p:nvSpPr>
          <p:spPr>
            <a:xfrm>
              <a:off x="2667600" y="1482175"/>
              <a:ext cx="56400" cy="63800"/>
            </a:xfrm>
            <a:custGeom>
              <a:avLst/>
              <a:gdLst/>
              <a:ahLst/>
              <a:cxnLst/>
              <a:rect l="l" t="t" r="r" b="b"/>
              <a:pathLst>
                <a:path w="2256" h="2552" extrusionOk="0">
                  <a:moveTo>
                    <a:pt x="296" y="111"/>
                  </a:moveTo>
                  <a:lnTo>
                    <a:pt x="629" y="703"/>
                  </a:lnTo>
                  <a:lnTo>
                    <a:pt x="370" y="1997"/>
                  </a:lnTo>
                  <a:lnTo>
                    <a:pt x="0" y="2552"/>
                  </a:lnTo>
                  <a:lnTo>
                    <a:pt x="1146" y="2552"/>
                  </a:lnTo>
                  <a:lnTo>
                    <a:pt x="1109" y="2182"/>
                  </a:lnTo>
                  <a:lnTo>
                    <a:pt x="1479" y="703"/>
                  </a:lnTo>
                  <a:cubicBezTo>
                    <a:pt x="1738" y="629"/>
                    <a:pt x="1960" y="518"/>
                    <a:pt x="2255" y="444"/>
                  </a:cubicBezTo>
                  <a:cubicBezTo>
                    <a:pt x="1590" y="148"/>
                    <a:pt x="961" y="1"/>
                    <a:pt x="296" y="11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1"/>
            <p:cNvSpPr/>
            <p:nvPr/>
          </p:nvSpPr>
          <p:spPr>
            <a:xfrm>
              <a:off x="2661125" y="1545950"/>
              <a:ext cx="40700" cy="12050"/>
            </a:xfrm>
            <a:custGeom>
              <a:avLst/>
              <a:gdLst/>
              <a:ahLst/>
              <a:cxnLst/>
              <a:rect l="l" t="t" r="r" b="b"/>
              <a:pathLst>
                <a:path w="1628" h="482" extrusionOk="0">
                  <a:moveTo>
                    <a:pt x="0" y="1"/>
                  </a:moveTo>
                  <a:lnTo>
                    <a:pt x="1627" y="1"/>
                  </a:lnTo>
                  <a:lnTo>
                    <a:pt x="1627" y="481"/>
                  </a:lnTo>
                  <a:lnTo>
                    <a:pt x="0" y="48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1"/>
            <p:cNvSpPr/>
            <p:nvPr/>
          </p:nvSpPr>
          <p:spPr>
            <a:xfrm>
              <a:off x="2765575" y="1548725"/>
              <a:ext cx="135875" cy="33300"/>
            </a:xfrm>
            <a:custGeom>
              <a:avLst/>
              <a:gdLst/>
              <a:ahLst/>
              <a:cxnLst/>
              <a:rect l="l" t="t" r="r" b="b"/>
              <a:pathLst>
                <a:path w="5435" h="1332" extrusionOk="0">
                  <a:moveTo>
                    <a:pt x="0" y="1331"/>
                  </a:moveTo>
                  <a:lnTo>
                    <a:pt x="5324" y="0"/>
                  </a:lnTo>
                  <a:cubicBezTo>
                    <a:pt x="5398" y="0"/>
                    <a:pt x="5435" y="0"/>
                    <a:pt x="5435" y="74"/>
                  </a:cubicBezTo>
                  <a:lnTo>
                    <a:pt x="5435" y="74"/>
                  </a:lnTo>
                  <a:cubicBezTo>
                    <a:pt x="5435" y="111"/>
                    <a:pt x="5398" y="222"/>
                    <a:pt x="5361" y="222"/>
                  </a:cubicBezTo>
                  <a:lnTo>
                    <a:pt x="998" y="133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1"/>
            <p:cNvSpPr/>
            <p:nvPr/>
          </p:nvSpPr>
          <p:spPr>
            <a:xfrm>
              <a:off x="2702725" y="1546875"/>
              <a:ext cx="323500" cy="8350"/>
            </a:xfrm>
            <a:custGeom>
              <a:avLst/>
              <a:gdLst/>
              <a:ahLst/>
              <a:cxnLst/>
              <a:rect l="l" t="t" r="r" b="b"/>
              <a:pathLst>
                <a:path w="12940" h="334" extrusionOk="0">
                  <a:moveTo>
                    <a:pt x="148" y="74"/>
                  </a:moveTo>
                  <a:lnTo>
                    <a:pt x="12829" y="1"/>
                  </a:lnTo>
                  <a:cubicBezTo>
                    <a:pt x="12903" y="1"/>
                    <a:pt x="12940" y="74"/>
                    <a:pt x="12940" y="148"/>
                  </a:cubicBezTo>
                  <a:lnTo>
                    <a:pt x="12940" y="148"/>
                  </a:lnTo>
                  <a:cubicBezTo>
                    <a:pt x="12940" y="259"/>
                    <a:pt x="12903" y="296"/>
                    <a:pt x="12829" y="296"/>
                  </a:cubicBezTo>
                  <a:lnTo>
                    <a:pt x="148" y="333"/>
                  </a:lnTo>
                  <a:cubicBezTo>
                    <a:pt x="74" y="333"/>
                    <a:pt x="0" y="296"/>
                    <a:pt x="0" y="185"/>
                  </a:cubicBezTo>
                  <a:lnTo>
                    <a:pt x="0" y="185"/>
                  </a:lnTo>
                  <a:cubicBezTo>
                    <a:pt x="0" y="111"/>
                    <a:pt x="74" y="74"/>
                    <a:pt x="148" y="74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1"/>
            <p:cNvSpPr/>
            <p:nvPr/>
          </p:nvSpPr>
          <p:spPr>
            <a:xfrm>
              <a:off x="2715650" y="1546875"/>
              <a:ext cx="19450" cy="4650"/>
            </a:xfrm>
            <a:custGeom>
              <a:avLst/>
              <a:gdLst/>
              <a:ahLst/>
              <a:cxnLst/>
              <a:rect l="l" t="t" r="r" b="b"/>
              <a:pathLst>
                <a:path w="778" h="186" extrusionOk="0">
                  <a:moveTo>
                    <a:pt x="1" y="1"/>
                  </a:moveTo>
                  <a:lnTo>
                    <a:pt x="777" y="1"/>
                  </a:lnTo>
                  <a:lnTo>
                    <a:pt x="777" y="185"/>
                  </a:lnTo>
                  <a:lnTo>
                    <a:pt x="1" y="18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1"/>
            <p:cNvSpPr/>
            <p:nvPr/>
          </p:nvSpPr>
          <p:spPr>
            <a:xfrm>
              <a:off x="2715650" y="1551500"/>
              <a:ext cx="19450" cy="4650"/>
            </a:xfrm>
            <a:custGeom>
              <a:avLst/>
              <a:gdLst/>
              <a:ahLst/>
              <a:cxnLst/>
              <a:rect l="l" t="t" r="r" b="b"/>
              <a:pathLst>
                <a:path w="778" h="186" extrusionOk="0">
                  <a:moveTo>
                    <a:pt x="1" y="0"/>
                  </a:moveTo>
                  <a:lnTo>
                    <a:pt x="777" y="0"/>
                  </a:lnTo>
                  <a:lnTo>
                    <a:pt x="777" y="185"/>
                  </a:lnTo>
                  <a:lnTo>
                    <a:pt x="1" y="18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1"/>
            <p:cNvSpPr/>
            <p:nvPr/>
          </p:nvSpPr>
          <p:spPr>
            <a:xfrm>
              <a:off x="2716575" y="1514525"/>
              <a:ext cx="18525" cy="36075"/>
            </a:xfrm>
            <a:custGeom>
              <a:avLst/>
              <a:gdLst/>
              <a:ahLst/>
              <a:cxnLst/>
              <a:rect l="l" t="t" r="r" b="b"/>
              <a:pathLst>
                <a:path w="741" h="1443" extrusionOk="0">
                  <a:moveTo>
                    <a:pt x="703" y="1442"/>
                  </a:moveTo>
                  <a:cubicBezTo>
                    <a:pt x="740" y="851"/>
                    <a:pt x="629" y="370"/>
                    <a:pt x="370" y="148"/>
                  </a:cubicBezTo>
                  <a:cubicBezTo>
                    <a:pt x="259" y="74"/>
                    <a:pt x="75" y="1"/>
                    <a:pt x="1" y="185"/>
                  </a:cubicBezTo>
                  <a:lnTo>
                    <a:pt x="370" y="999"/>
                  </a:lnTo>
                  <a:lnTo>
                    <a:pt x="666" y="1442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1"/>
            <p:cNvSpPr/>
            <p:nvPr/>
          </p:nvSpPr>
          <p:spPr>
            <a:xfrm>
              <a:off x="2715650" y="1550575"/>
              <a:ext cx="18525" cy="36075"/>
            </a:xfrm>
            <a:custGeom>
              <a:avLst/>
              <a:gdLst/>
              <a:ahLst/>
              <a:cxnLst/>
              <a:rect l="l" t="t" r="r" b="b"/>
              <a:pathLst>
                <a:path w="741" h="1443" extrusionOk="0">
                  <a:moveTo>
                    <a:pt x="38" y="0"/>
                  </a:moveTo>
                  <a:cubicBezTo>
                    <a:pt x="1" y="592"/>
                    <a:pt x="149" y="1073"/>
                    <a:pt x="370" y="1294"/>
                  </a:cubicBezTo>
                  <a:cubicBezTo>
                    <a:pt x="518" y="1405"/>
                    <a:pt x="703" y="1442"/>
                    <a:pt x="740" y="1257"/>
                  </a:cubicBezTo>
                  <a:lnTo>
                    <a:pt x="370" y="48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1"/>
            <p:cNvSpPr/>
            <p:nvPr/>
          </p:nvSpPr>
          <p:spPr>
            <a:xfrm>
              <a:off x="2716575" y="1516375"/>
              <a:ext cx="16675" cy="35150"/>
            </a:xfrm>
            <a:custGeom>
              <a:avLst/>
              <a:gdLst/>
              <a:ahLst/>
              <a:cxnLst/>
              <a:rect l="l" t="t" r="r" b="b"/>
              <a:pathLst>
                <a:path w="667" h="1406" extrusionOk="0">
                  <a:moveTo>
                    <a:pt x="1" y="111"/>
                  </a:moveTo>
                  <a:lnTo>
                    <a:pt x="1" y="259"/>
                  </a:lnTo>
                  <a:lnTo>
                    <a:pt x="1" y="1294"/>
                  </a:lnTo>
                  <a:cubicBezTo>
                    <a:pt x="370" y="1294"/>
                    <a:pt x="555" y="1331"/>
                    <a:pt x="666" y="1405"/>
                  </a:cubicBezTo>
                  <a:cubicBezTo>
                    <a:pt x="666" y="999"/>
                    <a:pt x="666" y="481"/>
                    <a:pt x="333" y="185"/>
                  </a:cubicBezTo>
                  <a:cubicBezTo>
                    <a:pt x="186" y="37"/>
                    <a:pt x="112" y="0"/>
                    <a:pt x="1" y="11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1"/>
            <p:cNvSpPr/>
            <p:nvPr/>
          </p:nvSpPr>
          <p:spPr>
            <a:xfrm>
              <a:off x="2717500" y="1549650"/>
              <a:ext cx="16675" cy="36075"/>
            </a:xfrm>
            <a:custGeom>
              <a:avLst/>
              <a:gdLst/>
              <a:ahLst/>
              <a:cxnLst/>
              <a:rect l="l" t="t" r="r" b="b"/>
              <a:pathLst>
                <a:path w="667" h="1443" extrusionOk="0">
                  <a:moveTo>
                    <a:pt x="666" y="1294"/>
                  </a:moveTo>
                  <a:lnTo>
                    <a:pt x="666" y="1147"/>
                  </a:lnTo>
                  <a:lnTo>
                    <a:pt x="666" y="148"/>
                  </a:lnTo>
                  <a:cubicBezTo>
                    <a:pt x="296" y="148"/>
                    <a:pt x="112" y="74"/>
                    <a:pt x="1" y="0"/>
                  </a:cubicBezTo>
                  <a:cubicBezTo>
                    <a:pt x="1" y="407"/>
                    <a:pt x="1" y="925"/>
                    <a:pt x="333" y="1257"/>
                  </a:cubicBezTo>
                  <a:cubicBezTo>
                    <a:pt x="481" y="1368"/>
                    <a:pt x="592" y="1442"/>
                    <a:pt x="666" y="1294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1"/>
            <p:cNvSpPr/>
            <p:nvPr/>
          </p:nvSpPr>
          <p:spPr>
            <a:xfrm>
              <a:off x="3797050" y="959050"/>
              <a:ext cx="190425" cy="27750"/>
            </a:xfrm>
            <a:custGeom>
              <a:avLst/>
              <a:gdLst/>
              <a:ahLst/>
              <a:cxnLst/>
              <a:rect l="l" t="t" r="r" b="b"/>
              <a:pathLst>
                <a:path w="7617" h="1110" extrusionOk="0">
                  <a:moveTo>
                    <a:pt x="0" y="1109"/>
                  </a:moveTo>
                  <a:lnTo>
                    <a:pt x="7616" y="1109"/>
                  </a:lnTo>
                  <a:lnTo>
                    <a:pt x="76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1"/>
            <p:cNvSpPr/>
            <p:nvPr/>
          </p:nvSpPr>
          <p:spPr>
            <a:xfrm>
              <a:off x="3776725" y="959050"/>
              <a:ext cx="20350" cy="27750"/>
            </a:xfrm>
            <a:custGeom>
              <a:avLst/>
              <a:gdLst/>
              <a:ahLst/>
              <a:cxnLst/>
              <a:rect l="l" t="t" r="r" b="b"/>
              <a:pathLst>
                <a:path w="814" h="1110" extrusionOk="0">
                  <a:moveTo>
                    <a:pt x="0" y="1109"/>
                  </a:moveTo>
                  <a:lnTo>
                    <a:pt x="813" y="1109"/>
                  </a:lnTo>
                  <a:lnTo>
                    <a:pt x="813" y="0"/>
                  </a:lnTo>
                  <a:lnTo>
                    <a:pt x="0" y="74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1"/>
            <p:cNvSpPr/>
            <p:nvPr/>
          </p:nvSpPr>
          <p:spPr>
            <a:xfrm>
              <a:off x="3847875" y="833350"/>
              <a:ext cx="109100" cy="32375"/>
            </a:xfrm>
            <a:custGeom>
              <a:avLst/>
              <a:gdLst/>
              <a:ahLst/>
              <a:cxnLst/>
              <a:rect l="l" t="t" r="r" b="b"/>
              <a:pathLst>
                <a:path w="4364" h="1295" extrusionOk="0">
                  <a:moveTo>
                    <a:pt x="1" y="0"/>
                  </a:moveTo>
                  <a:lnTo>
                    <a:pt x="4363" y="0"/>
                  </a:lnTo>
                  <a:lnTo>
                    <a:pt x="4363" y="1294"/>
                  </a:lnTo>
                  <a:lnTo>
                    <a:pt x="1" y="1294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1"/>
            <p:cNvSpPr/>
            <p:nvPr/>
          </p:nvSpPr>
          <p:spPr>
            <a:xfrm>
              <a:off x="3893175" y="769575"/>
              <a:ext cx="18500" cy="63800"/>
            </a:xfrm>
            <a:custGeom>
              <a:avLst/>
              <a:gdLst/>
              <a:ahLst/>
              <a:cxnLst/>
              <a:rect l="l" t="t" r="r" b="b"/>
              <a:pathLst>
                <a:path w="740" h="2552" extrusionOk="0">
                  <a:moveTo>
                    <a:pt x="0" y="0"/>
                  </a:moveTo>
                  <a:lnTo>
                    <a:pt x="740" y="0"/>
                  </a:lnTo>
                  <a:lnTo>
                    <a:pt x="740" y="2551"/>
                  </a:lnTo>
                  <a:lnTo>
                    <a:pt x="0" y="255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1"/>
            <p:cNvSpPr/>
            <p:nvPr/>
          </p:nvSpPr>
          <p:spPr>
            <a:xfrm>
              <a:off x="3847875" y="867550"/>
              <a:ext cx="109100" cy="39750"/>
            </a:xfrm>
            <a:custGeom>
              <a:avLst/>
              <a:gdLst/>
              <a:ahLst/>
              <a:cxnLst/>
              <a:rect l="l" t="t" r="r" b="b"/>
              <a:pathLst>
                <a:path w="4364" h="1590" extrusionOk="0">
                  <a:moveTo>
                    <a:pt x="1" y="0"/>
                  </a:moveTo>
                  <a:lnTo>
                    <a:pt x="4363" y="0"/>
                  </a:lnTo>
                  <a:lnTo>
                    <a:pt x="4363" y="1590"/>
                  </a:lnTo>
                  <a:lnTo>
                    <a:pt x="1" y="159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1"/>
            <p:cNvSpPr/>
            <p:nvPr/>
          </p:nvSpPr>
          <p:spPr>
            <a:xfrm>
              <a:off x="3881150" y="824100"/>
              <a:ext cx="40700" cy="1875"/>
            </a:xfrm>
            <a:custGeom>
              <a:avLst/>
              <a:gdLst/>
              <a:ahLst/>
              <a:cxnLst/>
              <a:rect l="l" t="t" r="r" b="b"/>
              <a:pathLst>
                <a:path w="1628" h="75" extrusionOk="0">
                  <a:moveTo>
                    <a:pt x="1" y="0"/>
                  </a:moveTo>
                  <a:lnTo>
                    <a:pt x="1627" y="0"/>
                  </a:lnTo>
                  <a:lnTo>
                    <a:pt x="1627" y="74"/>
                  </a:lnTo>
                  <a:lnTo>
                    <a:pt x="1" y="74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1"/>
            <p:cNvSpPr/>
            <p:nvPr/>
          </p:nvSpPr>
          <p:spPr>
            <a:xfrm>
              <a:off x="3896875" y="728900"/>
              <a:ext cx="85050" cy="106325"/>
            </a:xfrm>
            <a:custGeom>
              <a:avLst/>
              <a:gdLst/>
              <a:ahLst/>
              <a:cxnLst/>
              <a:rect l="l" t="t" r="r" b="b"/>
              <a:pathLst>
                <a:path w="3402" h="4253" extrusionOk="0">
                  <a:moveTo>
                    <a:pt x="259" y="111"/>
                  </a:moveTo>
                  <a:lnTo>
                    <a:pt x="37" y="333"/>
                  </a:lnTo>
                  <a:lnTo>
                    <a:pt x="37" y="111"/>
                  </a:lnTo>
                  <a:close/>
                  <a:moveTo>
                    <a:pt x="370" y="111"/>
                  </a:moveTo>
                  <a:lnTo>
                    <a:pt x="370" y="370"/>
                  </a:lnTo>
                  <a:lnTo>
                    <a:pt x="111" y="370"/>
                  </a:lnTo>
                  <a:lnTo>
                    <a:pt x="370" y="111"/>
                  </a:lnTo>
                  <a:close/>
                  <a:moveTo>
                    <a:pt x="259" y="481"/>
                  </a:moveTo>
                  <a:lnTo>
                    <a:pt x="37" y="703"/>
                  </a:lnTo>
                  <a:lnTo>
                    <a:pt x="37" y="481"/>
                  </a:lnTo>
                  <a:close/>
                  <a:moveTo>
                    <a:pt x="370" y="481"/>
                  </a:moveTo>
                  <a:lnTo>
                    <a:pt x="370" y="740"/>
                  </a:lnTo>
                  <a:lnTo>
                    <a:pt x="111" y="740"/>
                  </a:lnTo>
                  <a:lnTo>
                    <a:pt x="370" y="481"/>
                  </a:lnTo>
                  <a:close/>
                  <a:moveTo>
                    <a:pt x="259" y="851"/>
                  </a:moveTo>
                  <a:lnTo>
                    <a:pt x="37" y="1073"/>
                  </a:lnTo>
                  <a:lnTo>
                    <a:pt x="37" y="851"/>
                  </a:lnTo>
                  <a:close/>
                  <a:moveTo>
                    <a:pt x="370" y="851"/>
                  </a:moveTo>
                  <a:lnTo>
                    <a:pt x="370" y="1110"/>
                  </a:lnTo>
                  <a:lnTo>
                    <a:pt x="111" y="1110"/>
                  </a:lnTo>
                  <a:lnTo>
                    <a:pt x="370" y="851"/>
                  </a:lnTo>
                  <a:close/>
                  <a:moveTo>
                    <a:pt x="259" y="1220"/>
                  </a:moveTo>
                  <a:lnTo>
                    <a:pt x="37" y="1442"/>
                  </a:lnTo>
                  <a:lnTo>
                    <a:pt x="37" y="1220"/>
                  </a:lnTo>
                  <a:close/>
                  <a:moveTo>
                    <a:pt x="370" y="1257"/>
                  </a:moveTo>
                  <a:lnTo>
                    <a:pt x="370" y="1590"/>
                  </a:lnTo>
                  <a:lnTo>
                    <a:pt x="37" y="1590"/>
                  </a:lnTo>
                  <a:lnTo>
                    <a:pt x="370" y="1257"/>
                  </a:lnTo>
                  <a:close/>
                  <a:moveTo>
                    <a:pt x="0" y="0"/>
                  </a:moveTo>
                  <a:lnTo>
                    <a:pt x="0" y="1664"/>
                  </a:lnTo>
                  <a:lnTo>
                    <a:pt x="444" y="1812"/>
                  </a:lnTo>
                  <a:lnTo>
                    <a:pt x="444" y="1294"/>
                  </a:lnTo>
                  <a:lnTo>
                    <a:pt x="481" y="1257"/>
                  </a:lnTo>
                  <a:lnTo>
                    <a:pt x="444" y="1257"/>
                  </a:lnTo>
                  <a:lnTo>
                    <a:pt x="444" y="888"/>
                  </a:lnTo>
                  <a:lnTo>
                    <a:pt x="481" y="851"/>
                  </a:lnTo>
                  <a:lnTo>
                    <a:pt x="444" y="851"/>
                  </a:lnTo>
                  <a:lnTo>
                    <a:pt x="444" y="481"/>
                  </a:lnTo>
                  <a:lnTo>
                    <a:pt x="481" y="444"/>
                  </a:lnTo>
                  <a:lnTo>
                    <a:pt x="444" y="444"/>
                  </a:lnTo>
                  <a:lnTo>
                    <a:pt x="444" y="74"/>
                  </a:lnTo>
                  <a:lnTo>
                    <a:pt x="481" y="0"/>
                  </a:lnTo>
                  <a:close/>
                  <a:moveTo>
                    <a:pt x="2145" y="3845"/>
                  </a:moveTo>
                  <a:lnTo>
                    <a:pt x="2255" y="4178"/>
                  </a:lnTo>
                  <a:lnTo>
                    <a:pt x="1775" y="4178"/>
                  </a:lnTo>
                  <a:lnTo>
                    <a:pt x="1849" y="3956"/>
                  </a:lnTo>
                  <a:lnTo>
                    <a:pt x="2145" y="3845"/>
                  </a:lnTo>
                  <a:close/>
                  <a:moveTo>
                    <a:pt x="3365" y="3476"/>
                  </a:moveTo>
                  <a:lnTo>
                    <a:pt x="3365" y="3661"/>
                  </a:lnTo>
                  <a:lnTo>
                    <a:pt x="2292" y="4178"/>
                  </a:lnTo>
                  <a:lnTo>
                    <a:pt x="2218" y="3845"/>
                  </a:lnTo>
                  <a:lnTo>
                    <a:pt x="3365" y="3476"/>
                  </a:lnTo>
                  <a:close/>
                  <a:moveTo>
                    <a:pt x="3402" y="3328"/>
                  </a:moveTo>
                  <a:lnTo>
                    <a:pt x="1701" y="3882"/>
                  </a:lnTo>
                  <a:lnTo>
                    <a:pt x="1664" y="4252"/>
                  </a:lnTo>
                  <a:lnTo>
                    <a:pt x="2255" y="4252"/>
                  </a:lnTo>
                  <a:lnTo>
                    <a:pt x="2292" y="4215"/>
                  </a:lnTo>
                  <a:lnTo>
                    <a:pt x="3365" y="3698"/>
                  </a:lnTo>
                  <a:lnTo>
                    <a:pt x="3402" y="3698"/>
                  </a:lnTo>
                  <a:lnTo>
                    <a:pt x="3402" y="3328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1"/>
            <p:cNvSpPr/>
            <p:nvPr/>
          </p:nvSpPr>
          <p:spPr>
            <a:xfrm>
              <a:off x="3906100" y="723350"/>
              <a:ext cx="27775" cy="70275"/>
            </a:xfrm>
            <a:custGeom>
              <a:avLst/>
              <a:gdLst/>
              <a:ahLst/>
              <a:cxnLst/>
              <a:rect l="l" t="t" r="r" b="b"/>
              <a:pathLst>
                <a:path w="1111" h="2811" extrusionOk="0">
                  <a:moveTo>
                    <a:pt x="186" y="1"/>
                  </a:moveTo>
                  <a:lnTo>
                    <a:pt x="186" y="1"/>
                  </a:lnTo>
                  <a:lnTo>
                    <a:pt x="1110" y="2773"/>
                  </a:lnTo>
                  <a:lnTo>
                    <a:pt x="1110" y="2773"/>
                  </a:lnTo>
                  <a:cubicBezTo>
                    <a:pt x="925" y="2810"/>
                    <a:pt x="592" y="2256"/>
                    <a:pt x="371" y="1479"/>
                  </a:cubicBezTo>
                  <a:cubicBezTo>
                    <a:pt x="75" y="740"/>
                    <a:pt x="1" y="38"/>
                    <a:pt x="18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1"/>
            <p:cNvSpPr/>
            <p:nvPr/>
          </p:nvSpPr>
          <p:spPr>
            <a:xfrm>
              <a:off x="3873750" y="740000"/>
              <a:ext cx="24075" cy="71175"/>
            </a:xfrm>
            <a:custGeom>
              <a:avLst/>
              <a:gdLst/>
              <a:ahLst/>
              <a:cxnLst/>
              <a:rect l="l" t="t" r="r" b="b"/>
              <a:pathLst>
                <a:path w="963" h="2847" extrusionOk="0">
                  <a:moveTo>
                    <a:pt x="777" y="0"/>
                  </a:moveTo>
                  <a:lnTo>
                    <a:pt x="777" y="0"/>
                  </a:lnTo>
                  <a:lnTo>
                    <a:pt x="1" y="2810"/>
                  </a:lnTo>
                  <a:lnTo>
                    <a:pt x="1" y="2810"/>
                  </a:lnTo>
                  <a:cubicBezTo>
                    <a:pt x="186" y="2847"/>
                    <a:pt x="482" y="2255"/>
                    <a:pt x="666" y="1479"/>
                  </a:cubicBezTo>
                  <a:cubicBezTo>
                    <a:pt x="925" y="666"/>
                    <a:pt x="962" y="37"/>
                    <a:pt x="7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1"/>
            <p:cNvSpPr/>
            <p:nvPr/>
          </p:nvSpPr>
          <p:spPr>
            <a:xfrm>
              <a:off x="3823850" y="809300"/>
              <a:ext cx="24050" cy="23150"/>
            </a:xfrm>
            <a:custGeom>
              <a:avLst/>
              <a:gdLst/>
              <a:ahLst/>
              <a:cxnLst/>
              <a:rect l="l" t="t" r="r" b="b"/>
              <a:pathLst>
                <a:path w="962" h="926" extrusionOk="0">
                  <a:moveTo>
                    <a:pt x="518" y="1"/>
                  </a:moveTo>
                  <a:cubicBezTo>
                    <a:pt x="777" y="1"/>
                    <a:pt x="962" y="223"/>
                    <a:pt x="962" y="445"/>
                  </a:cubicBezTo>
                  <a:cubicBezTo>
                    <a:pt x="962" y="740"/>
                    <a:pt x="740" y="925"/>
                    <a:pt x="518" y="925"/>
                  </a:cubicBezTo>
                  <a:cubicBezTo>
                    <a:pt x="222" y="925"/>
                    <a:pt x="38" y="666"/>
                    <a:pt x="38" y="445"/>
                  </a:cubicBezTo>
                  <a:cubicBezTo>
                    <a:pt x="1" y="223"/>
                    <a:pt x="222" y="1"/>
                    <a:pt x="51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1"/>
            <p:cNvSpPr/>
            <p:nvPr/>
          </p:nvSpPr>
          <p:spPr>
            <a:xfrm>
              <a:off x="3827550" y="809300"/>
              <a:ext cx="20350" cy="19450"/>
            </a:xfrm>
            <a:custGeom>
              <a:avLst/>
              <a:gdLst/>
              <a:ahLst/>
              <a:cxnLst/>
              <a:rect l="l" t="t" r="r" b="b"/>
              <a:pathLst>
                <a:path w="814" h="778" extrusionOk="0">
                  <a:moveTo>
                    <a:pt x="407" y="1"/>
                  </a:moveTo>
                  <a:cubicBezTo>
                    <a:pt x="629" y="1"/>
                    <a:pt x="814" y="186"/>
                    <a:pt x="814" y="408"/>
                  </a:cubicBezTo>
                  <a:cubicBezTo>
                    <a:pt x="814" y="592"/>
                    <a:pt x="629" y="777"/>
                    <a:pt x="407" y="777"/>
                  </a:cubicBezTo>
                  <a:cubicBezTo>
                    <a:pt x="185" y="777"/>
                    <a:pt x="0" y="592"/>
                    <a:pt x="0" y="371"/>
                  </a:cubicBezTo>
                  <a:cubicBezTo>
                    <a:pt x="37" y="186"/>
                    <a:pt x="185" y="1"/>
                    <a:pt x="40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1"/>
            <p:cNvSpPr/>
            <p:nvPr/>
          </p:nvSpPr>
          <p:spPr>
            <a:xfrm>
              <a:off x="3830325" y="810225"/>
              <a:ext cx="13875" cy="13900"/>
            </a:xfrm>
            <a:custGeom>
              <a:avLst/>
              <a:gdLst/>
              <a:ahLst/>
              <a:cxnLst/>
              <a:rect l="l" t="t" r="r" b="b"/>
              <a:pathLst>
                <a:path w="555" h="556" extrusionOk="0">
                  <a:moveTo>
                    <a:pt x="259" y="1"/>
                  </a:moveTo>
                  <a:cubicBezTo>
                    <a:pt x="370" y="1"/>
                    <a:pt x="555" y="75"/>
                    <a:pt x="555" y="223"/>
                  </a:cubicBezTo>
                  <a:cubicBezTo>
                    <a:pt x="555" y="371"/>
                    <a:pt x="481" y="518"/>
                    <a:pt x="333" y="518"/>
                  </a:cubicBezTo>
                  <a:cubicBezTo>
                    <a:pt x="185" y="555"/>
                    <a:pt x="74" y="408"/>
                    <a:pt x="0" y="260"/>
                  </a:cubicBezTo>
                  <a:cubicBezTo>
                    <a:pt x="0" y="149"/>
                    <a:pt x="111" y="1"/>
                    <a:pt x="25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1"/>
            <p:cNvSpPr/>
            <p:nvPr/>
          </p:nvSpPr>
          <p:spPr>
            <a:xfrm>
              <a:off x="3827550" y="830575"/>
              <a:ext cx="18500" cy="4650"/>
            </a:xfrm>
            <a:custGeom>
              <a:avLst/>
              <a:gdLst/>
              <a:ahLst/>
              <a:cxnLst/>
              <a:rect l="l" t="t" r="r" b="b"/>
              <a:pathLst>
                <a:path w="740" h="186" extrusionOk="0">
                  <a:moveTo>
                    <a:pt x="0" y="0"/>
                  </a:moveTo>
                  <a:lnTo>
                    <a:pt x="740" y="0"/>
                  </a:lnTo>
                  <a:lnTo>
                    <a:pt x="740" y="18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1"/>
            <p:cNvSpPr/>
            <p:nvPr/>
          </p:nvSpPr>
          <p:spPr>
            <a:xfrm>
              <a:off x="3700925" y="911900"/>
              <a:ext cx="61950" cy="47175"/>
            </a:xfrm>
            <a:custGeom>
              <a:avLst/>
              <a:gdLst/>
              <a:ahLst/>
              <a:cxnLst/>
              <a:rect l="l" t="t" r="r" b="b"/>
              <a:pathLst>
                <a:path w="2478" h="1887" extrusionOk="0">
                  <a:moveTo>
                    <a:pt x="2478" y="1"/>
                  </a:moveTo>
                  <a:lnTo>
                    <a:pt x="2034" y="1886"/>
                  </a:lnTo>
                  <a:lnTo>
                    <a:pt x="0" y="1886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1"/>
            <p:cNvSpPr/>
            <p:nvPr/>
          </p:nvSpPr>
          <p:spPr>
            <a:xfrm>
              <a:off x="3800750" y="911900"/>
              <a:ext cx="37925" cy="47175"/>
            </a:xfrm>
            <a:custGeom>
              <a:avLst/>
              <a:gdLst/>
              <a:ahLst/>
              <a:cxnLst/>
              <a:rect l="l" t="t" r="r" b="b"/>
              <a:pathLst>
                <a:path w="1517" h="1887" extrusionOk="0">
                  <a:moveTo>
                    <a:pt x="0" y="38"/>
                  </a:moveTo>
                  <a:lnTo>
                    <a:pt x="407" y="1886"/>
                  </a:lnTo>
                  <a:lnTo>
                    <a:pt x="1516" y="1886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1"/>
            <p:cNvSpPr/>
            <p:nvPr/>
          </p:nvSpPr>
          <p:spPr>
            <a:xfrm>
              <a:off x="3716625" y="909125"/>
              <a:ext cx="110950" cy="7425"/>
            </a:xfrm>
            <a:custGeom>
              <a:avLst/>
              <a:gdLst/>
              <a:ahLst/>
              <a:cxnLst/>
              <a:rect l="l" t="t" r="r" b="b"/>
              <a:pathLst>
                <a:path w="4438" h="297" extrusionOk="0">
                  <a:moveTo>
                    <a:pt x="75" y="112"/>
                  </a:moveTo>
                  <a:lnTo>
                    <a:pt x="2959" y="75"/>
                  </a:lnTo>
                  <a:lnTo>
                    <a:pt x="4364" y="1"/>
                  </a:lnTo>
                  <a:lnTo>
                    <a:pt x="4437" y="149"/>
                  </a:lnTo>
                  <a:lnTo>
                    <a:pt x="4437" y="186"/>
                  </a:lnTo>
                  <a:lnTo>
                    <a:pt x="1" y="297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1"/>
            <p:cNvSpPr/>
            <p:nvPr/>
          </p:nvSpPr>
          <p:spPr>
            <a:xfrm>
              <a:off x="3847875" y="833350"/>
              <a:ext cx="21300" cy="32375"/>
            </a:xfrm>
            <a:custGeom>
              <a:avLst/>
              <a:gdLst/>
              <a:ahLst/>
              <a:cxnLst/>
              <a:rect l="l" t="t" r="r" b="b"/>
              <a:pathLst>
                <a:path w="852" h="1295" extrusionOk="0">
                  <a:moveTo>
                    <a:pt x="1" y="0"/>
                  </a:moveTo>
                  <a:lnTo>
                    <a:pt x="851" y="0"/>
                  </a:lnTo>
                  <a:lnTo>
                    <a:pt x="851" y="1294"/>
                  </a:lnTo>
                  <a:lnTo>
                    <a:pt x="1" y="1294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1"/>
            <p:cNvSpPr/>
            <p:nvPr/>
          </p:nvSpPr>
          <p:spPr>
            <a:xfrm>
              <a:off x="3913500" y="833350"/>
              <a:ext cx="43475" cy="32375"/>
            </a:xfrm>
            <a:custGeom>
              <a:avLst/>
              <a:gdLst/>
              <a:ahLst/>
              <a:cxnLst/>
              <a:rect l="l" t="t" r="r" b="b"/>
              <a:pathLst>
                <a:path w="1739" h="1295" extrusionOk="0">
                  <a:moveTo>
                    <a:pt x="1" y="0"/>
                  </a:moveTo>
                  <a:lnTo>
                    <a:pt x="1738" y="0"/>
                  </a:lnTo>
                  <a:lnTo>
                    <a:pt x="1738" y="1294"/>
                  </a:lnTo>
                  <a:lnTo>
                    <a:pt x="1" y="1294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1"/>
            <p:cNvSpPr/>
            <p:nvPr/>
          </p:nvSpPr>
          <p:spPr>
            <a:xfrm>
              <a:off x="3847875" y="867550"/>
              <a:ext cx="21300" cy="39750"/>
            </a:xfrm>
            <a:custGeom>
              <a:avLst/>
              <a:gdLst/>
              <a:ahLst/>
              <a:cxnLst/>
              <a:rect l="l" t="t" r="r" b="b"/>
              <a:pathLst>
                <a:path w="852" h="1590" extrusionOk="0">
                  <a:moveTo>
                    <a:pt x="1" y="0"/>
                  </a:moveTo>
                  <a:lnTo>
                    <a:pt x="851" y="0"/>
                  </a:lnTo>
                  <a:lnTo>
                    <a:pt x="851" y="1590"/>
                  </a:lnTo>
                  <a:lnTo>
                    <a:pt x="1" y="159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1"/>
            <p:cNvSpPr/>
            <p:nvPr/>
          </p:nvSpPr>
          <p:spPr>
            <a:xfrm>
              <a:off x="3913500" y="867550"/>
              <a:ext cx="43475" cy="39750"/>
            </a:xfrm>
            <a:custGeom>
              <a:avLst/>
              <a:gdLst/>
              <a:ahLst/>
              <a:cxnLst/>
              <a:rect l="l" t="t" r="r" b="b"/>
              <a:pathLst>
                <a:path w="1739" h="1590" extrusionOk="0">
                  <a:moveTo>
                    <a:pt x="1" y="0"/>
                  </a:moveTo>
                  <a:lnTo>
                    <a:pt x="1738" y="0"/>
                  </a:lnTo>
                  <a:lnTo>
                    <a:pt x="1738" y="1590"/>
                  </a:lnTo>
                  <a:lnTo>
                    <a:pt x="1" y="159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1"/>
            <p:cNvSpPr/>
            <p:nvPr/>
          </p:nvSpPr>
          <p:spPr>
            <a:xfrm>
              <a:off x="3847875" y="833350"/>
              <a:ext cx="109100" cy="4625"/>
            </a:xfrm>
            <a:custGeom>
              <a:avLst/>
              <a:gdLst/>
              <a:ahLst/>
              <a:cxnLst/>
              <a:rect l="l" t="t" r="r" b="b"/>
              <a:pathLst>
                <a:path w="4364" h="185" extrusionOk="0">
                  <a:moveTo>
                    <a:pt x="1" y="0"/>
                  </a:moveTo>
                  <a:lnTo>
                    <a:pt x="4363" y="0"/>
                  </a:lnTo>
                  <a:lnTo>
                    <a:pt x="4363" y="185"/>
                  </a:lnTo>
                  <a:lnTo>
                    <a:pt x="1" y="18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1"/>
            <p:cNvSpPr/>
            <p:nvPr/>
          </p:nvSpPr>
          <p:spPr>
            <a:xfrm>
              <a:off x="3847875" y="837950"/>
              <a:ext cx="109100" cy="1875"/>
            </a:xfrm>
            <a:custGeom>
              <a:avLst/>
              <a:gdLst/>
              <a:ahLst/>
              <a:cxnLst/>
              <a:rect l="l" t="t" r="r" b="b"/>
              <a:pathLst>
                <a:path w="4364" h="75" extrusionOk="0">
                  <a:moveTo>
                    <a:pt x="1" y="1"/>
                  </a:moveTo>
                  <a:lnTo>
                    <a:pt x="4363" y="1"/>
                  </a:lnTo>
                  <a:lnTo>
                    <a:pt x="4363" y="75"/>
                  </a:lnTo>
                  <a:lnTo>
                    <a:pt x="1" y="7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1"/>
            <p:cNvSpPr/>
            <p:nvPr/>
          </p:nvSpPr>
          <p:spPr>
            <a:xfrm>
              <a:off x="3978200" y="791750"/>
              <a:ext cx="7425" cy="31450"/>
            </a:xfrm>
            <a:custGeom>
              <a:avLst/>
              <a:gdLst/>
              <a:ahLst/>
              <a:cxnLst/>
              <a:rect l="l" t="t" r="r" b="b"/>
              <a:pathLst>
                <a:path w="297" h="1258" extrusionOk="0">
                  <a:moveTo>
                    <a:pt x="149" y="0"/>
                  </a:moveTo>
                  <a:lnTo>
                    <a:pt x="149" y="0"/>
                  </a:lnTo>
                  <a:cubicBezTo>
                    <a:pt x="259" y="0"/>
                    <a:pt x="296" y="0"/>
                    <a:pt x="296" y="37"/>
                  </a:cubicBezTo>
                  <a:lnTo>
                    <a:pt x="296" y="1184"/>
                  </a:lnTo>
                  <a:cubicBezTo>
                    <a:pt x="296" y="1184"/>
                    <a:pt x="259" y="1257"/>
                    <a:pt x="149" y="1257"/>
                  </a:cubicBezTo>
                  <a:lnTo>
                    <a:pt x="149" y="1257"/>
                  </a:lnTo>
                  <a:cubicBezTo>
                    <a:pt x="75" y="1257"/>
                    <a:pt x="1" y="1257"/>
                    <a:pt x="1" y="1184"/>
                  </a:cubicBezTo>
                  <a:lnTo>
                    <a:pt x="1" y="37"/>
                  </a:lnTo>
                  <a:cubicBezTo>
                    <a:pt x="1" y="37"/>
                    <a:pt x="75" y="0"/>
                    <a:pt x="14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1"/>
            <p:cNvSpPr/>
            <p:nvPr/>
          </p:nvSpPr>
          <p:spPr>
            <a:xfrm>
              <a:off x="3700000" y="935925"/>
              <a:ext cx="12050" cy="3725"/>
            </a:xfrm>
            <a:custGeom>
              <a:avLst/>
              <a:gdLst/>
              <a:ahLst/>
              <a:cxnLst/>
              <a:rect l="l" t="t" r="r" b="b"/>
              <a:pathLst>
                <a:path w="482" h="149" extrusionOk="0">
                  <a:moveTo>
                    <a:pt x="0" y="1"/>
                  </a:moveTo>
                  <a:lnTo>
                    <a:pt x="0" y="149"/>
                  </a:lnTo>
                  <a:lnTo>
                    <a:pt x="481" y="149"/>
                  </a:lnTo>
                  <a:lnTo>
                    <a:pt x="48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1"/>
            <p:cNvSpPr/>
            <p:nvPr/>
          </p:nvSpPr>
          <p:spPr>
            <a:xfrm>
              <a:off x="3700000" y="867550"/>
              <a:ext cx="2800" cy="72100"/>
            </a:xfrm>
            <a:custGeom>
              <a:avLst/>
              <a:gdLst/>
              <a:ahLst/>
              <a:cxnLst/>
              <a:rect l="l" t="t" r="r" b="b"/>
              <a:pathLst>
                <a:path w="112" h="2884" extrusionOk="0">
                  <a:moveTo>
                    <a:pt x="0" y="0"/>
                  </a:moveTo>
                  <a:lnTo>
                    <a:pt x="111" y="0"/>
                  </a:lnTo>
                  <a:lnTo>
                    <a:pt x="111" y="2884"/>
                  </a:lnTo>
                  <a:lnTo>
                    <a:pt x="0" y="2884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1"/>
            <p:cNvSpPr/>
            <p:nvPr/>
          </p:nvSpPr>
          <p:spPr>
            <a:xfrm>
              <a:off x="3693525" y="868475"/>
              <a:ext cx="15750" cy="16650"/>
            </a:xfrm>
            <a:custGeom>
              <a:avLst/>
              <a:gdLst/>
              <a:ahLst/>
              <a:cxnLst/>
              <a:rect l="l" t="t" r="r" b="b"/>
              <a:pathLst>
                <a:path w="630" h="666" extrusionOk="0">
                  <a:moveTo>
                    <a:pt x="296" y="111"/>
                  </a:moveTo>
                  <a:cubicBezTo>
                    <a:pt x="407" y="111"/>
                    <a:pt x="555" y="259"/>
                    <a:pt x="555" y="333"/>
                  </a:cubicBezTo>
                  <a:cubicBezTo>
                    <a:pt x="555" y="481"/>
                    <a:pt x="444" y="592"/>
                    <a:pt x="296" y="592"/>
                  </a:cubicBezTo>
                  <a:cubicBezTo>
                    <a:pt x="186" y="592"/>
                    <a:pt x="75" y="481"/>
                    <a:pt x="75" y="333"/>
                  </a:cubicBezTo>
                  <a:cubicBezTo>
                    <a:pt x="75" y="222"/>
                    <a:pt x="186" y="111"/>
                    <a:pt x="296" y="111"/>
                  </a:cubicBezTo>
                  <a:close/>
                  <a:moveTo>
                    <a:pt x="296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518"/>
                    <a:pt x="112" y="666"/>
                    <a:pt x="296" y="666"/>
                  </a:cubicBezTo>
                  <a:cubicBezTo>
                    <a:pt x="444" y="666"/>
                    <a:pt x="629" y="518"/>
                    <a:pt x="629" y="333"/>
                  </a:cubicBezTo>
                  <a:cubicBezTo>
                    <a:pt x="629" y="148"/>
                    <a:pt x="481" y="0"/>
                    <a:pt x="29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1"/>
            <p:cNvSpPr/>
            <p:nvPr/>
          </p:nvSpPr>
          <p:spPr>
            <a:xfrm>
              <a:off x="3712950" y="920225"/>
              <a:ext cx="116475" cy="4650"/>
            </a:xfrm>
            <a:custGeom>
              <a:avLst/>
              <a:gdLst/>
              <a:ahLst/>
              <a:cxnLst/>
              <a:rect l="l" t="t" r="r" b="b"/>
              <a:pathLst>
                <a:path w="4659" h="186" extrusionOk="0">
                  <a:moveTo>
                    <a:pt x="37" y="74"/>
                  </a:moveTo>
                  <a:lnTo>
                    <a:pt x="3143" y="37"/>
                  </a:lnTo>
                  <a:lnTo>
                    <a:pt x="4621" y="0"/>
                  </a:lnTo>
                  <a:lnTo>
                    <a:pt x="4658" y="74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1"/>
            <p:cNvSpPr/>
            <p:nvPr/>
          </p:nvSpPr>
          <p:spPr>
            <a:xfrm>
              <a:off x="3639925" y="975675"/>
              <a:ext cx="68425" cy="69350"/>
            </a:xfrm>
            <a:custGeom>
              <a:avLst/>
              <a:gdLst/>
              <a:ahLst/>
              <a:cxnLst/>
              <a:rect l="l" t="t" r="r" b="b"/>
              <a:pathLst>
                <a:path w="2737" h="2774" extrusionOk="0">
                  <a:moveTo>
                    <a:pt x="0" y="2773"/>
                  </a:moveTo>
                  <a:lnTo>
                    <a:pt x="2736" y="2773"/>
                  </a:lnTo>
                  <a:lnTo>
                    <a:pt x="273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1"/>
            <p:cNvSpPr/>
            <p:nvPr/>
          </p:nvSpPr>
          <p:spPr>
            <a:xfrm>
              <a:off x="3995775" y="889725"/>
              <a:ext cx="13875" cy="98000"/>
            </a:xfrm>
            <a:custGeom>
              <a:avLst/>
              <a:gdLst/>
              <a:ahLst/>
              <a:cxnLst/>
              <a:rect l="l" t="t" r="r" b="b"/>
              <a:pathLst>
                <a:path w="555" h="3920" extrusionOk="0">
                  <a:moveTo>
                    <a:pt x="37" y="0"/>
                  </a:moveTo>
                  <a:cubicBezTo>
                    <a:pt x="37" y="0"/>
                    <a:pt x="0" y="0"/>
                    <a:pt x="0" y="37"/>
                  </a:cubicBezTo>
                  <a:lnTo>
                    <a:pt x="0" y="3882"/>
                  </a:lnTo>
                  <a:cubicBezTo>
                    <a:pt x="0" y="3882"/>
                    <a:pt x="0" y="3919"/>
                    <a:pt x="37" y="3919"/>
                  </a:cubicBezTo>
                  <a:cubicBezTo>
                    <a:pt x="111" y="3919"/>
                    <a:pt x="111" y="3882"/>
                    <a:pt x="111" y="3882"/>
                  </a:cubicBezTo>
                  <a:lnTo>
                    <a:pt x="111" y="37"/>
                  </a:lnTo>
                  <a:cubicBezTo>
                    <a:pt x="111" y="37"/>
                    <a:pt x="111" y="0"/>
                    <a:pt x="37" y="0"/>
                  </a:cubicBezTo>
                  <a:close/>
                  <a:moveTo>
                    <a:pt x="518" y="740"/>
                  </a:moveTo>
                  <a:cubicBezTo>
                    <a:pt x="518" y="740"/>
                    <a:pt x="481" y="740"/>
                    <a:pt x="481" y="777"/>
                  </a:cubicBezTo>
                  <a:lnTo>
                    <a:pt x="481" y="3882"/>
                  </a:lnTo>
                  <a:cubicBezTo>
                    <a:pt x="481" y="3882"/>
                    <a:pt x="481" y="3919"/>
                    <a:pt x="518" y="3919"/>
                  </a:cubicBezTo>
                  <a:lnTo>
                    <a:pt x="555" y="3882"/>
                  </a:lnTo>
                  <a:lnTo>
                    <a:pt x="555" y="777"/>
                  </a:lnTo>
                  <a:lnTo>
                    <a:pt x="518" y="74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1"/>
            <p:cNvSpPr/>
            <p:nvPr/>
          </p:nvSpPr>
          <p:spPr>
            <a:xfrm>
              <a:off x="3989300" y="1057025"/>
              <a:ext cx="28675" cy="61950"/>
            </a:xfrm>
            <a:custGeom>
              <a:avLst/>
              <a:gdLst/>
              <a:ahLst/>
              <a:cxnLst/>
              <a:rect l="l" t="t" r="r" b="b"/>
              <a:pathLst>
                <a:path w="1147" h="2478" extrusionOk="0">
                  <a:moveTo>
                    <a:pt x="481" y="0"/>
                  </a:moveTo>
                  <a:lnTo>
                    <a:pt x="1146" y="0"/>
                  </a:lnTo>
                  <a:lnTo>
                    <a:pt x="1146" y="2477"/>
                  </a:lnTo>
                  <a:lnTo>
                    <a:pt x="0" y="2477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1"/>
            <p:cNvSpPr/>
            <p:nvPr/>
          </p:nvSpPr>
          <p:spPr>
            <a:xfrm>
              <a:off x="3846950" y="1089375"/>
              <a:ext cx="171025" cy="3700"/>
            </a:xfrm>
            <a:custGeom>
              <a:avLst/>
              <a:gdLst/>
              <a:ahLst/>
              <a:cxnLst/>
              <a:rect l="l" t="t" r="r" b="b"/>
              <a:pathLst>
                <a:path w="6841" h="148" extrusionOk="0">
                  <a:moveTo>
                    <a:pt x="1" y="0"/>
                  </a:moveTo>
                  <a:lnTo>
                    <a:pt x="6840" y="0"/>
                  </a:lnTo>
                  <a:lnTo>
                    <a:pt x="6840" y="148"/>
                  </a:lnTo>
                  <a:lnTo>
                    <a:pt x="1" y="148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1"/>
            <p:cNvSpPr/>
            <p:nvPr/>
          </p:nvSpPr>
          <p:spPr>
            <a:xfrm>
              <a:off x="5335025" y="1317650"/>
              <a:ext cx="24050" cy="87850"/>
            </a:xfrm>
            <a:custGeom>
              <a:avLst/>
              <a:gdLst/>
              <a:ahLst/>
              <a:cxnLst/>
              <a:rect l="l" t="t" r="r" b="b"/>
              <a:pathLst>
                <a:path w="962" h="3514" extrusionOk="0">
                  <a:moveTo>
                    <a:pt x="555" y="1"/>
                  </a:moveTo>
                  <a:cubicBezTo>
                    <a:pt x="518" y="75"/>
                    <a:pt x="407" y="186"/>
                    <a:pt x="333" y="260"/>
                  </a:cubicBezTo>
                  <a:cubicBezTo>
                    <a:pt x="223" y="371"/>
                    <a:pt x="75" y="407"/>
                    <a:pt x="1" y="407"/>
                  </a:cubicBezTo>
                  <a:lnTo>
                    <a:pt x="1" y="814"/>
                  </a:lnTo>
                  <a:cubicBezTo>
                    <a:pt x="38" y="814"/>
                    <a:pt x="149" y="814"/>
                    <a:pt x="223" y="777"/>
                  </a:cubicBezTo>
                  <a:cubicBezTo>
                    <a:pt x="333" y="740"/>
                    <a:pt x="370" y="666"/>
                    <a:pt x="407" y="629"/>
                  </a:cubicBezTo>
                  <a:lnTo>
                    <a:pt x="407" y="3439"/>
                  </a:lnTo>
                  <a:lnTo>
                    <a:pt x="407" y="3513"/>
                  </a:lnTo>
                  <a:lnTo>
                    <a:pt x="962" y="3513"/>
                  </a:lnTo>
                  <a:lnTo>
                    <a:pt x="96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1"/>
            <p:cNvSpPr/>
            <p:nvPr/>
          </p:nvSpPr>
          <p:spPr>
            <a:xfrm>
              <a:off x="5368300" y="1317650"/>
              <a:ext cx="24050" cy="87850"/>
            </a:xfrm>
            <a:custGeom>
              <a:avLst/>
              <a:gdLst/>
              <a:ahLst/>
              <a:cxnLst/>
              <a:rect l="l" t="t" r="r" b="b"/>
              <a:pathLst>
                <a:path w="962" h="3514" extrusionOk="0">
                  <a:moveTo>
                    <a:pt x="555" y="1"/>
                  </a:moveTo>
                  <a:cubicBezTo>
                    <a:pt x="518" y="75"/>
                    <a:pt x="407" y="186"/>
                    <a:pt x="333" y="260"/>
                  </a:cubicBezTo>
                  <a:cubicBezTo>
                    <a:pt x="222" y="371"/>
                    <a:pt x="112" y="407"/>
                    <a:pt x="1" y="407"/>
                  </a:cubicBezTo>
                  <a:lnTo>
                    <a:pt x="1" y="814"/>
                  </a:lnTo>
                  <a:cubicBezTo>
                    <a:pt x="38" y="814"/>
                    <a:pt x="149" y="814"/>
                    <a:pt x="222" y="777"/>
                  </a:cubicBezTo>
                  <a:cubicBezTo>
                    <a:pt x="333" y="740"/>
                    <a:pt x="370" y="666"/>
                    <a:pt x="407" y="629"/>
                  </a:cubicBezTo>
                  <a:lnTo>
                    <a:pt x="407" y="3439"/>
                  </a:lnTo>
                  <a:lnTo>
                    <a:pt x="407" y="3513"/>
                  </a:lnTo>
                  <a:lnTo>
                    <a:pt x="962" y="3513"/>
                  </a:lnTo>
                  <a:lnTo>
                    <a:pt x="96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1"/>
            <p:cNvSpPr/>
            <p:nvPr/>
          </p:nvSpPr>
          <p:spPr>
            <a:xfrm>
              <a:off x="5405275" y="1315800"/>
              <a:ext cx="37000" cy="89700"/>
            </a:xfrm>
            <a:custGeom>
              <a:avLst/>
              <a:gdLst/>
              <a:ahLst/>
              <a:cxnLst/>
              <a:rect l="l" t="t" r="r" b="b"/>
              <a:pathLst>
                <a:path w="1480" h="3588" extrusionOk="0">
                  <a:moveTo>
                    <a:pt x="37" y="1"/>
                  </a:moveTo>
                  <a:lnTo>
                    <a:pt x="37" y="1812"/>
                  </a:lnTo>
                  <a:lnTo>
                    <a:pt x="518" y="1812"/>
                  </a:lnTo>
                  <a:cubicBezTo>
                    <a:pt x="518" y="1591"/>
                    <a:pt x="555" y="1480"/>
                    <a:pt x="703" y="1480"/>
                  </a:cubicBezTo>
                  <a:cubicBezTo>
                    <a:pt x="740" y="1480"/>
                    <a:pt x="777" y="1554"/>
                    <a:pt x="851" y="1591"/>
                  </a:cubicBezTo>
                  <a:cubicBezTo>
                    <a:pt x="888" y="1628"/>
                    <a:pt x="888" y="1702"/>
                    <a:pt x="888" y="1849"/>
                  </a:cubicBezTo>
                  <a:lnTo>
                    <a:pt x="888" y="2737"/>
                  </a:lnTo>
                  <a:cubicBezTo>
                    <a:pt x="888" y="2959"/>
                    <a:pt x="851" y="3069"/>
                    <a:pt x="703" y="3069"/>
                  </a:cubicBezTo>
                  <a:lnTo>
                    <a:pt x="592" y="3069"/>
                  </a:lnTo>
                  <a:cubicBezTo>
                    <a:pt x="555" y="3069"/>
                    <a:pt x="518" y="2922"/>
                    <a:pt x="518" y="2774"/>
                  </a:cubicBezTo>
                  <a:lnTo>
                    <a:pt x="518" y="2404"/>
                  </a:lnTo>
                  <a:lnTo>
                    <a:pt x="0" y="2404"/>
                  </a:lnTo>
                  <a:lnTo>
                    <a:pt x="0" y="2848"/>
                  </a:lnTo>
                  <a:cubicBezTo>
                    <a:pt x="0" y="3328"/>
                    <a:pt x="222" y="3587"/>
                    <a:pt x="703" y="3587"/>
                  </a:cubicBezTo>
                  <a:cubicBezTo>
                    <a:pt x="962" y="3587"/>
                    <a:pt x="1147" y="3476"/>
                    <a:pt x="1294" y="3254"/>
                  </a:cubicBezTo>
                  <a:cubicBezTo>
                    <a:pt x="1368" y="3180"/>
                    <a:pt x="1368" y="3069"/>
                    <a:pt x="1442" y="2922"/>
                  </a:cubicBezTo>
                  <a:cubicBezTo>
                    <a:pt x="1479" y="2737"/>
                    <a:pt x="1479" y="2441"/>
                    <a:pt x="1479" y="2071"/>
                  </a:cubicBezTo>
                  <a:cubicBezTo>
                    <a:pt x="1479" y="1702"/>
                    <a:pt x="1442" y="1443"/>
                    <a:pt x="1331" y="1258"/>
                  </a:cubicBezTo>
                  <a:cubicBezTo>
                    <a:pt x="1257" y="1073"/>
                    <a:pt x="1110" y="999"/>
                    <a:pt x="925" y="999"/>
                  </a:cubicBezTo>
                  <a:cubicBezTo>
                    <a:pt x="851" y="999"/>
                    <a:pt x="740" y="999"/>
                    <a:pt x="703" y="1036"/>
                  </a:cubicBezTo>
                  <a:lnTo>
                    <a:pt x="555" y="1147"/>
                  </a:lnTo>
                  <a:lnTo>
                    <a:pt x="555" y="481"/>
                  </a:lnTo>
                  <a:lnTo>
                    <a:pt x="1331" y="481"/>
                  </a:lnTo>
                  <a:lnTo>
                    <a:pt x="133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1"/>
            <p:cNvSpPr/>
            <p:nvPr/>
          </p:nvSpPr>
          <p:spPr>
            <a:xfrm>
              <a:off x="5364600" y="1059775"/>
              <a:ext cx="325375" cy="147000"/>
            </a:xfrm>
            <a:custGeom>
              <a:avLst/>
              <a:gdLst/>
              <a:ahLst/>
              <a:cxnLst/>
              <a:rect l="l" t="t" r="r" b="b"/>
              <a:pathLst>
                <a:path w="13015" h="5880" extrusionOk="0">
                  <a:moveTo>
                    <a:pt x="75" y="1"/>
                  </a:moveTo>
                  <a:cubicBezTo>
                    <a:pt x="75" y="1"/>
                    <a:pt x="1" y="1"/>
                    <a:pt x="1" y="38"/>
                  </a:cubicBezTo>
                  <a:lnTo>
                    <a:pt x="1" y="5805"/>
                  </a:lnTo>
                  <a:cubicBezTo>
                    <a:pt x="1" y="5805"/>
                    <a:pt x="1" y="5879"/>
                    <a:pt x="75" y="5879"/>
                  </a:cubicBezTo>
                  <a:cubicBezTo>
                    <a:pt x="112" y="5879"/>
                    <a:pt x="149" y="5879"/>
                    <a:pt x="112" y="5805"/>
                  </a:cubicBezTo>
                  <a:lnTo>
                    <a:pt x="112" y="38"/>
                  </a:lnTo>
                  <a:lnTo>
                    <a:pt x="75" y="1"/>
                  </a:lnTo>
                  <a:close/>
                  <a:moveTo>
                    <a:pt x="4511" y="1"/>
                  </a:moveTo>
                  <a:cubicBezTo>
                    <a:pt x="4511" y="1"/>
                    <a:pt x="4437" y="1"/>
                    <a:pt x="4437" y="38"/>
                  </a:cubicBezTo>
                  <a:lnTo>
                    <a:pt x="4437" y="5805"/>
                  </a:lnTo>
                  <a:cubicBezTo>
                    <a:pt x="4437" y="5805"/>
                    <a:pt x="4437" y="5879"/>
                    <a:pt x="4511" y="5879"/>
                  </a:cubicBezTo>
                  <a:cubicBezTo>
                    <a:pt x="4548" y="5879"/>
                    <a:pt x="4548" y="5879"/>
                    <a:pt x="4548" y="5805"/>
                  </a:cubicBezTo>
                  <a:lnTo>
                    <a:pt x="4548" y="38"/>
                  </a:lnTo>
                  <a:lnTo>
                    <a:pt x="4511" y="1"/>
                  </a:lnTo>
                  <a:close/>
                  <a:moveTo>
                    <a:pt x="8615" y="1"/>
                  </a:moveTo>
                  <a:cubicBezTo>
                    <a:pt x="8615" y="1"/>
                    <a:pt x="8541" y="1"/>
                    <a:pt x="8541" y="38"/>
                  </a:cubicBezTo>
                  <a:lnTo>
                    <a:pt x="8541" y="5805"/>
                  </a:lnTo>
                  <a:cubicBezTo>
                    <a:pt x="8541" y="5805"/>
                    <a:pt x="8541" y="5879"/>
                    <a:pt x="8615" y="5879"/>
                  </a:cubicBezTo>
                  <a:cubicBezTo>
                    <a:pt x="8652" y="5879"/>
                    <a:pt x="8652" y="5879"/>
                    <a:pt x="8652" y="5805"/>
                  </a:cubicBezTo>
                  <a:lnTo>
                    <a:pt x="8652" y="38"/>
                  </a:lnTo>
                  <a:cubicBezTo>
                    <a:pt x="8652" y="38"/>
                    <a:pt x="8652" y="1"/>
                    <a:pt x="8615" y="1"/>
                  </a:cubicBezTo>
                  <a:close/>
                  <a:moveTo>
                    <a:pt x="12940" y="1"/>
                  </a:moveTo>
                  <a:cubicBezTo>
                    <a:pt x="12940" y="1"/>
                    <a:pt x="12904" y="1"/>
                    <a:pt x="12904" y="38"/>
                  </a:cubicBezTo>
                  <a:lnTo>
                    <a:pt x="12904" y="5805"/>
                  </a:lnTo>
                  <a:cubicBezTo>
                    <a:pt x="12904" y="5805"/>
                    <a:pt x="12904" y="5879"/>
                    <a:pt x="12940" y="5879"/>
                  </a:cubicBezTo>
                  <a:cubicBezTo>
                    <a:pt x="13014" y="5879"/>
                    <a:pt x="13014" y="5879"/>
                    <a:pt x="13014" y="5805"/>
                  </a:cubicBezTo>
                  <a:lnTo>
                    <a:pt x="13014" y="38"/>
                  </a:lnTo>
                  <a:cubicBezTo>
                    <a:pt x="13014" y="38"/>
                    <a:pt x="13014" y="1"/>
                    <a:pt x="1294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1"/>
            <p:cNvSpPr/>
            <p:nvPr/>
          </p:nvSpPr>
          <p:spPr>
            <a:xfrm>
              <a:off x="5302675" y="1223375"/>
              <a:ext cx="11125" cy="12050"/>
            </a:xfrm>
            <a:custGeom>
              <a:avLst/>
              <a:gdLst/>
              <a:ahLst/>
              <a:cxnLst/>
              <a:rect l="l" t="t" r="r" b="b"/>
              <a:pathLst>
                <a:path w="445" h="482" extrusionOk="0">
                  <a:moveTo>
                    <a:pt x="223" y="1"/>
                  </a:moveTo>
                  <a:cubicBezTo>
                    <a:pt x="370" y="1"/>
                    <a:pt x="444" y="112"/>
                    <a:pt x="444" y="260"/>
                  </a:cubicBezTo>
                  <a:cubicBezTo>
                    <a:pt x="444" y="370"/>
                    <a:pt x="370" y="481"/>
                    <a:pt x="223" y="481"/>
                  </a:cubicBezTo>
                  <a:cubicBezTo>
                    <a:pt x="75" y="481"/>
                    <a:pt x="1" y="370"/>
                    <a:pt x="1" y="260"/>
                  </a:cubicBezTo>
                  <a:cubicBezTo>
                    <a:pt x="1" y="112"/>
                    <a:pt x="75" y="1"/>
                    <a:pt x="22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1"/>
            <p:cNvSpPr/>
            <p:nvPr/>
          </p:nvSpPr>
          <p:spPr>
            <a:xfrm>
              <a:off x="5440400" y="1223375"/>
              <a:ext cx="11100" cy="12050"/>
            </a:xfrm>
            <a:custGeom>
              <a:avLst/>
              <a:gdLst/>
              <a:ahLst/>
              <a:cxnLst/>
              <a:rect l="l" t="t" r="r" b="b"/>
              <a:pathLst>
                <a:path w="444" h="482" extrusionOk="0">
                  <a:moveTo>
                    <a:pt x="222" y="1"/>
                  </a:moveTo>
                  <a:cubicBezTo>
                    <a:pt x="370" y="1"/>
                    <a:pt x="444" y="112"/>
                    <a:pt x="444" y="260"/>
                  </a:cubicBezTo>
                  <a:cubicBezTo>
                    <a:pt x="444" y="370"/>
                    <a:pt x="370" y="481"/>
                    <a:pt x="222" y="481"/>
                  </a:cubicBezTo>
                  <a:cubicBezTo>
                    <a:pt x="74" y="481"/>
                    <a:pt x="0" y="370"/>
                    <a:pt x="0" y="260"/>
                  </a:cubicBezTo>
                  <a:cubicBezTo>
                    <a:pt x="37" y="112"/>
                    <a:pt x="111" y="1"/>
                    <a:pt x="22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1"/>
            <p:cNvSpPr/>
            <p:nvPr/>
          </p:nvSpPr>
          <p:spPr>
            <a:xfrm>
              <a:off x="5323025" y="1223375"/>
              <a:ext cx="12025" cy="12050"/>
            </a:xfrm>
            <a:custGeom>
              <a:avLst/>
              <a:gdLst/>
              <a:ahLst/>
              <a:cxnLst/>
              <a:rect l="l" t="t" r="r" b="b"/>
              <a:pathLst>
                <a:path w="481" h="482" extrusionOk="0">
                  <a:moveTo>
                    <a:pt x="259" y="1"/>
                  </a:moveTo>
                  <a:cubicBezTo>
                    <a:pt x="370" y="1"/>
                    <a:pt x="481" y="112"/>
                    <a:pt x="481" y="260"/>
                  </a:cubicBezTo>
                  <a:cubicBezTo>
                    <a:pt x="481" y="370"/>
                    <a:pt x="370" y="481"/>
                    <a:pt x="259" y="481"/>
                  </a:cubicBezTo>
                  <a:cubicBezTo>
                    <a:pt x="111" y="481"/>
                    <a:pt x="0" y="370"/>
                    <a:pt x="0" y="260"/>
                  </a:cubicBezTo>
                  <a:cubicBezTo>
                    <a:pt x="0" y="112"/>
                    <a:pt x="111" y="1"/>
                    <a:pt x="25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1"/>
            <p:cNvSpPr/>
            <p:nvPr/>
          </p:nvSpPr>
          <p:spPr>
            <a:xfrm>
              <a:off x="5345200" y="1223375"/>
              <a:ext cx="12025" cy="12050"/>
            </a:xfrm>
            <a:custGeom>
              <a:avLst/>
              <a:gdLst/>
              <a:ahLst/>
              <a:cxnLst/>
              <a:rect l="l" t="t" r="r" b="b"/>
              <a:pathLst>
                <a:path w="481" h="482" extrusionOk="0">
                  <a:moveTo>
                    <a:pt x="222" y="1"/>
                  </a:moveTo>
                  <a:cubicBezTo>
                    <a:pt x="370" y="1"/>
                    <a:pt x="481" y="112"/>
                    <a:pt x="481" y="260"/>
                  </a:cubicBezTo>
                  <a:cubicBezTo>
                    <a:pt x="481" y="370"/>
                    <a:pt x="370" y="481"/>
                    <a:pt x="222" y="481"/>
                  </a:cubicBezTo>
                  <a:cubicBezTo>
                    <a:pt x="111" y="481"/>
                    <a:pt x="0" y="370"/>
                    <a:pt x="0" y="260"/>
                  </a:cubicBezTo>
                  <a:cubicBezTo>
                    <a:pt x="0" y="112"/>
                    <a:pt x="111" y="1"/>
                    <a:pt x="22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1"/>
            <p:cNvSpPr/>
            <p:nvPr/>
          </p:nvSpPr>
          <p:spPr>
            <a:xfrm>
              <a:off x="5482900" y="1223375"/>
              <a:ext cx="11125" cy="12050"/>
            </a:xfrm>
            <a:custGeom>
              <a:avLst/>
              <a:gdLst/>
              <a:ahLst/>
              <a:cxnLst/>
              <a:rect l="l" t="t" r="r" b="b"/>
              <a:pathLst>
                <a:path w="445" h="482" extrusionOk="0">
                  <a:moveTo>
                    <a:pt x="223" y="1"/>
                  </a:moveTo>
                  <a:cubicBezTo>
                    <a:pt x="371" y="1"/>
                    <a:pt x="445" y="112"/>
                    <a:pt x="445" y="260"/>
                  </a:cubicBezTo>
                  <a:cubicBezTo>
                    <a:pt x="445" y="370"/>
                    <a:pt x="371" y="481"/>
                    <a:pt x="223" y="481"/>
                  </a:cubicBezTo>
                  <a:cubicBezTo>
                    <a:pt x="75" y="481"/>
                    <a:pt x="1" y="370"/>
                    <a:pt x="1" y="260"/>
                  </a:cubicBezTo>
                  <a:cubicBezTo>
                    <a:pt x="38" y="112"/>
                    <a:pt x="149" y="1"/>
                    <a:pt x="22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1"/>
            <p:cNvSpPr/>
            <p:nvPr/>
          </p:nvSpPr>
          <p:spPr>
            <a:xfrm>
              <a:off x="5366450" y="1223375"/>
              <a:ext cx="11125" cy="12050"/>
            </a:xfrm>
            <a:custGeom>
              <a:avLst/>
              <a:gdLst/>
              <a:ahLst/>
              <a:cxnLst/>
              <a:rect l="l" t="t" r="r" b="b"/>
              <a:pathLst>
                <a:path w="445" h="482" extrusionOk="0">
                  <a:moveTo>
                    <a:pt x="223" y="1"/>
                  </a:moveTo>
                  <a:cubicBezTo>
                    <a:pt x="370" y="1"/>
                    <a:pt x="444" y="112"/>
                    <a:pt x="444" y="260"/>
                  </a:cubicBezTo>
                  <a:cubicBezTo>
                    <a:pt x="444" y="370"/>
                    <a:pt x="370" y="481"/>
                    <a:pt x="223" y="481"/>
                  </a:cubicBezTo>
                  <a:cubicBezTo>
                    <a:pt x="75" y="481"/>
                    <a:pt x="1" y="370"/>
                    <a:pt x="1" y="260"/>
                  </a:cubicBezTo>
                  <a:cubicBezTo>
                    <a:pt x="1" y="112"/>
                    <a:pt x="75" y="1"/>
                    <a:pt x="22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1"/>
            <p:cNvSpPr/>
            <p:nvPr/>
          </p:nvSpPr>
          <p:spPr>
            <a:xfrm>
              <a:off x="5505100" y="1223375"/>
              <a:ext cx="11100" cy="12050"/>
            </a:xfrm>
            <a:custGeom>
              <a:avLst/>
              <a:gdLst/>
              <a:ahLst/>
              <a:cxnLst/>
              <a:rect l="l" t="t" r="r" b="b"/>
              <a:pathLst>
                <a:path w="444" h="482" extrusionOk="0">
                  <a:moveTo>
                    <a:pt x="222" y="1"/>
                  </a:moveTo>
                  <a:cubicBezTo>
                    <a:pt x="370" y="1"/>
                    <a:pt x="444" y="112"/>
                    <a:pt x="444" y="260"/>
                  </a:cubicBezTo>
                  <a:cubicBezTo>
                    <a:pt x="444" y="370"/>
                    <a:pt x="370" y="481"/>
                    <a:pt x="222" y="481"/>
                  </a:cubicBezTo>
                  <a:cubicBezTo>
                    <a:pt x="74" y="481"/>
                    <a:pt x="0" y="370"/>
                    <a:pt x="0" y="260"/>
                  </a:cubicBezTo>
                  <a:cubicBezTo>
                    <a:pt x="0" y="112"/>
                    <a:pt x="74" y="1"/>
                    <a:pt x="22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1"/>
            <p:cNvSpPr/>
            <p:nvPr/>
          </p:nvSpPr>
          <p:spPr>
            <a:xfrm>
              <a:off x="5331325" y="1277925"/>
              <a:ext cx="12050" cy="12025"/>
            </a:xfrm>
            <a:custGeom>
              <a:avLst/>
              <a:gdLst/>
              <a:ahLst/>
              <a:cxnLst/>
              <a:rect l="l" t="t" r="r" b="b"/>
              <a:pathLst>
                <a:path w="482" h="481" extrusionOk="0">
                  <a:moveTo>
                    <a:pt x="223" y="0"/>
                  </a:moveTo>
                  <a:cubicBezTo>
                    <a:pt x="371" y="0"/>
                    <a:pt x="481" y="111"/>
                    <a:pt x="481" y="222"/>
                  </a:cubicBezTo>
                  <a:cubicBezTo>
                    <a:pt x="481" y="370"/>
                    <a:pt x="371" y="481"/>
                    <a:pt x="223" y="481"/>
                  </a:cubicBezTo>
                  <a:cubicBezTo>
                    <a:pt x="112" y="481"/>
                    <a:pt x="1" y="370"/>
                    <a:pt x="1" y="222"/>
                  </a:cubicBezTo>
                  <a:cubicBezTo>
                    <a:pt x="38" y="148"/>
                    <a:pt x="149" y="0"/>
                    <a:pt x="22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1"/>
            <p:cNvSpPr/>
            <p:nvPr/>
          </p:nvSpPr>
          <p:spPr>
            <a:xfrm>
              <a:off x="5353525" y="1277925"/>
              <a:ext cx="11100" cy="12025"/>
            </a:xfrm>
            <a:custGeom>
              <a:avLst/>
              <a:gdLst/>
              <a:ahLst/>
              <a:cxnLst/>
              <a:rect l="l" t="t" r="r" b="b"/>
              <a:pathLst>
                <a:path w="444" h="481" extrusionOk="0">
                  <a:moveTo>
                    <a:pt x="222" y="0"/>
                  </a:moveTo>
                  <a:cubicBezTo>
                    <a:pt x="370" y="0"/>
                    <a:pt x="444" y="111"/>
                    <a:pt x="444" y="222"/>
                  </a:cubicBezTo>
                  <a:cubicBezTo>
                    <a:pt x="444" y="370"/>
                    <a:pt x="370" y="481"/>
                    <a:pt x="222" y="481"/>
                  </a:cubicBezTo>
                  <a:cubicBezTo>
                    <a:pt x="74" y="481"/>
                    <a:pt x="0" y="370"/>
                    <a:pt x="0" y="222"/>
                  </a:cubicBezTo>
                  <a:cubicBezTo>
                    <a:pt x="0" y="148"/>
                    <a:pt x="74" y="0"/>
                    <a:pt x="22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1"/>
            <p:cNvSpPr/>
            <p:nvPr/>
          </p:nvSpPr>
          <p:spPr>
            <a:xfrm>
              <a:off x="5445025" y="1277925"/>
              <a:ext cx="11100" cy="12025"/>
            </a:xfrm>
            <a:custGeom>
              <a:avLst/>
              <a:gdLst/>
              <a:ahLst/>
              <a:cxnLst/>
              <a:rect l="l" t="t" r="r" b="b"/>
              <a:pathLst>
                <a:path w="444" h="481" extrusionOk="0">
                  <a:moveTo>
                    <a:pt x="222" y="0"/>
                  </a:moveTo>
                  <a:cubicBezTo>
                    <a:pt x="370" y="0"/>
                    <a:pt x="444" y="111"/>
                    <a:pt x="444" y="222"/>
                  </a:cubicBezTo>
                  <a:cubicBezTo>
                    <a:pt x="444" y="370"/>
                    <a:pt x="370" y="481"/>
                    <a:pt x="222" y="481"/>
                  </a:cubicBezTo>
                  <a:cubicBezTo>
                    <a:pt x="74" y="481"/>
                    <a:pt x="0" y="370"/>
                    <a:pt x="0" y="222"/>
                  </a:cubicBezTo>
                  <a:cubicBezTo>
                    <a:pt x="37" y="148"/>
                    <a:pt x="111" y="0"/>
                    <a:pt x="22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1"/>
            <p:cNvSpPr/>
            <p:nvPr/>
          </p:nvSpPr>
          <p:spPr>
            <a:xfrm>
              <a:off x="5466275" y="1277925"/>
              <a:ext cx="12050" cy="12025"/>
            </a:xfrm>
            <a:custGeom>
              <a:avLst/>
              <a:gdLst/>
              <a:ahLst/>
              <a:cxnLst/>
              <a:rect l="l" t="t" r="r" b="b"/>
              <a:pathLst>
                <a:path w="482" h="481" extrusionOk="0">
                  <a:moveTo>
                    <a:pt x="259" y="0"/>
                  </a:moveTo>
                  <a:cubicBezTo>
                    <a:pt x="370" y="0"/>
                    <a:pt x="481" y="111"/>
                    <a:pt x="481" y="222"/>
                  </a:cubicBezTo>
                  <a:cubicBezTo>
                    <a:pt x="481" y="370"/>
                    <a:pt x="370" y="481"/>
                    <a:pt x="259" y="481"/>
                  </a:cubicBezTo>
                  <a:cubicBezTo>
                    <a:pt x="111" y="481"/>
                    <a:pt x="1" y="370"/>
                    <a:pt x="1" y="222"/>
                  </a:cubicBezTo>
                  <a:cubicBezTo>
                    <a:pt x="1" y="148"/>
                    <a:pt x="111" y="0"/>
                    <a:pt x="25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1"/>
            <p:cNvSpPr/>
            <p:nvPr/>
          </p:nvSpPr>
          <p:spPr>
            <a:xfrm>
              <a:off x="5509725" y="1277925"/>
              <a:ext cx="11100" cy="12025"/>
            </a:xfrm>
            <a:custGeom>
              <a:avLst/>
              <a:gdLst/>
              <a:ahLst/>
              <a:cxnLst/>
              <a:rect l="l" t="t" r="r" b="b"/>
              <a:pathLst>
                <a:path w="444" h="481" extrusionOk="0">
                  <a:moveTo>
                    <a:pt x="222" y="0"/>
                  </a:moveTo>
                  <a:cubicBezTo>
                    <a:pt x="370" y="0"/>
                    <a:pt x="444" y="111"/>
                    <a:pt x="444" y="222"/>
                  </a:cubicBezTo>
                  <a:cubicBezTo>
                    <a:pt x="444" y="370"/>
                    <a:pt x="370" y="481"/>
                    <a:pt x="222" y="481"/>
                  </a:cubicBezTo>
                  <a:cubicBezTo>
                    <a:pt x="74" y="481"/>
                    <a:pt x="0" y="370"/>
                    <a:pt x="0" y="222"/>
                  </a:cubicBezTo>
                  <a:cubicBezTo>
                    <a:pt x="0" y="148"/>
                    <a:pt x="74" y="0"/>
                    <a:pt x="22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1"/>
            <p:cNvSpPr/>
            <p:nvPr/>
          </p:nvSpPr>
          <p:spPr>
            <a:xfrm>
              <a:off x="5560550" y="1277925"/>
              <a:ext cx="11125" cy="12025"/>
            </a:xfrm>
            <a:custGeom>
              <a:avLst/>
              <a:gdLst/>
              <a:ahLst/>
              <a:cxnLst/>
              <a:rect l="l" t="t" r="r" b="b"/>
              <a:pathLst>
                <a:path w="445" h="481" extrusionOk="0">
                  <a:moveTo>
                    <a:pt x="222" y="0"/>
                  </a:moveTo>
                  <a:cubicBezTo>
                    <a:pt x="370" y="0"/>
                    <a:pt x="444" y="111"/>
                    <a:pt x="444" y="222"/>
                  </a:cubicBezTo>
                  <a:cubicBezTo>
                    <a:pt x="444" y="370"/>
                    <a:pt x="370" y="481"/>
                    <a:pt x="222" y="481"/>
                  </a:cubicBezTo>
                  <a:cubicBezTo>
                    <a:pt x="74" y="481"/>
                    <a:pt x="1" y="370"/>
                    <a:pt x="1" y="222"/>
                  </a:cubicBezTo>
                  <a:cubicBezTo>
                    <a:pt x="1" y="148"/>
                    <a:pt x="111" y="0"/>
                    <a:pt x="22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1"/>
            <p:cNvSpPr/>
            <p:nvPr/>
          </p:nvSpPr>
          <p:spPr>
            <a:xfrm>
              <a:off x="5581800" y="1277925"/>
              <a:ext cx="12050" cy="12025"/>
            </a:xfrm>
            <a:custGeom>
              <a:avLst/>
              <a:gdLst/>
              <a:ahLst/>
              <a:cxnLst/>
              <a:rect l="l" t="t" r="r" b="b"/>
              <a:pathLst>
                <a:path w="482" h="481" extrusionOk="0">
                  <a:moveTo>
                    <a:pt x="260" y="0"/>
                  </a:moveTo>
                  <a:cubicBezTo>
                    <a:pt x="371" y="0"/>
                    <a:pt x="481" y="111"/>
                    <a:pt x="481" y="222"/>
                  </a:cubicBezTo>
                  <a:cubicBezTo>
                    <a:pt x="481" y="370"/>
                    <a:pt x="371" y="481"/>
                    <a:pt x="260" y="481"/>
                  </a:cubicBezTo>
                  <a:cubicBezTo>
                    <a:pt x="112" y="481"/>
                    <a:pt x="1" y="370"/>
                    <a:pt x="1" y="222"/>
                  </a:cubicBezTo>
                  <a:cubicBezTo>
                    <a:pt x="1" y="148"/>
                    <a:pt x="112" y="0"/>
                    <a:pt x="26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1"/>
            <p:cNvSpPr/>
            <p:nvPr/>
          </p:nvSpPr>
          <p:spPr>
            <a:xfrm>
              <a:off x="4620575" y="1244650"/>
              <a:ext cx="277300" cy="107225"/>
            </a:xfrm>
            <a:custGeom>
              <a:avLst/>
              <a:gdLst/>
              <a:ahLst/>
              <a:cxnLst/>
              <a:rect l="l" t="t" r="r" b="b"/>
              <a:pathLst>
                <a:path w="11092" h="4289" extrusionOk="0">
                  <a:moveTo>
                    <a:pt x="1109" y="0"/>
                  </a:moveTo>
                  <a:lnTo>
                    <a:pt x="11092" y="0"/>
                  </a:lnTo>
                  <a:lnTo>
                    <a:pt x="9982" y="4289"/>
                  </a:lnTo>
                  <a:lnTo>
                    <a:pt x="0" y="4289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1"/>
            <p:cNvSpPr/>
            <p:nvPr/>
          </p:nvSpPr>
          <p:spPr>
            <a:xfrm>
              <a:off x="4648300" y="1244650"/>
              <a:ext cx="254200" cy="54550"/>
            </a:xfrm>
            <a:custGeom>
              <a:avLst/>
              <a:gdLst/>
              <a:ahLst/>
              <a:cxnLst/>
              <a:rect l="l" t="t" r="r" b="b"/>
              <a:pathLst>
                <a:path w="10168" h="2182" extrusionOk="0">
                  <a:moveTo>
                    <a:pt x="0" y="0"/>
                  </a:moveTo>
                  <a:lnTo>
                    <a:pt x="10167" y="0"/>
                  </a:lnTo>
                  <a:lnTo>
                    <a:pt x="10167" y="2181"/>
                  </a:lnTo>
                  <a:lnTo>
                    <a:pt x="0" y="218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1"/>
            <p:cNvSpPr/>
            <p:nvPr/>
          </p:nvSpPr>
          <p:spPr>
            <a:xfrm>
              <a:off x="4648300" y="1244650"/>
              <a:ext cx="254200" cy="4625"/>
            </a:xfrm>
            <a:custGeom>
              <a:avLst/>
              <a:gdLst/>
              <a:ahLst/>
              <a:cxnLst/>
              <a:rect l="l" t="t" r="r" b="b"/>
              <a:pathLst>
                <a:path w="10168" h="185" extrusionOk="0">
                  <a:moveTo>
                    <a:pt x="0" y="0"/>
                  </a:moveTo>
                  <a:lnTo>
                    <a:pt x="10167" y="0"/>
                  </a:lnTo>
                  <a:lnTo>
                    <a:pt x="10167" y="18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1"/>
            <p:cNvSpPr/>
            <p:nvPr/>
          </p:nvSpPr>
          <p:spPr>
            <a:xfrm>
              <a:off x="4900625" y="1244650"/>
              <a:ext cx="4650" cy="54550"/>
            </a:xfrm>
            <a:custGeom>
              <a:avLst/>
              <a:gdLst/>
              <a:ahLst/>
              <a:cxnLst/>
              <a:rect l="l" t="t" r="r" b="b"/>
              <a:pathLst>
                <a:path w="186" h="2182" extrusionOk="0">
                  <a:moveTo>
                    <a:pt x="0" y="2181"/>
                  </a:moveTo>
                  <a:lnTo>
                    <a:pt x="0" y="0"/>
                  </a:lnTo>
                  <a:lnTo>
                    <a:pt x="185" y="0"/>
                  </a:lnTo>
                  <a:lnTo>
                    <a:pt x="185" y="218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1"/>
            <p:cNvSpPr/>
            <p:nvPr/>
          </p:nvSpPr>
          <p:spPr>
            <a:xfrm>
              <a:off x="4834075" y="1255725"/>
              <a:ext cx="12050" cy="12050"/>
            </a:xfrm>
            <a:custGeom>
              <a:avLst/>
              <a:gdLst/>
              <a:ahLst/>
              <a:cxnLst/>
              <a:rect l="l" t="t" r="r" b="b"/>
              <a:pathLst>
                <a:path w="482" h="482" extrusionOk="0">
                  <a:moveTo>
                    <a:pt x="259" y="1"/>
                  </a:moveTo>
                  <a:cubicBezTo>
                    <a:pt x="407" y="1"/>
                    <a:pt x="481" y="112"/>
                    <a:pt x="481" y="260"/>
                  </a:cubicBezTo>
                  <a:cubicBezTo>
                    <a:pt x="481" y="370"/>
                    <a:pt x="407" y="481"/>
                    <a:pt x="259" y="481"/>
                  </a:cubicBezTo>
                  <a:cubicBezTo>
                    <a:pt x="111" y="481"/>
                    <a:pt x="1" y="370"/>
                    <a:pt x="1" y="260"/>
                  </a:cubicBezTo>
                  <a:cubicBezTo>
                    <a:pt x="1" y="112"/>
                    <a:pt x="148" y="1"/>
                    <a:pt x="25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1"/>
            <p:cNvSpPr/>
            <p:nvPr/>
          </p:nvSpPr>
          <p:spPr>
            <a:xfrm>
              <a:off x="4856250" y="1255725"/>
              <a:ext cx="12050" cy="12050"/>
            </a:xfrm>
            <a:custGeom>
              <a:avLst/>
              <a:gdLst/>
              <a:ahLst/>
              <a:cxnLst/>
              <a:rect l="l" t="t" r="r" b="b"/>
              <a:pathLst>
                <a:path w="482" h="482" extrusionOk="0">
                  <a:moveTo>
                    <a:pt x="260" y="1"/>
                  </a:moveTo>
                  <a:cubicBezTo>
                    <a:pt x="371" y="1"/>
                    <a:pt x="481" y="112"/>
                    <a:pt x="481" y="260"/>
                  </a:cubicBezTo>
                  <a:cubicBezTo>
                    <a:pt x="481" y="370"/>
                    <a:pt x="371" y="481"/>
                    <a:pt x="260" y="481"/>
                  </a:cubicBezTo>
                  <a:cubicBezTo>
                    <a:pt x="112" y="481"/>
                    <a:pt x="1" y="370"/>
                    <a:pt x="1" y="260"/>
                  </a:cubicBezTo>
                  <a:cubicBezTo>
                    <a:pt x="1" y="112"/>
                    <a:pt x="112" y="1"/>
                    <a:pt x="2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1"/>
            <p:cNvSpPr/>
            <p:nvPr/>
          </p:nvSpPr>
          <p:spPr>
            <a:xfrm>
              <a:off x="4781400" y="1255725"/>
              <a:ext cx="12025" cy="12050"/>
            </a:xfrm>
            <a:custGeom>
              <a:avLst/>
              <a:gdLst/>
              <a:ahLst/>
              <a:cxnLst/>
              <a:rect l="l" t="t" r="r" b="b"/>
              <a:pathLst>
                <a:path w="481" h="482" extrusionOk="0">
                  <a:moveTo>
                    <a:pt x="222" y="1"/>
                  </a:moveTo>
                  <a:cubicBezTo>
                    <a:pt x="370" y="1"/>
                    <a:pt x="481" y="112"/>
                    <a:pt x="481" y="260"/>
                  </a:cubicBezTo>
                  <a:cubicBezTo>
                    <a:pt x="481" y="370"/>
                    <a:pt x="370" y="481"/>
                    <a:pt x="222" y="481"/>
                  </a:cubicBezTo>
                  <a:cubicBezTo>
                    <a:pt x="111" y="481"/>
                    <a:pt x="0" y="370"/>
                    <a:pt x="0" y="260"/>
                  </a:cubicBezTo>
                  <a:cubicBezTo>
                    <a:pt x="0" y="112"/>
                    <a:pt x="111" y="1"/>
                    <a:pt x="22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1"/>
            <p:cNvSpPr/>
            <p:nvPr/>
          </p:nvSpPr>
          <p:spPr>
            <a:xfrm>
              <a:off x="4726850" y="1255725"/>
              <a:ext cx="12050" cy="12050"/>
            </a:xfrm>
            <a:custGeom>
              <a:avLst/>
              <a:gdLst/>
              <a:ahLst/>
              <a:cxnLst/>
              <a:rect l="l" t="t" r="r" b="b"/>
              <a:pathLst>
                <a:path w="482" h="482" extrusionOk="0">
                  <a:moveTo>
                    <a:pt x="260" y="1"/>
                  </a:moveTo>
                  <a:cubicBezTo>
                    <a:pt x="371" y="1"/>
                    <a:pt x="482" y="112"/>
                    <a:pt x="482" y="260"/>
                  </a:cubicBezTo>
                  <a:cubicBezTo>
                    <a:pt x="482" y="370"/>
                    <a:pt x="371" y="481"/>
                    <a:pt x="260" y="481"/>
                  </a:cubicBezTo>
                  <a:cubicBezTo>
                    <a:pt x="112" y="481"/>
                    <a:pt x="1" y="370"/>
                    <a:pt x="1" y="260"/>
                  </a:cubicBezTo>
                  <a:cubicBezTo>
                    <a:pt x="75" y="112"/>
                    <a:pt x="149" y="1"/>
                    <a:pt x="2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1"/>
            <p:cNvSpPr/>
            <p:nvPr/>
          </p:nvSpPr>
          <p:spPr>
            <a:xfrm>
              <a:off x="4802650" y="1255725"/>
              <a:ext cx="11125" cy="12050"/>
            </a:xfrm>
            <a:custGeom>
              <a:avLst/>
              <a:gdLst/>
              <a:ahLst/>
              <a:cxnLst/>
              <a:rect l="l" t="t" r="r" b="b"/>
              <a:pathLst>
                <a:path w="445" h="482" extrusionOk="0">
                  <a:moveTo>
                    <a:pt x="222" y="1"/>
                  </a:moveTo>
                  <a:cubicBezTo>
                    <a:pt x="370" y="1"/>
                    <a:pt x="444" y="112"/>
                    <a:pt x="444" y="260"/>
                  </a:cubicBezTo>
                  <a:cubicBezTo>
                    <a:pt x="444" y="370"/>
                    <a:pt x="370" y="481"/>
                    <a:pt x="222" y="481"/>
                  </a:cubicBezTo>
                  <a:cubicBezTo>
                    <a:pt x="74" y="481"/>
                    <a:pt x="1" y="370"/>
                    <a:pt x="1" y="260"/>
                  </a:cubicBezTo>
                  <a:cubicBezTo>
                    <a:pt x="38" y="112"/>
                    <a:pt x="111" y="1"/>
                    <a:pt x="22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1"/>
            <p:cNvSpPr/>
            <p:nvPr/>
          </p:nvSpPr>
          <p:spPr>
            <a:xfrm>
              <a:off x="4749050" y="1255725"/>
              <a:ext cx="12025" cy="12050"/>
            </a:xfrm>
            <a:custGeom>
              <a:avLst/>
              <a:gdLst/>
              <a:ahLst/>
              <a:cxnLst/>
              <a:rect l="l" t="t" r="r" b="b"/>
              <a:pathLst>
                <a:path w="481" h="482" extrusionOk="0">
                  <a:moveTo>
                    <a:pt x="222" y="1"/>
                  </a:moveTo>
                  <a:cubicBezTo>
                    <a:pt x="370" y="1"/>
                    <a:pt x="481" y="112"/>
                    <a:pt x="481" y="260"/>
                  </a:cubicBezTo>
                  <a:cubicBezTo>
                    <a:pt x="481" y="370"/>
                    <a:pt x="370" y="481"/>
                    <a:pt x="222" y="481"/>
                  </a:cubicBezTo>
                  <a:cubicBezTo>
                    <a:pt x="111" y="481"/>
                    <a:pt x="0" y="370"/>
                    <a:pt x="0" y="260"/>
                  </a:cubicBezTo>
                  <a:cubicBezTo>
                    <a:pt x="0" y="112"/>
                    <a:pt x="111" y="1"/>
                    <a:pt x="22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1"/>
            <p:cNvSpPr/>
            <p:nvPr/>
          </p:nvSpPr>
          <p:spPr>
            <a:xfrm>
              <a:off x="4647375" y="1226150"/>
              <a:ext cx="646075" cy="40700"/>
            </a:xfrm>
            <a:custGeom>
              <a:avLst/>
              <a:gdLst/>
              <a:ahLst/>
              <a:cxnLst/>
              <a:rect l="l" t="t" r="r" b="b"/>
              <a:pathLst>
                <a:path w="25843" h="1628" extrusionOk="0">
                  <a:moveTo>
                    <a:pt x="1147" y="75"/>
                  </a:moveTo>
                  <a:lnTo>
                    <a:pt x="1147" y="223"/>
                  </a:lnTo>
                  <a:lnTo>
                    <a:pt x="148" y="223"/>
                  </a:lnTo>
                  <a:lnTo>
                    <a:pt x="148" y="75"/>
                  </a:lnTo>
                  <a:close/>
                  <a:moveTo>
                    <a:pt x="2330" y="75"/>
                  </a:moveTo>
                  <a:lnTo>
                    <a:pt x="2330" y="223"/>
                  </a:lnTo>
                  <a:lnTo>
                    <a:pt x="1294" y="223"/>
                  </a:lnTo>
                  <a:lnTo>
                    <a:pt x="1294" y="75"/>
                  </a:lnTo>
                  <a:close/>
                  <a:moveTo>
                    <a:pt x="3476" y="75"/>
                  </a:moveTo>
                  <a:lnTo>
                    <a:pt x="3476" y="223"/>
                  </a:lnTo>
                  <a:lnTo>
                    <a:pt x="2441" y="223"/>
                  </a:lnTo>
                  <a:lnTo>
                    <a:pt x="2441" y="75"/>
                  </a:lnTo>
                  <a:close/>
                  <a:moveTo>
                    <a:pt x="4474" y="75"/>
                  </a:moveTo>
                  <a:lnTo>
                    <a:pt x="4474" y="223"/>
                  </a:lnTo>
                  <a:lnTo>
                    <a:pt x="3550" y="223"/>
                  </a:lnTo>
                  <a:lnTo>
                    <a:pt x="3550" y="75"/>
                  </a:lnTo>
                  <a:close/>
                  <a:moveTo>
                    <a:pt x="5620" y="75"/>
                  </a:moveTo>
                  <a:lnTo>
                    <a:pt x="5620" y="223"/>
                  </a:lnTo>
                  <a:lnTo>
                    <a:pt x="4622" y="223"/>
                  </a:lnTo>
                  <a:lnTo>
                    <a:pt x="4622" y="75"/>
                  </a:lnTo>
                  <a:close/>
                  <a:moveTo>
                    <a:pt x="6766" y="75"/>
                  </a:moveTo>
                  <a:lnTo>
                    <a:pt x="6766" y="223"/>
                  </a:lnTo>
                  <a:lnTo>
                    <a:pt x="5731" y="223"/>
                  </a:lnTo>
                  <a:lnTo>
                    <a:pt x="5731" y="75"/>
                  </a:lnTo>
                  <a:close/>
                  <a:moveTo>
                    <a:pt x="7912" y="75"/>
                  </a:moveTo>
                  <a:lnTo>
                    <a:pt x="7912" y="223"/>
                  </a:lnTo>
                  <a:lnTo>
                    <a:pt x="6877" y="223"/>
                  </a:lnTo>
                  <a:lnTo>
                    <a:pt x="6877" y="75"/>
                  </a:lnTo>
                  <a:close/>
                  <a:moveTo>
                    <a:pt x="9058" y="75"/>
                  </a:moveTo>
                  <a:lnTo>
                    <a:pt x="9058" y="223"/>
                  </a:lnTo>
                  <a:lnTo>
                    <a:pt x="8060" y="223"/>
                  </a:lnTo>
                  <a:lnTo>
                    <a:pt x="8060" y="75"/>
                  </a:lnTo>
                  <a:close/>
                  <a:moveTo>
                    <a:pt x="10093" y="75"/>
                  </a:moveTo>
                  <a:lnTo>
                    <a:pt x="10093" y="223"/>
                  </a:lnTo>
                  <a:lnTo>
                    <a:pt x="9169" y="223"/>
                  </a:lnTo>
                  <a:lnTo>
                    <a:pt x="9169" y="75"/>
                  </a:lnTo>
                  <a:close/>
                  <a:moveTo>
                    <a:pt x="1147" y="370"/>
                  </a:moveTo>
                  <a:lnTo>
                    <a:pt x="1147" y="518"/>
                  </a:lnTo>
                  <a:lnTo>
                    <a:pt x="148" y="518"/>
                  </a:lnTo>
                  <a:lnTo>
                    <a:pt x="148" y="370"/>
                  </a:lnTo>
                  <a:close/>
                  <a:moveTo>
                    <a:pt x="2330" y="370"/>
                  </a:moveTo>
                  <a:lnTo>
                    <a:pt x="2330" y="518"/>
                  </a:lnTo>
                  <a:lnTo>
                    <a:pt x="1294" y="518"/>
                  </a:lnTo>
                  <a:lnTo>
                    <a:pt x="1294" y="370"/>
                  </a:lnTo>
                  <a:close/>
                  <a:moveTo>
                    <a:pt x="3476" y="370"/>
                  </a:moveTo>
                  <a:lnTo>
                    <a:pt x="3476" y="518"/>
                  </a:lnTo>
                  <a:lnTo>
                    <a:pt x="2441" y="518"/>
                  </a:lnTo>
                  <a:lnTo>
                    <a:pt x="2441" y="370"/>
                  </a:lnTo>
                  <a:close/>
                  <a:moveTo>
                    <a:pt x="4474" y="370"/>
                  </a:moveTo>
                  <a:lnTo>
                    <a:pt x="4474" y="518"/>
                  </a:lnTo>
                  <a:lnTo>
                    <a:pt x="3550" y="518"/>
                  </a:lnTo>
                  <a:lnTo>
                    <a:pt x="3550" y="370"/>
                  </a:lnTo>
                  <a:close/>
                  <a:moveTo>
                    <a:pt x="5620" y="370"/>
                  </a:moveTo>
                  <a:lnTo>
                    <a:pt x="5620" y="518"/>
                  </a:lnTo>
                  <a:lnTo>
                    <a:pt x="4622" y="518"/>
                  </a:lnTo>
                  <a:lnTo>
                    <a:pt x="4622" y="370"/>
                  </a:lnTo>
                  <a:close/>
                  <a:moveTo>
                    <a:pt x="6766" y="370"/>
                  </a:moveTo>
                  <a:lnTo>
                    <a:pt x="6766" y="518"/>
                  </a:lnTo>
                  <a:lnTo>
                    <a:pt x="5731" y="518"/>
                  </a:lnTo>
                  <a:lnTo>
                    <a:pt x="5731" y="370"/>
                  </a:lnTo>
                  <a:close/>
                  <a:moveTo>
                    <a:pt x="7912" y="370"/>
                  </a:moveTo>
                  <a:lnTo>
                    <a:pt x="7912" y="518"/>
                  </a:lnTo>
                  <a:lnTo>
                    <a:pt x="6877" y="518"/>
                  </a:lnTo>
                  <a:lnTo>
                    <a:pt x="6877" y="370"/>
                  </a:lnTo>
                  <a:close/>
                  <a:moveTo>
                    <a:pt x="9058" y="370"/>
                  </a:moveTo>
                  <a:lnTo>
                    <a:pt x="9058" y="518"/>
                  </a:lnTo>
                  <a:lnTo>
                    <a:pt x="8060" y="518"/>
                  </a:lnTo>
                  <a:lnTo>
                    <a:pt x="8060" y="370"/>
                  </a:lnTo>
                  <a:close/>
                  <a:moveTo>
                    <a:pt x="10093" y="370"/>
                  </a:moveTo>
                  <a:lnTo>
                    <a:pt x="10093" y="518"/>
                  </a:lnTo>
                  <a:lnTo>
                    <a:pt x="9169" y="518"/>
                  </a:lnTo>
                  <a:lnTo>
                    <a:pt x="9169" y="370"/>
                  </a:lnTo>
                  <a:close/>
                  <a:moveTo>
                    <a:pt x="1147" y="555"/>
                  </a:moveTo>
                  <a:lnTo>
                    <a:pt x="1147" y="629"/>
                  </a:lnTo>
                  <a:lnTo>
                    <a:pt x="148" y="629"/>
                  </a:lnTo>
                  <a:lnTo>
                    <a:pt x="148" y="555"/>
                  </a:lnTo>
                  <a:close/>
                  <a:moveTo>
                    <a:pt x="2330" y="555"/>
                  </a:moveTo>
                  <a:lnTo>
                    <a:pt x="2330" y="629"/>
                  </a:lnTo>
                  <a:lnTo>
                    <a:pt x="1294" y="629"/>
                  </a:lnTo>
                  <a:lnTo>
                    <a:pt x="1294" y="555"/>
                  </a:lnTo>
                  <a:close/>
                  <a:moveTo>
                    <a:pt x="3476" y="555"/>
                  </a:moveTo>
                  <a:lnTo>
                    <a:pt x="3476" y="629"/>
                  </a:lnTo>
                  <a:lnTo>
                    <a:pt x="2441" y="629"/>
                  </a:lnTo>
                  <a:lnTo>
                    <a:pt x="2441" y="555"/>
                  </a:lnTo>
                  <a:close/>
                  <a:moveTo>
                    <a:pt x="4474" y="555"/>
                  </a:moveTo>
                  <a:lnTo>
                    <a:pt x="4474" y="629"/>
                  </a:lnTo>
                  <a:lnTo>
                    <a:pt x="3550" y="629"/>
                  </a:lnTo>
                  <a:lnTo>
                    <a:pt x="3550" y="555"/>
                  </a:lnTo>
                  <a:close/>
                  <a:moveTo>
                    <a:pt x="5620" y="555"/>
                  </a:moveTo>
                  <a:lnTo>
                    <a:pt x="5620" y="629"/>
                  </a:lnTo>
                  <a:lnTo>
                    <a:pt x="4622" y="629"/>
                  </a:lnTo>
                  <a:lnTo>
                    <a:pt x="4622" y="555"/>
                  </a:lnTo>
                  <a:close/>
                  <a:moveTo>
                    <a:pt x="6766" y="555"/>
                  </a:moveTo>
                  <a:lnTo>
                    <a:pt x="6766" y="629"/>
                  </a:lnTo>
                  <a:lnTo>
                    <a:pt x="5731" y="629"/>
                  </a:lnTo>
                  <a:lnTo>
                    <a:pt x="5731" y="555"/>
                  </a:lnTo>
                  <a:close/>
                  <a:moveTo>
                    <a:pt x="7912" y="555"/>
                  </a:moveTo>
                  <a:lnTo>
                    <a:pt x="7912" y="629"/>
                  </a:lnTo>
                  <a:lnTo>
                    <a:pt x="6877" y="629"/>
                  </a:lnTo>
                  <a:lnTo>
                    <a:pt x="6877" y="555"/>
                  </a:lnTo>
                  <a:close/>
                  <a:moveTo>
                    <a:pt x="9058" y="555"/>
                  </a:moveTo>
                  <a:lnTo>
                    <a:pt x="9058" y="629"/>
                  </a:lnTo>
                  <a:lnTo>
                    <a:pt x="8060" y="629"/>
                  </a:lnTo>
                  <a:lnTo>
                    <a:pt x="8060" y="555"/>
                  </a:lnTo>
                  <a:close/>
                  <a:moveTo>
                    <a:pt x="10093" y="555"/>
                  </a:moveTo>
                  <a:lnTo>
                    <a:pt x="10093" y="629"/>
                  </a:lnTo>
                  <a:lnTo>
                    <a:pt x="9169" y="629"/>
                  </a:lnTo>
                  <a:lnTo>
                    <a:pt x="9169" y="555"/>
                  </a:lnTo>
                  <a:close/>
                  <a:moveTo>
                    <a:pt x="0" y="1"/>
                  </a:moveTo>
                  <a:lnTo>
                    <a:pt x="0" y="740"/>
                  </a:lnTo>
                  <a:lnTo>
                    <a:pt x="10352" y="740"/>
                  </a:lnTo>
                  <a:lnTo>
                    <a:pt x="10352" y="1"/>
                  </a:lnTo>
                  <a:close/>
                  <a:moveTo>
                    <a:pt x="21037" y="962"/>
                  </a:moveTo>
                  <a:lnTo>
                    <a:pt x="21037" y="1110"/>
                  </a:lnTo>
                  <a:lnTo>
                    <a:pt x="19965" y="1110"/>
                  </a:lnTo>
                  <a:lnTo>
                    <a:pt x="19965" y="962"/>
                  </a:lnTo>
                  <a:close/>
                  <a:moveTo>
                    <a:pt x="22220" y="962"/>
                  </a:moveTo>
                  <a:lnTo>
                    <a:pt x="22220" y="1110"/>
                  </a:lnTo>
                  <a:lnTo>
                    <a:pt x="21185" y="1110"/>
                  </a:lnTo>
                  <a:lnTo>
                    <a:pt x="21185" y="962"/>
                  </a:lnTo>
                  <a:close/>
                  <a:moveTo>
                    <a:pt x="23440" y="962"/>
                  </a:moveTo>
                  <a:lnTo>
                    <a:pt x="23440" y="1110"/>
                  </a:lnTo>
                  <a:lnTo>
                    <a:pt x="22368" y="1110"/>
                  </a:lnTo>
                  <a:lnTo>
                    <a:pt x="22368" y="962"/>
                  </a:lnTo>
                  <a:close/>
                  <a:moveTo>
                    <a:pt x="24586" y="962"/>
                  </a:moveTo>
                  <a:lnTo>
                    <a:pt x="24586" y="1110"/>
                  </a:lnTo>
                  <a:lnTo>
                    <a:pt x="23514" y="1110"/>
                  </a:lnTo>
                  <a:lnTo>
                    <a:pt x="23514" y="962"/>
                  </a:lnTo>
                  <a:close/>
                  <a:moveTo>
                    <a:pt x="25695" y="962"/>
                  </a:moveTo>
                  <a:lnTo>
                    <a:pt x="25695" y="1110"/>
                  </a:lnTo>
                  <a:lnTo>
                    <a:pt x="24734" y="1110"/>
                  </a:lnTo>
                  <a:lnTo>
                    <a:pt x="24734" y="962"/>
                  </a:lnTo>
                  <a:close/>
                  <a:moveTo>
                    <a:pt x="21037" y="1184"/>
                  </a:moveTo>
                  <a:lnTo>
                    <a:pt x="21037" y="1332"/>
                  </a:lnTo>
                  <a:lnTo>
                    <a:pt x="19965" y="1332"/>
                  </a:lnTo>
                  <a:lnTo>
                    <a:pt x="19965" y="1184"/>
                  </a:lnTo>
                  <a:close/>
                  <a:moveTo>
                    <a:pt x="22220" y="1184"/>
                  </a:moveTo>
                  <a:lnTo>
                    <a:pt x="22220" y="1332"/>
                  </a:lnTo>
                  <a:lnTo>
                    <a:pt x="21185" y="1332"/>
                  </a:lnTo>
                  <a:lnTo>
                    <a:pt x="21185" y="1184"/>
                  </a:lnTo>
                  <a:close/>
                  <a:moveTo>
                    <a:pt x="23440" y="1184"/>
                  </a:moveTo>
                  <a:lnTo>
                    <a:pt x="23440" y="1332"/>
                  </a:lnTo>
                  <a:lnTo>
                    <a:pt x="22368" y="1332"/>
                  </a:lnTo>
                  <a:lnTo>
                    <a:pt x="22368" y="1184"/>
                  </a:lnTo>
                  <a:close/>
                  <a:moveTo>
                    <a:pt x="24586" y="1184"/>
                  </a:moveTo>
                  <a:lnTo>
                    <a:pt x="24586" y="1332"/>
                  </a:lnTo>
                  <a:lnTo>
                    <a:pt x="23514" y="1332"/>
                  </a:lnTo>
                  <a:lnTo>
                    <a:pt x="23514" y="1184"/>
                  </a:lnTo>
                  <a:close/>
                  <a:moveTo>
                    <a:pt x="25695" y="1184"/>
                  </a:moveTo>
                  <a:lnTo>
                    <a:pt x="25695" y="1332"/>
                  </a:lnTo>
                  <a:lnTo>
                    <a:pt x="24734" y="1332"/>
                  </a:lnTo>
                  <a:lnTo>
                    <a:pt x="24734" y="1184"/>
                  </a:lnTo>
                  <a:close/>
                  <a:moveTo>
                    <a:pt x="21037" y="1443"/>
                  </a:moveTo>
                  <a:lnTo>
                    <a:pt x="21037" y="1516"/>
                  </a:lnTo>
                  <a:lnTo>
                    <a:pt x="19965" y="1516"/>
                  </a:lnTo>
                  <a:lnTo>
                    <a:pt x="19965" y="1443"/>
                  </a:lnTo>
                  <a:close/>
                  <a:moveTo>
                    <a:pt x="22220" y="1443"/>
                  </a:moveTo>
                  <a:lnTo>
                    <a:pt x="22220" y="1516"/>
                  </a:lnTo>
                  <a:lnTo>
                    <a:pt x="21185" y="1516"/>
                  </a:lnTo>
                  <a:lnTo>
                    <a:pt x="21185" y="1443"/>
                  </a:lnTo>
                  <a:close/>
                  <a:moveTo>
                    <a:pt x="23440" y="1443"/>
                  </a:moveTo>
                  <a:lnTo>
                    <a:pt x="23440" y="1516"/>
                  </a:lnTo>
                  <a:lnTo>
                    <a:pt x="22368" y="1516"/>
                  </a:lnTo>
                  <a:lnTo>
                    <a:pt x="22368" y="1443"/>
                  </a:lnTo>
                  <a:close/>
                  <a:moveTo>
                    <a:pt x="24586" y="1443"/>
                  </a:moveTo>
                  <a:lnTo>
                    <a:pt x="24586" y="1516"/>
                  </a:lnTo>
                  <a:lnTo>
                    <a:pt x="23514" y="1516"/>
                  </a:lnTo>
                  <a:lnTo>
                    <a:pt x="23514" y="1443"/>
                  </a:lnTo>
                  <a:close/>
                  <a:moveTo>
                    <a:pt x="25695" y="1443"/>
                  </a:moveTo>
                  <a:lnTo>
                    <a:pt x="25695" y="1516"/>
                  </a:lnTo>
                  <a:lnTo>
                    <a:pt x="24734" y="1516"/>
                  </a:lnTo>
                  <a:lnTo>
                    <a:pt x="24734" y="1443"/>
                  </a:lnTo>
                  <a:close/>
                  <a:moveTo>
                    <a:pt x="19780" y="888"/>
                  </a:moveTo>
                  <a:lnTo>
                    <a:pt x="19780" y="1627"/>
                  </a:lnTo>
                  <a:lnTo>
                    <a:pt x="25843" y="1627"/>
                  </a:lnTo>
                  <a:lnTo>
                    <a:pt x="25843" y="888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1"/>
            <p:cNvSpPr/>
            <p:nvPr/>
          </p:nvSpPr>
          <p:spPr>
            <a:xfrm>
              <a:off x="4586375" y="1241875"/>
              <a:ext cx="33300" cy="32375"/>
            </a:xfrm>
            <a:custGeom>
              <a:avLst/>
              <a:gdLst/>
              <a:ahLst/>
              <a:cxnLst/>
              <a:rect l="l" t="t" r="r" b="b"/>
              <a:pathLst>
                <a:path w="1332" h="1295" extrusionOk="0">
                  <a:moveTo>
                    <a:pt x="259" y="0"/>
                  </a:moveTo>
                  <a:lnTo>
                    <a:pt x="1110" y="0"/>
                  </a:lnTo>
                  <a:cubicBezTo>
                    <a:pt x="1257" y="0"/>
                    <a:pt x="1331" y="111"/>
                    <a:pt x="1331" y="259"/>
                  </a:cubicBezTo>
                  <a:lnTo>
                    <a:pt x="1331" y="1072"/>
                  </a:lnTo>
                  <a:cubicBezTo>
                    <a:pt x="1331" y="1220"/>
                    <a:pt x="1257" y="1294"/>
                    <a:pt x="1110" y="1294"/>
                  </a:cubicBezTo>
                  <a:lnTo>
                    <a:pt x="259" y="1294"/>
                  </a:lnTo>
                  <a:cubicBezTo>
                    <a:pt x="148" y="1294"/>
                    <a:pt x="37" y="1220"/>
                    <a:pt x="37" y="1072"/>
                  </a:cubicBezTo>
                  <a:lnTo>
                    <a:pt x="37" y="259"/>
                  </a:lnTo>
                  <a:cubicBezTo>
                    <a:pt x="0" y="111"/>
                    <a:pt x="148" y="0"/>
                    <a:pt x="25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1"/>
            <p:cNvSpPr/>
            <p:nvPr/>
          </p:nvSpPr>
          <p:spPr>
            <a:xfrm>
              <a:off x="4351600" y="1259425"/>
              <a:ext cx="213550" cy="81375"/>
            </a:xfrm>
            <a:custGeom>
              <a:avLst/>
              <a:gdLst/>
              <a:ahLst/>
              <a:cxnLst/>
              <a:rect l="l" t="t" r="r" b="b"/>
              <a:pathLst>
                <a:path w="8542" h="3255" extrusionOk="0">
                  <a:moveTo>
                    <a:pt x="1701" y="1"/>
                  </a:moveTo>
                  <a:lnTo>
                    <a:pt x="6840" y="1"/>
                  </a:lnTo>
                  <a:cubicBezTo>
                    <a:pt x="7765" y="1"/>
                    <a:pt x="8541" y="740"/>
                    <a:pt x="8541" y="1627"/>
                  </a:cubicBezTo>
                  <a:lnTo>
                    <a:pt x="8541" y="1627"/>
                  </a:lnTo>
                  <a:cubicBezTo>
                    <a:pt x="8541" y="2515"/>
                    <a:pt x="7765" y="3254"/>
                    <a:pt x="6840" y="3254"/>
                  </a:cubicBezTo>
                  <a:lnTo>
                    <a:pt x="1701" y="3254"/>
                  </a:lnTo>
                  <a:cubicBezTo>
                    <a:pt x="777" y="3254"/>
                    <a:pt x="1" y="2515"/>
                    <a:pt x="1" y="1627"/>
                  </a:cubicBezTo>
                  <a:lnTo>
                    <a:pt x="1" y="1627"/>
                  </a:lnTo>
                  <a:cubicBezTo>
                    <a:pt x="1" y="740"/>
                    <a:pt x="740" y="1"/>
                    <a:pt x="170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1"/>
            <p:cNvSpPr/>
            <p:nvPr/>
          </p:nvSpPr>
          <p:spPr>
            <a:xfrm>
              <a:off x="3081675" y="1259425"/>
              <a:ext cx="214450" cy="81375"/>
            </a:xfrm>
            <a:custGeom>
              <a:avLst/>
              <a:gdLst/>
              <a:ahLst/>
              <a:cxnLst/>
              <a:rect l="l" t="t" r="r" b="b"/>
              <a:pathLst>
                <a:path w="8578" h="3255" extrusionOk="0">
                  <a:moveTo>
                    <a:pt x="1738" y="1"/>
                  </a:moveTo>
                  <a:lnTo>
                    <a:pt x="6840" y="1"/>
                  </a:lnTo>
                  <a:cubicBezTo>
                    <a:pt x="7764" y="1"/>
                    <a:pt x="8577" y="740"/>
                    <a:pt x="8577" y="1627"/>
                  </a:cubicBezTo>
                  <a:lnTo>
                    <a:pt x="8577" y="1627"/>
                  </a:lnTo>
                  <a:cubicBezTo>
                    <a:pt x="8577" y="2515"/>
                    <a:pt x="7764" y="3254"/>
                    <a:pt x="6840" y="3254"/>
                  </a:cubicBezTo>
                  <a:lnTo>
                    <a:pt x="1738" y="3254"/>
                  </a:lnTo>
                  <a:cubicBezTo>
                    <a:pt x="813" y="3254"/>
                    <a:pt x="0" y="2515"/>
                    <a:pt x="0" y="1627"/>
                  </a:cubicBezTo>
                  <a:lnTo>
                    <a:pt x="0" y="1627"/>
                  </a:lnTo>
                  <a:cubicBezTo>
                    <a:pt x="74" y="740"/>
                    <a:pt x="813" y="1"/>
                    <a:pt x="173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1"/>
            <p:cNvSpPr/>
            <p:nvPr/>
          </p:nvSpPr>
          <p:spPr>
            <a:xfrm>
              <a:off x="3081675" y="1229850"/>
              <a:ext cx="1483475" cy="153450"/>
            </a:xfrm>
            <a:custGeom>
              <a:avLst/>
              <a:gdLst/>
              <a:ahLst/>
              <a:cxnLst/>
              <a:rect l="l" t="t" r="r" b="b"/>
              <a:pathLst>
                <a:path w="59339" h="6138" extrusionOk="0">
                  <a:moveTo>
                    <a:pt x="1738" y="75"/>
                  </a:moveTo>
                  <a:lnTo>
                    <a:pt x="1738" y="222"/>
                  </a:lnTo>
                  <a:lnTo>
                    <a:pt x="148" y="222"/>
                  </a:lnTo>
                  <a:lnTo>
                    <a:pt x="148" y="75"/>
                  </a:lnTo>
                  <a:close/>
                  <a:moveTo>
                    <a:pt x="3438" y="75"/>
                  </a:moveTo>
                  <a:lnTo>
                    <a:pt x="3438" y="222"/>
                  </a:lnTo>
                  <a:lnTo>
                    <a:pt x="1849" y="222"/>
                  </a:lnTo>
                  <a:lnTo>
                    <a:pt x="1849" y="75"/>
                  </a:lnTo>
                  <a:close/>
                  <a:moveTo>
                    <a:pt x="5139" y="75"/>
                  </a:moveTo>
                  <a:lnTo>
                    <a:pt x="5139" y="222"/>
                  </a:lnTo>
                  <a:lnTo>
                    <a:pt x="3586" y="222"/>
                  </a:lnTo>
                  <a:lnTo>
                    <a:pt x="3586" y="75"/>
                  </a:lnTo>
                  <a:close/>
                  <a:moveTo>
                    <a:pt x="6914" y="75"/>
                  </a:moveTo>
                  <a:lnTo>
                    <a:pt x="6914" y="222"/>
                  </a:lnTo>
                  <a:lnTo>
                    <a:pt x="5324" y="222"/>
                  </a:lnTo>
                  <a:lnTo>
                    <a:pt x="5324" y="75"/>
                  </a:lnTo>
                  <a:close/>
                  <a:moveTo>
                    <a:pt x="8466" y="75"/>
                  </a:moveTo>
                  <a:lnTo>
                    <a:pt x="8466" y="222"/>
                  </a:lnTo>
                  <a:lnTo>
                    <a:pt x="7025" y="222"/>
                  </a:lnTo>
                  <a:lnTo>
                    <a:pt x="7025" y="75"/>
                  </a:lnTo>
                  <a:close/>
                  <a:moveTo>
                    <a:pt x="52462" y="75"/>
                  </a:moveTo>
                  <a:lnTo>
                    <a:pt x="52462" y="222"/>
                  </a:lnTo>
                  <a:lnTo>
                    <a:pt x="50909" y="222"/>
                  </a:lnTo>
                  <a:lnTo>
                    <a:pt x="50909" y="75"/>
                  </a:lnTo>
                  <a:close/>
                  <a:moveTo>
                    <a:pt x="54162" y="75"/>
                  </a:moveTo>
                  <a:lnTo>
                    <a:pt x="54162" y="222"/>
                  </a:lnTo>
                  <a:lnTo>
                    <a:pt x="52609" y="222"/>
                  </a:lnTo>
                  <a:lnTo>
                    <a:pt x="52609" y="75"/>
                  </a:lnTo>
                  <a:close/>
                  <a:moveTo>
                    <a:pt x="55937" y="75"/>
                  </a:moveTo>
                  <a:lnTo>
                    <a:pt x="55937" y="222"/>
                  </a:lnTo>
                  <a:lnTo>
                    <a:pt x="54347" y="222"/>
                  </a:lnTo>
                  <a:lnTo>
                    <a:pt x="54347" y="75"/>
                  </a:lnTo>
                  <a:close/>
                  <a:moveTo>
                    <a:pt x="57637" y="75"/>
                  </a:moveTo>
                  <a:lnTo>
                    <a:pt x="57637" y="222"/>
                  </a:lnTo>
                  <a:lnTo>
                    <a:pt x="56085" y="222"/>
                  </a:lnTo>
                  <a:lnTo>
                    <a:pt x="56085" y="75"/>
                  </a:lnTo>
                  <a:close/>
                  <a:moveTo>
                    <a:pt x="59227" y="75"/>
                  </a:moveTo>
                  <a:lnTo>
                    <a:pt x="59227" y="222"/>
                  </a:lnTo>
                  <a:lnTo>
                    <a:pt x="57785" y="222"/>
                  </a:lnTo>
                  <a:lnTo>
                    <a:pt x="57785" y="75"/>
                  </a:lnTo>
                  <a:close/>
                  <a:moveTo>
                    <a:pt x="1738" y="296"/>
                  </a:moveTo>
                  <a:lnTo>
                    <a:pt x="1738" y="444"/>
                  </a:lnTo>
                  <a:lnTo>
                    <a:pt x="148" y="444"/>
                  </a:lnTo>
                  <a:lnTo>
                    <a:pt x="148" y="296"/>
                  </a:lnTo>
                  <a:close/>
                  <a:moveTo>
                    <a:pt x="3438" y="296"/>
                  </a:moveTo>
                  <a:lnTo>
                    <a:pt x="3438" y="444"/>
                  </a:lnTo>
                  <a:lnTo>
                    <a:pt x="1849" y="444"/>
                  </a:lnTo>
                  <a:lnTo>
                    <a:pt x="1849" y="296"/>
                  </a:lnTo>
                  <a:close/>
                  <a:moveTo>
                    <a:pt x="5139" y="296"/>
                  </a:moveTo>
                  <a:lnTo>
                    <a:pt x="5139" y="444"/>
                  </a:lnTo>
                  <a:lnTo>
                    <a:pt x="3586" y="444"/>
                  </a:lnTo>
                  <a:lnTo>
                    <a:pt x="3586" y="296"/>
                  </a:lnTo>
                  <a:close/>
                  <a:moveTo>
                    <a:pt x="6914" y="296"/>
                  </a:moveTo>
                  <a:lnTo>
                    <a:pt x="6914" y="444"/>
                  </a:lnTo>
                  <a:lnTo>
                    <a:pt x="5324" y="444"/>
                  </a:lnTo>
                  <a:lnTo>
                    <a:pt x="5324" y="296"/>
                  </a:lnTo>
                  <a:close/>
                  <a:moveTo>
                    <a:pt x="8466" y="296"/>
                  </a:moveTo>
                  <a:lnTo>
                    <a:pt x="8466" y="444"/>
                  </a:lnTo>
                  <a:lnTo>
                    <a:pt x="7025" y="444"/>
                  </a:lnTo>
                  <a:lnTo>
                    <a:pt x="7025" y="296"/>
                  </a:lnTo>
                  <a:close/>
                  <a:moveTo>
                    <a:pt x="52462" y="296"/>
                  </a:moveTo>
                  <a:lnTo>
                    <a:pt x="52462" y="444"/>
                  </a:lnTo>
                  <a:lnTo>
                    <a:pt x="50909" y="444"/>
                  </a:lnTo>
                  <a:lnTo>
                    <a:pt x="50909" y="296"/>
                  </a:lnTo>
                  <a:close/>
                  <a:moveTo>
                    <a:pt x="54162" y="296"/>
                  </a:moveTo>
                  <a:lnTo>
                    <a:pt x="54162" y="444"/>
                  </a:lnTo>
                  <a:lnTo>
                    <a:pt x="52609" y="444"/>
                  </a:lnTo>
                  <a:lnTo>
                    <a:pt x="52609" y="296"/>
                  </a:lnTo>
                  <a:close/>
                  <a:moveTo>
                    <a:pt x="55937" y="296"/>
                  </a:moveTo>
                  <a:lnTo>
                    <a:pt x="55937" y="444"/>
                  </a:lnTo>
                  <a:lnTo>
                    <a:pt x="54347" y="444"/>
                  </a:lnTo>
                  <a:lnTo>
                    <a:pt x="54347" y="296"/>
                  </a:lnTo>
                  <a:close/>
                  <a:moveTo>
                    <a:pt x="57637" y="296"/>
                  </a:moveTo>
                  <a:lnTo>
                    <a:pt x="57637" y="444"/>
                  </a:lnTo>
                  <a:lnTo>
                    <a:pt x="56085" y="444"/>
                  </a:lnTo>
                  <a:lnTo>
                    <a:pt x="56085" y="296"/>
                  </a:lnTo>
                  <a:close/>
                  <a:moveTo>
                    <a:pt x="59227" y="296"/>
                  </a:moveTo>
                  <a:lnTo>
                    <a:pt x="59227" y="444"/>
                  </a:lnTo>
                  <a:lnTo>
                    <a:pt x="57785" y="444"/>
                  </a:lnTo>
                  <a:lnTo>
                    <a:pt x="57785" y="296"/>
                  </a:lnTo>
                  <a:close/>
                  <a:moveTo>
                    <a:pt x="1738" y="555"/>
                  </a:moveTo>
                  <a:lnTo>
                    <a:pt x="1738" y="629"/>
                  </a:lnTo>
                  <a:lnTo>
                    <a:pt x="148" y="629"/>
                  </a:lnTo>
                  <a:lnTo>
                    <a:pt x="148" y="555"/>
                  </a:lnTo>
                  <a:close/>
                  <a:moveTo>
                    <a:pt x="3438" y="555"/>
                  </a:moveTo>
                  <a:lnTo>
                    <a:pt x="3438" y="629"/>
                  </a:lnTo>
                  <a:lnTo>
                    <a:pt x="1849" y="629"/>
                  </a:lnTo>
                  <a:lnTo>
                    <a:pt x="1849" y="555"/>
                  </a:lnTo>
                  <a:close/>
                  <a:moveTo>
                    <a:pt x="5139" y="555"/>
                  </a:moveTo>
                  <a:lnTo>
                    <a:pt x="5139" y="629"/>
                  </a:lnTo>
                  <a:lnTo>
                    <a:pt x="3586" y="629"/>
                  </a:lnTo>
                  <a:lnTo>
                    <a:pt x="3586" y="555"/>
                  </a:lnTo>
                  <a:close/>
                  <a:moveTo>
                    <a:pt x="6914" y="555"/>
                  </a:moveTo>
                  <a:lnTo>
                    <a:pt x="6914" y="629"/>
                  </a:lnTo>
                  <a:lnTo>
                    <a:pt x="5324" y="629"/>
                  </a:lnTo>
                  <a:lnTo>
                    <a:pt x="5324" y="555"/>
                  </a:lnTo>
                  <a:close/>
                  <a:moveTo>
                    <a:pt x="8466" y="555"/>
                  </a:moveTo>
                  <a:lnTo>
                    <a:pt x="8466" y="629"/>
                  </a:lnTo>
                  <a:lnTo>
                    <a:pt x="7025" y="629"/>
                  </a:lnTo>
                  <a:lnTo>
                    <a:pt x="7025" y="555"/>
                  </a:lnTo>
                  <a:close/>
                  <a:moveTo>
                    <a:pt x="52462" y="555"/>
                  </a:moveTo>
                  <a:lnTo>
                    <a:pt x="52462" y="629"/>
                  </a:lnTo>
                  <a:lnTo>
                    <a:pt x="50909" y="629"/>
                  </a:lnTo>
                  <a:lnTo>
                    <a:pt x="50909" y="555"/>
                  </a:lnTo>
                  <a:close/>
                  <a:moveTo>
                    <a:pt x="54162" y="555"/>
                  </a:moveTo>
                  <a:lnTo>
                    <a:pt x="54162" y="629"/>
                  </a:lnTo>
                  <a:lnTo>
                    <a:pt x="52609" y="629"/>
                  </a:lnTo>
                  <a:lnTo>
                    <a:pt x="52609" y="555"/>
                  </a:lnTo>
                  <a:close/>
                  <a:moveTo>
                    <a:pt x="55937" y="555"/>
                  </a:moveTo>
                  <a:lnTo>
                    <a:pt x="55937" y="629"/>
                  </a:lnTo>
                  <a:lnTo>
                    <a:pt x="54347" y="629"/>
                  </a:lnTo>
                  <a:lnTo>
                    <a:pt x="54347" y="555"/>
                  </a:lnTo>
                  <a:close/>
                  <a:moveTo>
                    <a:pt x="57637" y="555"/>
                  </a:moveTo>
                  <a:lnTo>
                    <a:pt x="57637" y="629"/>
                  </a:lnTo>
                  <a:lnTo>
                    <a:pt x="56085" y="629"/>
                  </a:lnTo>
                  <a:lnTo>
                    <a:pt x="56085" y="555"/>
                  </a:lnTo>
                  <a:close/>
                  <a:moveTo>
                    <a:pt x="59227" y="555"/>
                  </a:moveTo>
                  <a:lnTo>
                    <a:pt x="59227" y="629"/>
                  </a:lnTo>
                  <a:lnTo>
                    <a:pt x="57785" y="629"/>
                  </a:lnTo>
                  <a:lnTo>
                    <a:pt x="57785" y="555"/>
                  </a:lnTo>
                  <a:close/>
                  <a:moveTo>
                    <a:pt x="0" y="1"/>
                  </a:moveTo>
                  <a:lnTo>
                    <a:pt x="0" y="740"/>
                  </a:lnTo>
                  <a:lnTo>
                    <a:pt x="8614" y="740"/>
                  </a:lnTo>
                  <a:lnTo>
                    <a:pt x="8577" y="629"/>
                  </a:lnTo>
                  <a:lnTo>
                    <a:pt x="8577" y="555"/>
                  </a:lnTo>
                  <a:lnTo>
                    <a:pt x="8577" y="444"/>
                  </a:lnTo>
                  <a:lnTo>
                    <a:pt x="8577" y="296"/>
                  </a:lnTo>
                  <a:lnTo>
                    <a:pt x="8577" y="222"/>
                  </a:lnTo>
                  <a:lnTo>
                    <a:pt x="8577" y="75"/>
                  </a:lnTo>
                  <a:lnTo>
                    <a:pt x="8577" y="1"/>
                  </a:lnTo>
                  <a:close/>
                  <a:moveTo>
                    <a:pt x="50761" y="1"/>
                  </a:moveTo>
                  <a:lnTo>
                    <a:pt x="50761" y="740"/>
                  </a:lnTo>
                  <a:lnTo>
                    <a:pt x="59338" y="740"/>
                  </a:lnTo>
                  <a:lnTo>
                    <a:pt x="59301" y="629"/>
                  </a:lnTo>
                  <a:lnTo>
                    <a:pt x="59301" y="555"/>
                  </a:lnTo>
                  <a:lnTo>
                    <a:pt x="59301" y="444"/>
                  </a:lnTo>
                  <a:lnTo>
                    <a:pt x="59301" y="296"/>
                  </a:lnTo>
                  <a:lnTo>
                    <a:pt x="59301" y="222"/>
                  </a:lnTo>
                  <a:lnTo>
                    <a:pt x="59301" y="75"/>
                  </a:lnTo>
                  <a:lnTo>
                    <a:pt x="59301" y="1"/>
                  </a:lnTo>
                  <a:close/>
                  <a:moveTo>
                    <a:pt x="2181" y="5472"/>
                  </a:moveTo>
                  <a:lnTo>
                    <a:pt x="2181" y="5620"/>
                  </a:lnTo>
                  <a:lnTo>
                    <a:pt x="887" y="5620"/>
                  </a:lnTo>
                  <a:lnTo>
                    <a:pt x="887" y="5472"/>
                  </a:lnTo>
                  <a:close/>
                  <a:moveTo>
                    <a:pt x="3586" y="5472"/>
                  </a:moveTo>
                  <a:lnTo>
                    <a:pt x="3586" y="5620"/>
                  </a:lnTo>
                  <a:lnTo>
                    <a:pt x="2292" y="5620"/>
                  </a:lnTo>
                  <a:lnTo>
                    <a:pt x="2292" y="5472"/>
                  </a:lnTo>
                  <a:close/>
                  <a:moveTo>
                    <a:pt x="4991" y="5472"/>
                  </a:moveTo>
                  <a:lnTo>
                    <a:pt x="4991" y="5620"/>
                  </a:lnTo>
                  <a:lnTo>
                    <a:pt x="3697" y="5620"/>
                  </a:lnTo>
                  <a:lnTo>
                    <a:pt x="3697" y="5472"/>
                  </a:lnTo>
                  <a:close/>
                  <a:moveTo>
                    <a:pt x="6433" y="5472"/>
                  </a:moveTo>
                  <a:lnTo>
                    <a:pt x="6433" y="5620"/>
                  </a:lnTo>
                  <a:lnTo>
                    <a:pt x="5139" y="5620"/>
                  </a:lnTo>
                  <a:lnTo>
                    <a:pt x="5139" y="5472"/>
                  </a:lnTo>
                  <a:close/>
                  <a:moveTo>
                    <a:pt x="7764" y="5472"/>
                  </a:moveTo>
                  <a:lnTo>
                    <a:pt x="7764" y="5620"/>
                  </a:lnTo>
                  <a:lnTo>
                    <a:pt x="6581" y="5620"/>
                  </a:lnTo>
                  <a:lnTo>
                    <a:pt x="6581" y="5472"/>
                  </a:lnTo>
                  <a:close/>
                  <a:moveTo>
                    <a:pt x="52942" y="5472"/>
                  </a:moveTo>
                  <a:lnTo>
                    <a:pt x="52942" y="5620"/>
                  </a:lnTo>
                  <a:lnTo>
                    <a:pt x="51611" y="5620"/>
                  </a:lnTo>
                  <a:lnTo>
                    <a:pt x="51611" y="5472"/>
                  </a:lnTo>
                  <a:close/>
                  <a:moveTo>
                    <a:pt x="54347" y="5472"/>
                  </a:moveTo>
                  <a:lnTo>
                    <a:pt x="54347" y="5620"/>
                  </a:lnTo>
                  <a:lnTo>
                    <a:pt x="53053" y="5620"/>
                  </a:lnTo>
                  <a:lnTo>
                    <a:pt x="53053" y="5472"/>
                  </a:lnTo>
                  <a:close/>
                  <a:moveTo>
                    <a:pt x="55752" y="5472"/>
                  </a:moveTo>
                  <a:lnTo>
                    <a:pt x="55752" y="5620"/>
                  </a:lnTo>
                  <a:lnTo>
                    <a:pt x="54458" y="5620"/>
                  </a:lnTo>
                  <a:lnTo>
                    <a:pt x="54458" y="5472"/>
                  </a:lnTo>
                  <a:close/>
                  <a:moveTo>
                    <a:pt x="57194" y="5472"/>
                  </a:moveTo>
                  <a:lnTo>
                    <a:pt x="57194" y="5620"/>
                  </a:lnTo>
                  <a:lnTo>
                    <a:pt x="55900" y="5620"/>
                  </a:lnTo>
                  <a:lnTo>
                    <a:pt x="55900" y="5472"/>
                  </a:lnTo>
                  <a:close/>
                  <a:moveTo>
                    <a:pt x="58525" y="5472"/>
                  </a:moveTo>
                  <a:lnTo>
                    <a:pt x="58525" y="5620"/>
                  </a:lnTo>
                  <a:lnTo>
                    <a:pt x="57305" y="5620"/>
                  </a:lnTo>
                  <a:lnTo>
                    <a:pt x="57305" y="5472"/>
                  </a:lnTo>
                  <a:close/>
                  <a:moveTo>
                    <a:pt x="2181" y="5731"/>
                  </a:moveTo>
                  <a:lnTo>
                    <a:pt x="2181" y="5842"/>
                  </a:lnTo>
                  <a:lnTo>
                    <a:pt x="887" y="5842"/>
                  </a:lnTo>
                  <a:lnTo>
                    <a:pt x="887" y="5731"/>
                  </a:lnTo>
                  <a:close/>
                  <a:moveTo>
                    <a:pt x="3586" y="5731"/>
                  </a:moveTo>
                  <a:lnTo>
                    <a:pt x="3586" y="5842"/>
                  </a:lnTo>
                  <a:lnTo>
                    <a:pt x="2292" y="5842"/>
                  </a:lnTo>
                  <a:lnTo>
                    <a:pt x="2292" y="5731"/>
                  </a:lnTo>
                  <a:close/>
                  <a:moveTo>
                    <a:pt x="4991" y="5731"/>
                  </a:moveTo>
                  <a:lnTo>
                    <a:pt x="4991" y="5842"/>
                  </a:lnTo>
                  <a:lnTo>
                    <a:pt x="3697" y="5842"/>
                  </a:lnTo>
                  <a:lnTo>
                    <a:pt x="3697" y="5731"/>
                  </a:lnTo>
                  <a:close/>
                  <a:moveTo>
                    <a:pt x="6433" y="5731"/>
                  </a:moveTo>
                  <a:lnTo>
                    <a:pt x="6433" y="5842"/>
                  </a:lnTo>
                  <a:lnTo>
                    <a:pt x="5139" y="5842"/>
                  </a:lnTo>
                  <a:lnTo>
                    <a:pt x="5139" y="5731"/>
                  </a:lnTo>
                  <a:close/>
                  <a:moveTo>
                    <a:pt x="7764" y="5731"/>
                  </a:moveTo>
                  <a:lnTo>
                    <a:pt x="7764" y="5842"/>
                  </a:lnTo>
                  <a:lnTo>
                    <a:pt x="6581" y="5842"/>
                  </a:lnTo>
                  <a:lnTo>
                    <a:pt x="6581" y="5731"/>
                  </a:lnTo>
                  <a:close/>
                  <a:moveTo>
                    <a:pt x="52942" y="5731"/>
                  </a:moveTo>
                  <a:lnTo>
                    <a:pt x="52942" y="5842"/>
                  </a:lnTo>
                  <a:lnTo>
                    <a:pt x="51611" y="5842"/>
                  </a:lnTo>
                  <a:lnTo>
                    <a:pt x="51611" y="5731"/>
                  </a:lnTo>
                  <a:close/>
                  <a:moveTo>
                    <a:pt x="54347" y="5731"/>
                  </a:moveTo>
                  <a:lnTo>
                    <a:pt x="54347" y="5842"/>
                  </a:lnTo>
                  <a:lnTo>
                    <a:pt x="53053" y="5842"/>
                  </a:lnTo>
                  <a:lnTo>
                    <a:pt x="53053" y="5731"/>
                  </a:lnTo>
                  <a:close/>
                  <a:moveTo>
                    <a:pt x="55752" y="5731"/>
                  </a:moveTo>
                  <a:lnTo>
                    <a:pt x="55752" y="5842"/>
                  </a:lnTo>
                  <a:lnTo>
                    <a:pt x="54458" y="5842"/>
                  </a:lnTo>
                  <a:lnTo>
                    <a:pt x="54458" y="5731"/>
                  </a:lnTo>
                  <a:close/>
                  <a:moveTo>
                    <a:pt x="57194" y="5731"/>
                  </a:moveTo>
                  <a:lnTo>
                    <a:pt x="57194" y="5842"/>
                  </a:lnTo>
                  <a:lnTo>
                    <a:pt x="55900" y="5842"/>
                  </a:lnTo>
                  <a:lnTo>
                    <a:pt x="55900" y="5731"/>
                  </a:lnTo>
                  <a:close/>
                  <a:moveTo>
                    <a:pt x="58525" y="5731"/>
                  </a:moveTo>
                  <a:lnTo>
                    <a:pt x="58525" y="5842"/>
                  </a:lnTo>
                  <a:lnTo>
                    <a:pt x="57305" y="5842"/>
                  </a:lnTo>
                  <a:lnTo>
                    <a:pt x="57305" y="5731"/>
                  </a:lnTo>
                  <a:close/>
                  <a:moveTo>
                    <a:pt x="2181" y="5953"/>
                  </a:moveTo>
                  <a:lnTo>
                    <a:pt x="2181" y="6027"/>
                  </a:lnTo>
                  <a:lnTo>
                    <a:pt x="887" y="6027"/>
                  </a:lnTo>
                  <a:lnTo>
                    <a:pt x="887" y="5953"/>
                  </a:lnTo>
                  <a:close/>
                  <a:moveTo>
                    <a:pt x="3586" y="5953"/>
                  </a:moveTo>
                  <a:lnTo>
                    <a:pt x="3586" y="6027"/>
                  </a:lnTo>
                  <a:lnTo>
                    <a:pt x="2292" y="6027"/>
                  </a:lnTo>
                  <a:lnTo>
                    <a:pt x="2292" y="5953"/>
                  </a:lnTo>
                  <a:close/>
                  <a:moveTo>
                    <a:pt x="4991" y="5953"/>
                  </a:moveTo>
                  <a:lnTo>
                    <a:pt x="4991" y="6027"/>
                  </a:lnTo>
                  <a:lnTo>
                    <a:pt x="3697" y="6027"/>
                  </a:lnTo>
                  <a:lnTo>
                    <a:pt x="3697" y="5953"/>
                  </a:lnTo>
                  <a:close/>
                  <a:moveTo>
                    <a:pt x="6433" y="5953"/>
                  </a:moveTo>
                  <a:lnTo>
                    <a:pt x="6433" y="6027"/>
                  </a:lnTo>
                  <a:lnTo>
                    <a:pt x="5139" y="6027"/>
                  </a:lnTo>
                  <a:lnTo>
                    <a:pt x="5139" y="5953"/>
                  </a:lnTo>
                  <a:close/>
                  <a:moveTo>
                    <a:pt x="7764" y="5953"/>
                  </a:moveTo>
                  <a:lnTo>
                    <a:pt x="7764" y="6027"/>
                  </a:lnTo>
                  <a:lnTo>
                    <a:pt x="6581" y="6027"/>
                  </a:lnTo>
                  <a:lnTo>
                    <a:pt x="6581" y="5953"/>
                  </a:lnTo>
                  <a:close/>
                  <a:moveTo>
                    <a:pt x="52942" y="5953"/>
                  </a:moveTo>
                  <a:lnTo>
                    <a:pt x="52942" y="6027"/>
                  </a:lnTo>
                  <a:lnTo>
                    <a:pt x="51611" y="6027"/>
                  </a:lnTo>
                  <a:lnTo>
                    <a:pt x="51611" y="5953"/>
                  </a:lnTo>
                  <a:close/>
                  <a:moveTo>
                    <a:pt x="54347" y="5953"/>
                  </a:moveTo>
                  <a:lnTo>
                    <a:pt x="54347" y="6027"/>
                  </a:lnTo>
                  <a:lnTo>
                    <a:pt x="53053" y="6027"/>
                  </a:lnTo>
                  <a:lnTo>
                    <a:pt x="53053" y="5953"/>
                  </a:lnTo>
                  <a:close/>
                  <a:moveTo>
                    <a:pt x="55752" y="5953"/>
                  </a:moveTo>
                  <a:lnTo>
                    <a:pt x="55752" y="6027"/>
                  </a:lnTo>
                  <a:lnTo>
                    <a:pt x="54458" y="6027"/>
                  </a:lnTo>
                  <a:lnTo>
                    <a:pt x="54458" y="5953"/>
                  </a:lnTo>
                  <a:close/>
                  <a:moveTo>
                    <a:pt x="57194" y="5953"/>
                  </a:moveTo>
                  <a:lnTo>
                    <a:pt x="57194" y="6027"/>
                  </a:lnTo>
                  <a:lnTo>
                    <a:pt x="55900" y="6027"/>
                  </a:lnTo>
                  <a:lnTo>
                    <a:pt x="55900" y="5953"/>
                  </a:lnTo>
                  <a:close/>
                  <a:moveTo>
                    <a:pt x="58525" y="5953"/>
                  </a:moveTo>
                  <a:lnTo>
                    <a:pt x="58525" y="6027"/>
                  </a:lnTo>
                  <a:lnTo>
                    <a:pt x="57305" y="6027"/>
                  </a:lnTo>
                  <a:lnTo>
                    <a:pt x="57305" y="5953"/>
                  </a:lnTo>
                  <a:close/>
                  <a:moveTo>
                    <a:pt x="703" y="5398"/>
                  </a:moveTo>
                  <a:lnTo>
                    <a:pt x="703" y="6138"/>
                  </a:lnTo>
                  <a:lnTo>
                    <a:pt x="7875" y="6138"/>
                  </a:lnTo>
                  <a:lnTo>
                    <a:pt x="7912" y="6027"/>
                  </a:lnTo>
                  <a:lnTo>
                    <a:pt x="7912" y="5953"/>
                  </a:lnTo>
                  <a:lnTo>
                    <a:pt x="7912" y="5842"/>
                  </a:lnTo>
                  <a:lnTo>
                    <a:pt x="7912" y="5731"/>
                  </a:lnTo>
                  <a:lnTo>
                    <a:pt x="7912" y="5620"/>
                  </a:lnTo>
                  <a:lnTo>
                    <a:pt x="7912" y="5472"/>
                  </a:lnTo>
                  <a:lnTo>
                    <a:pt x="7912" y="5398"/>
                  </a:lnTo>
                  <a:close/>
                  <a:moveTo>
                    <a:pt x="51500" y="5398"/>
                  </a:moveTo>
                  <a:lnTo>
                    <a:pt x="51500" y="6138"/>
                  </a:lnTo>
                  <a:lnTo>
                    <a:pt x="58673" y="6138"/>
                  </a:lnTo>
                  <a:lnTo>
                    <a:pt x="58710" y="6027"/>
                  </a:lnTo>
                  <a:lnTo>
                    <a:pt x="58710" y="5953"/>
                  </a:lnTo>
                  <a:lnTo>
                    <a:pt x="58710" y="5842"/>
                  </a:lnTo>
                  <a:lnTo>
                    <a:pt x="58710" y="5731"/>
                  </a:lnTo>
                  <a:lnTo>
                    <a:pt x="58710" y="5620"/>
                  </a:lnTo>
                  <a:lnTo>
                    <a:pt x="58710" y="5472"/>
                  </a:lnTo>
                  <a:lnTo>
                    <a:pt x="58710" y="5398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1"/>
            <p:cNvSpPr/>
            <p:nvPr/>
          </p:nvSpPr>
          <p:spPr>
            <a:xfrm>
              <a:off x="4350675" y="1345375"/>
              <a:ext cx="216325" cy="6500"/>
            </a:xfrm>
            <a:custGeom>
              <a:avLst/>
              <a:gdLst/>
              <a:ahLst/>
              <a:cxnLst/>
              <a:rect l="l" t="t" r="r" b="b"/>
              <a:pathLst>
                <a:path w="8653" h="260" extrusionOk="0">
                  <a:moveTo>
                    <a:pt x="1" y="260"/>
                  </a:moveTo>
                  <a:lnTo>
                    <a:pt x="8652" y="260"/>
                  </a:lnTo>
                  <a:lnTo>
                    <a:pt x="86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1"/>
            <p:cNvSpPr/>
            <p:nvPr/>
          </p:nvSpPr>
          <p:spPr>
            <a:xfrm>
              <a:off x="3081675" y="1345375"/>
              <a:ext cx="216300" cy="6500"/>
            </a:xfrm>
            <a:custGeom>
              <a:avLst/>
              <a:gdLst/>
              <a:ahLst/>
              <a:cxnLst/>
              <a:rect l="l" t="t" r="r" b="b"/>
              <a:pathLst>
                <a:path w="8652" h="260" extrusionOk="0">
                  <a:moveTo>
                    <a:pt x="0" y="260"/>
                  </a:moveTo>
                  <a:lnTo>
                    <a:pt x="8651" y="260"/>
                  </a:lnTo>
                  <a:lnTo>
                    <a:pt x="8651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1"/>
            <p:cNvSpPr/>
            <p:nvPr/>
          </p:nvSpPr>
          <p:spPr>
            <a:xfrm>
              <a:off x="4350675" y="1249250"/>
              <a:ext cx="216325" cy="6500"/>
            </a:xfrm>
            <a:custGeom>
              <a:avLst/>
              <a:gdLst/>
              <a:ahLst/>
              <a:cxnLst/>
              <a:rect l="l" t="t" r="r" b="b"/>
              <a:pathLst>
                <a:path w="8653" h="260" extrusionOk="0">
                  <a:moveTo>
                    <a:pt x="1" y="260"/>
                  </a:moveTo>
                  <a:lnTo>
                    <a:pt x="8652" y="260"/>
                  </a:lnTo>
                  <a:lnTo>
                    <a:pt x="86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1"/>
            <p:cNvSpPr/>
            <p:nvPr/>
          </p:nvSpPr>
          <p:spPr>
            <a:xfrm>
              <a:off x="4350675" y="1299175"/>
              <a:ext cx="216325" cy="1875"/>
            </a:xfrm>
            <a:custGeom>
              <a:avLst/>
              <a:gdLst/>
              <a:ahLst/>
              <a:cxnLst/>
              <a:rect l="l" t="t" r="r" b="b"/>
              <a:pathLst>
                <a:path w="8653" h="75" extrusionOk="0">
                  <a:moveTo>
                    <a:pt x="1" y="74"/>
                  </a:moveTo>
                  <a:lnTo>
                    <a:pt x="8652" y="74"/>
                  </a:lnTo>
                  <a:lnTo>
                    <a:pt x="8652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1"/>
            <p:cNvSpPr/>
            <p:nvPr/>
          </p:nvSpPr>
          <p:spPr>
            <a:xfrm>
              <a:off x="3079825" y="1299175"/>
              <a:ext cx="216300" cy="1875"/>
            </a:xfrm>
            <a:custGeom>
              <a:avLst/>
              <a:gdLst/>
              <a:ahLst/>
              <a:cxnLst/>
              <a:rect l="l" t="t" r="r" b="b"/>
              <a:pathLst>
                <a:path w="8652" h="75" extrusionOk="0">
                  <a:moveTo>
                    <a:pt x="0" y="74"/>
                  </a:moveTo>
                  <a:lnTo>
                    <a:pt x="8651" y="74"/>
                  </a:lnTo>
                  <a:lnTo>
                    <a:pt x="8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1"/>
            <p:cNvSpPr/>
            <p:nvPr/>
          </p:nvSpPr>
          <p:spPr>
            <a:xfrm>
              <a:off x="2748925" y="1249250"/>
              <a:ext cx="549050" cy="6500"/>
            </a:xfrm>
            <a:custGeom>
              <a:avLst/>
              <a:gdLst/>
              <a:ahLst/>
              <a:cxnLst/>
              <a:rect l="l" t="t" r="r" b="b"/>
              <a:pathLst>
                <a:path w="21962" h="260" extrusionOk="0">
                  <a:moveTo>
                    <a:pt x="1" y="260"/>
                  </a:moveTo>
                  <a:lnTo>
                    <a:pt x="21961" y="260"/>
                  </a:lnTo>
                  <a:lnTo>
                    <a:pt x="2196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1"/>
            <p:cNvSpPr/>
            <p:nvPr/>
          </p:nvSpPr>
          <p:spPr>
            <a:xfrm>
              <a:off x="5175125" y="1310275"/>
              <a:ext cx="17600" cy="17575"/>
            </a:xfrm>
            <a:custGeom>
              <a:avLst/>
              <a:gdLst/>
              <a:ahLst/>
              <a:cxnLst/>
              <a:rect l="l" t="t" r="r" b="b"/>
              <a:pathLst>
                <a:path w="704" h="703" extrusionOk="0">
                  <a:moveTo>
                    <a:pt x="149" y="0"/>
                  </a:moveTo>
                  <a:lnTo>
                    <a:pt x="555" y="0"/>
                  </a:lnTo>
                  <a:cubicBezTo>
                    <a:pt x="666" y="0"/>
                    <a:pt x="703" y="37"/>
                    <a:pt x="703" y="148"/>
                  </a:cubicBezTo>
                  <a:lnTo>
                    <a:pt x="703" y="555"/>
                  </a:lnTo>
                  <a:cubicBezTo>
                    <a:pt x="703" y="666"/>
                    <a:pt x="666" y="702"/>
                    <a:pt x="555" y="702"/>
                  </a:cubicBezTo>
                  <a:lnTo>
                    <a:pt x="149" y="702"/>
                  </a:lnTo>
                  <a:cubicBezTo>
                    <a:pt x="75" y="702"/>
                    <a:pt x="1" y="666"/>
                    <a:pt x="1" y="555"/>
                  </a:cubicBezTo>
                  <a:lnTo>
                    <a:pt x="1" y="148"/>
                  </a:lnTo>
                  <a:cubicBezTo>
                    <a:pt x="1" y="37"/>
                    <a:pt x="75" y="0"/>
                    <a:pt x="14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1"/>
            <p:cNvSpPr/>
            <p:nvPr/>
          </p:nvSpPr>
          <p:spPr>
            <a:xfrm>
              <a:off x="5195475" y="1223375"/>
              <a:ext cx="11100" cy="12050"/>
            </a:xfrm>
            <a:custGeom>
              <a:avLst/>
              <a:gdLst/>
              <a:ahLst/>
              <a:cxnLst/>
              <a:rect l="l" t="t" r="r" b="b"/>
              <a:pathLst>
                <a:path w="444" h="482" extrusionOk="0">
                  <a:moveTo>
                    <a:pt x="222" y="1"/>
                  </a:moveTo>
                  <a:cubicBezTo>
                    <a:pt x="370" y="1"/>
                    <a:pt x="444" y="112"/>
                    <a:pt x="444" y="260"/>
                  </a:cubicBezTo>
                  <a:cubicBezTo>
                    <a:pt x="444" y="370"/>
                    <a:pt x="370" y="481"/>
                    <a:pt x="222" y="481"/>
                  </a:cubicBezTo>
                  <a:cubicBezTo>
                    <a:pt x="74" y="481"/>
                    <a:pt x="0" y="370"/>
                    <a:pt x="0" y="260"/>
                  </a:cubicBezTo>
                  <a:cubicBezTo>
                    <a:pt x="0" y="112"/>
                    <a:pt x="111" y="1"/>
                    <a:pt x="22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1"/>
            <p:cNvSpPr/>
            <p:nvPr/>
          </p:nvSpPr>
          <p:spPr>
            <a:xfrm>
              <a:off x="5216725" y="1223375"/>
              <a:ext cx="12050" cy="12050"/>
            </a:xfrm>
            <a:custGeom>
              <a:avLst/>
              <a:gdLst/>
              <a:ahLst/>
              <a:cxnLst/>
              <a:rect l="l" t="t" r="r" b="b"/>
              <a:pathLst>
                <a:path w="482" h="482" extrusionOk="0">
                  <a:moveTo>
                    <a:pt x="259" y="1"/>
                  </a:moveTo>
                  <a:cubicBezTo>
                    <a:pt x="370" y="1"/>
                    <a:pt x="481" y="112"/>
                    <a:pt x="481" y="260"/>
                  </a:cubicBezTo>
                  <a:cubicBezTo>
                    <a:pt x="481" y="370"/>
                    <a:pt x="370" y="481"/>
                    <a:pt x="259" y="481"/>
                  </a:cubicBezTo>
                  <a:cubicBezTo>
                    <a:pt x="111" y="481"/>
                    <a:pt x="0" y="370"/>
                    <a:pt x="0" y="260"/>
                  </a:cubicBezTo>
                  <a:cubicBezTo>
                    <a:pt x="0" y="112"/>
                    <a:pt x="111" y="1"/>
                    <a:pt x="25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1"/>
            <p:cNvSpPr/>
            <p:nvPr/>
          </p:nvSpPr>
          <p:spPr>
            <a:xfrm>
              <a:off x="5260175" y="1223375"/>
              <a:ext cx="11100" cy="12050"/>
            </a:xfrm>
            <a:custGeom>
              <a:avLst/>
              <a:gdLst/>
              <a:ahLst/>
              <a:cxnLst/>
              <a:rect l="l" t="t" r="r" b="b"/>
              <a:pathLst>
                <a:path w="444" h="482" extrusionOk="0">
                  <a:moveTo>
                    <a:pt x="222" y="1"/>
                  </a:moveTo>
                  <a:cubicBezTo>
                    <a:pt x="370" y="1"/>
                    <a:pt x="444" y="112"/>
                    <a:pt x="444" y="260"/>
                  </a:cubicBezTo>
                  <a:cubicBezTo>
                    <a:pt x="444" y="370"/>
                    <a:pt x="370" y="481"/>
                    <a:pt x="222" y="481"/>
                  </a:cubicBezTo>
                  <a:cubicBezTo>
                    <a:pt x="74" y="481"/>
                    <a:pt x="0" y="370"/>
                    <a:pt x="0" y="260"/>
                  </a:cubicBezTo>
                  <a:cubicBezTo>
                    <a:pt x="0" y="112"/>
                    <a:pt x="74" y="1"/>
                    <a:pt x="22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1"/>
            <p:cNvSpPr/>
            <p:nvPr/>
          </p:nvSpPr>
          <p:spPr>
            <a:xfrm>
              <a:off x="5131700" y="1278850"/>
              <a:ext cx="159000" cy="4625"/>
            </a:xfrm>
            <a:custGeom>
              <a:avLst/>
              <a:gdLst/>
              <a:ahLst/>
              <a:cxnLst/>
              <a:rect l="l" t="t" r="r" b="b"/>
              <a:pathLst>
                <a:path w="6360" h="185" extrusionOk="0">
                  <a:moveTo>
                    <a:pt x="0" y="0"/>
                  </a:moveTo>
                  <a:lnTo>
                    <a:pt x="6359" y="0"/>
                  </a:lnTo>
                  <a:lnTo>
                    <a:pt x="6359" y="18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1"/>
            <p:cNvSpPr/>
            <p:nvPr/>
          </p:nvSpPr>
          <p:spPr>
            <a:xfrm>
              <a:off x="4061400" y="1212300"/>
              <a:ext cx="26825" cy="1875"/>
            </a:xfrm>
            <a:custGeom>
              <a:avLst/>
              <a:gdLst/>
              <a:ahLst/>
              <a:cxnLst/>
              <a:rect l="l" t="t" r="r" b="b"/>
              <a:pathLst>
                <a:path w="1073" h="75" extrusionOk="0">
                  <a:moveTo>
                    <a:pt x="1072" y="0"/>
                  </a:moveTo>
                  <a:lnTo>
                    <a:pt x="0" y="0"/>
                  </a:lnTo>
                  <a:lnTo>
                    <a:pt x="0" y="74"/>
                  </a:lnTo>
                  <a:lnTo>
                    <a:pt x="1072" y="74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1"/>
            <p:cNvSpPr/>
            <p:nvPr/>
          </p:nvSpPr>
          <p:spPr>
            <a:xfrm>
              <a:off x="4036425" y="1204900"/>
              <a:ext cx="29600" cy="34225"/>
            </a:xfrm>
            <a:custGeom>
              <a:avLst/>
              <a:gdLst/>
              <a:ahLst/>
              <a:cxnLst/>
              <a:rect l="l" t="t" r="r" b="b"/>
              <a:pathLst>
                <a:path w="1184" h="1369" extrusionOk="0">
                  <a:moveTo>
                    <a:pt x="740" y="0"/>
                  </a:moveTo>
                  <a:lnTo>
                    <a:pt x="408" y="0"/>
                  </a:lnTo>
                  <a:cubicBezTo>
                    <a:pt x="186" y="0"/>
                    <a:pt x="1" y="185"/>
                    <a:pt x="1" y="444"/>
                  </a:cubicBezTo>
                  <a:lnTo>
                    <a:pt x="1" y="925"/>
                  </a:lnTo>
                  <a:cubicBezTo>
                    <a:pt x="1" y="1183"/>
                    <a:pt x="186" y="1368"/>
                    <a:pt x="408" y="1368"/>
                  </a:cubicBezTo>
                  <a:lnTo>
                    <a:pt x="740" y="1368"/>
                  </a:lnTo>
                  <a:cubicBezTo>
                    <a:pt x="962" y="1368"/>
                    <a:pt x="1147" y="1183"/>
                    <a:pt x="1147" y="925"/>
                  </a:cubicBezTo>
                  <a:lnTo>
                    <a:pt x="1147" y="444"/>
                  </a:lnTo>
                  <a:cubicBezTo>
                    <a:pt x="1184" y="185"/>
                    <a:pt x="999" y="0"/>
                    <a:pt x="74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1"/>
            <p:cNvSpPr/>
            <p:nvPr/>
          </p:nvSpPr>
          <p:spPr>
            <a:xfrm>
              <a:off x="4036425" y="1209525"/>
              <a:ext cx="23150" cy="30525"/>
            </a:xfrm>
            <a:custGeom>
              <a:avLst/>
              <a:gdLst/>
              <a:ahLst/>
              <a:cxnLst/>
              <a:rect l="l" t="t" r="r" b="b"/>
              <a:pathLst>
                <a:path w="926" h="1221" extrusionOk="0">
                  <a:moveTo>
                    <a:pt x="38" y="74"/>
                  </a:moveTo>
                  <a:cubicBezTo>
                    <a:pt x="1" y="111"/>
                    <a:pt x="1" y="185"/>
                    <a:pt x="1" y="296"/>
                  </a:cubicBezTo>
                  <a:lnTo>
                    <a:pt x="1" y="814"/>
                  </a:lnTo>
                  <a:cubicBezTo>
                    <a:pt x="1" y="1035"/>
                    <a:pt x="186" y="1220"/>
                    <a:pt x="408" y="1220"/>
                  </a:cubicBezTo>
                  <a:lnTo>
                    <a:pt x="740" y="1220"/>
                  </a:lnTo>
                  <a:cubicBezTo>
                    <a:pt x="777" y="1220"/>
                    <a:pt x="814" y="1220"/>
                    <a:pt x="888" y="1183"/>
                  </a:cubicBezTo>
                  <a:cubicBezTo>
                    <a:pt x="925" y="1109"/>
                    <a:pt x="925" y="1035"/>
                    <a:pt x="925" y="924"/>
                  </a:cubicBezTo>
                  <a:lnTo>
                    <a:pt x="925" y="444"/>
                  </a:lnTo>
                  <a:cubicBezTo>
                    <a:pt x="925" y="185"/>
                    <a:pt x="740" y="0"/>
                    <a:pt x="518" y="0"/>
                  </a:cubicBezTo>
                  <a:lnTo>
                    <a:pt x="186" y="0"/>
                  </a:lnTo>
                  <a:cubicBezTo>
                    <a:pt x="149" y="0"/>
                    <a:pt x="75" y="0"/>
                    <a:pt x="38" y="74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1"/>
            <p:cNvSpPr/>
            <p:nvPr/>
          </p:nvSpPr>
          <p:spPr>
            <a:xfrm>
              <a:off x="4030900" y="1220600"/>
              <a:ext cx="41600" cy="12050"/>
            </a:xfrm>
            <a:custGeom>
              <a:avLst/>
              <a:gdLst/>
              <a:ahLst/>
              <a:cxnLst/>
              <a:rect l="l" t="t" r="r" b="b"/>
              <a:pathLst>
                <a:path w="1664" h="482" extrusionOk="0">
                  <a:moveTo>
                    <a:pt x="1479" y="1"/>
                  </a:moveTo>
                  <a:lnTo>
                    <a:pt x="111" y="1"/>
                  </a:lnTo>
                  <a:lnTo>
                    <a:pt x="0" y="481"/>
                  </a:lnTo>
                  <a:lnTo>
                    <a:pt x="1664" y="48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1"/>
            <p:cNvSpPr/>
            <p:nvPr/>
          </p:nvSpPr>
          <p:spPr>
            <a:xfrm>
              <a:off x="4064150" y="1221525"/>
              <a:ext cx="5575" cy="10200"/>
            </a:xfrm>
            <a:custGeom>
              <a:avLst/>
              <a:gdLst/>
              <a:ahLst/>
              <a:cxnLst/>
              <a:rect l="l" t="t" r="r" b="b"/>
              <a:pathLst>
                <a:path w="223" h="408" extrusionOk="0">
                  <a:moveTo>
                    <a:pt x="75" y="1"/>
                  </a:moveTo>
                  <a:lnTo>
                    <a:pt x="1" y="1"/>
                  </a:lnTo>
                  <a:lnTo>
                    <a:pt x="149" y="408"/>
                  </a:lnTo>
                  <a:lnTo>
                    <a:pt x="223" y="408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1"/>
            <p:cNvSpPr/>
            <p:nvPr/>
          </p:nvSpPr>
          <p:spPr>
            <a:xfrm>
              <a:off x="4058625" y="1221525"/>
              <a:ext cx="4625" cy="9275"/>
            </a:xfrm>
            <a:custGeom>
              <a:avLst/>
              <a:gdLst/>
              <a:ahLst/>
              <a:cxnLst/>
              <a:rect l="l" t="t" r="r" b="b"/>
              <a:pathLst>
                <a:path w="185" h="371" extrusionOk="0">
                  <a:moveTo>
                    <a:pt x="74" y="1"/>
                  </a:moveTo>
                  <a:lnTo>
                    <a:pt x="0" y="1"/>
                  </a:lnTo>
                  <a:cubicBezTo>
                    <a:pt x="37" y="149"/>
                    <a:pt x="37" y="223"/>
                    <a:pt x="74" y="371"/>
                  </a:cubicBezTo>
                  <a:lnTo>
                    <a:pt x="185" y="371"/>
                  </a:lnTo>
                  <a:cubicBezTo>
                    <a:pt x="185" y="260"/>
                    <a:pt x="111" y="149"/>
                    <a:pt x="7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1"/>
            <p:cNvSpPr/>
            <p:nvPr/>
          </p:nvSpPr>
          <p:spPr>
            <a:xfrm>
              <a:off x="4052150" y="1221525"/>
              <a:ext cx="3725" cy="9275"/>
            </a:xfrm>
            <a:custGeom>
              <a:avLst/>
              <a:gdLst/>
              <a:ahLst/>
              <a:cxnLst/>
              <a:rect l="l" t="t" r="r" b="b"/>
              <a:pathLst>
                <a:path w="149" h="371" extrusionOk="0">
                  <a:moveTo>
                    <a:pt x="111" y="1"/>
                  </a:moveTo>
                  <a:lnTo>
                    <a:pt x="0" y="1"/>
                  </a:lnTo>
                  <a:cubicBezTo>
                    <a:pt x="0" y="149"/>
                    <a:pt x="0" y="223"/>
                    <a:pt x="74" y="371"/>
                  </a:cubicBezTo>
                  <a:lnTo>
                    <a:pt x="148" y="371"/>
                  </a:lnTo>
                  <a:cubicBezTo>
                    <a:pt x="148" y="260"/>
                    <a:pt x="148" y="149"/>
                    <a:pt x="11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1"/>
            <p:cNvSpPr/>
            <p:nvPr/>
          </p:nvSpPr>
          <p:spPr>
            <a:xfrm>
              <a:off x="4046600" y="1221525"/>
              <a:ext cx="3725" cy="9275"/>
            </a:xfrm>
            <a:custGeom>
              <a:avLst/>
              <a:gdLst/>
              <a:ahLst/>
              <a:cxnLst/>
              <a:rect l="l" t="t" r="r" b="b"/>
              <a:pathLst>
                <a:path w="149" h="371" extrusionOk="0">
                  <a:moveTo>
                    <a:pt x="148" y="1"/>
                  </a:moveTo>
                  <a:lnTo>
                    <a:pt x="37" y="1"/>
                  </a:lnTo>
                  <a:cubicBezTo>
                    <a:pt x="37" y="149"/>
                    <a:pt x="37" y="223"/>
                    <a:pt x="1" y="371"/>
                  </a:cubicBezTo>
                  <a:lnTo>
                    <a:pt x="111" y="371"/>
                  </a:lnTo>
                  <a:cubicBezTo>
                    <a:pt x="111" y="260"/>
                    <a:pt x="111" y="149"/>
                    <a:pt x="14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1"/>
            <p:cNvSpPr/>
            <p:nvPr/>
          </p:nvSpPr>
          <p:spPr>
            <a:xfrm>
              <a:off x="4040125" y="1221525"/>
              <a:ext cx="4650" cy="9275"/>
            </a:xfrm>
            <a:custGeom>
              <a:avLst/>
              <a:gdLst/>
              <a:ahLst/>
              <a:cxnLst/>
              <a:rect l="l" t="t" r="r" b="b"/>
              <a:pathLst>
                <a:path w="186" h="371" extrusionOk="0">
                  <a:moveTo>
                    <a:pt x="186" y="1"/>
                  </a:moveTo>
                  <a:lnTo>
                    <a:pt x="75" y="1"/>
                  </a:lnTo>
                  <a:cubicBezTo>
                    <a:pt x="38" y="149"/>
                    <a:pt x="38" y="223"/>
                    <a:pt x="1" y="371"/>
                  </a:cubicBezTo>
                  <a:lnTo>
                    <a:pt x="75" y="371"/>
                  </a:lnTo>
                  <a:cubicBezTo>
                    <a:pt x="75" y="260"/>
                    <a:pt x="112" y="149"/>
                    <a:pt x="18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1"/>
            <p:cNvSpPr/>
            <p:nvPr/>
          </p:nvSpPr>
          <p:spPr>
            <a:xfrm>
              <a:off x="4032725" y="1221525"/>
              <a:ext cx="5575" cy="10200"/>
            </a:xfrm>
            <a:custGeom>
              <a:avLst/>
              <a:gdLst/>
              <a:ahLst/>
              <a:cxnLst/>
              <a:rect l="l" t="t" r="r" b="b"/>
              <a:pathLst>
                <a:path w="223" h="408" extrusionOk="0">
                  <a:moveTo>
                    <a:pt x="223" y="1"/>
                  </a:moveTo>
                  <a:lnTo>
                    <a:pt x="149" y="1"/>
                  </a:lnTo>
                  <a:lnTo>
                    <a:pt x="1" y="408"/>
                  </a:lnTo>
                  <a:lnTo>
                    <a:pt x="112" y="408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1"/>
            <p:cNvSpPr/>
            <p:nvPr/>
          </p:nvSpPr>
          <p:spPr>
            <a:xfrm>
              <a:off x="3984675" y="1212300"/>
              <a:ext cx="25900" cy="1875"/>
            </a:xfrm>
            <a:custGeom>
              <a:avLst/>
              <a:gdLst/>
              <a:ahLst/>
              <a:cxnLst/>
              <a:rect l="l" t="t" r="r" b="b"/>
              <a:pathLst>
                <a:path w="1036" h="75" extrusionOk="0">
                  <a:moveTo>
                    <a:pt x="1036" y="0"/>
                  </a:moveTo>
                  <a:lnTo>
                    <a:pt x="0" y="0"/>
                  </a:lnTo>
                  <a:lnTo>
                    <a:pt x="0" y="74"/>
                  </a:lnTo>
                  <a:lnTo>
                    <a:pt x="1036" y="74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1"/>
            <p:cNvSpPr/>
            <p:nvPr/>
          </p:nvSpPr>
          <p:spPr>
            <a:xfrm>
              <a:off x="3959725" y="1204900"/>
              <a:ext cx="29600" cy="34225"/>
            </a:xfrm>
            <a:custGeom>
              <a:avLst/>
              <a:gdLst/>
              <a:ahLst/>
              <a:cxnLst/>
              <a:rect l="l" t="t" r="r" b="b"/>
              <a:pathLst>
                <a:path w="1184" h="1369" extrusionOk="0">
                  <a:moveTo>
                    <a:pt x="740" y="0"/>
                  </a:moveTo>
                  <a:lnTo>
                    <a:pt x="444" y="0"/>
                  </a:lnTo>
                  <a:cubicBezTo>
                    <a:pt x="185" y="0"/>
                    <a:pt x="0" y="185"/>
                    <a:pt x="0" y="444"/>
                  </a:cubicBezTo>
                  <a:lnTo>
                    <a:pt x="0" y="925"/>
                  </a:lnTo>
                  <a:cubicBezTo>
                    <a:pt x="0" y="1183"/>
                    <a:pt x="185" y="1368"/>
                    <a:pt x="444" y="1368"/>
                  </a:cubicBezTo>
                  <a:lnTo>
                    <a:pt x="740" y="1368"/>
                  </a:lnTo>
                  <a:cubicBezTo>
                    <a:pt x="998" y="1368"/>
                    <a:pt x="1183" y="1183"/>
                    <a:pt x="1183" y="925"/>
                  </a:cubicBezTo>
                  <a:lnTo>
                    <a:pt x="1183" y="444"/>
                  </a:lnTo>
                  <a:cubicBezTo>
                    <a:pt x="1183" y="185"/>
                    <a:pt x="998" y="0"/>
                    <a:pt x="74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1"/>
            <p:cNvSpPr/>
            <p:nvPr/>
          </p:nvSpPr>
          <p:spPr>
            <a:xfrm>
              <a:off x="3958800" y="1209525"/>
              <a:ext cx="23125" cy="30525"/>
            </a:xfrm>
            <a:custGeom>
              <a:avLst/>
              <a:gdLst/>
              <a:ahLst/>
              <a:cxnLst/>
              <a:rect l="l" t="t" r="r" b="b"/>
              <a:pathLst>
                <a:path w="925" h="1221" extrusionOk="0">
                  <a:moveTo>
                    <a:pt x="37" y="74"/>
                  </a:moveTo>
                  <a:cubicBezTo>
                    <a:pt x="0" y="111"/>
                    <a:pt x="0" y="185"/>
                    <a:pt x="0" y="296"/>
                  </a:cubicBezTo>
                  <a:lnTo>
                    <a:pt x="0" y="814"/>
                  </a:lnTo>
                  <a:cubicBezTo>
                    <a:pt x="0" y="1035"/>
                    <a:pt x="185" y="1220"/>
                    <a:pt x="407" y="1220"/>
                  </a:cubicBezTo>
                  <a:lnTo>
                    <a:pt x="740" y="1220"/>
                  </a:lnTo>
                  <a:cubicBezTo>
                    <a:pt x="777" y="1220"/>
                    <a:pt x="814" y="1220"/>
                    <a:pt x="888" y="1183"/>
                  </a:cubicBezTo>
                  <a:cubicBezTo>
                    <a:pt x="925" y="1109"/>
                    <a:pt x="925" y="1035"/>
                    <a:pt x="925" y="924"/>
                  </a:cubicBezTo>
                  <a:lnTo>
                    <a:pt x="925" y="444"/>
                  </a:lnTo>
                  <a:cubicBezTo>
                    <a:pt x="925" y="185"/>
                    <a:pt x="740" y="0"/>
                    <a:pt x="518" y="0"/>
                  </a:cubicBezTo>
                  <a:lnTo>
                    <a:pt x="185" y="0"/>
                  </a:lnTo>
                  <a:cubicBezTo>
                    <a:pt x="148" y="0"/>
                    <a:pt x="111" y="0"/>
                    <a:pt x="37" y="74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1"/>
            <p:cNvSpPr/>
            <p:nvPr/>
          </p:nvSpPr>
          <p:spPr>
            <a:xfrm>
              <a:off x="3953250" y="1220600"/>
              <a:ext cx="41625" cy="12050"/>
            </a:xfrm>
            <a:custGeom>
              <a:avLst/>
              <a:gdLst/>
              <a:ahLst/>
              <a:cxnLst/>
              <a:rect l="l" t="t" r="r" b="b"/>
              <a:pathLst>
                <a:path w="1665" h="482" extrusionOk="0">
                  <a:moveTo>
                    <a:pt x="1479" y="1"/>
                  </a:moveTo>
                  <a:lnTo>
                    <a:pt x="185" y="1"/>
                  </a:lnTo>
                  <a:lnTo>
                    <a:pt x="0" y="481"/>
                  </a:lnTo>
                  <a:lnTo>
                    <a:pt x="1664" y="48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1"/>
            <p:cNvSpPr/>
            <p:nvPr/>
          </p:nvSpPr>
          <p:spPr>
            <a:xfrm>
              <a:off x="3986525" y="1221525"/>
              <a:ext cx="7425" cy="10200"/>
            </a:xfrm>
            <a:custGeom>
              <a:avLst/>
              <a:gdLst/>
              <a:ahLst/>
              <a:cxnLst/>
              <a:rect l="l" t="t" r="r" b="b"/>
              <a:pathLst>
                <a:path w="297" h="408" extrusionOk="0">
                  <a:moveTo>
                    <a:pt x="111" y="1"/>
                  </a:moveTo>
                  <a:lnTo>
                    <a:pt x="0" y="1"/>
                  </a:lnTo>
                  <a:lnTo>
                    <a:pt x="148" y="408"/>
                  </a:lnTo>
                  <a:lnTo>
                    <a:pt x="296" y="408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1"/>
            <p:cNvSpPr/>
            <p:nvPr/>
          </p:nvSpPr>
          <p:spPr>
            <a:xfrm>
              <a:off x="3980975" y="1221525"/>
              <a:ext cx="4650" cy="9275"/>
            </a:xfrm>
            <a:custGeom>
              <a:avLst/>
              <a:gdLst/>
              <a:ahLst/>
              <a:cxnLst/>
              <a:rect l="l" t="t" r="r" b="b"/>
              <a:pathLst>
                <a:path w="186" h="371" extrusionOk="0">
                  <a:moveTo>
                    <a:pt x="75" y="1"/>
                  </a:moveTo>
                  <a:lnTo>
                    <a:pt x="1" y="1"/>
                  </a:lnTo>
                  <a:cubicBezTo>
                    <a:pt x="38" y="149"/>
                    <a:pt x="38" y="223"/>
                    <a:pt x="75" y="371"/>
                  </a:cubicBezTo>
                  <a:lnTo>
                    <a:pt x="185" y="371"/>
                  </a:lnTo>
                  <a:cubicBezTo>
                    <a:pt x="185" y="260"/>
                    <a:pt x="148" y="149"/>
                    <a:pt x="7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1"/>
            <p:cNvSpPr/>
            <p:nvPr/>
          </p:nvSpPr>
          <p:spPr>
            <a:xfrm>
              <a:off x="3976350" y="1221525"/>
              <a:ext cx="3725" cy="9275"/>
            </a:xfrm>
            <a:custGeom>
              <a:avLst/>
              <a:gdLst/>
              <a:ahLst/>
              <a:cxnLst/>
              <a:rect l="l" t="t" r="r" b="b"/>
              <a:pathLst>
                <a:path w="149" h="371" extrusionOk="0">
                  <a:moveTo>
                    <a:pt x="75" y="1"/>
                  </a:moveTo>
                  <a:lnTo>
                    <a:pt x="1" y="1"/>
                  </a:lnTo>
                  <a:cubicBezTo>
                    <a:pt x="1" y="149"/>
                    <a:pt x="1" y="223"/>
                    <a:pt x="38" y="371"/>
                  </a:cubicBezTo>
                  <a:lnTo>
                    <a:pt x="149" y="371"/>
                  </a:lnTo>
                  <a:cubicBezTo>
                    <a:pt x="75" y="260"/>
                    <a:pt x="75" y="149"/>
                    <a:pt x="7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1"/>
            <p:cNvSpPr/>
            <p:nvPr/>
          </p:nvSpPr>
          <p:spPr>
            <a:xfrm>
              <a:off x="3968950" y="1221525"/>
              <a:ext cx="3725" cy="9275"/>
            </a:xfrm>
            <a:custGeom>
              <a:avLst/>
              <a:gdLst/>
              <a:ahLst/>
              <a:cxnLst/>
              <a:rect l="l" t="t" r="r" b="b"/>
              <a:pathLst>
                <a:path w="149" h="371" extrusionOk="0">
                  <a:moveTo>
                    <a:pt x="149" y="1"/>
                  </a:moveTo>
                  <a:lnTo>
                    <a:pt x="75" y="1"/>
                  </a:lnTo>
                  <a:cubicBezTo>
                    <a:pt x="75" y="149"/>
                    <a:pt x="75" y="223"/>
                    <a:pt x="1" y="371"/>
                  </a:cubicBezTo>
                  <a:lnTo>
                    <a:pt x="112" y="371"/>
                  </a:lnTo>
                  <a:cubicBezTo>
                    <a:pt x="112" y="260"/>
                    <a:pt x="149" y="149"/>
                    <a:pt x="14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1"/>
            <p:cNvSpPr/>
            <p:nvPr/>
          </p:nvSpPr>
          <p:spPr>
            <a:xfrm>
              <a:off x="3962500" y="1221525"/>
              <a:ext cx="4650" cy="9275"/>
            </a:xfrm>
            <a:custGeom>
              <a:avLst/>
              <a:gdLst/>
              <a:ahLst/>
              <a:cxnLst/>
              <a:rect l="l" t="t" r="r" b="b"/>
              <a:pathLst>
                <a:path w="186" h="371" extrusionOk="0">
                  <a:moveTo>
                    <a:pt x="185" y="1"/>
                  </a:moveTo>
                  <a:lnTo>
                    <a:pt x="74" y="1"/>
                  </a:lnTo>
                  <a:cubicBezTo>
                    <a:pt x="37" y="149"/>
                    <a:pt x="37" y="223"/>
                    <a:pt x="0" y="371"/>
                  </a:cubicBezTo>
                  <a:lnTo>
                    <a:pt x="74" y="371"/>
                  </a:lnTo>
                  <a:cubicBezTo>
                    <a:pt x="148" y="260"/>
                    <a:pt x="148" y="149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1"/>
            <p:cNvSpPr/>
            <p:nvPr/>
          </p:nvSpPr>
          <p:spPr>
            <a:xfrm>
              <a:off x="3955100" y="1221525"/>
              <a:ext cx="6500" cy="10200"/>
            </a:xfrm>
            <a:custGeom>
              <a:avLst/>
              <a:gdLst/>
              <a:ahLst/>
              <a:cxnLst/>
              <a:rect l="l" t="t" r="r" b="b"/>
              <a:pathLst>
                <a:path w="260" h="408" extrusionOk="0">
                  <a:moveTo>
                    <a:pt x="259" y="1"/>
                  </a:moveTo>
                  <a:lnTo>
                    <a:pt x="148" y="1"/>
                  </a:lnTo>
                  <a:lnTo>
                    <a:pt x="0" y="408"/>
                  </a:lnTo>
                  <a:lnTo>
                    <a:pt x="111" y="408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1"/>
            <p:cNvSpPr/>
            <p:nvPr/>
          </p:nvSpPr>
          <p:spPr>
            <a:xfrm>
              <a:off x="3901500" y="1231700"/>
              <a:ext cx="185800" cy="91525"/>
            </a:xfrm>
            <a:custGeom>
              <a:avLst/>
              <a:gdLst/>
              <a:ahLst/>
              <a:cxnLst/>
              <a:rect l="l" t="t" r="r" b="b"/>
              <a:pathLst>
                <a:path w="7432" h="3661" extrusionOk="0">
                  <a:moveTo>
                    <a:pt x="924" y="1"/>
                  </a:moveTo>
                  <a:lnTo>
                    <a:pt x="7431" y="1"/>
                  </a:lnTo>
                  <a:lnTo>
                    <a:pt x="6507" y="3661"/>
                  </a:lnTo>
                  <a:lnTo>
                    <a:pt x="0" y="366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1"/>
            <p:cNvSpPr/>
            <p:nvPr/>
          </p:nvSpPr>
          <p:spPr>
            <a:xfrm>
              <a:off x="3925525" y="1231700"/>
              <a:ext cx="166400" cy="39775"/>
            </a:xfrm>
            <a:custGeom>
              <a:avLst/>
              <a:gdLst/>
              <a:ahLst/>
              <a:cxnLst/>
              <a:rect l="l" t="t" r="r" b="b"/>
              <a:pathLst>
                <a:path w="6656" h="1591" extrusionOk="0">
                  <a:moveTo>
                    <a:pt x="0" y="1"/>
                  </a:moveTo>
                  <a:lnTo>
                    <a:pt x="6655" y="1"/>
                  </a:lnTo>
                  <a:lnTo>
                    <a:pt x="6655" y="1590"/>
                  </a:lnTo>
                  <a:lnTo>
                    <a:pt x="0" y="159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1"/>
            <p:cNvSpPr/>
            <p:nvPr/>
          </p:nvSpPr>
          <p:spPr>
            <a:xfrm>
              <a:off x="4089125" y="1231700"/>
              <a:ext cx="4650" cy="39775"/>
            </a:xfrm>
            <a:custGeom>
              <a:avLst/>
              <a:gdLst/>
              <a:ahLst/>
              <a:cxnLst/>
              <a:rect l="l" t="t" r="r" b="b"/>
              <a:pathLst>
                <a:path w="186" h="1591" extrusionOk="0">
                  <a:moveTo>
                    <a:pt x="0" y="1590"/>
                  </a:moveTo>
                  <a:lnTo>
                    <a:pt x="0" y="1"/>
                  </a:lnTo>
                  <a:lnTo>
                    <a:pt x="185" y="1"/>
                  </a:lnTo>
                  <a:lnTo>
                    <a:pt x="185" y="159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1"/>
            <p:cNvSpPr/>
            <p:nvPr/>
          </p:nvSpPr>
          <p:spPr>
            <a:xfrm>
              <a:off x="3925525" y="1230775"/>
              <a:ext cx="168250" cy="4650"/>
            </a:xfrm>
            <a:custGeom>
              <a:avLst/>
              <a:gdLst/>
              <a:ahLst/>
              <a:cxnLst/>
              <a:rect l="l" t="t" r="r" b="b"/>
              <a:pathLst>
                <a:path w="6730" h="186" extrusionOk="0">
                  <a:moveTo>
                    <a:pt x="0" y="1"/>
                  </a:moveTo>
                  <a:lnTo>
                    <a:pt x="6729" y="1"/>
                  </a:lnTo>
                  <a:lnTo>
                    <a:pt x="6729" y="18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1"/>
            <p:cNvSpPr/>
            <p:nvPr/>
          </p:nvSpPr>
          <p:spPr>
            <a:xfrm>
              <a:off x="3417175" y="1190100"/>
              <a:ext cx="513925" cy="18525"/>
            </a:xfrm>
            <a:custGeom>
              <a:avLst/>
              <a:gdLst/>
              <a:ahLst/>
              <a:cxnLst/>
              <a:rect l="l" t="t" r="r" b="b"/>
              <a:pathLst>
                <a:path w="20557" h="741" extrusionOk="0">
                  <a:moveTo>
                    <a:pt x="1184" y="112"/>
                  </a:moveTo>
                  <a:lnTo>
                    <a:pt x="1184" y="223"/>
                  </a:lnTo>
                  <a:lnTo>
                    <a:pt x="185" y="223"/>
                  </a:lnTo>
                  <a:lnTo>
                    <a:pt x="185" y="112"/>
                  </a:lnTo>
                  <a:close/>
                  <a:moveTo>
                    <a:pt x="2367" y="112"/>
                  </a:moveTo>
                  <a:lnTo>
                    <a:pt x="2367" y="223"/>
                  </a:lnTo>
                  <a:lnTo>
                    <a:pt x="1331" y="223"/>
                  </a:lnTo>
                  <a:lnTo>
                    <a:pt x="1331" y="112"/>
                  </a:lnTo>
                  <a:close/>
                  <a:moveTo>
                    <a:pt x="3476" y="112"/>
                  </a:moveTo>
                  <a:lnTo>
                    <a:pt x="3476" y="223"/>
                  </a:lnTo>
                  <a:lnTo>
                    <a:pt x="2441" y="223"/>
                  </a:lnTo>
                  <a:lnTo>
                    <a:pt x="2441" y="112"/>
                  </a:lnTo>
                  <a:close/>
                  <a:moveTo>
                    <a:pt x="4511" y="112"/>
                  </a:moveTo>
                  <a:lnTo>
                    <a:pt x="4511" y="223"/>
                  </a:lnTo>
                  <a:lnTo>
                    <a:pt x="3587" y="223"/>
                  </a:lnTo>
                  <a:lnTo>
                    <a:pt x="3587" y="112"/>
                  </a:lnTo>
                  <a:close/>
                  <a:moveTo>
                    <a:pt x="5694" y="112"/>
                  </a:moveTo>
                  <a:lnTo>
                    <a:pt x="5694" y="223"/>
                  </a:lnTo>
                  <a:lnTo>
                    <a:pt x="4659" y="223"/>
                  </a:lnTo>
                  <a:lnTo>
                    <a:pt x="4659" y="112"/>
                  </a:lnTo>
                  <a:close/>
                  <a:moveTo>
                    <a:pt x="6766" y="112"/>
                  </a:moveTo>
                  <a:lnTo>
                    <a:pt x="6766" y="223"/>
                  </a:lnTo>
                  <a:lnTo>
                    <a:pt x="5768" y="223"/>
                  </a:lnTo>
                  <a:lnTo>
                    <a:pt x="5768" y="112"/>
                  </a:lnTo>
                  <a:close/>
                  <a:moveTo>
                    <a:pt x="7949" y="112"/>
                  </a:moveTo>
                  <a:lnTo>
                    <a:pt x="7949" y="223"/>
                  </a:lnTo>
                  <a:lnTo>
                    <a:pt x="6914" y="223"/>
                  </a:lnTo>
                  <a:lnTo>
                    <a:pt x="6914" y="112"/>
                  </a:lnTo>
                  <a:close/>
                  <a:moveTo>
                    <a:pt x="9058" y="112"/>
                  </a:moveTo>
                  <a:lnTo>
                    <a:pt x="9058" y="223"/>
                  </a:lnTo>
                  <a:lnTo>
                    <a:pt x="8023" y="223"/>
                  </a:lnTo>
                  <a:lnTo>
                    <a:pt x="8023" y="112"/>
                  </a:lnTo>
                  <a:close/>
                  <a:moveTo>
                    <a:pt x="10130" y="112"/>
                  </a:moveTo>
                  <a:lnTo>
                    <a:pt x="10130" y="223"/>
                  </a:lnTo>
                  <a:lnTo>
                    <a:pt x="9206" y="223"/>
                  </a:lnTo>
                  <a:lnTo>
                    <a:pt x="9206" y="112"/>
                  </a:lnTo>
                  <a:close/>
                  <a:moveTo>
                    <a:pt x="11277" y="112"/>
                  </a:moveTo>
                  <a:lnTo>
                    <a:pt x="11277" y="223"/>
                  </a:lnTo>
                  <a:lnTo>
                    <a:pt x="10241" y="223"/>
                  </a:lnTo>
                  <a:lnTo>
                    <a:pt x="10241" y="112"/>
                  </a:lnTo>
                  <a:close/>
                  <a:moveTo>
                    <a:pt x="12386" y="112"/>
                  </a:moveTo>
                  <a:lnTo>
                    <a:pt x="12386" y="223"/>
                  </a:lnTo>
                  <a:lnTo>
                    <a:pt x="11350" y="223"/>
                  </a:lnTo>
                  <a:lnTo>
                    <a:pt x="11350" y="112"/>
                  </a:lnTo>
                  <a:close/>
                  <a:moveTo>
                    <a:pt x="13532" y="112"/>
                  </a:moveTo>
                  <a:lnTo>
                    <a:pt x="13532" y="223"/>
                  </a:lnTo>
                  <a:lnTo>
                    <a:pt x="12534" y="223"/>
                  </a:lnTo>
                  <a:lnTo>
                    <a:pt x="12534" y="112"/>
                  </a:lnTo>
                  <a:close/>
                  <a:moveTo>
                    <a:pt x="14567" y="112"/>
                  </a:moveTo>
                  <a:lnTo>
                    <a:pt x="14567" y="223"/>
                  </a:lnTo>
                  <a:lnTo>
                    <a:pt x="13643" y="223"/>
                  </a:lnTo>
                  <a:lnTo>
                    <a:pt x="13643" y="112"/>
                  </a:lnTo>
                  <a:close/>
                  <a:moveTo>
                    <a:pt x="15713" y="112"/>
                  </a:moveTo>
                  <a:lnTo>
                    <a:pt x="15713" y="223"/>
                  </a:lnTo>
                  <a:lnTo>
                    <a:pt x="14678" y="223"/>
                  </a:lnTo>
                  <a:lnTo>
                    <a:pt x="14678" y="112"/>
                  </a:lnTo>
                  <a:close/>
                  <a:moveTo>
                    <a:pt x="16859" y="112"/>
                  </a:moveTo>
                  <a:lnTo>
                    <a:pt x="16859" y="223"/>
                  </a:lnTo>
                  <a:lnTo>
                    <a:pt x="15861" y="223"/>
                  </a:lnTo>
                  <a:lnTo>
                    <a:pt x="15861" y="112"/>
                  </a:lnTo>
                  <a:close/>
                  <a:moveTo>
                    <a:pt x="17968" y="112"/>
                  </a:moveTo>
                  <a:lnTo>
                    <a:pt x="17968" y="223"/>
                  </a:lnTo>
                  <a:lnTo>
                    <a:pt x="16970" y="223"/>
                  </a:lnTo>
                  <a:lnTo>
                    <a:pt x="16970" y="112"/>
                  </a:lnTo>
                  <a:close/>
                  <a:moveTo>
                    <a:pt x="19114" y="112"/>
                  </a:moveTo>
                  <a:lnTo>
                    <a:pt x="19114" y="223"/>
                  </a:lnTo>
                  <a:lnTo>
                    <a:pt x="18116" y="223"/>
                  </a:lnTo>
                  <a:lnTo>
                    <a:pt x="18116" y="112"/>
                  </a:lnTo>
                  <a:close/>
                  <a:moveTo>
                    <a:pt x="20186" y="112"/>
                  </a:moveTo>
                  <a:lnTo>
                    <a:pt x="20186" y="223"/>
                  </a:lnTo>
                  <a:lnTo>
                    <a:pt x="19262" y="223"/>
                  </a:lnTo>
                  <a:lnTo>
                    <a:pt x="19262" y="112"/>
                  </a:lnTo>
                  <a:close/>
                  <a:moveTo>
                    <a:pt x="1184" y="334"/>
                  </a:moveTo>
                  <a:lnTo>
                    <a:pt x="1184" y="481"/>
                  </a:lnTo>
                  <a:lnTo>
                    <a:pt x="185" y="481"/>
                  </a:lnTo>
                  <a:lnTo>
                    <a:pt x="185" y="334"/>
                  </a:lnTo>
                  <a:close/>
                  <a:moveTo>
                    <a:pt x="2367" y="334"/>
                  </a:moveTo>
                  <a:lnTo>
                    <a:pt x="2367" y="481"/>
                  </a:lnTo>
                  <a:lnTo>
                    <a:pt x="1331" y="481"/>
                  </a:lnTo>
                  <a:lnTo>
                    <a:pt x="1331" y="334"/>
                  </a:lnTo>
                  <a:close/>
                  <a:moveTo>
                    <a:pt x="3476" y="334"/>
                  </a:moveTo>
                  <a:lnTo>
                    <a:pt x="3476" y="481"/>
                  </a:lnTo>
                  <a:lnTo>
                    <a:pt x="2441" y="481"/>
                  </a:lnTo>
                  <a:lnTo>
                    <a:pt x="2441" y="334"/>
                  </a:lnTo>
                  <a:close/>
                  <a:moveTo>
                    <a:pt x="4511" y="334"/>
                  </a:moveTo>
                  <a:lnTo>
                    <a:pt x="4511" y="481"/>
                  </a:lnTo>
                  <a:lnTo>
                    <a:pt x="3587" y="481"/>
                  </a:lnTo>
                  <a:lnTo>
                    <a:pt x="3587" y="334"/>
                  </a:lnTo>
                  <a:close/>
                  <a:moveTo>
                    <a:pt x="5694" y="334"/>
                  </a:moveTo>
                  <a:lnTo>
                    <a:pt x="5694" y="481"/>
                  </a:lnTo>
                  <a:lnTo>
                    <a:pt x="4659" y="481"/>
                  </a:lnTo>
                  <a:lnTo>
                    <a:pt x="4659" y="334"/>
                  </a:lnTo>
                  <a:close/>
                  <a:moveTo>
                    <a:pt x="6766" y="334"/>
                  </a:moveTo>
                  <a:lnTo>
                    <a:pt x="6766" y="481"/>
                  </a:lnTo>
                  <a:lnTo>
                    <a:pt x="5768" y="481"/>
                  </a:lnTo>
                  <a:lnTo>
                    <a:pt x="5768" y="334"/>
                  </a:lnTo>
                  <a:close/>
                  <a:moveTo>
                    <a:pt x="7949" y="334"/>
                  </a:moveTo>
                  <a:lnTo>
                    <a:pt x="7949" y="481"/>
                  </a:lnTo>
                  <a:lnTo>
                    <a:pt x="6914" y="481"/>
                  </a:lnTo>
                  <a:lnTo>
                    <a:pt x="6914" y="334"/>
                  </a:lnTo>
                  <a:close/>
                  <a:moveTo>
                    <a:pt x="9058" y="334"/>
                  </a:moveTo>
                  <a:lnTo>
                    <a:pt x="9058" y="481"/>
                  </a:lnTo>
                  <a:lnTo>
                    <a:pt x="8023" y="481"/>
                  </a:lnTo>
                  <a:lnTo>
                    <a:pt x="8023" y="334"/>
                  </a:lnTo>
                  <a:close/>
                  <a:moveTo>
                    <a:pt x="10130" y="334"/>
                  </a:moveTo>
                  <a:lnTo>
                    <a:pt x="10130" y="481"/>
                  </a:lnTo>
                  <a:lnTo>
                    <a:pt x="9206" y="481"/>
                  </a:lnTo>
                  <a:lnTo>
                    <a:pt x="9206" y="334"/>
                  </a:lnTo>
                  <a:close/>
                  <a:moveTo>
                    <a:pt x="11277" y="334"/>
                  </a:moveTo>
                  <a:lnTo>
                    <a:pt x="11277" y="481"/>
                  </a:lnTo>
                  <a:lnTo>
                    <a:pt x="10241" y="481"/>
                  </a:lnTo>
                  <a:lnTo>
                    <a:pt x="10241" y="334"/>
                  </a:lnTo>
                  <a:close/>
                  <a:moveTo>
                    <a:pt x="12386" y="334"/>
                  </a:moveTo>
                  <a:lnTo>
                    <a:pt x="12386" y="481"/>
                  </a:lnTo>
                  <a:lnTo>
                    <a:pt x="11350" y="481"/>
                  </a:lnTo>
                  <a:lnTo>
                    <a:pt x="11350" y="334"/>
                  </a:lnTo>
                  <a:close/>
                  <a:moveTo>
                    <a:pt x="13532" y="334"/>
                  </a:moveTo>
                  <a:lnTo>
                    <a:pt x="13532" y="481"/>
                  </a:lnTo>
                  <a:lnTo>
                    <a:pt x="12534" y="481"/>
                  </a:lnTo>
                  <a:lnTo>
                    <a:pt x="12534" y="334"/>
                  </a:lnTo>
                  <a:close/>
                  <a:moveTo>
                    <a:pt x="14567" y="334"/>
                  </a:moveTo>
                  <a:lnTo>
                    <a:pt x="14567" y="481"/>
                  </a:lnTo>
                  <a:lnTo>
                    <a:pt x="13643" y="481"/>
                  </a:lnTo>
                  <a:lnTo>
                    <a:pt x="13643" y="334"/>
                  </a:lnTo>
                  <a:close/>
                  <a:moveTo>
                    <a:pt x="15713" y="334"/>
                  </a:moveTo>
                  <a:lnTo>
                    <a:pt x="15713" y="481"/>
                  </a:lnTo>
                  <a:lnTo>
                    <a:pt x="14678" y="481"/>
                  </a:lnTo>
                  <a:lnTo>
                    <a:pt x="14678" y="334"/>
                  </a:lnTo>
                  <a:close/>
                  <a:moveTo>
                    <a:pt x="16859" y="334"/>
                  </a:moveTo>
                  <a:lnTo>
                    <a:pt x="16859" y="481"/>
                  </a:lnTo>
                  <a:lnTo>
                    <a:pt x="15861" y="481"/>
                  </a:lnTo>
                  <a:lnTo>
                    <a:pt x="15861" y="334"/>
                  </a:lnTo>
                  <a:close/>
                  <a:moveTo>
                    <a:pt x="17968" y="334"/>
                  </a:moveTo>
                  <a:lnTo>
                    <a:pt x="17968" y="481"/>
                  </a:lnTo>
                  <a:lnTo>
                    <a:pt x="16970" y="481"/>
                  </a:lnTo>
                  <a:lnTo>
                    <a:pt x="16970" y="334"/>
                  </a:lnTo>
                  <a:close/>
                  <a:moveTo>
                    <a:pt x="19114" y="334"/>
                  </a:moveTo>
                  <a:lnTo>
                    <a:pt x="19114" y="481"/>
                  </a:lnTo>
                  <a:lnTo>
                    <a:pt x="18116" y="481"/>
                  </a:lnTo>
                  <a:lnTo>
                    <a:pt x="18116" y="334"/>
                  </a:lnTo>
                  <a:close/>
                  <a:moveTo>
                    <a:pt x="20186" y="334"/>
                  </a:moveTo>
                  <a:lnTo>
                    <a:pt x="20186" y="481"/>
                  </a:lnTo>
                  <a:lnTo>
                    <a:pt x="19262" y="481"/>
                  </a:lnTo>
                  <a:lnTo>
                    <a:pt x="19262" y="334"/>
                  </a:lnTo>
                  <a:close/>
                  <a:moveTo>
                    <a:pt x="1184" y="555"/>
                  </a:moveTo>
                  <a:lnTo>
                    <a:pt x="1184" y="666"/>
                  </a:lnTo>
                  <a:lnTo>
                    <a:pt x="185" y="666"/>
                  </a:lnTo>
                  <a:lnTo>
                    <a:pt x="185" y="555"/>
                  </a:lnTo>
                  <a:close/>
                  <a:moveTo>
                    <a:pt x="2367" y="555"/>
                  </a:moveTo>
                  <a:lnTo>
                    <a:pt x="2367" y="666"/>
                  </a:lnTo>
                  <a:lnTo>
                    <a:pt x="1331" y="666"/>
                  </a:lnTo>
                  <a:lnTo>
                    <a:pt x="1331" y="555"/>
                  </a:lnTo>
                  <a:close/>
                  <a:moveTo>
                    <a:pt x="3476" y="555"/>
                  </a:moveTo>
                  <a:lnTo>
                    <a:pt x="3476" y="666"/>
                  </a:lnTo>
                  <a:lnTo>
                    <a:pt x="2441" y="666"/>
                  </a:lnTo>
                  <a:lnTo>
                    <a:pt x="2441" y="555"/>
                  </a:lnTo>
                  <a:close/>
                  <a:moveTo>
                    <a:pt x="4511" y="555"/>
                  </a:moveTo>
                  <a:lnTo>
                    <a:pt x="4511" y="666"/>
                  </a:lnTo>
                  <a:lnTo>
                    <a:pt x="3587" y="666"/>
                  </a:lnTo>
                  <a:lnTo>
                    <a:pt x="3587" y="555"/>
                  </a:lnTo>
                  <a:close/>
                  <a:moveTo>
                    <a:pt x="5694" y="555"/>
                  </a:moveTo>
                  <a:lnTo>
                    <a:pt x="5694" y="666"/>
                  </a:lnTo>
                  <a:lnTo>
                    <a:pt x="4659" y="666"/>
                  </a:lnTo>
                  <a:lnTo>
                    <a:pt x="4659" y="555"/>
                  </a:lnTo>
                  <a:close/>
                  <a:moveTo>
                    <a:pt x="6766" y="555"/>
                  </a:moveTo>
                  <a:lnTo>
                    <a:pt x="6766" y="666"/>
                  </a:lnTo>
                  <a:lnTo>
                    <a:pt x="5768" y="666"/>
                  </a:lnTo>
                  <a:lnTo>
                    <a:pt x="5768" y="555"/>
                  </a:lnTo>
                  <a:close/>
                  <a:moveTo>
                    <a:pt x="7949" y="555"/>
                  </a:moveTo>
                  <a:lnTo>
                    <a:pt x="7949" y="666"/>
                  </a:lnTo>
                  <a:lnTo>
                    <a:pt x="6914" y="666"/>
                  </a:lnTo>
                  <a:lnTo>
                    <a:pt x="6914" y="555"/>
                  </a:lnTo>
                  <a:close/>
                  <a:moveTo>
                    <a:pt x="9058" y="555"/>
                  </a:moveTo>
                  <a:lnTo>
                    <a:pt x="9058" y="666"/>
                  </a:lnTo>
                  <a:lnTo>
                    <a:pt x="8023" y="666"/>
                  </a:lnTo>
                  <a:lnTo>
                    <a:pt x="8023" y="555"/>
                  </a:lnTo>
                  <a:close/>
                  <a:moveTo>
                    <a:pt x="10130" y="555"/>
                  </a:moveTo>
                  <a:lnTo>
                    <a:pt x="10130" y="666"/>
                  </a:lnTo>
                  <a:lnTo>
                    <a:pt x="9206" y="666"/>
                  </a:lnTo>
                  <a:lnTo>
                    <a:pt x="9206" y="555"/>
                  </a:lnTo>
                  <a:close/>
                  <a:moveTo>
                    <a:pt x="11277" y="555"/>
                  </a:moveTo>
                  <a:lnTo>
                    <a:pt x="11277" y="666"/>
                  </a:lnTo>
                  <a:lnTo>
                    <a:pt x="10241" y="666"/>
                  </a:lnTo>
                  <a:lnTo>
                    <a:pt x="10241" y="555"/>
                  </a:lnTo>
                  <a:close/>
                  <a:moveTo>
                    <a:pt x="12386" y="555"/>
                  </a:moveTo>
                  <a:lnTo>
                    <a:pt x="12386" y="666"/>
                  </a:lnTo>
                  <a:lnTo>
                    <a:pt x="11350" y="666"/>
                  </a:lnTo>
                  <a:lnTo>
                    <a:pt x="11350" y="555"/>
                  </a:lnTo>
                  <a:close/>
                  <a:moveTo>
                    <a:pt x="13532" y="555"/>
                  </a:moveTo>
                  <a:lnTo>
                    <a:pt x="13532" y="666"/>
                  </a:lnTo>
                  <a:lnTo>
                    <a:pt x="12534" y="666"/>
                  </a:lnTo>
                  <a:lnTo>
                    <a:pt x="12534" y="555"/>
                  </a:lnTo>
                  <a:close/>
                  <a:moveTo>
                    <a:pt x="14567" y="555"/>
                  </a:moveTo>
                  <a:lnTo>
                    <a:pt x="14567" y="666"/>
                  </a:lnTo>
                  <a:lnTo>
                    <a:pt x="13643" y="666"/>
                  </a:lnTo>
                  <a:lnTo>
                    <a:pt x="13643" y="555"/>
                  </a:lnTo>
                  <a:close/>
                  <a:moveTo>
                    <a:pt x="15713" y="555"/>
                  </a:moveTo>
                  <a:lnTo>
                    <a:pt x="15713" y="666"/>
                  </a:lnTo>
                  <a:lnTo>
                    <a:pt x="14678" y="666"/>
                  </a:lnTo>
                  <a:lnTo>
                    <a:pt x="14678" y="555"/>
                  </a:lnTo>
                  <a:close/>
                  <a:moveTo>
                    <a:pt x="16859" y="555"/>
                  </a:moveTo>
                  <a:lnTo>
                    <a:pt x="16859" y="666"/>
                  </a:lnTo>
                  <a:lnTo>
                    <a:pt x="15861" y="666"/>
                  </a:lnTo>
                  <a:lnTo>
                    <a:pt x="15861" y="555"/>
                  </a:lnTo>
                  <a:close/>
                  <a:moveTo>
                    <a:pt x="17968" y="555"/>
                  </a:moveTo>
                  <a:lnTo>
                    <a:pt x="17968" y="666"/>
                  </a:lnTo>
                  <a:lnTo>
                    <a:pt x="16970" y="666"/>
                  </a:lnTo>
                  <a:lnTo>
                    <a:pt x="16970" y="555"/>
                  </a:lnTo>
                  <a:close/>
                  <a:moveTo>
                    <a:pt x="19114" y="555"/>
                  </a:moveTo>
                  <a:lnTo>
                    <a:pt x="19114" y="666"/>
                  </a:lnTo>
                  <a:lnTo>
                    <a:pt x="18116" y="666"/>
                  </a:lnTo>
                  <a:lnTo>
                    <a:pt x="18116" y="555"/>
                  </a:lnTo>
                  <a:close/>
                  <a:moveTo>
                    <a:pt x="20186" y="555"/>
                  </a:moveTo>
                  <a:lnTo>
                    <a:pt x="20186" y="666"/>
                  </a:lnTo>
                  <a:lnTo>
                    <a:pt x="19262" y="666"/>
                  </a:lnTo>
                  <a:lnTo>
                    <a:pt x="19262" y="555"/>
                  </a:lnTo>
                  <a:close/>
                  <a:moveTo>
                    <a:pt x="0" y="1"/>
                  </a:moveTo>
                  <a:lnTo>
                    <a:pt x="0" y="740"/>
                  </a:lnTo>
                  <a:lnTo>
                    <a:pt x="20556" y="740"/>
                  </a:lnTo>
                  <a:lnTo>
                    <a:pt x="2055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1"/>
            <p:cNvSpPr/>
            <p:nvPr/>
          </p:nvSpPr>
          <p:spPr>
            <a:xfrm>
              <a:off x="2349650" y="1280675"/>
              <a:ext cx="315200" cy="4650"/>
            </a:xfrm>
            <a:custGeom>
              <a:avLst/>
              <a:gdLst/>
              <a:ahLst/>
              <a:cxnLst/>
              <a:rect l="l" t="t" r="r" b="b"/>
              <a:pathLst>
                <a:path w="12608" h="186" extrusionOk="0">
                  <a:moveTo>
                    <a:pt x="0" y="1"/>
                  </a:moveTo>
                  <a:lnTo>
                    <a:pt x="12607" y="1"/>
                  </a:lnTo>
                  <a:lnTo>
                    <a:pt x="12607" y="186"/>
                  </a:lnTo>
                  <a:lnTo>
                    <a:pt x="0" y="186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1"/>
            <p:cNvSpPr/>
            <p:nvPr/>
          </p:nvSpPr>
          <p:spPr>
            <a:xfrm>
              <a:off x="4158425" y="1229850"/>
              <a:ext cx="178425" cy="84125"/>
            </a:xfrm>
            <a:custGeom>
              <a:avLst/>
              <a:gdLst/>
              <a:ahLst/>
              <a:cxnLst/>
              <a:rect l="l" t="t" r="r" b="b"/>
              <a:pathLst>
                <a:path w="7137" h="3365" extrusionOk="0">
                  <a:moveTo>
                    <a:pt x="703" y="1"/>
                  </a:moveTo>
                  <a:lnTo>
                    <a:pt x="6471" y="1"/>
                  </a:lnTo>
                  <a:cubicBezTo>
                    <a:pt x="6841" y="1"/>
                    <a:pt x="7136" y="259"/>
                    <a:pt x="7136" y="629"/>
                  </a:cubicBezTo>
                  <a:lnTo>
                    <a:pt x="7136" y="3365"/>
                  </a:lnTo>
                  <a:lnTo>
                    <a:pt x="1" y="3365"/>
                  </a:lnTo>
                  <a:lnTo>
                    <a:pt x="1" y="629"/>
                  </a:lnTo>
                  <a:cubicBezTo>
                    <a:pt x="1" y="296"/>
                    <a:pt x="334" y="1"/>
                    <a:pt x="70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1"/>
            <p:cNvSpPr/>
            <p:nvPr/>
          </p:nvSpPr>
          <p:spPr>
            <a:xfrm>
              <a:off x="4158425" y="1229850"/>
              <a:ext cx="31450" cy="85050"/>
            </a:xfrm>
            <a:custGeom>
              <a:avLst/>
              <a:gdLst/>
              <a:ahLst/>
              <a:cxnLst/>
              <a:rect l="l" t="t" r="r" b="b"/>
              <a:pathLst>
                <a:path w="1258" h="3402" extrusionOk="0">
                  <a:moveTo>
                    <a:pt x="703" y="1"/>
                  </a:moveTo>
                  <a:lnTo>
                    <a:pt x="1258" y="1"/>
                  </a:lnTo>
                  <a:lnTo>
                    <a:pt x="1258" y="3402"/>
                  </a:lnTo>
                  <a:lnTo>
                    <a:pt x="38" y="3402"/>
                  </a:lnTo>
                  <a:lnTo>
                    <a:pt x="38" y="666"/>
                  </a:lnTo>
                  <a:cubicBezTo>
                    <a:pt x="1" y="296"/>
                    <a:pt x="334" y="1"/>
                    <a:pt x="70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1"/>
            <p:cNvSpPr/>
            <p:nvPr/>
          </p:nvSpPr>
          <p:spPr>
            <a:xfrm>
              <a:off x="4290600" y="1229850"/>
              <a:ext cx="46250" cy="15750"/>
            </a:xfrm>
            <a:custGeom>
              <a:avLst/>
              <a:gdLst/>
              <a:ahLst/>
              <a:cxnLst/>
              <a:rect l="l" t="t" r="r" b="b"/>
              <a:pathLst>
                <a:path w="1850" h="630" extrusionOk="0">
                  <a:moveTo>
                    <a:pt x="1" y="1"/>
                  </a:moveTo>
                  <a:lnTo>
                    <a:pt x="1184" y="1"/>
                  </a:lnTo>
                  <a:cubicBezTo>
                    <a:pt x="1554" y="1"/>
                    <a:pt x="1849" y="259"/>
                    <a:pt x="1849" y="629"/>
                  </a:cubicBezTo>
                  <a:lnTo>
                    <a:pt x="1849" y="629"/>
                  </a:lnTo>
                  <a:lnTo>
                    <a:pt x="334" y="629"/>
                  </a:lnTo>
                  <a:cubicBezTo>
                    <a:pt x="149" y="629"/>
                    <a:pt x="1" y="481"/>
                    <a:pt x="1" y="296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1"/>
            <p:cNvSpPr/>
            <p:nvPr/>
          </p:nvSpPr>
          <p:spPr>
            <a:xfrm>
              <a:off x="4158425" y="1264050"/>
              <a:ext cx="179350" cy="51775"/>
            </a:xfrm>
            <a:custGeom>
              <a:avLst/>
              <a:gdLst/>
              <a:ahLst/>
              <a:cxnLst/>
              <a:rect l="l" t="t" r="r" b="b"/>
              <a:pathLst>
                <a:path w="7174" h="2071" extrusionOk="0">
                  <a:moveTo>
                    <a:pt x="1591" y="111"/>
                  </a:moveTo>
                  <a:lnTo>
                    <a:pt x="1591" y="222"/>
                  </a:lnTo>
                  <a:lnTo>
                    <a:pt x="297" y="222"/>
                  </a:lnTo>
                  <a:lnTo>
                    <a:pt x="297" y="111"/>
                  </a:lnTo>
                  <a:close/>
                  <a:moveTo>
                    <a:pt x="1591" y="333"/>
                  </a:moveTo>
                  <a:lnTo>
                    <a:pt x="1591" y="481"/>
                  </a:lnTo>
                  <a:lnTo>
                    <a:pt x="297" y="481"/>
                  </a:lnTo>
                  <a:lnTo>
                    <a:pt x="297" y="333"/>
                  </a:lnTo>
                  <a:close/>
                  <a:moveTo>
                    <a:pt x="1591" y="555"/>
                  </a:moveTo>
                  <a:lnTo>
                    <a:pt x="1591" y="666"/>
                  </a:lnTo>
                  <a:lnTo>
                    <a:pt x="297" y="666"/>
                  </a:lnTo>
                  <a:lnTo>
                    <a:pt x="297" y="555"/>
                  </a:lnTo>
                  <a:close/>
                  <a:moveTo>
                    <a:pt x="1" y="0"/>
                  </a:moveTo>
                  <a:lnTo>
                    <a:pt x="1" y="111"/>
                  </a:lnTo>
                  <a:lnTo>
                    <a:pt x="149" y="111"/>
                  </a:lnTo>
                  <a:lnTo>
                    <a:pt x="149" y="222"/>
                  </a:lnTo>
                  <a:lnTo>
                    <a:pt x="1" y="222"/>
                  </a:lnTo>
                  <a:lnTo>
                    <a:pt x="1" y="333"/>
                  </a:lnTo>
                  <a:lnTo>
                    <a:pt x="149" y="333"/>
                  </a:lnTo>
                  <a:lnTo>
                    <a:pt x="149" y="481"/>
                  </a:lnTo>
                  <a:lnTo>
                    <a:pt x="1" y="481"/>
                  </a:lnTo>
                  <a:lnTo>
                    <a:pt x="1" y="555"/>
                  </a:lnTo>
                  <a:lnTo>
                    <a:pt x="149" y="555"/>
                  </a:lnTo>
                  <a:lnTo>
                    <a:pt x="149" y="666"/>
                  </a:lnTo>
                  <a:lnTo>
                    <a:pt x="1" y="666"/>
                  </a:lnTo>
                  <a:lnTo>
                    <a:pt x="1" y="740"/>
                  </a:lnTo>
                  <a:lnTo>
                    <a:pt x="1665" y="740"/>
                  </a:lnTo>
                  <a:lnTo>
                    <a:pt x="1739" y="666"/>
                  </a:lnTo>
                  <a:lnTo>
                    <a:pt x="1739" y="555"/>
                  </a:lnTo>
                  <a:lnTo>
                    <a:pt x="1739" y="481"/>
                  </a:lnTo>
                  <a:lnTo>
                    <a:pt x="1739" y="333"/>
                  </a:lnTo>
                  <a:lnTo>
                    <a:pt x="1739" y="222"/>
                  </a:lnTo>
                  <a:lnTo>
                    <a:pt x="1739" y="111"/>
                  </a:lnTo>
                  <a:lnTo>
                    <a:pt x="1739" y="0"/>
                  </a:lnTo>
                  <a:close/>
                  <a:moveTo>
                    <a:pt x="1443" y="1442"/>
                  </a:moveTo>
                  <a:lnTo>
                    <a:pt x="1443" y="1590"/>
                  </a:lnTo>
                  <a:lnTo>
                    <a:pt x="149" y="1590"/>
                  </a:lnTo>
                  <a:lnTo>
                    <a:pt x="149" y="1442"/>
                  </a:lnTo>
                  <a:close/>
                  <a:moveTo>
                    <a:pt x="2885" y="1442"/>
                  </a:moveTo>
                  <a:lnTo>
                    <a:pt x="2885" y="1590"/>
                  </a:lnTo>
                  <a:lnTo>
                    <a:pt x="1591" y="1590"/>
                  </a:lnTo>
                  <a:lnTo>
                    <a:pt x="1591" y="1442"/>
                  </a:lnTo>
                  <a:close/>
                  <a:moveTo>
                    <a:pt x="4253" y="1442"/>
                  </a:moveTo>
                  <a:lnTo>
                    <a:pt x="4253" y="1590"/>
                  </a:lnTo>
                  <a:lnTo>
                    <a:pt x="2959" y="1590"/>
                  </a:lnTo>
                  <a:lnTo>
                    <a:pt x="2959" y="1442"/>
                  </a:lnTo>
                  <a:close/>
                  <a:moveTo>
                    <a:pt x="5694" y="1442"/>
                  </a:moveTo>
                  <a:lnTo>
                    <a:pt x="5694" y="1590"/>
                  </a:lnTo>
                  <a:lnTo>
                    <a:pt x="4400" y="1590"/>
                  </a:lnTo>
                  <a:lnTo>
                    <a:pt x="4400" y="1442"/>
                  </a:lnTo>
                  <a:close/>
                  <a:moveTo>
                    <a:pt x="6988" y="1442"/>
                  </a:moveTo>
                  <a:lnTo>
                    <a:pt x="6988" y="1590"/>
                  </a:lnTo>
                  <a:lnTo>
                    <a:pt x="5842" y="1590"/>
                  </a:lnTo>
                  <a:lnTo>
                    <a:pt x="5842" y="1442"/>
                  </a:lnTo>
                  <a:close/>
                  <a:moveTo>
                    <a:pt x="1443" y="1664"/>
                  </a:moveTo>
                  <a:lnTo>
                    <a:pt x="1443" y="1812"/>
                  </a:lnTo>
                  <a:lnTo>
                    <a:pt x="149" y="1812"/>
                  </a:lnTo>
                  <a:lnTo>
                    <a:pt x="149" y="1664"/>
                  </a:lnTo>
                  <a:close/>
                  <a:moveTo>
                    <a:pt x="2885" y="1664"/>
                  </a:moveTo>
                  <a:lnTo>
                    <a:pt x="2885" y="1812"/>
                  </a:lnTo>
                  <a:lnTo>
                    <a:pt x="1591" y="1812"/>
                  </a:lnTo>
                  <a:lnTo>
                    <a:pt x="1591" y="1664"/>
                  </a:lnTo>
                  <a:close/>
                  <a:moveTo>
                    <a:pt x="4253" y="1664"/>
                  </a:moveTo>
                  <a:lnTo>
                    <a:pt x="4253" y="1812"/>
                  </a:lnTo>
                  <a:lnTo>
                    <a:pt x="2959" y="1812"/>
                  </a:lnTo>
                  <a:lnTo>
                    <a:pt x="2959" y="1664"/>
                  </a:lnTo>
                  <a:close/>
                  <a:moveTo>
                    <a:pt x="5694" y="1664"/>
                  </a:moveTo>
                  <a:lnTo>
                    <a:pt x="5694" y="1812"/>
                  </a:lnTo>
                  <a:lnTo>
                    <a:pt x="4400" y="1812"/>
                  </a:lnTo>
                  <a:lnTo>
                    <a:pt x="4400" y="1664"/>
                  </a:lnTo>
                  <a:close/>
                  <a:moveTo>
                    <a:pt x="6988" y="1664"/>
                  </a:moveTo>
                  <a:lnTo>
                    <a:pt x="6988" y="1812"/>
                  </a:lnTo>
                  <a:lnTo>
                    <a:pt x="5842" y="1812"/>
                  </a:lnTo>
                  <a:lnTo>
                    <a:pt x="5842" y="1664"/>
                  </a:lnTo>
                  <a:close/>
                  <a:moveTo>
                    <a:pt x="1443" y="1886"/>
                  </a:moveTo>
                  <a:lnTo>
                    <a:pt x="1443" y="1997"/>
                  </a:lnTo>
                  <a:lnTo>
                    <a:pt x="149" y="1997"/>
                  </a:lnTo>
                  <a:lnTo>
                    <a:pt x="149" y="1886"/>
                  </a:lnTo>
                  <a:close/>
                  <a:moveTo>
                    <a:pt x="2885" y="1886"/>
                  </a:moveTo>
                  <a:lnTo>
                    <a:pt x="2885" y="1997"/>
                  </a:lnTo>
                  <a:lnTo>
                    <a:pt x="1591" y="1997"/>
                  </a:lnTo>
                  <a:lnTo>
                    <a:pt x="1591" y="1886"/>
                  </a:lnTo>
                  <a:close/>
                  <a:moveTo>
                    <a:pt x="4253" y="1886"/>
                  </a:moveTo>
                  <a:lnTo>
                    <a:pt x="4253" y="1997"/>
                  </a:lnTo>
                  <a:lnTo>
                    <a:pt x="2959" y="1997"/>
                  </a:lnTo>
                  <a:lnTo>
                    <a:pt x="2959" y="1886"/>
                  </a:lnTo>
                  <a:close/>
                  <a:moveTo>
                    <a:pt x="5694" y="1886"/>
                  </a:moveTo>
                  <a:lnTo>
                    <a:pt x="5694" y="1997"/>
                  </a:lnTo>
                  <a:lnTo>
                    <a:pt x="4400" y="1997"/>
                  </a:lnTo>
                  <a:lnTo>
                    <a:pt x="4400" y="1886"/>
                  </a:lnTo>
                  <a:close/>
                  <a:moveTo>
                    <a:pt x="6988" y="1886"/>
                  </a:moveTo>
                  <a:lnTo>
                    <a:pt x="6988" y="1997"/>
                  </a:lnTo>
                  <a:lnTo>
                    <a:pt x="5842" y="1997"/>
                  </a:lnTo>
                  <a:lnTo>
                    <a:pt x="5842" y="1886"/>
                  </a:lnTo>
                  <a:close/>
                  <a:moveTo>
                    <a:pt x="1" y="1331"/>
                  </a:moveTo>
                  <a:lnTo>
                    <a:pt x="1" y="2071"/>
                  </a:lnTo>
                  <a:lnTo>
                    <a:pt x="7136" y="2071"/>
                  </a:lnTo>
                  <a:lnTo>
                    <a:pt x="7173" y="1997"/>
                  </a:lnTo>
                  <a:lnTo>
                    <a:pt x="7173" y="1886"/>
                  </a:lnTo>
                  <a:lnTo>
                    <a:pt x="7173" y="1812"/>
                  </a:lnTo>
                  <a:lnTo>
                    <a:pt x="7173" y="1664"/>
                  </a:lnTo>
                  <a:lnTo>
                    <a:pt x="7173" y="1590"/>
                  </a:lnTo>
                  <a:lnTo>
                    <a:pt x="7173" y="1442"/>
                  </a:lnTo>
                  <a:lnTo>
                    <a:pt x="7173" y="133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1"/>
            <p:cNvSpPr/>
            <p:nvPr/>
          </p:nvSpPr>
          <p:spPr>
            <a:xfrm>
              <a:off x="4091900" y="1291775"/>
              <a:ext cx="11100" cy="12050"/>
            </a:xfrm>
            <a:custGeom>
              <a:avLst/>
              <a:gdLst/>
              <a:ahLst/>
              <a:cxnLst/>
              <a:rect l="l" t="t" r="r" b="b"/>
              <a:pathLst>
                <a:path w="444" h="482" extrusionOk="0">
                  <a:moveTo>
                    <a:pt x="222" y="1"/>
                  </a:moveTo>
                  <a:cubicBezTo>
                    <a:pt x="370" y="1"/>
                    <a:pt x="444" y="112"/>
                    <a:pt x="444" y="222"/>
                  </a:cubicBezTo>
                  <a:cubicBezTo>
                    <a:pt x="444" y="370"/>
                    <a:pt x="370" y="481"/>
                    <a:pt x="222" y="481"/>
                  </a:cubicBezTo>
                  <a:cubicBezTo>
                    <a:pt x="74" y="481"/>
                    <a:pt x="0" y="370"/>
                    <a:pt x="0" y="222"/>
                  </a:cubicBezTo>
                  <a:cubicBezTo>
                    <a:pt x="0" y="112"/>
                    <a:pt x="148" y="1"/>
                    <a:pt x="22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1"/>
            <p:cNvSpPr/>
            <p:nvPr/>
          </p:nvSpPr>
          <p:spPr>
            <a:xfrm>
              <a:off x="4114075" y="1291775"/>
              <a:ext cx="11125" cy="12050"/>
            </a:xfrm>
            <a:custGeom>
              <a:avLst/>
              <a:gdLst/>
              <a:ahLst/>
              <a:cxnLst/>
              <a:rect l="l" t="t" r="r" b="b"/>
              <a:pathLst>
                <a:path w="445" h="482" extrusionOk="0">
                  <a:moveTo>
                    <a:pt x="222" y="1"/>
                  </a:moveTo>
                  <a:cubicBezTo>
                    <a:pt x="370" y="1"/>
                    <a:pt x="444" y="112"/>
                    <a:pt x="444" y="222"/>
                  </a:cubicBezTo>
                  <a:cubicBezTo>
                    <a:pt x="444" y="370"/>
                    <a:pt x="370" y="481"/>
                    <a:pt x="222" y="481"/>
                  </a:cubicBezTo>
                  <a:cubicBezTo>
                    <a:pt x="74" y="481"/>
                    <a:pt x="0" y="370"/>
                    <a:pt x="0" y="222"/>
                  </a:cubicBezTo>
                  <a:cubicBezTo>
                    <a:pt x="0" y="112"/>
                    <a:pt x="74" y="1"/>
                    <a:pt x="22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1"/>
            <p:cNvSpPr/>
            <p:nvPr/>
          </p:nvSpPr>
          <p:spPr>
            <a:xfrm>
              <a:off x="4038275" y="1291775"/>
              <a:ext cx="12050" cy="12050"/>
            </a:xfrm>
            <a:custGeom>
              <a:avLst/>
              <a:gdLst/>
              <a:ahLst/>
              <a:cxnLst/>
              <a:rect l="l" t="t" r="r" b="b"/>
              <a:pathLst>
                <a:path w="482" h="482" extrusionOk="0">
                  <a:moveTo>
                    <a:pt x="260" y="1"/>
                  </a:moveTo>
                  <a:cubicBezTo>
                    <a:pt x="370" y="1"/>
                    <a:pt x="481" y="112"/>
                    <a:pt x="481" y="222"/>
                  </a:cubicBezTo>
                  <a:cubicBezTo>
                    <a:pt x="481" y="370"/>
                    <a:pt x="370" y="481"/>
                    <a:pt x="260" y="481"/>
                  </a:cubicBezTo>
                  <a:cubicBezTo>
                    <a:pt x="112" y="481"/>
                    <a:pt x="1" y="370"/>
                    <a:pt x="1" y="222"/>
                  </a:cubicBezTo>
                  <a:cubicBezTo>
                    <a:pt x="1" y="112"/>
                    <a:pt x="112" y="1"/>
                    <a:pt x="2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1"/>
            <p:cNvSpPr/>
            <p:nvPr/>
          </p:nvSpPr>
          <p:spPr>
            <a:xfrm>
              <a:off x="3984675" y="1291775"/>
              <a:ext cx="11125" cy="12050"/>
            </a:xfrm>
            <a:custGeom>
              <a:avLst/>
              <a:gdLst/>
              <a:ahLst/>
              <a:cxnLst/>
              <a:rect l="l" t="t" r="r" b="b"/>
              <a:pathLst>
                <a:path w="445" h="482" extrusionOk="0">
                  <a:moveTo>
                    <a:pt x="222" y="1"/>
                  </a:moveTo>
                  <a:cubicBezTo>
                    <a:pt x="370" y="1"/>
                    <a:pt x="444" y="112"/>
                    <a:pt x="444" y="222"/>
                  </a:cubicBezTo>
                  <a:cubicBezTo>
                    <a:pt x="444" y="370"/>
                    <a:pt x="370" y="481"/>
                    <a:pt x="222" y="481"/>
                  </a:cubicBezTo>
                  <a:cubicBezTo>
                    <a:pt x="74" y="481"/>
                    <a:pt x="0" y="370"/>
                    <a:pt x="0" y="222"/>
                  </a:cubicBezTo>
                  <a:cubicBezTo>
                    <a:pt x="0" y="112"/>
                    <a:pt x="111" y="1"/>
                    <a:pt x="22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1"/>
            <p:cNvSpPr/>
            <p:nvPr/>
          </p:nvSpPr>
          <p:spPr>
            <a:xfrm>
              <a:off x="4059550" y="1291775"/>
              <a:ext cx="11100" cy="12050"/>
            </a:xfrm>
            <a:custGeom>
              <a:avLst/>
              <a:gdLst/>
              <a:ahLst/>
              <a:cxnLst/>
              <a:rect l="l" t="t" r="r" b="b"/>
              <a:pathLst>
                <a:path w="444" h="482" extrusionOk="0">
                  <a:moveTo>
                    <a:pt x="222" y="1"/>
                  </a:moveTo>
                  <a:cubicBezTo>
                    <a:pt x="370" y="1"/>
                    <a:pt x="444" y="112"/>
                    <a:pt x="444" y="222"/>
                  </a:cubicBezTo>
                  <a:cubicBezTo>
                    <a:pt x="444" y="370"/>
                    <a:pt x="370" y="481"/>
                    <a:pt x="222" y="481"/>
                  </a:cubicBezTo>
                  <a:cubicBezTo>
                    <a:pt x="74" y="481"/>
                    <a:pt x="0" y="370"/>
                    <a:pt x="0" y="222"/>
                  </a:cubicBezTo>
                  <a:cubicBezTo>
                    <a:pt x="0" y="112"/>
                    <a:pt x="148" y="1"/>
                    <a:pt x="22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1"/>
            <p:cNvSpPr/>
            <p:nvPr/>
          </p:nvSpPr>
          <p:spPr>
            <a:xfrm>
              <a:off x="4005925" y="1291775"/>
              <a:ext cx="12050" cy="12050"/>
            </a:xfrm>
            <a:custGeom>
              <a:avLst/>
              <a:gdLst/>
              <a:ahLst/>
              <a:cxnLst/>
              <a:rect l="l" t="t" r="r" b="b"/>
              <a:pathLst>
                <a:path w="482" h="482" extrusionOk="0">
                  <a:moveTo>
                    <a:pt x="260" y="1"/>
                  </a:moveTo>
                  <a:cubicBezTo>
                    <a:pt x="371" y="1"/>
                    <a:pt x="481" y="112"/>
                    <a:pt x="481" y="222"/>
                  </a:cubicBezTo>
                  <a:cubicBezTo>
                    <a:pt x="481" y="370"/>
                    <a:pt x="371" y="481"/>
                    <a:pt x="260" y="481"/>
                  </a:cubicBezTo>
                  <a:cubicBezTo>
                    <a:pt x="112" y="481"/>
                    <a:pt x="1" y="370"/>
                    <a:pt x="1" y="222"/>
                  </a:cubicBezTo>
                  <a:cubicBezTo>
                    <a:pt x="1" y="112"/>
                    <a:pt x="112" y="1"/>
                    <a:pt x="2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1"/>
            <p:cNvSpPr/>
            <p:nvPr/>
          </p:nvSpPr>
          <p:spPr>
            <a:xfrm>
              <a:off x="3871000" y="1291775"/>
              <a:ext cx="10175" cy="12050"/>
            </a:xfrm>
            <a:custGeom>
              <a:avLst/>
              <a:gdLst/>
              <a:ahLst/>
              <a:cxnLst/>
              <a:rect l="l" t="t" r="r" b="b"/>
              <a:pathLst>
                <a:path w="407" h="482" extrusionOk="0">
                  <a:moveTo>
                    <a:pt x="185" y="1"/>
                  </a:moveTo>
                  <a:cubicBezTo>
                    <a:pt x="333" y="1"/>
                    <a:pt x="407" y="112"/>
                    <a:pt x="407" y="222"/>
                  </a:cubicBezTo>
                  <a:cubicBezTo>
                    <a:pt x="407" y="370"/>
                    <a:pt x="333" y="481"/>
                    <a:pt x="185" y="481"/>
                  </a:cubicBezTo>
                  <a:cubicBezTo>
                    <a:pt x="37" y="481"/>
                    <a:pt x="0" y="370"/>
                    <a:pt x="0" y="222"/>
                  </a:cubicBezTo>
                  <a:cubicBezTo>
                    <a:pt x="0" y="112"/>
                    <a:pt x="111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1"/>
            <p:cNvSpPr/>
            <p:nvPr/>
          </p:nvSpPr>
          <p:spPr>
            <a:xfrm>
              <a:off x="3892250" y="1291775"/>
              <a:ext cx="11125" cy="12050"/>
            </a:xfrm>
            <a:custGeom>
              <a:avLst/>
              <a:gdLst/>
              <a:ahLst/>
              <a:cxnLst/>
              <a:rect l="l" t="t" r="r" b="b"/>
              <a:pathLst>
                <a:path w="445" h="482" extrusionOk="0">
                  <a:moveTo>
                    <a:pt x="222" y="1"/>
                  </a:moveTo>
                  <a:cubicBezTo>
                    <a:pt x="370" y="1"/>
                    <a:pt x="444" y="112"/>
                    <a:pt x="444" y="222"/>
                  </a:cubicBezTo>
                  <a:cubicBezTo>
                    <a:pt x="444" y="370"/>
                    <a:pt x="370" y="481"/>
                    <a:pt x="222" y="481"/>
                  </a:cubicBezTo>
                  <a:cubicBezTo>
                    <a:pt x="74" y="481"/>
                    <a:pt x="0" y="370"/>
                    <a:pt x="0" y="222"/>
                  </a:cubicBezTo>
                  <a:cubicBezTo>
                    <a:pt x="0" y="112"/>
                    <a:pt x="74" y="1"/>
                    <a:pt x="22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1"/>
            <p:cNvSpPr/>
            <p:nvPr/>
          </p:nvSpPr>
          <p:spPr>
            <a:xfrm>
              <a:off x="3816450" y="1291775"/>
              <a:ext cx="12050" cy="12050"/>
            </a:xfrm>
            <a:custGeom>
              <a:avLst/>
              <a:gdLst/>
              <a:ahLst/>
              <a:cxnLst/>
              <a:rect l="l" t="t" r="r" b="b"/>
              <a:pathLst>
                <a:path w="482" h="482" extrusionOk="0">
                  <a:moveTo>
                    <a:pt x="260" y="1"/>
                  </a:moveTo>
                  <a:cubicBezTo>
                    <a:pt x="371" y="1"/>
                    <a:pt x="481" y="112"/>
                    <a:pt x="481" y="222"/>
                  </a:cubicBezTo>
                  <a:cubicBezTo>
                    <a:pt x="481" y="370"/>
                    <a:pt x="371" y="481"/>
                    <a:pt x="260" y="481"/>
                  </a:cubicBezTo>
                  <a:cubicBezTo>
                    <a:pt x="112" y="481"/>
                    <a:pt x="1" y="370"/>
                    <a:pt x="1" y="222"/>
                  </a:cubicBezTo>
                  <a:cubicBezTo>
                    <a:pt x="1" y="112"/>
                    <a:pt x="112" y="1"/>
                    <a:pt x="2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1"/>
            <p:cNvSpPr/>
            <p:nvPr/>
          </p:nvSpPr>
          <p:spPr>
            <a:xfrm>
              <a:off x="3763775" y="1291775"/>
              <a:ext cx="11125" cy="12050"/>
            </a:xfrm>
            <a:custGeom>
              <a:avLst/>
              <a:gdLst/>
              <a:ahLst/>
              <a:cxnLst/>
              <a:rect l="l" t="t" r="r" b="b"/>
              <a:pathLst>
                <a:path w="445" h="482" extrusionOk="0">
                  <a:moveTo>
                    <a:pt x="222" y="1"/>
                  </a:moveTo>
                  <a:cubicBezTo>
                    <a:pt x="370" y="1"/>
                    <a:pt x="444" y="112"/>
                    <a:pt x="444" y="222"/>
                  </a:cubicBezTo>
                  <a:cubicBezTo>
                    <a:pt x="444" y="370"/>
                    <a:pt x="370" y="481"/>
                    <a:pt x="222" y="481"/>
                  </a:cubicBezTo>
                  <a:cubicBezTo>
                    <a:pt x="74" y="481"/>
                    <a:pt x="0" y="370"/>
                    <a:pt x="0" y="222"/>
                  </a:cubicBezTo>
                  <a:cubicBezTo>
                    <a:pt x="0" y="112"/>
                    <a:pt x="74" y="1"/>
                    <a:pt x="22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1"/>
            <p:cNvSpPr/>
            <p:nvPr/>
          </p:nvSpPr>
          <p:spPr>
            <a:xfrm>
              <a:off x="3837725" y="1291775"/>
              <a:ext cx="11100" cy="12050"/>
            </a:xfrm>
            <a:custGeom>
              <a:avLst/>
              <a:gdLst/>
              <a:ahLst/>
              <a:cxnLst/>
              <a:rect l="l" t="t" r="r" b="b"/>
              <a:pathLst>
                <a:path w="444" h="482" extrusionOk="0">
                  <a:moveTo>
                    <a:pt x="222" y="1"/>
                  </a:moveTo>
                  <a:cubicBezTo>
                    <a:pt x="370" y="1"/>
                    <a:pt x="444" y="112"/>
                    <a:pt x="444" y="222"/>
                  </a:cubicBezTo>
                  <a:cubicBezTo>
                    <a:pt x="444" y="370"/>
                    <a:pt x="370" y="481"/>
                    <a:pt x="222" y="481"/>
                  </a:cubicBezTo>
                  <a:cubicBezTo>
                    <a:pt x="74" y="481"/>
                    <a:pt x="0" y="370"/>
                    <a:pt x="0" y="222"/>
                  </a:cubicBezTo>
                  <a:cubicBezTo>
                    <a:pt x="37" y="112"/>
                    <a:pt x="148" y="1"/>
                    <a:pt x="22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1"/>
            <p:cNvSpPr/>
            <p:nvPr/>
          </p:nvSpPr>
          <p:spPr>
            <a:xfrm>
              <a:off x="3784100" y="1291775"/>
              <a:ext cx="12050" cy="12050"/>
            </a:xfrm>
            <a:custGeom>
              <a:avLst/>
              <a:gdLst/>
              <a:ahLst/>
              <a:cxnLst/>
              <a:rect l="l" t="t" r="r" b="b"/>
              <a:pathLst>
                <a:path w="482" h="482" extrusionOk="0">
                  <a:moveTo>
                    <a:pt x="260" y="1"/>
                  </a:moveTo>
                  <a:cubicBezTo>
                    <a:pt x="371" y="1"/>
                    <a:pt x="481" y="112"/>
                    <a:pt x="481" y="222"/>
                  </a:cubicBezTo>
                  <a:cubicBezTo>
                    <a:pt x="481" y="370"/>
                    <a:pt x="371" y="481"/>
                    <a:pt x="260" y="481"/>
                  </a:cubicBezTo>
                  <a:cubicBezTo>
                    <a:pt x="112" y="481"/>
                    <a:pt x="1" y="370"/>
                    <a:pt x="1" y="222"/>
                  </a:cubicBezTo>
                  <a:cubicBezTo>
                    <a:pt x="1" y="112"/>
                    <a:pt x="112" y="1"/>
                    <a:pt x="2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1"/>
            <p:cNvSpPr/>
            <p:nvPr/>
          </p:nvSpPr>
          <p:spPr>
            <a:xfrm>
              <a:off x="3783175" y="1320425"/>
              <a:ext cx="102625" cy="54550"/>
            </a:xfrm>
            <a:custGeom>
              <a:avLst/>
              <a:gdLst/>
              <a:ahLst/>
              <a:cxnLst/>
              <a:rect l="l" t="t" r="r" b="b"/>
              <a:pathLst>
                <a:path w="4105" h="2182" extrusionOk="0">
                  <a:moveTo>
                    <a:pt x="481" y="1"/>
                  </a:moveTo>
                  <a:lnTo>
                    <a:pt x="3661" y="1"/>
                  </a:lnTo>
                  <a:cubicBezTo>
                    <a:pt x="3883" y="1"/>
                    <a:pt x="4105" y="186"/>
                    <a:pt x="4105" y="481"/>
                  </a:cubicBezTo>
                  <a:lnTo>
                    <a:pt x="4105" y="1738"/>
                  </a:lnTo>
                  <a:cubicBezTo>
                    <a:pt x="4105" y="1960"/>
                    <a:pt x="3920" y="2182"/>
                    <a:pt x="3661" y="2182"/>
                  </a:cubicBezTo>
                  <a:lnTo>
                    <a:pt x="481" y="2182"/>
                  </a:lnTo>
                  <a:cubicBezTo>
                    <a:pt x="223" y="2182"/>
                    <a:pt x="1" y="1997"/>
                    <a:pt x="1" y="1738"/>
                  </a:cubicBezTo>
                  <a:lnTo>
                    <a:pt x="1" y="481"/>
                  </a:lnTo>
                  <a:cubicBezTo>
                    <a:pt x="1" y="186"/>
                    <a:pt x="186" y="1"/>
                    <a:pt x="48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1"/>
            <p:cNvSpPr/>
            <p:nvPr/>
          </p:nvSpPr>
          <p:spPr>
            <a:xfrm>
              <a:off x="3843250" y="1320425"/>
              <a:ext cx="42550" cy="54550"/>
            </a:xfrm>
            <a:custGeom>
              <a:avLst/>
              <a:gdLst/>
              <a:ahLst/>
              <a:cxnLst/>
              <a:rect l="l" t="t" r="r" b="b"/>
              <a:pathLst>
                <a:path w="1702" h="2182" extrusionOk="0">
                  <a:moveTo>
                    <a:pt x="1" y="1"/>
                  </a:moveTo>
                  <a:lnTo>
                    <a:pt x="1258" y="1"/>
                  </a:lnTo>
                  <a:cubicBezTo>
                    <a:pt x="1480" y="1"/>
                    <a:pt x="1702" y="186"/>
                    <a:pt x="1702" y="481"/>
                  </a:cubicBezTo>
                  <a:lnTo>
                    <a:pt x="1702" y="1738"/>
                  </a:lnTo>
                  <a:cubicBezTo>
                    <a:pt x="1702" y="1960"/>
                    <a:pt x="1517" y="2182"/>
                    <a:pt x="1258" y="2182"/>
                  </a:cubicBezTo>
                  <a:lnTo>
                    <a:pt x="1" y="2182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1"/>
            <p:cNvSpPr/>
            <p:nvPr/>
          </p:nvSpPr>
          <p:spPr>
            <a:xfrm>
              <a:off x="2742450" y="1281600"/>
              <a:ext cx="1143350" cy="93375"/>
            </a:xfrm>
            <a:custGeom>
              <a:avLst/>
              <a:gdLst/>
              <a:ahLst/>
              <a:cxnLst/>
              <a:rect l="l" t="t" r="r" b="b"/>
              <a:pathLst>
                <a:path w="45734" h="3735" extrusionOk="0">
                  <a:moveTo>
                    <a:pt x="1184" y="75"/>
                  </a:moveTo>
                  <a:lnTo>
                    <a:pt x="1184" y="223"/>
                  </a:lnTo>
                  <a:lnTo>
                    <a:pt x="186" y="223"/>
                  </a:lnTo>
                  <a:lnTo>
                    <a:pt x="186" y="75"/>
                  </a:lnTo>
                  <a:close/>
                  <a:moveTo>
                    <a:pt x="2330" y="75"/>
                  </a:moveTo>
                  <a:lnTo>
                    <a:pt x="2330" y="223"/>
                  </a:lnTo>
                  <a:lnTo>
                    <a:pt x="1332" y="223"/>
                  </a:lnTo>
                  <a:lnTo>
                    <a:pt x="1332" y="75"/>
                  </a:lnTo>
                  <a:close/>
                  <a:moveTo>
                    <a:pt x="3365" y="75"/>
                  </a:moveTo>
                  <a:lnTo>
                    <a:pt x="3365" y="223"/>
                  </a:lnTo>
                  <a:lnTo>
                    <a:pt x="2441" y="223"/>
                  </a:lnTo>
                  <a:lnTo>
                    <a:pt x="2441" y="75"/>
                  </a:lnTo>
                  <a:close/>
                  <a:moveTo>
                    <a:pt x="4511" y="75"/>
                  </a:moveTo>
                  <a:lnTo>
                    <a:pt x="4511" y="223"/>
                  </a:lnTo>
                  <a:lnTo>
                    <a:pt x="3513" y="223"/>
                  </a:lnTo>
                  <a:lnTo>
                    <a:pt x="3513" y="75"/>
                  </a:lnTo>
                  <a:close/>
                  <a:moveTo>
                    <a:pt x="5694" y="75"/>
                  </a:moveTo>
                  <a:lnTo>
                    <a:pt x="5694" y="223"/>
                  </a:lnTo>
                  <a:lnTo>
                    <a:pt x="4659" y="223"/>
                  </a:lnTo>
                  <a:lnTo>
                    <a:pt x="4659" y="75"/>
                  </a:lnTo>
                  <a:close/>
                  <a:moveTo>
                    <a:pt x="6803" y="75"/>
                  </a:moveTo>
                  <a:lnTo>
                    <a:pt x="6803" y="223"/>
                  </a:lnTo>
                  <a:lnTo>
                    <a:pt x="5768" y="223"/>
                  </a:lnTo>
                  <a:lnTo>
                    <a:pt x="5768" y="75"/>
                  </a:lnTo>
                  <a:close/>
                  <a:moveTo>
                    <a:pt x="7839" y="75"/>
                  </a:moveTo>
                  <a:lnTo>
                    <a:pt x="7839" y="223"/>
                  </a:lnTo>
                  <a:lnTo>
                    <a:pt x="6914" y="223"/>
                  </a:lnTo>
                  <a:lnTo>
                    <a:pt x="6914" y="75"/>
                  </a:lnTo>
                  <a:close/>
                  <a:moveTo>
                    <a:pt x="8985" y="75"/>
                  </a:moveTo>
                  <a:lnTo>
                    <a:pt x="8985" y="223"/>
                  </a:lnTo>
                  <a:lnTo>
                    <a:pt x="7987" y="223"/>
                  </a:lnTo>
                  <a:lnTo>
                    <a:pt x="7987" y="75"/>
                  </a:lnTo>
                  <a:close/>
                  <a:moveTo>
                    <a:pt x="10094" y="75"/>
                  </a:moveTo>
                  <a:lnTo>
                    <a:pt x="10094" y="223"/>
                  </a:lnTo>
                  <a:lnTo>
                    <a:pt x="9096" y="223"/>
                  </a:lnTo>
                  <a:lnTo>
                    <a:pt x="9096" y="75"/>
                  </a:lnTo>
                  <a:close/>
                  <a:moveTo>
                    <a:pt x="11277" y="75"/>
                  </a:moveTo>
                  <a:lnTo>
                    <a:pt x="11277" y="223"/>
                  </a:lnTo>
                  <a:lnTo>
                    <a:pt x="10242" y="223"/>
                  </a:lnTo>
                  <a:lnTo>
                    <a:pt x="10242" y="75"/>
                  </a:lnTo>
                  <a:close/>
                  <a:moveTo>
                    <a:pt x="12423" y="75"/>
                  </a:moveTo>
                  <a:lnTo>
                    <a:pt x="12423" y="223"/>
                  </a:lnTo>
                  <a:lnTo>
                    <a:pt x="11425" y="223"/>
                  </a:lnTo>
                  <a:lnTo>
                    <a:pt x="11425" y="75"/>
                  </a:lnTo>
                  <a:close/>
                  <a:moveTo>
                    <a:pt x="13458" y="75"/>
                  </a:moveTo>
                  <a:lnTo>
                    <a:pt x="13458" y="223"/>
                  </a:lnTo>
                  <a:lnTo>
                    <a:pt x="12534" y="223"/>
                  </a:lnTo>
                  <a:lnTo>
                    <a:pt x="12534" y="75"/>
                  </a:lnTo>
                  <a:close/>
                  <a:moveTo>
                    <a:pt x="1184" y="334"/>
                  </a:moveTo>
                  <a:lnTo>
                    <a:pt x="1184" y="445"/>
                  </a:lnTo>
                  <a:lnTo>
                    <a:pt x="186" y="445"/>
                  </a:lnTo>
                  <a:lnTo>
                    <a:pt x="186" y="334"/>
                  </a:lnTo>
                  <a:close/>
                  <a:moveTo>
                    <a:pt x="2330" y="334"/>
                  </a:moveTo>
                  <a:lnTo>
                    <a:pt x="2330" y="445"/>
                  </a:lnTo>
                  <a:lnTo>
                    <a:pt x="1332" y="445"/>
                  </a:lnTo>
                  <a:lnTo>
                    <a:pt x="1332" y="334"/>
                  </a:lnTo>
                  <a:close/>
                  <a:moveTo>
                    <a:pt x="3365" y="334"/>
                  </a:moveTo>
                  <a:lnTo>
                    <a:pt x="3365" y="445"/>
                  </a:lnTo>
                  <a:lnTo>
                    <a:pt x="2441" y="445"/>
                  </a:lnTo>
                  <a:lnTo>
                    <a:pt x="2441" y="334"/>
                  </a:lnTo>
                  <a:close/>
                  <a:moveTo>
                    <a:pt x="4511" y="334"/>
                  </a:moveTo>
                  <a:lnTo>
                    <a:pt x="4511" y="445"/>
                  </a:lnTo>
                  <a:lnTo>
                    <a:pt x="3513" y="445"/>
                  </a:lnTo>
                  <a:lnTo>
                    <a:pt x="3513" y="334"/>
                  </a:lnTo>
                  <a:close/>
                  <a:moveTo>
                    <a:pt x="5694" y="334"/>
                  </a:moveTo>
                  <a:lnTo>
                    <a:pt x="5694" y="445"/>
                  </a:lnTo>
                  <a:lnTo>
                    <a:pt x="4659" y="445"/>
                  </a:lnTo>
                  <a:lnTo>
                    <a:pt x="4659" y="334"/>
                  </a:lnTo>
                  <a:close/>
                  <a:moveTo>
                    <a:pt x="6803" y="334"/>
                  </a:moveTo>
                  <a:lnTo>
                    <a:pt x="6803" y="445"/>
                  </a:lnTo>
                  <a:lnTo>
                    <a:pt x="5768" y="445"/>
                  </a:lnTo>
                  <a:lnTo>
                    <a:pt x="5768" y="334"/>
                  </a:lnTo>
                  <a:close/>
                  <a:moveTo>
                    <a:pt x="7839" y="334"/>
                  </a:moveTo>
                  <a:lnTo>
                    <a:pt x="7839" y="445"/>
                  </a:lnTo>
                  <a:lnTo>
                    <a:pt x="6914" y="445"/>
                  </a:lnTo>
                  <a:lnTo>
                    <a:pt x="6914" y="334"/>
                  </a:lnTo>
                  <a:close/>
                  <a:moveTo>
                    <a:pt x="8985" y="334"/>
                  </a:moveTo>
                  <a:lnTo>
                    <a:pt x="8985" y="445"/>
                  </a:lnTo>
                  <a:lnTo>
                    <a:pt x="7987" y="445"/>
                  </a:lnTo>
                  <a:lnTo>
                    <a:pt x="7987" y="334"/>
                  </a:lnTo>
                  <a:close/>
                  <a:moveTo>
                    <a:pt x="10094" y="334"/>
                  </a:moveTo>
                  <a:lnTo>
                    <a:pt x="10094" y="445"/>
                  </a:lnTo>
                  <a:lnTo>
                    <a:pt x="9096" y="445"/>
                  </a:lnTo>
                  <a:lnTo>
                    <a:pt x="9096" y="334"/>
                  </a:lnTo>
                  <a:close/>
                  <a:moveTo>
                    <a:pt x="11277" y="334"/>
                  </a:moveTo>
                  <a:lnTo>
                    <a:pt x="11277" y="445"/>
                  </a:lnTo>
                  <a:lnTo>
                    <a:pt x="10242" y="445"/>
                  </a:lnTo>
                  <a:lnTo>
                    <a:pt x="10242" y="334"/>
                  </a:lnTo>
                  <a:close/>
                  <a:moveTo>
                    <a:pt x="12423" y="334"/>
                  </a:moveTo>
                  <a:lnTo>
                    <a:pt x="12423" y="445"/>
                  </a:lnTo>
                  <a:lnTo>
                    <a:pt x="11425" y="445"/>
                  </a:lnTo>
                  <a:lnTo>
                    <a:pt x="11425" y="334"/>
                  </a:lnTo>
                  <a:close/>
                  <a:moveTo>
                    <a:pt x="13458" y="334"/>
                  </a:moveTo>
                  <a:lnTo>
                    <a:pt x="13458" y="445"/>
                  </a:lnTo>
                  <a:lnTo>
                    <a:pt x="12534" y="445"/>
                  </a:lnTo>
                  <a:lnTo>
                    <a:pt x="12534" y="334"/>
                  </a:lnTo>
                  <a:close/>
                  <a:moveTo>
                    <a:pt x="2330" y="555"/>
                  </a:moveTo>
                  <a:lnTo>
                    <a:pt x="2330" y="629"/>
                  </a:lnTo>
                  <a:lnTo>
                    <a:pt x="1332" y="629"/>
                  </a:lnTo>
                  <a:lnTo>
                    <a:pt x="1332" y="555"/>
                  </a:lnTo>
                  <a:close/>
                  <a:moveTo>
                    <a:pt x="3365" y="555"/>
                  </a:moveTo>
                  <a:lnTo>
                    <a:pt x="3365" y="629"/>
                  </a:lnTo>
                  <a:lnTo>
                    <a:pt x="2441" y="629"/>
                  </a:lnTo>
                  <a:lnTo>
                    <a:pt x="2441" y="555"/>
                  </a:lnTo>
                  <a:close/>
                  <a:moveTo>
                    <a:pt x="4511" y="555"/>
                  </a:moveTo>
                  <a:lnTo>
                    <a:pt x="4511" y="629"/>
                  </a:lnTo>
                  <a:lnTo>
                    <a:pt x="3513" y="629"/>
                  </a:lnTo>
                  <a:lnTo>
                    <a:pt x="3513" y="555"/>
                  </a:lnTo>
                  <a:close/>
                  <a:moveTo>
                    <a:pt x="5694" y="555"/>
                  </a:moveTo>
                  <a:lnTo>
                    <a:pt x="5694" y="629"/>
                  </a:lnTo>
                  <a:lnTo>
                    <a:pt x="4659" y="629"/>
                  </a:lnTo>
                  <a:lnTo>
                    <a:pt x="4659" y="555"/>
                  </a:lnTo>
                  <a:close/>
                  <a:moveTo>
                    <a:pt x="6803" y="555"/>
                  </a:moveTo>
                  <a:lnTo>
                    <a:pt x="6803" y="629"/>
                  </a:lnTo>
                  <a:lnTo>
                    <a:pt x="5768" y="629"/>
                  </a:lnTo>
                  <a:lnTo>
                    <a:pt x="5768" y="555"/>
                  </a:lnTo>
                  <a:close/>
                  <a:moveTo>
                    <a:pt x="7839" y="555"/>
                  </a:moveTo>
                  <a:lnTo>
                    <a:pt x="7839" y="629"/>
                  </a:lnTo>
                  <a:lnTo>
                    <a:pt x="6914" y="629"/>
                  </a:lnTo>
                  <a:lnTo>
                    <a:pt x="6914" y="555"/>
                  </a:lnTo>
                  <a:close/>
                  <a:moveTo>
                    <a:pt x="8985" y="555"/>
                  </a:moveTo>
                  <a:lnTo>
                    <a:pt x="8985" y="629"/>
                  </a:lnTo>
                  <a:lnTo>
                    <a:pt x="7987" y="629"/>
                  </a:lnTo>
                  <a:lnTo>
                    <a:pt x="7987" y="555"/>
                  </a:lnTo>
                  <a:close/>
                  <a:moveTo>
                    <a:pt x="10094" y="555"/>
                  </a:moveTo>
                  <a:lnTo>
                    <a:pt x="10094" y="629"/>
                  </a:lnTo>
                  <a:lnTo>
                    <a:pt x="9096" y="629"/>
                  </a:lnTo>
                  <a:lnTo>
                    <a:pt x="9096" y="555"/>
                  </a:lnTo>
                  <a:close/>
                  <a:moveTo>
                    <a:pt x="11277" y="555"/>
                  </a:moveTo>
                  <a:lnTo>
                    <a:pt x="11277" y="629"/>
                  </a:lnTo>
                  <a:lnTo>
                    <a:pt x="10242" y="629"/>
                  </a:lnTo>
                  <a:lnTo>
                    <a:pt x="10242" y="555"/>
                  </a:lnTo>
                  <a:close/>
                  <a:moveTo>
                    <a:pt x="12423" y="555"/>
                  </a:moveTo>
                  <a:lnTo>
                    <a:pt x="12423" y="629"/>
                  </a:lnTo>
                  <a:lnTo>
                    <a:pt x="11425" y="629"/>
                  </a:lnTo>
                  <a:lnTo>
                    <a:pt x="11425" y="555"/>
                  </a:lnTo>
                  <a:close/>
                  <a:moveTo>
                    <a:pt x="13458" y="555"/>
                  </a:moveTo>
                  <a:lnTo>
                    <a:pt x="13458" y="629"/>
                  </a:lnTo>
                  <a:lnTo>
                    <a:pt x="12534" y="629"/>
                  </a:lnTo>
                  <a:lnTo>
                    <a:pt x="12534" y="555"/>
                  </a:lnTo>
                  <a:close/>
                  <a:moveTo>
                    <a:pt x="1" y="1"/>
                  </a:moveTo>
                  <a:lnTo>
                    <a:pt x="1" y="75"/>
                  </a:lnTo>
                  <a:lnTo>
                    <a:pt x="38" y="75"/>
                  </a:lnTo>
                  <a:lnTo>
                    <a:pt x="38" y="223"/>
                  </a:lnTo>
                  <a:lnTo>
                    <a:pt x="1" y="223"/>
                  </a:lnTo>
                  <a:lnTo>
                    <a:pt x="1" y="334"/>
                  </a:lnTo>
                  <a:lnTo>
                    <a:pt x="38" y="334"/>
                  </a:lnTo>
                  <a:lnTo>
                    <a:pt x="38" y="445"/>
                  </a:lnTo>
                  <a:lnTo>
                    <a:pt x="75" y="519"/>
                  </a:lnTo>
                  <a:lnTo>
                    <a:pt x="186" y="592"/>
                  </a:lnTo>
                  <a:lnTo>
                    <a:pt x="186" y="555"/>
                  </a:lnTo>
                  <a:lnTo>
                    <a:pt x="1184" y="555"/>
                  </a:lnTo>
                  <a:lnTo>
                    <a:pt x="1184" y="629"/>
                  </a:lnTo>
                  <a:lnTo>
                    <a:pt x="371" y="629"/>
                  </a:lnTo>
                  <a:lnTo>
                    <a:pt x="371" y="740"/>
                  </a:lnTo>
                  <a:lnTo>
                    <a:pt x="13754" y="740"/>
                  </a:lnTo>
                  <a:lnTo>
                    <a:pt x="13754" y="1"/>
                  </a:lnTo>
                  <a:close/>
                  <a:moveTo>
                    <a:pt x="44403" y="3106"/>
                  </a:moveTo>
                  <a:lnTo>
                    <a:pt x="44403" y="3291"/>
                  </a:lnTo>
                  <a:lnTo>
                    <a:pt x="42924" y="3291"/>
                  </a:lnTo>
                  <a:lnTo>
                    <a:pt x="42924" y="3106"/>
                  </a:lnTo>
                  <a:close/>
                  <a:moveTo>
                    <a:pt x="44403" y="3365"/>
                  </a:moveTo>
                  <a:lnTo>
                    <a:pt x="44403" y="3513"/>
                  </a:lnTo>
                  <a:lnTo>
                    <a:pt x="42924" y="3513"/>
                  </a:lnTo>
                  <a:lnTo>
                    <a:pt x="42924" y="3365"/>
                  </a:lnTo>
                  <a:close/>
                  <a:moveTo>
                    <a:pt x="41630" y="2996"/>
                  </a:moveTo>
                  <a:lnTo>
                    <a:pt x="41630" y="3106"/>
                  </a:lnTo>
                  <a:lnTo>
                    <a:pt x="42776" y="3106"/>
                  </a:lnTo>
                  <a:lnTo>
                    <a:pt x="42776" y="3291"/>
                  </a:lnTo>
                  <a:lnTo>
                    <a:pt x="41630" y="3291"/>
                  </a:lnTo>
                  <a:lnTo>
                    <a:pt x="41630" y="3365"/>
                  </a:lnTo>
                  <a:lnTo>
                    <a:pt x="42776" y="3365"/>
                  </a:lnTo>
                  <a:lnTo>
                    <a:pt x="42776" y="3513"/>
                  </a:lnTo>
                  <a:lnTo>
                    <a:pt x="41704" y="3513"/>
                  </a:lnTo>
                  <a:lnTo>
                    <a:pt x="41704" y="3587"/>
                  </a:lnTo>
                  <a:lnTo>
                    <a:pt x="42776" y="3587"/>
                  </a:lnTo>
                  <a:lnTo>
                    <a:pt x="42776" y="3735"/>
                  </a:lnTo>
                  <a:lnTo>
                    <a:pt x="42924" y="3735"/>
                  </a:lnTo>
                  <a:lnTo>
                    <a:pt x="42924" y="3587"/>
                  </a:lnTo>
                  <a:lnTo>
                    <a:pt x="44403" y="3587"/>
                  </a:lnTo>
                  <a:lnTo>
                    <a:pt x="44403" y="3735"/>
                  </a:lnTo>
                  <a:lnTo>
                    <a:pt x="44551" y="3735"/>
                  </a:lnTo>
                  <a:lnTo>
                    <a:pt x="44551" y="3550"/>
                  </a:lnTo>
                  <a:lnTo>
                    <a:pt x="45660" y="3550"/>
                  </a:lnTo>
                  <a:lnTo>
                    <a:pt x="45660" y="3476"/>
                  </a:lnTo>
                  <a:lnTo>
                    <a:pt x="44551" y="3476"/>
                  </a:lnTo>
                  <a:lnTo>
                    <a:pt x="44551" y="3328"/>
                  </a:lnTo>
                  <a:lnTo>
                    <a:pt x="45734" y="3328"/>
                  </a:lnTo>
                  <a:lnTo>
                    <a:pt x="45734" y="3217"/>
                  </a:lnTo>
                  <a:lnTo>
                    <a:pt x="44551" y="3217"/>
                  </a:lnTo>
                  <a:lnTo>
                    <a:pt x="44551" y="3106"/>
                  </a:lnTo>
                  <a:lnTo>
                    <a:pt x="45734" y="3106"/>
                  </a:lnTo>
                  <a:lnTo>
                    <a:pt x="45734" y="2996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1"/>
            <p:cNvSpPr/>
            <p:nvPr/>
          </p:nvSpPr>
          <p:spPr>
            <a:xfrm>
              <a:off x="2900500" y="1222450"/>
              <a:ext cx="42550" cy="26825"/>
            </a:xfrm>
            <a:custGeom>
              <a:avLst/>
              <a:gdLst/>
              <a:ahLst/>
              <a:cxnLst/>
              <a:rect l="l" t="t" r="r" b="b"/>
              <a:pathLst>
                <a:path w="1702" h="1073" extrusionOk="0">
                  <a:moveTo>
                    <a:pt x="223" y="1"/>
                  </a:moveTo>
                  <a:lnTo>
                    <a:pt x="1480" y="1"/>
                  </a:lnTo>
                  <a:cubicBezTo>
                    <a:pt x="1628" y="1"/>
                    <a:pt x="1701" y="112"/>
                    <a:pt x="1701" y="223"/>
                  </a:cubicBezTo>
                  <a:lnTo>
                    <a:pt x="1701" y="1073"/>
                  </a:lnTo>
                  <a:lnTo>
                    <a:pt x="1" y="1073"/>
                  </a:lnTo>
                  <a:lnTo>
                    <a:pt x="1" y="223"/>
                  </a:lnTo>
                  <a:cubicBezTo>
                    <a:pt x="1" y="112"/>
                    <a:pt x="149" y="1"/>
                    <a:pt x="22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1"/>
            <p:cNvSpPr/>
            <p:nvPr/>
          </p:nvSpPr>
          <p:spPr>
            <a:xfrm>
              <a:off x="2952275" y="1222450"/>
              <a:ext cx="42525" cy="26825"/>
            </a:xfrm>
            <a:custGeom>
              <a:avLst/>
              <a:gdLst/>
              <a:ahLst/>
              <a:cxnLst/>
              <a:rect l="l" t="t" r="r" b="b"/>
              <a:pathLst>
                <a:path w="1701" h="1073" extrusionOk="0">
                  <a:moveTo>
                    <a:pt x="259" y="1"/>
                  </a:moveTo>
                  <a:lnTo>
                    <a:pt x="1479" y="1"/>
                  </a:lnTo>
                  <a:cubicBezTo>
                    <a:pt x="1627" y="1"/>
                    <a:pt x="1701" y="112"/>
                    <a:pt x="1701" y="223"/>
                  </a:cubicBezTo>
                  <a:lnTo>
                    <a:pt x="1701" y="1073"/>
                  </a:lnTo>
                  <a:lnTo>
                    <a:pt x="74" y="1073"/>
                  </a:lnTo>
                  <a:lnTo>
                    <a:pt x="74" y="223"/>
                  </a:lnTo>
                  <a:cubicBezTo>
                    <a:pt x="0" y="112"/>
                    <a:pt x="148" y="1"/>
                    <a:pt x="25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1"/>
            <p:cNvSpPr/>
            <p:nvPr/>
          </p:nvSpPr>
          <p:spPr>
            <a:xfrm>
              <a:off x="3004950" y="1222450"/>
              <a:ext cx="42550" cy="26825"/>
            </a:xfrm>
            <a:custGeom>
              <a:avLst/>
              <a:gdLst/>
              <a:ahLst/>
              <a:cxnLst/>
              <a:rect l="l" t="t" r="r" b="b"/>
              <a:pathLst>
                <a:path w="1702" h="1073" extrusionOk="0">
                  <a:moveTo>
                    <a:pt x="222" y="1"/>
                  </a:moveTo>
                  <a:lnTo>
                    <a:pt x="1442" y="1"/>
                  </a:lnTo>
                  <a:cubicBezTo>
                    <a:pt x="1590" y="1"/>
                    <a:pt x="1701" y="112"/>
                    <a:pt x="1701" y="223"/>
                  </a:cubicBezTo>
                  <a:lnTo>
                    <a:pt x="1701" y="1073"/>
                  </a:lnTo>
                  <a:lnTo>
                    <a:pt x="1" y="1073"/>
                  </a:lnTo>
                  <a:lnTo>
                    <a:pt x="1" y="223"/>
                  </a:lnTo>
                  <a:cubicBezTo>
                    <a:pt x="1" y="112"/>
                    <a:pt x="74" y="1"/>
                    <a:pt x="22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1"/>
            <p:cNvSpPr/>
            <p:nvPr/>
          </p:nvSpPr>
          <p:spPr>
            <a:xfrm>
              <a:off x="2748925" y="1255725"/>
              <a:ext cx="331850" cy="16675"/>
            </a:xfrm>
            <a:custGeom>
              <a:avLst/>
              <a:gdLst/>
              <a:ahLst/>
              <a:cxnLst/>
              <a:rect l="l" t="t" r="r" b="b"/>
              <a:pathLst>
                <a:path w="13274" h="667" extrusionOk="0">
                  <a:moveTo>
                    <a:pt x="13273" y="666"/>
                  </a:moveTo>
                  <a:lnTo>
                    <a:pt x="1" y="666"/>
                  </a:lnTo>
                  <a:lnTo>
                    <a:pt x="1" y="1"/>
                  </a:lnTo>
                  <a:lnTo>
                    <a:pt x="13273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1"/>
            <p:cNvSpPr/>
            <p:nvPr/>
          </p:nvSpPr>
          <p:spPr>
            <a:xfrm>
              <a:off x="3274825" y="1091200"/>
              <a:ext cx="2800" cy="171950"/>
            </a:xfrm>
            <a:custGeom>
              <a:avLst/>
              <a:gdLst/>
              <a:ahLst/>
              <a:cxnLst/>
              <a:rect l="l" t="t" r="r" b="b"/>
              <a:pathLst>
                <a:path w="112" h="6878" extrusionOk="0">
                  <a:moveTo>
                    <a:pt x="38" y="1"/>
                  </a:moveTo>
                  <a:cubicBezTo>
                    <a:pt x="38" y="1"/>
                    <a:pt x="1" y="1"/>
                    <a:pt x="1" y="38"/>
                  </a:cubicBezTo>
                  <a:lnTo>
                    <a:pt x="1" y="6841"/>
                  </a:lnTo>
                  <a:cubicBezTo>
                    <a:pt x="1" y="6841"/>
                    <a:pt x="1" y="6878"/>
                    <a:pt x="38" y="6878"/>
                  </a:cubicBezTo>
                  <a:cubicBezTo>
                    <a:pt x="38" y="6878"/>
                    <a:pt x="112" y="6878"/>
                    <a:pt x="112" y="6841"/>
                  </a:cubicBezTo>
                  <a:lnTo>
                    <a:pt x="112" y="38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1"/>
            <p:cNvSpPr/>
            <p:nvPr/>
          </p:nvSpPr>
          <p:spPr>
            <a:xfrm>
              <a:off x="3448600" y="1291775"/>
              <a:ext cx="11125" cy="12050"/>
            </a:xfrm>
            <a:custGeom>
              <a:avLst/>
              <a:gdLst/>
              <a:ahLst/>
              <a:cxnLst/>
              <a:rect l="l" t="t" r="r" b="b"/>
              <a:pathLst>
                <a:path w="445" h="482" extrusionOk="0">
                  <a:moveTo>
                    <a:pt x="222" y="1"/>
                  </a:moveTo>
                  <a:cubicBezTo>
                    <a:pt x="370" y="1"/>
                    <a:pt x="444" y="112"/>
                    <a:pt x="444" y="222"/>
                  </a:cubicBezTo>
                  <a:cubicBezTo>
                    <a:pt x="444" y="370"/>
                    <a:pt x="370" y="481"/>
                    <a:pt x="222" y="481"/>
                  </a:cubicBezTo>
                  <a:cubicBezTo>
                    <a:pt x="74" y="481"/>
                    <a:pt x="0" y="370"/>
                    <a:pt x="0" y="222"/>
                  </a:cubicBezTo>
                  <a:cubicBezTo>
                    <a:pt x="37" y="112"/>
                    <a:pt x="111" y="1"/>
                    <a:pt x="22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1"/>
            <p:cNvSpPr/>
            <p:nvPr/>
          </p:nvSpPr>
          <p:spPr>
            <a:xfrm>
              <a:off x="3469850" y="1291775"/>
              <a:ext cx="12050" cy="12050"/>
            </a:xfrm>
            <a:custGeom>
              <a:avLst/>
              <a:gdLst/>
              <a:ahLst/>
              <a:cxnLst/>
              <a:rect l="l" t="t" r="r" b="b"/>
              <a:pathLst>
                <a:path w="482" h="482" extrusionOk="0">
                  <a:moveTo>
                    <a:pt x="260" y="1"/>
                  </a:moveTo>
                  <a:cubicBezTo>
                    <a:pt x="370" y="1"/>
                    <a:pt x="481" y="112"/>
                    <a:pt x="481" y="222"/>
                  </a:cubicBezTo>
                  <a:cubicBezTo>
                    <a:pt x="481" y="370"/>
                    <a:pt x="370" y="481"/>
                    <a:pt x="260" y="481"/>
                  </a:cubicBezTo>
                  <a:cubicBezTo>
                    <a:pt x="112" y="481"/>
                    <a:pt x="1" y="370"/>
                    <a:pt x="1" y="222"/>
                  </a:cubicBezTo>
                  <a:cubicBezTo>
                    <a:pt x="1" y="112"/>
                    <a:pt x="112" y="1"/>
                    <a:pt x="2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1"/>
            <p:cNvSpPr/>
            <p:nvPr/>
          </p:nvSpPr>
          <p:spPr>
            <a:xfrm>
              <a:off x="3395000" y="1291775"/>
              <a:ext cx="12025" cy="12050"/>
            </a:xfrm>
            <a:custGeom>
              <a:avLst/>
              <a:gdLst/>
              <a:ahLst/>
              <a:cxnLst/>
              <a:rect l="l" t="t" r="r" b="b"/>
              <a:pathLst>
                <a:path w="481" h="482" extrusionOk="0">
                  <a:moveTo>
                    <a:pt x="222" y="1"/>
                  </a:moveTo>
                  <a:cubicBezTo>
                    <a:pt x="370" y="1"/>
                    <a:pt x="481" y="112"/>
                    <a:pt x="481" y="222"/>
                  </a:cubicBezTo>
                  <a:cubicBezTo>
                    <a:pt x="481" y="370"/>
                    <a:pt x="370" y="481"/>
                    <a:pt x="222" y="481"/>
                  </a:cubicBezTo>
                  <a:cubicBezTo>
                    <a:pt x="111" y="481"/>
                    <a:pt x="0" y="370"/>
                    <a:pt x="0" y="222"/>
                  </a:cubicBezTo>
                  <a:cubicBezTo>
                    <a:pt x="0" y="112"/>
                    <a:pt x="111" y="1"/>
                    <a:pt x="22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1"/>
            <p:cNvSpPr/>
            <p:nvPr/>
          </p:nvSpPr>
          <p:spPr>
            <a:xfrm>
              <a:off x="3342300" y="1291775"/>
              <a:ext cx="11125" cy="12050"/>
            </a:xfrm>
            <a:custGeom>
              <a:avLst/>
              <a:gdLst/>
              <a:ahLst/>
              <a:cxnLst/>
              <a:rect l="l" t="t" r="r" b="b"/>
              <a:pathLst>
                <a:path w="445" h="482" extrusionOk="0">
                  <a:moveTo>
                    <a:pt x="223" y="1"/>
                  </a:moveTo>
                  <a:cubicBezTo>
                    <a:pt x="371" y="1"/>
                    <a:pt x="444" y="112"/>
                    <a:pt x="444" y="222"/>
                  </a:cubicBezTo>
                  <a:cubicBezTo>
                    <a:pt x="444" y="370"/>
                    <a:pt x="371" y="481"/>
                    <a:pt x="223" y="481"/>
                  </a:cubicBezTo>
                  <a:cubicBezTo>
                    <a:pt x="75" y="481"/>
                    <a:pt x="1" y="370"/>
                    <a:pt x="1" y="222"/>
                  </a:cubicBezTo>
                  <a:cubicBezTo>
                    <a:pt x="1" y="112"/>
                    <a:pt x="75" y="1"/>
                    <a:pt x="22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1"/>
            <p:cNvSpPr/>
            <p:nvPr/>
          </p:nvSpPr>
          <p:spPr>
            <a:xfrm>
              <a:off x="3417175" y="1291775"/>
              <a:ext cx="11125" cy="12050"/>
            </a:xfrm>
            <a:custGeom>
              <a:avLst/>
              <a:gdLst/>
              <a:ahLst/>
              <a:cxnLst/>
              <a:rect l="l" t="t" r="r" b="b"/>
              <a:pathLst>
                <a:path w="445" h="482" extrusionOk="0">
                  <a:moveTo>
                    <a:pt x="222" y="1"/>
                  </a:moveTo>
                  <a:cubicBezTo>
                    <a:pt x="370" y="1"/>
                    <a:pt x="444" y="112"/>
                    <a:pt x="444" y="222"/>
                  </a:cubicBezTo>
                  <a:cubicBezTo>
                    <a:pt x="444" y="370"/>
                    <a:pt x="370" y="481"/>
                    <a:pt x="222" y="481"/>
                  </a:cubicBezTo>
                  <a:cubicBezTo>
                    <a:pt x="74" y="481"/>
                    <a:pt x="0" y="370"/>
                    <a:pt x="0" y="222"/>
                  </a:cubicBezTo>
                  <a:cubicBezTo>
                    <a:pt x="0" y="112"/>
                    <a:pt x="74" y="1"/>
                    <a:pt x="22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1"/>
            <p:cNvSpPr/>
            <p:nvPr/>
          </p:nvSpPr>
          <p:spPr>
            <a:xfrm>
              <a:off x="3362650" y="1291775"/>
              <a:ext cx="12025" cy="12050"/>
            </a:xfrm>
            <a:custGeom>
              <a:avLst/>
              <a:gdLst/>
              <a:ahLst/>
              <a:cxnLst/>
              <a:rect l="l" t="t" r="r" b="b"/>
              <a:pathLst>
                <a:path w="481" h="482" extrusionOk="0">
                  <a:moveTo>
                    <a:pt x="222" y="1"/>
                  </a:moveTo>
                  <a:cubicBezTo>
                    <a:pt x="370" y="1"/>
                    <a:pt x="481" y="112"/>
                    <a:pt x="481" y="222"/>
                  </a:cubicBezTo>
                  <a:cubicBezTo>
                    <a:pt x="481" y="370"/>
                    <a:pt x="370" y="481"/>
                    <a:pt x="222" y="481"/>
                  </a:cubicBezTo>
                  <a:cubicBezTo>
                    <a:pt x="111" y="481"/>
                    <a:pt x="0" y="370"/>
                    <a:pt x="0" y="222"/>
                  </a:cubicBezTo>
                  <a:cubicBezTo>
                    <a:pt x="0" y="112"/>
                    <a:pt x="111" y="1"/>
                    <a:pt x="22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1"/>
            <p:cNvSpPr/>
            <p:nvPr/>
          </p:nvSpPr>
          <p:spPr>
            <a:xfrm>
              <a:off x="3448600" y="1221525"/>
              <a:ext cx="11125" cy="11125"/>
            </a:xfrm>
            <a:custGeom>
              <a:avLst/>
              <a:gdLst/>
              <a:ahLst/>
              <a:cxnLst/>
              <a:rect l="l" t="t" r="r" b="b"/>
              <a:pathLst>
                <a:path w="445" h="445" extrusionOk="0">
                  <a:moveTo>
                    <a:pt x="222" y="1"/>
                  </a:moveTo>
                  <a:cubicBezTo>
                    <a:pt x="370" y="1"/>
                    <a:pt x="444" y="75"/>
                    <a:pt x="444" y="223"/>
                  </a:cubicBezTo>
                  <a:cubicBezTo>
                    <a:pt x="444" y="371"/>
                    <a:pt x="370" y="444"/>
                    <a:pt x="222" y="444"/>
                  </a:cubicBezTo>
                  <a:cubicBezTo>
                    <a:pt x="74" y="444"/>
                    <a:pt x="0" y="371"/>
                    <a:pt x="0" y="223"/>
                  </a:cubicBezTo>
                  <a:cubicBezTo>
                    <a:pt x="37" y="75"/>
                    <a:pt x="111" y="1"/>
                    <a:pt x="22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1"/>
            <p:cNvSpPr/>
            <p:nvPr/>
          </p:nvSpPr>
          <p:spPr>
            <a:xfrm>
              <a:off x="3469850" y="1221525"/>
              <a:ext cx="12050" cy="11125"/>
            </a:xfrm>
            <a:custGeom>
              <a:avLst/>
              <a:gdLst/>
              <a:ahLst/>
              <a:cxnLst/>
              <a:rect l="l" t="t" r="r" b="b"/>
              <a:pathLst>
                <a:path w="482" h="445" extrusionOk="0">
                  <a:moveTo>
                    <a:pt x="260" y="1"/>
                  </a:moveTo>
                  <a:cubicBezTo>
                    <a:pt x="370" y="1"/>
                    <a:pt x="481" y="75"/>
                    <a:pt x="481" y="223"/>
                  </a:cubicBezTo>
                  <a:cubicBezTo>
                    <a:pt x="481" y="371"/>
                    <a:pt x="370" y="444"/>
                    <a:pt x="260" y="444"/>
                  </a:cubicBezTo>
                  <a:cubicBezTo>
                    <a:pt x="112" y="444"/>
                    <a:pt x="1" y="371"/>
                    <a:pt x="1" y="223"/>
                  </a:cubicBezTo>
                  <a:cubicBezTo>
                    <a:pt x="1" y="75"/>
                    <a:pt x="112" y="1"/>
                    <a:pt x="2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1"/>
            <p:cNvSpPr/>
            <p:nvPr/>
          </p:nvSpPr>
          <p:spPr>
            <a:xfrm>
              <a:off x="3395000" y="1221525"/>
              <a:ext cx="12025" cy="11125"/>
            </a:xfrm>
            <a:custGeom>
              <a:avLst/>
              <a:gdLst/>
              <a:ahLst/>
              <a:cxnLst/>
              <a:rect l="l" t="t" r="r" b="b"/>
              <a:pathLst>
                <a:path w="481" h="445" extrusionOk="0">
                  <a:moveTo>
                    <a:pt x="222" y="1"/>
                  </a:moveTo>
                  <a:cubicBezTo>
                    <a:pt x="370" y="1"/>
                    <a:pt x="481" y="75"/>
                    <a:pt x="481" y="223"/>
                  </a:cubicBezTo>
                  <a:cubicBezTo>
                    <a:pt x="481" y="371"/>
                    <a:pt x="370" y="444"/>
                    <a:pt x="222" y="444"/>
                  </a:cubicBezTo>
                  <a:cubicBezTo>
                    <a:pt x="111" y="444"/>
                    <a:pt x="0" y="371"/>
                    <a:pt x="0" y="223"/>
                  </a:cubicBezTo>
                  <a:cubicBezTo>
                    <a:pt x="0" y="75"/>
                    <a:pt x="111" y="1"/>
                    <a:pt x="22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1"/>
            <p:cNvSpPr/>
            <p:nvPr/>
          </p:nvSpPr>
          <p:spPr>
            <a:xfrm>
              <a:off x="3342300" y="1221525"/>
              <a:ext cx="11125" cy="11125"/>
            </a:xfrm>
            <a:custGeom>
              <a:avLst/>
              <a:gdLst/>
              <a:ahLst/>
              <a:cxnLst/>
              <a:rect l="l" t="t" r="r" b="b"/>
              <a:pathLst>
                <a:path w="445" h="445" extrusionOk="0">
                  <a:moveTo>
                    <a:pt x="223" y="1"/>
                  </a:moveTo>
                  <a:cubicBezTo>
                    <a:pt x="371" y="1"/>
                    <a:pt x="444" y="75"/>
                    <a:pt x="444" y="223"/>
                  </a:cubicBezTo>
                  <a:cubicBezTo>
                    <a:pt x="444" y="371"/>
                    <a:pt x="371" y="444"/>
                    <a:pt x="223" y="444"/>
                  </a:cubicBezTo>
                  <a:cubicBezTo>
                    <a:pt x="75" y="444"/>
                    <a:pt x="1" y="371"/>
                    <a:pt x="1" y="223"/>
                  </a:cubicBezTo>
                  <a:cubicBezTo>
                    <a:pt x="1" y="75"/>
                    <a:pt x="75" y="1"/>
                    <a:pt x="22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1"/>
            <p:cNvSpPr/>
            <p:nvPr/>
          </p:nvSpPr>
          <p:spPr>
            <a:xfrm>
              <a:off x="3417175" y="1221525"/>
              <a:ext cx="11125" cy="11125"/>
            </a:xfrm>
            <a:custGeom>
              <a:avLst/>
              <a:gdLst/>
              <a:ahLst/>
              <a:cxnLst/>
              <a:rect l="l" t="t" r="r" b="b"/>
              <a:pathLst>
                <a:path w="445" h="445" extrusionOk="0">
                  <a:moveTo>
                    <a:pt x="222" y="1"/>
                  </a:moveTo>
                  <a:cubicBezTo>
                    <a:pt x="370" y="1"/>
                    <a:pt x="444" y="75"/>
                    <a:pt x="444" y="223"/>
                  </a:cubicBezTo>
                  <a:cubicBezTo>
                    <a:pt x="444" y="371"/>
                    <a:pt x="370" y="444"/>
                    <a:pt x="222" y="444"/>
                  </a:cubicBezTo>
                  <a:cubicBezTo>
                    <a:pt x="74" y="444"/>
                    <a:pt x="0" y="371"/>
                    <a:pt x="0" y="223"/>
                  </a:cubicBezTo>
                  <a:cubicBezTo>
                    <a:pt x="0" y="75"/>
                    <a:pt x="74" y="1"/>
                    <a:pt x="22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1"/>
            <p:cNvSpPr/>
            <p:nvPr/>
          </p:nvSpPr>
          <p:spPr>
            <a:xfrm>
              <a:off x="3362650" y="1221525"/>
              <a:ext cx="12025" cy="11125"/>
            </a:xfrm>
            <a:custGeom>
              <a:avLst/>
              <a:gdLst/>
              <a:ahLst/>
              <a:cxnLst/>
              <a:rect l="l" t="t" r="r" b="b"/>
              <a:pathLst>
                <a:path w="481" h="445" extrusionOk="0">
                  <a:moveTo>
                    <a:pt x="222" y="1"/>
                  </a:moveTo>
                  <a:cubicBezTo>
                    <a:pt x="370" y="1"/>
                    <a:pt x="481" y="75"/>
                    <a:pt x="481" y="223"/>
                  </a:cubicBezTo>
                  <a:cubicBezTo>
                    <a:pt x="481" y="371"/>
                    <a:pt x="370" y="444"/>
                    <a:pt x="222" y="444"/>
                  </a:cubicBezTo>
                  <a:cubicBezTo>
                    <a:pt x="111" y="444"/>
                    <a:pt x="0" y="371"/>
                    <a:pt x="0" y="223"/>
                  </a:cubicBezTo>
                  <a:cubicBezTo>
                    <a:pt x="0" y="75"/>
                    <a:pt x="111" y="1"/>
                    <a:pt x="22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1"/>
            <p:cNvSpPr/>
            <p:nvPr/>
          </p:nvSpPr>
          <p:spPr>
            <a:xfrm>
              <a:off x="3698150" y="1221525"/>
              <a:ext cx="11125" cy="11125"/>
            </a:xfrm>
            <a:custGeom>
              <a:avLst/>
              <a:gdLst/>
              <a:ahLst/>
              <a:cxnLst/>
              <a:rect l="l" t="t" r="r" b="b"/>
              <a:pathLst>
                <a:path w="445" h="445" extrusionOk="0">
                  <a:moveTo>
                    <a:pt x="222" y="1"/>
                  </a:moveTo>
                  <a:cubicBezTo>
                    <a:pt x="370" y="1"/>
                    <a:pt x="444" y="75"/>
                    <a:pt x="444" y="223"/>
                  </a:cubicBezTo>
                  <a:cubicBezTo>
                    <a:pt x="444" y="371"/>
                    <a:pt x="370" y="444"/>
                    <a:pt x="222" y="444"/>
                  </a:cubicBezTo>
                  <a:cubicBezTo>
                    <a:pt x="74" y="444"/>
                    <a:pt x="1" y="371"/>
                    <a:pt x="1" y="223"/>
                  </a:cubicBezTo>
                  <a:cubicBezTo>
                    <a:pt x="1" y="75"/>
                    <a:pt x="74" y="1"/>
                    <a:pt x="22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1"/>
            <p:cNvSpPr/>
            <p:nvPr/>
          </p:nvSpPr>
          <p:spPr>
            <a:xfrm>
              <a:off x="3718475" y="1221525"/>
              <a:ext cx="12050" cy="11125"/>
            </a:xfrm>
            <a:custGeom>
              <a:avLst/>
              <a:gdLst/>
              <a:ahLst/>
              <a:cxnLst/>
              <a:rect l="l" t="t" r="r" b="b"/>
              <a:pathLst>
                <a:path w="482" h="445" extrusionOk="0">
                  <a:moveTo>
                    <a:pt x="223" y="1"/>
                  </a:moveTo>
                  <a:cubicBezTo>
                    <a:pt x="371" y="1"/>
                    <a:pt x="482" y="75"/>
                    <a:pt x="482" y="223"/>
                  </a:cubicBezTo>
                  <a:cubicBezTo>
                    <a:pt x="482" y="371"/>
                    <a:pt x="371" y="444"/>
                    <a:pt x="223" y="444"/>
                  </a:cubicBezTo>
                  <a:cubicBezTo>
                    <a:pt x="112" y="444"/>
                    <a:pt x="1" y="371"/>
                    <a:pt x="1" y="223"/>
                  </a:cubicBezTo>
                  <a:cubicBezTo>
                    <a:pt x="1" y="75"/>
                    <a:pt x="112" y="1"/>
                    <a:pt x="22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1"/>
            <p:cNvSpPr/>
            <p:nvPr/>
          </p:nvSpPr>
          <p:spPr>
            <a:xfrm>
              <a:off x="3643625" y="1221525"/>
              <a:ext cx="11100" cy="11125"/>
            </a:xfrm>
            <a:custGeom>
              <a:avLst/>
              <a:gdLst/>
              <a:ahLst/>
              <a:cxnLst/>
              <a:rect l="l" t="t" r="r" b="b"/>
              <a:pathLst>
                <a:path w="444" h="445" extrusionOk="0">
                  <a:moveTo>
                    <a:pt x="222" y="1"/>
                  </a:moveTo>
                  <a:cubicBezTo>
                    <a:pt x="370" y="1"/>
                    <a:pt x="444" y="75"/>
                    <a:pt x="444" y="223"/>
                  </a:cubicBezTo>
                  <a:cubicBezTo>
                    <a:pt x="444" y="371"/>
                    <a:pt x="370" y="444"/>
                    <a:pt x="222" y="444"/>
                  </a:cubicBezTo>
                  <a:cubicBezTo>
                    <a:pt x="74" y="444"/>
                    <a:pt x="0" y="371"/>
                    <a:pt x="0" y="223"/>
                  </a:cubicBezTo>
                  <a:cubicBezTo>
                    <a:pt x="0" y="75"/>
                    <a:pt x="148" y="1"/>
                    <a:pt x="22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1"/>
            <p:cNvSpPr/>
            <p:nvPr/>
          </p:nvSpPr>
          <p:spPr>
            <a:xfrm>
              <a:off x="3590000" y="1221525"/>
              <a:ext cx="12050" cy="11125"/>
            </a:xfrm>
            <a:custGeom>
              <a:avLst/>
              <a:gdLst/>
              <a:ahLst/>
              <a:cxnLst/>
              <a:rect l="l" t="t" r="r" b="b"/>
              <a:pathLst>
                <a:path w="482" h="445" extrusionOk="0">
                  <a:moveTo>
                    <a:pt x="260" y="1"/>
                  </a:moveTo>
                  <a:cubicBezTo>
                    <a:pt x="371" y="1"/>
                    <a:pt x="482" y="75"/>
                    <a:pt x="482" y="223"/>
                  </a:cubicBezTo>
                  <a:cubicBezTo>
                    <a:pt x="482" y="371"/>
                    <a:pt x="371" y="444"/>
                    <a:pt x="260" y="444"/>
                  </a:cubicBezTo>
                  <a:cubicBezTo>
                    <a:pt x="112" y="444"/>
                    <a:pt x="1" y="371"/>
                    <a:pt x="1" y="223"/>
                  </a:cubicBezTo>
                  <a:cubicBezTo>
                    <a:pt x="1" y="75"/>
                    <a:pt x="112" y="1"/>
                    <a:pt x="2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1"/>
            <p:cNvSpPr/>
            <p:nvPr/>
          </p:nvSpPr>
          <p:spPr>
            <a:xfrm>
              <a:off x="3665800" y="1221525"/>
              <a:ext cx="11125" cy="11125"/>
            </a:xfrm>
            <a:custGeom>
              <a:avLst/>
              <a:gdLst/>
              <a:ahLst/>
              <a:cxnLst/>
              <a:rect l="l" t="t" r="r" b="b"/>
              <a:pathLst>
                <a:path w="445" h="445" extrusionOk="0">
                  <a:moveTo>
                    <a:pt x="222" y="1"/>
                  </a:moveTo>
                  <a:cubicBezTo>
                    <a:pt x="370" y="1"/>
                    <a:pt x="444" y="75"/>
                    <a:pt x="444" y="223"/>
                  </a:cubicBezTo>
                  <a:cubicBezTo>
                    <a:pt x="444" y="371"/>
                    <a:pt x="370" y="444"/>
                    <a:pt x="222" y="444"/>
                  </a:cubicBezTo>
                  <a:cubicBezTo>
                    <a:pt x="75" y="444"/>
                    <a:pt x="1" y="371"/>
                    <a:pt x="1" y="223"/>
                  </a:cubicBezTo>
                  <a:cubicBezTo>
                    <a:pt x="1" y="75"/>
                    <a:pt x="75" y="1"/>
                    <a:pt x="22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1"/>
            <p:cNvSpPr/>
            <p:nvPr/>
          </p:nvSpPr>
          <p:spPr>
            <a:xfrm>
              <a:off x="3611275" y="1221525"/>
              <a:ext cx="11100" cy="11125"/>
            </a:xfrm>
            <a:custGeom>
              <a:avLst/>
              <a:gdLst/>
              <a:ahLst/>
              <a:cxnLst/>
              <a:rect l="l" t="t" r="r" b="b"/>
              <a:pathLst>
                <a:path w="444" h="445" extrusionOk="0">
                  <a:moveTo>
                    <a:pt x="222" y="1"/>
                  </a:moveTo>
                  <a:cubicBezTo>
                    <a:pt x="370" y="1"/>
                    <a:pt x="444" y="75"/>
                    <a:pt x="444" y="223"/>
                  </a:cubicBezTo>
                  <a:cubicBezTo>
                    <a:pt x="444" y="371"/>
                    <a:pt x="370" y="444"/>
                    <a:pt x="222" y="444"/>
                  </a:cubicBezTo>
                  <a:cubicBezTo>
                    <a:pt x="74" y="444"/>
                    <a:pt x="0" y="371"/>
                    <a:pt x="0" y="223"/>
                  </a:cubicBezTo>
                  <a:cubicBezTo>
                    <a:pt x="0" y="75"/>
                    <a:pt x="148" y="1"/>
                    <a:pt x="22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1"/>
            <p:cNvSpPr/>
            <p:nvPr/>
          </p:nvSpPr>
          <p:spPr>
            <a:xfrm>
              <a:off x="3557675" y="1068100"/>
              <a:ext cx="140500" cy="18525"/>
            </a:xfrm>
            <a:custGeom>
              <a:avLst/>
              <a:gdLst/>
              <a:ahLst/>
              <a:cxnLst/>
              <a:rect l="l" t="t" r="r" b="b"/>
              <a:pathLst>
                <a:path w="5620" h="741" extrusionOk="0">
                  <a:moveTo>
                    <a:pt x="1109" y="75"/>
                  </a:moveTo>
                  <a:lnTo>
                    <a:pt x="1109" y="223"/>
                  </a:lnTo>
                  <a:lnTo>
                    <a:pt x="148" y="223"/>
                  </a:lnTo>
                  <a:lnTo>
                    <a:pt x="148" y="75"/>
                  </a:lnTo>
                  <a:close/>
                  <a:moveTo>
                    <a:pt x="2181" y="75"/>
                  </a:moveTo>
                  <a:lnTo>
                    <a:pt x="2181" y="223"/>
                  </a:lnTo>
                  <a:lnTo>
                    <a:pt x="1220" y="223"/>
                  </a:lnTo>
                  <a:lnTo>
                    <a:pt x="1220" y="75"/>
                  </a:lnTo>
                  <a:close/>
                  <a:moveTo>
                    <a:pt x="3290" y="75"/>
                  </a:moveTo>
                  <a:lnTo>
                    <a:pt x="3290" y="223"/>
                  </a:lnTo>
                  <a:lnTo>
                    <a:pt x="2329" y="223"/>
                  </a:lnTo>
                  <a:lnTo>
                    <a:pt x="2329" y="75"/>
                  </a:lnTo>
                  <a:close/>
                  <a:moveTo>
                    <a:pt x="4252" y="75"/>
                  </a:moveTo>
                  <a:lnTo>
                    <a:pt x="4252" y="223"/>
                  </a:lnTo>
                  <a:lnTo>
                    <a:pt x="3401" y="223"/>
                  </a:lnTo>
                  <a:lnTo>
                    <a:pt x="3401" y="75"/>
                  </a:lnTo>
                  <a:close/>
                  <a:moveTo>
                    <a:pt x="5361" y="75"/>
                  </a:moveTo>
                  <a:lnTo>
                    <a:pt x="5361" y="223"/>
                  </a:lnTo>
                  <a:lnTo>
                    <a:pt x="4400" y="223"/>
                  </a:lnTo>
                  <a:lnTo>
                    <a:pt x="4400" y="75"/>
                  </a:lnTo>
                  <a:close/>
                  <a:moveTo>
                    <a:pt x="1109" y="296"/>
                  </a:moveTo>
                  <a:lnTo>
                    <a:pt x="1109" y="444"/>
                  </a:lnTo>
                  <a:lnTo>
                    <a:pt x="148" y="444"/>
                  </a:lnTo>
                  <a:lnTo>
                    <a:pt x="148" y="296"/>
                  </a:lnTo>
                  <a:close/>
                  <a:moveTo>
                    <a:pt x="2181" y="296"/>
                  </a:moveTo>
                  <a:lnTo>
                    <a:pt x="2181" y="444"/>
                  </a:lnTo>
                  <a:lnTo>
                    <a:pt x="1220" y="444"/>
                  </a:lnTo>
                  <a:lnTo>
                    <a:pt x="1220" y="296"/>
                  </a:lnTo>
                  <a:close/>
                  <a:moveTo>
                    <a:pt x="3290" y="296"/>
                  </a:moveTo>
                  <a:lnTo>
                    <a:pt x="3290" y="444"/>
                  </a:lnTo>
                  <a:lnTo>
                    <a:pt x="2329" y="444"/>
                  </a:lnTo>
                  <a:lnTo>
                    <a:pt x="2329" y="296"/>
                  </a:lnTo>
                  <a:close/>
                  <a:moveTo>
                    <a:pt x="4252" y="296"/>
                  </a:moveTo>
                  <a:lnTo>
                    <a:pt x="4252" y="444"/>
                  </a:lnTo>
                  <a:lnTo>
                    <a:pt x="3401" y="444"/>
                  </a:lnTo>
                  <a:lnTo>
                    <a:pt x="3401" y="296"/>
                  </a:lnTo>
                  <a:close/>
                  <a:moveTo>
                    <a:pt x="5361" y="296"/>
                  </a:moveTo>
                  <a:lnTo>
                    <a:pt x="5361" y="444"/>
                  </a:lnTo>
                  <a:lnTo>
                    <a:pt x="4400" y="444"/>
                  </a:lnTo>
                  <a:lnTo>
                    <a:pt x="4400" y="296"/>
                  </a:lnTo>
                  <a:close/>
                  <a:moveTo>
                    <a:pt x="1109" y="555"/>
                  </a:moveTo>
                  <a:lnTo>
                    <a:pt x="1109" y="629"/>
                  </a:lnTo>
                  <a:lnTo>
                    <a:pt x="148" y="629"/>
                  </a:lnTo>
                  <a:lnTo>
                    <a:pt x="148" y="555"/>
                  </a:lnTo>
                  <a:close/>
                  <a:moveTo>
                    <a:pt x="2181" y="555"/>
                  </a:moveTo>
                  <a:lnTo>
                    <a:pt x="2181" y="629"/>
                  </a:lnTo>
                  <a:lnTo>
                    <a:pt x="1220" y="629"/>
                  </a:lnTo>
                  <a:lnTo>
                    <a:pt x="1220" y="555"/>
                  </a:lnTo>
                  <a:close/>
                  <a:moveTo>
                    <a:pt x="3290" y="555"/>
                  </a:moveTo>
                  <a:lnTo>
                    <a:pt x="3290" y="629"/>
                  </a:lnTo>
                  <a:lnTo>
                    <a:pt x="2329" y="629"/>
                  </a:lnTo>
                  <a:lnTo>
                    <a:pt x="2329" y="555"/>
                  </a:lnTo>
                  <a:close/>
                  <a:moveTo>
                    <a:pt x="4252" y="555"/>
                  </a:moveTo>
                  <a:lnTo>
                    <a:pt x="4252" y="629"/>
                  </a:lnTo>
                  <a:lnTo>
                    <a:pt x="3401" y="629"/>
                  </a:lnTo>
                  <a:lnTo>
                    <a:pt x="3401" y="555"/>
                  </a:lnTo>
                  <a:close/>
                  <a:moveTo>
                    <a:pt x="5361" y="555"/>
                  </a:moveTo>
                  <a:lnTo>
                    <a:pt x="5361" y="629"/>
                  </a:lnTo>
                  <a:lnTo>
                    <a:pt x="4400" y="629"/>
                  </a:lnTo>
                  <a:lnTo>
                    <a:pt x="4400" y="555"/>
                  </a:lnTo>
                  <a:close/>
                  <a:moveTo>
                    <a:pt x="0" y="1"/>
                  </a:moveTo>
                  <a:lnTo>
                    <a:pt x="0" y="740"/>
                  </a:lnTo>
                  <a:lnTo>
                    <a:pt x="5620" y="740"/>
                  </a:lnTo>
                  <a:lnTo>
                    <a:pt x="562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1"/>
            <p:cNvSpPr/>
            <p:nvPr/>
          </p:nvSpPr>
          <p:spPr>
            <a:xfrm>
              <a:off x="3556750" y="1084750"/>
              <a:ext cx="138650" cy="4650"/>
            </a:xfrm>
            <a:custGeom>
              <a:avLst/>
              <a:gdLst/>
              <a:ahLst/>
              <a:cxnLst/>
              <a:rect l="l" t="t" r="r" b="b"/>
              <a:pathLst>
                <a:path w="5546" h="186" extrusionOk="0">
                  <a:moveTo>
                    <a:pt x="0" y="0"/>
                  </a:moveTo>
                  <a:lnTo>
                    <a:pt x="5546" y="0"/>
                  </a:lnTo>
                  <a:lnTo>
                    <a:pt x="5546" y="185"/>
                  </a:lnTo>
                  <a:lnTo>
                    <a:pt x="111" y="18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1"/>
            <p:cNvSpPr/>
            <p:nvPr/>
          </p:nvSpPr>
          <p:spPr>
            <a:xfrm>
              <a:off x="3621425" y="943325"/>
              <a:ext cx="262525" cy="112800"/>
            </a:xfrm>
            <a:custGeom>
              <a:avLst/>
              <a:gdLst/>
              <a:ahLst/>
              <a:cxnLst/>
              <a:rect l="l" t="t" r="r" b="b"/>
              <a:pathLst>
                <a:path w="10501" h="4512" extrusionOk="0">
                  <a:moveTo>
                    <a:pt x="1258" y="75"/>
                  </a:moveTo>
                  <a:lnTo>
                    <a:pt x="1258" y="222"/>
                  </a:lnTo>
                  <a:lnTo>
                    <a:pt x="149" y="222"/>
                  </a:lnTo>
                  <a:lnTo>
                    <a:pt x="149" y="75"/>
                  </a:lnTo>
                  <a:close/>
                  <a:moveTo>
                    <a:pt x="2441" y="75"/>
                  </a:moveTo>
                  <a:lnTo>
                    <a:pt x="2441" y="222"/>
                  </a:lnTo>
                  <a:lnTo>
                    <a:pt x="1332" y="222"/>
                  </a:lnTo>
                  <a:lnTo>
                    <a:pt x="1332" y="75"/>
                  </a:lnTo>
                  <a:close/>
                  <a:moveTo>
                    <a:pt x="3698" y="75"/>
                  </a:moveTo>
                  <a:lnTo>
                    <a:pt x="3698" y="222"/>
                  </a:lnTo>
                  <a:lnTo>
                    <a:pt x="2589" y="222"/>
                  </a:lnTo>
                  <a:lnTo>
                    <a:pt x="2589" y="75"/>
                  </a:lnTo>
                  <a:close/>
                  <a:moveTo>
                    <a:pt x="4770" y="75"/>
                  </a:moveTo>
                  <a:lnTo>
                    <a:pt x="4770" y="222"/>
                  </a:lnTo>
                  <a:lnTo>
                    <a:pt x="3809" y="222"/>
                  </a:lnTo>
                  <a:lnTo>
                    <a:pt x="3809" y="75"/>
                  </a:lnTo>
                  <a:close/>
                  <a:moveTo>
                    <a:pt x="5953" y="75"/>
                  </a:moveTo>
                  <a:lnTo>
                    <a:pt x="5953" y="222"/>
                  </a:lnTo>
                  <a:lnTo>
                    <a:pt x="4918" y="222"/>
                  </a:lnTo>
                  <a:lnTo>
                    <a:pt x="4918" y="75"/>
                  </a:lnTo>
                  <a:close/>
                  <a:moveTo>
                    <a:pt x="1258" y="296"/>
                  </a:moveTo>
                  <a:lnTo>
                    <a:pt x="1258" y="444"/>
                  </a:lnTo>
                  <a:lnTo>
                    <a:pt x="149" y="444"/>
                  </a:lnTo>
                  <a:lnTo>
                    <a:pt x="149" y="296"/>
                  </a:lnTo>
                  <a:close/>
                  <a:moveTo>
                    <a:pt x="2441" y="296"/>
                  </a:moveTo>
                  <a:lnTo>
                    <a:pt x="2441" y="444"/>
                  </a:lnTo>
                  <a:lnTo>
                    <a:pt x="1332" y="444"/>
                  </a:lnTo>
                  <a:lnTo>
                    <a:pt x="1332" y="296"/>
                  </a:lnTo>
                  <a:close/>
                  <a:moveTo>
                    <a:pt x="3698" y="296"/>
                  </a:moveTo>
                  <a:lnTo>
                    <a:pt x="3698" y="444"/>
                  </a:lnTo>
                  <a:lnTo>
                    <a:pt x="2589" y="444"/>
                  </a:lnTo>
                  <a:lnTo>
                    <a:pt x="2589" y="296"/>
                  </a:lnTo>
                  <a:close/>
                  <a:moveTo>
                    <a:pt x="4770" y="296"/>
                  </a:moveTo>
                  <a:lnTo>
                    <a:pt x="4770" y="444"/>
                  </a:lnTo>
                  <a:lnTo>
                    <a:pt x="3809" y="444"/>
                  </a:lnTo>
                  <a:lnTo>
                    <a:pt x="3809" y="296"/>
                  </a:lnTo>
                  <a:close/>
                  <a:moveTo>
                    <a:pt x="5953" y="296"/>
                  </a:moveTo>
                  <a:lnTo>
                    <a:pt x="5953" y="444"/>
                  </a:lnTo>
                  <a:lnTo>
                    <a:pt x="4918" y="444"/>
                  </a:lnTo>
                  <a:lnTo>
                    <a:pt x="4918" y="296"/>
                  </a:lnTo>
                  <a:close/>
                  <a:moveTo>
                    <a:pt x="1258" y="555"/>
                  </a:moveTo>
                  <a:lnTo>
                    <a:pt x="1258" y="629"/>
                  </a:lnTo>
                  <a:lnTo>
                    <a:pt x="149" y="629"/>
                  </a:lnTo>
                  <a:lnTo>
                    <a:pt x="149" y="555"/>
                  </a:lnTo>
                  <a:close/>
                  <a:moveTo>
                    <a:pt x="2441" y="555"/>
                  </a:moveTo>
                  <a:lnTo>
                    <a:pt x="2441" y="629"/>
                  </a:lnTo>
                  <a:lnTo>
                    <a:pt x="1332" y="629"/>
                  </a:lnTo>
                  <a:lnTo>
                    <a:pt x="1332" y="555"/>
                  </a:lnTo>
                  <a:close/>
                  <a:moveTo>
                    <a:pt x="3698" y="555"/>
                  </a:moveTo>
                  <a:lnTo>
                    <a:pt x="3698" y="629"/>
                  </a:lnTo>
                  <a:lnTo>
                    <a:pt x="2589" y="629"/>
                  </a:lnTo>
                  <a:lnTo>
                    <a:pt x="2589" y="555"/>
                  </a:lnTo>
                  <a:close/>
                  <a:moveTo>
                    <a:pt x="4770" y="555"/>
                  </a:moveTo>
                  <a:lnTo>
                    <a:pt x="4770" y="629"/>
                  </a:lnTo>
                  <a:lnTo>
                    <a:pt x="3809" y="629"/>
                  </a:lnTo>
                  <a:lnTo>
                    <a:pt x="3809" y="555"/>
                  </a:lnTo>
                  <a:close/>
                  <a:moveTo>
                    <a:pt x="5953" y="555"/>
                  </a:moveTo>
                  <a:lnTo>
                    <a:pt x="5953" y="629"/>
                  </a:lnTo>
                  <a:lnTo>
                    <a:pt x="4918" y="629"/>
                  </a:lnTo>
                  <a:lnTo>
                    <a:pt x="4918" y="555"/>
                  </a:lnTo>
                  <a:close/>
                  <a:moveTo>
                    <a:pt x="1" y="1"/>
                  </a:moveTo>
                  <a:lnTo>
                    <a:pt x="1" y="740"/>
                  </a:lnTo>
                  <a:lnTo>
                    <a:pt x="6212" y="740"/>
                  </a:lnTo>
                  <a:lnTo>
                    <a:pt x="6212" y="1"/>
                  </a:lnTo>
                  <a:close/>
                  <a:moveTo>
                    <a:pt x="4733" y="3883"/>
                  </a:moveTo>
                  <a:lnTo>
                    <a:pt x="4733" y="3993"/>
                  </a:lnTo>
                  <a:lnTo>
                    <a:pt x="3809" y="3993"/>
                  </a:lnTo>
                  <a:lnTo>
                    <a:pt x="3809" y="3883"/>
                  </a:lnTo>
                  <a:close/>
                  <a:moveTo>
                    <a:pt x="5842" y="3883"/>
                  </a:moveTo>
                  <a:lnTo>
                    <a:pt x="5842" y="3993"/>
                  </a:lnTo>
                  <a:lnTo>
                    <a:pt x="4844" y="3993"/>
                  </a:lnTo>
                  <a:lnTo>
                    <a:pt x="4844" y="3883"/>
                  </a:lnTo>
                  <a:close/>
                  <a:moveTo>
                    <a:pt x="6988" y="3883"/>
                  </a:moveTo>
                  <a:lnTo>
                    <a:pt x="6988" y="3993"/>
                  </a:lnTo>
                  <a:lnTo>
                    <a:pt x="5953" y="3993"/>
                  </a:lnTo>
                  <a:lnTo>
                    <a:pt x="5953" y="3883"/>
                  </a:lnTo>
                  <a:close/>
                  <a:moveTo>
                    <a:pt x="8098" y="3883"/>
                  </a:moveTo>
                  <a:lnTo>
                    <a:pt x="8098" y="3993"/>
                  </a:lnTo>
                  <a:lnTo>
                    <a:pt x="7062" y="3993"/>
                  </a:lnTo>
                  <a:lnTo>
                    <a:pt x="7062" y="3883"/>
                  </a:lnTo>
                  <a:close/>
                  <a:moveTo>
                    <a:pt x="9207" y="3883"/>
                  </a:moveTo>
                  <a:lnTo>
                    <a:pt x="9207" y="3993"/>
                  </a:lnTo>
                  <a:lnTo>
                    <a:pt x="8172" y="3993"/>
                  </a:lnTo>
                  <a:lnTo>
                    <a:pt x="8172" y="3883"/>
                  </a:lnTo>
                  <a:close/>
                  <a:moveTo>
                    <a:pt x="10279" y="3883"/>
                  </a:moveTo>
                  <a:lnTo>
                    <a:pt x="10279" y="3993"/>
                  </a:lnTo>
                  <a:lnTo>
                    <a:pt x="9355" y="3993"/>
                  </a:lnTo>
                  <a:lnTo>
                    <a:pt x="9355" y="3883"/>
                  </a:lnTo>
                  <a:close/>
                  <a:moveTo>
                    <a:pt x="4733" y="4141"/>
                  </a:moveTo>
                  <a:lnTo>
                    <a:pt x="4733" y="4289"/>
                  </a:lnTo>
                  <a:lnTo>
                    <a:pt x="3809" y="4289"/>
                  </a:lnTo>
                  <a:lnTo>
                    <a:pt x="3809" y="4141"/>
                  </a:lnTo>
                  <a:close/>
                  <a:moveTo>
                    <a:pt x="5842" y="4141"/>
                  </a:moveTo>
                  <a:lnTo>
                    <a:pt x="5842" y="4289"/>
                  </a:lnTo>
                  <a:lnTo>
                    <a:pt x="4844" y="4289"/>
                  </a:lnTo>
                  <a:lnTo>
                    <a:pt x="4844" y="4141"/>
                  </a:lnTo>
                  <a:close/>
                  <a:moveTo>
                    <a:pt x="6988" y="4141"/>
                  </a:moveTo>
                  <a:lnTo>
                    <a:pt x="6988" y="4289"/>
                  </a:lnTo>
                  <a:lnTo>
                    <a:pt x="5953" y="4289"/>
                  </a:lnTo>
                  <a:lnTo>
                    <a:pt x="5953" y="4141"/>
                  </a:lnTo>
                  <a:close/>
                  <a:moveTo>
                    <a:pt x="8098" y="4141"/>
                  </a:moveTo>
                  <a:lnTo>
                    <a:pt x="8098" y="4289"/>
                  </a:lnTo>
                  <a:lnTo>
                    <a:pt x="7062" y="4289"/>
                  </a:lnTo>
                  <a:lnTo>
                    <a:pt x="7062" y="4141"/>
                  </a:lnTo>
                  <a:close/>
                  <a:moveTo>
                    <a:pt x="9207" y="4141"/>
                  </a:moveTo>
                  <a:lnTo>
                    <a:pt x="9207" y="4289"/>
                  </a:lnTo>
                  <a:lnTo>
                    <a:pt x="8172" y="4289"/>
                  </a:lnTo>
                  <a:lnTo>
                    <a:pt x="8172" y="4141"/>
                  </a:lnTo>
                  <a:close/>
                  <a:moveTo>
                    <a:pt x="10279" y="4141"/>
                  </a:moveTo>
                  <a:lnTo>
                    <a:pt x="10279" y="4289"/>
                  </a:lnTo>
                  <a:lnTo>
                    <a:pt x="9355" y="4289"/>
                  </a:lnTo>
                  <a:lnTo>
                    <a:pt x="9355" y="4141"/>
                  </a:lnTo>
                  <a:close/>
                  <a:moveTo>
                    <a:pt x="4733" y="4326"/>
                  </a:moveTo>
                  <a:lnTo>
                    <a:pt x="4733" y="4400"/>
                  </a:lnTo>
                  <a:lnTo>
                    <a:pt x="3809" y="4400"/>
                  </a:lnTo>
                  <a:lnTo>
                    <a:pt x="3809" y="4326"/>
                  </a:lnTo>
                  <a:close/>
                  <a:moveTo>
                    <a:pt x="5842" y="4326"/>
                  </a:moveTo>
                  <a:lnTo>
                    <a:pt x="5842" y="4400"/>
                  </a:lnTo>
                  <a:lnTo>
                    <a:pt x="4844" y="4400"/>
                  </a:lnTo>
                  <a:lnTo>
                    <a:pt x="4844" y="4326"/>
                  </a:lnTo>
                  <a:close/>
                  <a:moveTo>
                    <a:pt x="6988" y="4326"/>
                  </a:moveTo>
                  <a:lnTo>
                    <a:pt x="6988" y="4400"/>
                  </a:lnTo>
                  <a:lnTo>
                    <a:pt x="5953" y="4400"/>
                  </a:lnTo>
                  <a:lnTo>
                    <a:pt x="5953" y="4326"/>
                  </a:lnTo>
                  <a:close/>
                  <a:moveTo>
                    <a:pt x="8098" y="4326"/>
                  </a:moveTo>
                  <a:lnTo>
                    <a:pt x="8098" y="4400"/>
                  </a:lnTo>
                  <a:lnTo>
                    <a:pt x="7062" y="4400"/>
                  </a:lnTo>
                  <a:lnTo>
                    <a:pt x="7062" y="4326"/>
                  </a:lnTo>
                  <a:close/>
                  <a:moveTo>
                    <a:pt x="9207" y="4326"/>
                  </a:moveTo>
                  <a:lnTo>
                    <a:pt x="9207" y="4400"/>
                  </a:lnTo>
                  <a:lnTo>
                    <a:pt x="8172" y="4400"/>
                  </a:lnTo>
                  <a:lnTo>
                    <a:pt x="8172" y="4326"/>
                  </a:lnTo>
                  <a:close/>
                  <a:moveTo>
                    <a:pt x="10279" y="4326"/>
                  </a:moveTo>
                  <a:lnTo>
                    <a:pt x="10279" y="4400"/>
                  </a:lnTo>
                  <a:lnTo>
                    <a:pt x="9355" y="4400"/>
                  </a:lnTo>
                  <a:lnTo>
                    <a:pt x="9355" y="4326"/>
                  </a:lnTo>
                  <a:close/>
                  <a:moveTo>
                    <a:pt x="3661" y="3772"/>
                  </a:moveTo>
                  <a:lnTo>
                    <a:pt x="3661" y="4511"/>
                  </a:lnTo>
                  <a:lnTo>
                    <a:pt x="10501" y="4511"/>
                  </a:lnTo>
                  <a:lnTo>
                    <a:pt x="10501" y="3772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1"/>
            <p:cNvSpPr/>
            <p:nvPr/>
          </p:nvSpPr>
          <p:spPr>
            <a:xfrm>
              <a:off x="3615900" y="959050"/>
              <a:ext cx="160850" cy="4650"/>
            </a:xfrm>
            <a:custGeom>
              <a:avLst/>
              <a:gdLst/>
              <a:ahLst/>
              <a:cxnLst/>
              <a:rect l="l" t="t" r="r" b="b"/>
              <a:pathLst>
                <a:path w="6434" h="186" extrusionOk="0">
                  <a:moveTo>
                    <a:pt x="3401" y="0"/>
                  </a:moveTo>
                  <a:lnTo>
                    <a:pt x="6433" y="0"/>
                  </a:lnTo>
                  <a:lnTo>
                    <a:pt x="6433" y="185"/>
                  </a:lnTo>
                  <a:lnTo>
                    <a:pt x="0" y="18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1"/>
            <p:cNvSpPr/>
            <p:nvPr/>
          </p:nvSpPr>
          <p:spPr>
            <a:xfrm>
              <a:off x="3847875" y="1100450"/>
              <a:ext cx="171950" cy="18525"/>
            </a:xfrm>
            <a:custGeom>
              <a:avLst/>
              <a:gdLst/>
              <a:ahLst/>
              <a:cxnLst/>
              <a:rect l="l" t="t" r="r" b="b"/>
              <a:pathLst>
                <a:path w="6878" h="741" extrusionOk="0">
                  <a:moveTo>
                    <a:pt x="1073" y="75"/>
                  </a:moveTo>
                  <a:lnTo>
                    <a:pt x="1073" y="223"/>
                  </a:lnTo>
                  <a:lnTo>
                    <a:pt x="149" y="223"/>
                  </a:lnTo>
                  <a:lnTo>
                    <a:pt x="149" y="75"/>
                  </a:lnTo>
                  <a:close/>
                  <a:moveTo>
                    <a:pt x="2219" y="75"/>
                  </a:moveTo>
                  <a:lnTo>
                    <a:pt x="2219" y="223"/>
                  </a:lnTo>
                  <a:lnTo>
                    <a:pt x="1221" y="223"/>
                  </a:lnTo>
                  <a:lnTo>
                    <a:pt x="1221" y="75"/>
                  </a:lnTo>
                  <a:close/>
                  <a:moveTo>
                    <a:pt x="3328" y="75"/>
                  </a:moveTo>
                  <a:lnTo>
                    <a:pt x="3328" y="223"/>
                  </a:lnTo>
                  <a:lnTo>
                    <a:pt x="2330" y="223"/>
                  </a:lnTo>
                  <a:lnTo>
                    <a:pt x="2330" y="75"/>
                  </a:lnTo>
                  <a:close/>
                  <a:moveTo>
                    <a:pt x="4474" y="75"/>
                  </a:moveTo>
                  <a:lnTo>
                    <a:pt x="4474" y="223"/>
                  </a:lnTo>
                  <a:lnTo>
                    <a:pt x="3476" y="223"/>
                  </a:lnTo>
                  <a:lnTo>
                    <a:pt x="3476" y="75"/>
                  </a:lnTo>
                  <a:close/>
                  <a:moveTo>
                    <a:pt x="5657" y="75"/>
                  </a:moveTo>
                  <a:lnTo>
                    <a:pt x="5657" y="223"/>
                  </a:lnTo>
                  <a:lnTo>
                    <a:pt x="4622" y="223"/>
                  </a:lnTo>
                  <a:lnTo>
                    <a:pt x="4622" y="75"/>
                  </a:lnTo>
                  <a:close/>
                  <a:moveTo>
                    <a:pt x="6656" y="75"/>
                  </a:moveTo>
                  <a:lnTo>
                    <a:pt x="6656" y="223"/>
                  </a:lnTo>
                  <a:lnTo>
                    <a:pt x="5731" y="223"/>
                  </a:lnTo>
                  <a:lnTo>
                    <a:pt x="5731" y="75"/>
                  </a:lnTo>
                  <a:close/>
                  <a:moveTo>
                    <a:pt x="1073" y="296"/>
                  </a:moveTo>
                  <a:lnTo>
                    <a:pt x="1073" y="444"/>
                  </a:lnTo>
                  <a:lnTo>
                    <a:pt x="149" y="444"/>
                  </a:lnTo>
                  <a:lnTo>
                    <a:pt x="149" y="296"/>
                  </a:lnTo>
                  <a:close/>
                  <a:moveTo>
                    <a:pt x="2219" y="296"/>
                  </a:moveTo>
                  <a:lnTo>
                    <a:pt x="2219" y="444"/>
                  </a:lnTo>
                  <a:lnTo>
                    <a:pt x="1221" y="444"/>
                  </a:lnTo>
                  <a:lnTo>
                    <a:pt x="1221" y="296"/>
                  </a:lnTo>
                  <a:close/>
                  <a:moveTo>
                    <a:pt x="3328" y="296"/>
                  </a:moveTo>
                  <a:lnTo>
                    <a:pt x="3328" y="444"/>
                  </a:lnTo>
                  <a:lnTo>
                    <a:pt x="2330" y="444"/>
                  </a:lnTo>
                  <a:lnTo>
                    <a:pt x="2330" y="296"/>
                  </a:lnTo>
                  <a:close/>
                  <a:moveTo>
                    <a:pt x="4474" y="296"/>
                  </a:moveTo>
                  <a:lnTo>
                    <a:pt x="4474" y="444"/>
                  </a:lnTo>
                  <a:lnTo>
                    <a:pt x="3476" y="444"/>
                  </a:lnTo>
                  <a:lnTo>
                    <a:pt x="3476" y="296"/>
                  </a:lnTo>
                  <a:close/>
                  <a:moveTo>
                    <a:pt x="5657" y="296"/>
                  </a:moveTo>
                  <a:lnTo>
                    <a:pt x="5657" y="444"/>
                  </a:lnTo>
                  <a:lnTo>
                    <a:pt x="4622" y="444"/>
                  </a:lnTo>
                  <a:lnTo>
                    <a:pt x="4622" y="296"/>
                  </a:lnTo>
                  <a:close/>
                  <a:moveTo>
                    <a:pt x="6656" y="296"/>
                  </a:moveTo>
                  <a:lnTo>
                    <a:pt x="6656" y="444"/>
                  </a:lnTo>
                  <a:lnTo>
                    <a:pt x="5731" y="444"/>
                  </a:lnTo>
                  <a:lnTo>
                    <a:pt x="5731" y="296"/>
                  </a:lnTo>
                  <a:close/>
                  <a:moveTo>
                    <a:pt x="1073" y="555"/>
                  </a:moveTo>
                  <a:lnTo>
                    <a:pt x="1073" y="629"/>
                  </a:lnTo>
                  <a:lnTo>
                    <a:pt x="149" y="629"/>
                  </a:lnTo>
                  <a:lnTo>
                    <a:pt x="149" y="555"/>
                  </a:lnTo>
                  <a:close/>
                  <a:moveTo>
                    <a:pt x="2219" y="555"/>
                  </a:moveTo>
                  <a:lnTo>
                    <a:pt x="2219" y="629"/>
                  </a:lnTo>
                  <a:lnTo>
                    <a:pt x="1221" y="629"/>
                  </a:lnTo>
                  <a:lnTo>
                    <a:pt x="1221" y="555"/>
                  </a:lnTo>
                  <a:close/>
                  <a:moveTo>
                    <a:pt x="3328" y="555"/>
                  </a:moveTo>
                  <a:lnTo>
                    <a:pt x="3328" y="629"/>
                  </a:lnTo>
                  <a:lnTo>
                    <a:pt x="2330" y="629"/>
                  </a:lnTo>
                  <a:lnTo>
                    <a:pt x="2330" y="555"/>
                  </a:lnTo>
                  <a:close/>
                  <a:moveTo>
                    <a:pt x="4474" y="555"/>
                  </a:moveTo>
                  <a:lnTo>
                    <a:pt x="4474" y="629"/>
                  </a:lnTo>
                  <a:lnTo>
                    <a:pt x="3476" y="629"/>
                  </a:lnTo>
                  <a:lnTo>
                    <a:pt x="3476" y="555"/>
                  </a:lnTo>
                  <a:close/>
                  <a:moveTo>
                    <a:pt x="5657" y="555"/>
                  </a:moveTo>
                  <a:lnTo>
                    <a:pt x="5657" y="629"/>
                  </a:lnTo>
                  <a:lnTo>
                    <a:pt x="4622" y="629"/>
                  </a:lnTo>
                  <a:lnTo>
                    <a:pt x="4622" y="555"/>
                  </a:lnTo>
                  <a:close/>
                  <a:moveTo>
                    <a:pt x="6656" y="555"/>
                  </a:moveTo>
                  <a:lnTo>
                    <a:pt x="6656" y="629"/>
                  </a:lnTo>
                  <a:lnTo>
                    <a:pt x="5731" y="629"/>
                  </a:lnTo>
                  <a:lnTo>
                    <a:pt x="5731" y="555"/>
                  </a:lnTo>
                  <a:close/>
                  <a:moveTo>
                    <a:pt x="1" y="1"/>
                  </a:moveTo>
                  <a:lnTo>
                    <a:pt x="1" y="740"/>
                  </a:lnTo>
                  <a:lnTo>
                    <a:pt x="6877" y="740"/>
                  </a:lnTo>
                  <a:lnTo>
                    <a:pt x="6877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1"/>
            <p:cNvSpPr/>
            <p:nvPr/>
          </p:nvSpPr>
          <p:spPr>
            <a:xfrm>
              <a:off x="3846950" y="1116175"/>
              <a:ext cx="171025" cy="3725"/>
            </a:xfrm>
            <a:custGeom>
              <a:avLst/>
              <a:gdLst/>
              <a:ahLst/>
              <a:cxnLst/>
              <a:rect l="l" t="t" r="r" b="b"/>
              <a:pathLst>
                <a:path w="6841" h="149" extrusionOk="0">
                  <a:moveTo>
                    <a:pt x="1" y="0"/>
                  </a:moveTo>
                  <a:lnTo>
                    <a:pt x="6840" y="0"/>
                  </a:lnTo>
                  <a:lnTo>
                    <a:pt x="6840" y="148"/>
                  </a:lnTo>
                  <a:lnTo>
                    <a:pt x="1" y="148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1"/>
            <p:cNvSpPr/>
            <p:nvPr/>
          </p:nvSpPr>
          <p:spPr>
            <a:xfrm>
              <a:off x="3777650" y="971050"/>
              <a:ext cx="285600" cy="18525"/>
            </a:xfrm>
            <a:custGeom>
              <a:avLst/>
              <a:gdLst/>
              <a:ahLst/>
              <a:cxnLst/>
              <a:rect l="l" t="t" r="r" b="b"/>
              <a:pathLst>
                <a:path w="11424" h="741" extrusionOk="0">
                  <a:moveTo>
                    <a:pt x="1072" y="75"/>
                  </a:moveTo>
                  <a:lnTo>
                    <a:pt x="1072" y="223"/>
                  </a:lnTo>
                  <a:lnTo>
                    <a:pt x="148" y="223"/>
                  </a:lnTo>
                  <a:lnTo>
                    <a:pt x="148" y="75"/>
                  </a:lnTo>
                  <a:close/>
                  <a:moveTo>
                    <a:pt x="2218" y="75"/>
                  </a:moveTo>
                  <a:lnTo>
                    <a:pt x="2218" y="223"/>
                  </a:lnTo>
                  <a:lnTo>
                    <a:pt x="1183" y="223"/>
                  </a:lnTo>
                  <a:lnTo>
                    <a:pt x="1183" y="75"/>
                  </a:lnTo>
                  <a:close/>
                  <a:moveTo>
                    <a:pt x="3327" y="75"/>
                  </a:moveTo>
                  <a:lnTo>
                    <a:pt x="3327" y="223"/>
                  </a:lnTo>
                  <a:lnTo>
                    <a:pt x="2292" y="223"/>
                  </a:lnTo>
                  <a:lnTo>
                    <a:pt x="2292" y="75"/>
                  </a:lnTo>
                  <a:close/>
                  <a:moveTo>
                    <a:pt x="4473" y="75"/>
                  </a:moveTo>
                  <a:lnTo>
                    <a:pt x="4473" y="223"/>
                  </a:lnTo>
                  <a:lnTo>
                    <a:pt x="3475" y="223"/>
                  </a:lnTo>
                  <a:lnTo>
                    <a:pt x="3475" y="75"/>
                  </a:lnTo>
                  <a:close/>
                  <a:moveTo>
                    <a:pt x="5583" y="75"/>
                  </a:moveTo>
                  <a:lnTo>
                    <a:pt x="5583" y="223"/>
                  </a:lnTo>
                  <a:lnTo>
                    <a:pt x="4584" y="223"/>
                  </a:lnTo>
                  <a:lnTo>
                    <a:pt x="4584" y="75"/>
                  </a:lnTo>
                  <a:close/>
                  <a:moveTo>
                    <a:pt x="6655" y="75"/>
                  </a:moveTo>
                  <a:lnTo>
                    <a:pt x="6655" y="223"/>
                  </a:lnTo>
                  <a:lnTo>
                    <a:pt x="5730" y="223"/>
                  </a:lnTo>
                  <a:lnTo>
                    <a:pt x="5730" y="75"/>
                  </a:lnTo>
                  <a:close/>
                  <a:moveTo>
                    <a:pt x="7727" y="75"/>
                  </a:moveTo>
                  <a:lnTo>
                    <a:pt x="7727" y="223"/>
                  </a:lnTo>
                  <a:lnTo>
                    <a:pt x="6803" y="223"/>
                  </a:lnTo>
                  <a:lnTo>
                    <a:pt x="6803" y="75"/>
                  </a:lnTo>
                  <a:close/>
                  <a:moveTo>
                    <a:pt x="8873" y="75"/>
                  </a:moveTo>
                  <a:lnTo>
                    <a:pt x="8873" y="223"/>
                  </a:lnTo>
                  <a:lnTo>
                    <a:pt x="7838" y="223"/>
                  </a:lnTo>
                  <a:lnTo>
                    <a:pt x="7838" y="75"/>
                  </a:lnTo>
                  <a:close/>
                  <a:moveTo>
                    <a:pt x="9982" y="75"/>
                  </a:moveTo>
                  <a:lnTo>
                    <a:pt x="9982" y="223"/>
                  </a:lnTo>
                  <a:lnTo>
                    <a:pt x="8947" y="223"/>
                  </a:lnTo>
                  <a:lnTo>
                    <a:pt x="8947" y="75"/>
                  </a:lnTo>
                  <a:close/>
                  <a:moveTo>
                    <a:pt x="11128" y="75"/>
                  </a:moveTo>
                  <a:lnTo>
                    <a:pt x="11128" y="223"/>
                  </a:lnTo>
                  <a:lnTo>
                    <a:pt x="10130" y="223"/>
                  </a:lnTo>
                  <a:lnTo>
                    <a:pt x="10130" y="75"/>
                  </a:lnTo>
                  <a:close/>
                  <a:moveTo>
                    <a:pt x="1072" y="297"/>
                  </a:moveTo>
                  <a:lnTo>
                    <a:pt x="1072" y="444"/>
                  </a:lnTo>
                  <a:lnTo>
                    <a:pt x="148" y="444"/>
                  </a:lnTo>
                  <a:lnTo>
                    <a:pt x="148" y="297"/>
                  </a:lnTo>
                  <a:close/>
                  <a:moveTo>
                    <a:pt x="2218" y="297"/>
                  </a:moveTo>
                  <a:lnTo>
                    <a:pt x="2218" y="444"/>
                  </a:lnTo>
                  <a:lnTo>
                    <a:pt x="1183" y="444"/>
                  </a:lnTo>
                  <a:lnTo>
                    <a:pt x="1183" y="297"/>
                  </a:lnTo>
                  <a:close/>
                  <a:moveTo>
                    <a:pt x="3327" y="297"/>
                  </a:moveTo>
                  <a:lnTo>
                    <a:pt x="3327" y="444"/>
                  </a:lnTo>
                  <a:lnTo>
                    <a:pt x="2292" y="444"/>
                  </a:lnTo>
                  <a:lnTo>
                    <a:pt x="2292" y="297"/>
                  </a:lnTo>
                  <a:close/>
                  <a:moveTo>
                    <a:pt x="4473" y="297"/>
                  </a:moveTo>
                  <a:lnTo>
                    <a:pt x="4473" y="444"/>
                  </a:lnTo>
                  <a:lnTo>
                    <a:pt x="3475" y="444"/>
                  </a:lnTo>
                  <a:lnTo>
                    <a:pt x="3475" y="297"/>
                  </a:lnTo>
                  <a:close/>
                  <a:moveTo>
                    <a:pt x="5583" y="297"/>
                  </a:moveTo>
                  <a:lnTo>
                    <a:pt x="5583" y="444"/>
                  </a:lnTo>
                  <a:lnTo>
                    <a:pt x="4584" y="444"/>
                  </a:lnTo>
                  <a:lnTo>
                    <a:pt x="4584" y="297"/>
                  </a:lnTo>
                  <a:close/>
                  <a:moveTo>
                    <a:pt x="6655" y="297"/>
                  </a:moveTo>
                  <a:lnTo>
                    <a:pt x="6655" y="444"/>
                  </a:lnTo>
                  <a:lnTo>
                    <a:pt x="5730" y="444"/>
                  </a:lnTo>
                  <a:lnTo>
                    <a:pt x="5730" y="297"/>
                  </a:lnTo>
                  <a:close/>
                  <a:moveTo>
                    <a:pt x="7727" y="297"/>
                  </a:moveTo>
                  <a:lnTo>
                    <a:pt x="7727" y="444"/>
                  </a:lnTo>
                  <a:lnTo>
                    <a:pt x="6803" y="444"/>
                  </a:lnTo>
                  <a:lnTo>
                    <a:pt x="6803" y="297"/>
                  </a:lnTo>
                  <a:close/>
                  <a:moveTo>
                    <a:pt x="8873" y="297"/>
                  </a:moveTo>
                  <a:lnTo>
                    <a:pt x="8873" y="444"/>
                  </a:lnTo>
                  <a:lnTo>
                    <a:pt x="7838" y="444"/>
                  </a:lnTo>
                  <a:lnTo>
                    <a:pt x="7838" y="297"/>
                  </a:lnTo>
                  <a:close/>
                  <a:moveTo>
                    <a:pt x="9982" y="297"/>
                  </a:moveTo>
                  <a:lnTo>
                    <a:pt x="9982" y="444"/>
                  </a:lnTo>
                  <a:lnTo>
                    <a:pt x="8947" y="444"/>
                  </a:lnTo>
                  <a:lnTo>
                    <a:pt x="8947" y="297"/>
                  </a:lnTo>
                  <a:close/>
                  <a:moveTo>
                    <a:pt x="11128" y="297"/>
                  </a:moveTo>
                  <a:lnTo>
                    <a:pt x="11128" y="444"/>
                  </a:lnTo>
                  <a:lnTo>
                    <a:pt x="10130" y="444"/>
                  </a:lnTo>
                  <a:lnTo>
                    <a:pt x="10130" y="297"/>
                  </a:lnTo>
                  <a:close/>
                  <a:moveTo>
                    <a:pt x="1072" y="518"/>
                  </a:moveTo>
                  <a:lnTo>
                    <a:pt x="1072" y="629"/>
                  </a:lnTo>
                  <a:lnTo>
                    <a:pt x="148" y="629"/>
                  </a:lnTo>
                  <a:lnTo>
                    <a:pt x="148" y="518"/>
                  </a:lnTo>
                  <a:close/>
                  <a:moveTo>
                    <a:pt x="2218" y="518"/>
                  </a:moveTo>
                  <a:lnTo>
                    <a:pt x="2218" y="629"/>
                  </a:lnTo>
                  <a:lnTo>
                    <a:pt x="1183" y="629"/>
                  </a:lnTo>
                  <a:lnTo>
                    <a:pt x="1183" y="518"/>
                  </a:lnTo>
                  <a:close/>
                  <a:moveTo>
                    <a:pt x="3327" y="518"/>
                  </a:moveTo>
                  <a:lnTo>
                    <a:pt x="3327" y="629"/>
                  </a:lnTo>
                  <a:lnTo>
                    <a:pt x="2292" y="629"/>
                  </a:lnTo>
                  <a:lnTo>
                    <a:pt x="2292" y="518"/>
                  </a:lnTo>
                  <a:close/>
                  <a:moveTo>
                    <a:pt x="4473" y="518"/>
                  </a:moveTo>
                  <a:lnTo>
                    <a:pt x="4473" y="629"/>
                  </a:lnTo>
                  <a:lnTo>
                    <a:pt x="3475" y="629"/>
                  </a:lnTo>
                  <a:lnTo>
                    <a:pt x="3475" y="518"/>
                  </a:lnTo>
                  <a:close/>
                  <a:moveTo>
                    <a:pt x="5583" y="518"/>
                  </a:moveTo>
                  <a:lnTo>
                    <a:pt x="5583" y="629"/>
                  </a:lnTo>
                  <a:lnTo>
                    <a:pt x="4584" y="629"/>
                  </a:lnTo>
                  <a:lnTo>
                    <a:pt x="4584" y="518"/>
                  </a:lnTo>
                  <a:close/>
                  <a:moveTo>
                    <a:pt x="6655" y="518"/>
                  </a:moveTo>
                  <a:lnTo>
                    <a:pt x="6655" y="629"/>
                  </a:lnTo>
                  <a:lnTo>
                    <a:pt x="5730" y="629"/>
                  </a:lnTo>
                  <a:lnTo>
                    <a:pt x="5730" y="518"/>
                  </a:lnTo>
                  <a:close/>
                  <a:moveTo>
                    <a:pt x="7727" y="518"/>
                  </a:moveTo>
                  <a:lnTo>
                    <a:pt x="7727" y="629"/>
                  </a:lnTo>
                  <a:lnTo>
                    <a:pt x="6803" y="629"/>
                  </a:lnTo>
                  <a:lnTo>
                    <a:pt x="6803" y="518"/>
                  </a:lnTo>
                  <a:close/>
                  <a:moveTo>
                    <a:pt x="8873" y="518"/>
                  </a:moveTo>
                  <a:lnTo>
                    <a:pt x="8873" y="629"/>
                  </a:lnTo>
                  <a:lnTo>
                    <a:pt x="7838" y="629"/>
                  </a:lnTo>
                  <a:lnTo>
                    <a:pt x="7838" y="518"/>
                  </a:lnTo>
                  <a:close/>
                  <a:moveTo>
                    <a:pt x="9982" y="518"/>
                  </a:moveTo>
                  <a:lnTo>
                    <a:pt x="9982" y="629"/>
                  </a:lnTo>
                  <a:lnTo>
                    <a:pt x="8947" y="629"/>
                  </a:lnTo>
                  <a:lnTo>
                    <a:pt x="8947" y="518"/>
                  </a:lnTo>
                  <a:close/>
                  <a:moveTo>
                    <a:pt x="11128" y="518"/>
                  </a:moveTo>
                  <a:lnTo>
                    <a:pt x="11128" y="629"/>
                  </a:lnTo>
                  <a:lnTo>
                    <a:pt x="10130" y="629"/>
                  </a:lnTo>
                  <a:lnTo>
                    <a:pt x="10130" y="518"/>
                  </a:lnTo>
                  <a:close/>
                  <a:moveTo>
                    <a:pt x="0" y="1"/>
                  </a:moveTo>
                  <a:lnTo>
                    <a:pt x="0" y="740"/>
                  </a:lnTo>
                  <a:lnTo>
                    <a:pt x="11424" y="740"/>
                  </a:lnTo>
                  <a:lnTo>
                    <a:pt x="11424" y="629"/>
                  </a:lnTo>
                  <a:lnTo>
                    <a:pt x="11424" y="518"/>
                  </a:lnTo>
                  <a:lnTo>
                    <a:pt x="11424" y="444"/>
                  </a:lnTo>
                  <a:lnTo>
                    <a:pt x="11424" y="297"/>
                  </a:lnTo>
                  <a:lnTo>
                    <a:pt x="11424" y="223"/>
                  </a:lnTo>
                  <a:lnTo>
                    <a:pt x="11424" y="75"/>
                  </a:lnTo>
                  <a:lnTo>
                    <a:pt x="1142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1"/>
            <p:cNvSpPr/>
            <p:nvPr/>
          </p:nvSpPr>
          <p:spPr>
            <a:xfrm>
              <a:off x="4015175" y="989550"/>
              <a:ext cx="52700" cy="65650"/>
            </a:xfrm>
            <a:custGeom>
              <a:avLst/>
              <a:gdLst/>
              <a:ahLst/>
              <a:cxnLst/>
              <a:rect l="l" t="t" r="r" b="b"/>
              <a:pathLst>
                <a:path w="2108" h="2626" extrusionOk="0">
                  <a:moveTo>
                    <a:pt x="481" y="555"/>
                  </a:moveTo>
                  <a:cubicBezTo>
                    <a:pt x="555" y="111"/>
                    <a:pt x="888" y="0"/>
                    <a:pt x="1184" y="74"/>
                  </a:cubicBezTo>
                  <a:lnTo>
                    <a:pt x="1110" y="1590"/>
                  </a:lnTo>
                  <a:lnTo>
                    <a:pt x="2108" y="1590"/>
                  </a:lnTo>
                  <a:lnTo>
                    <a:pt x="1849" y="2625"/>
                  </a:lnTo>
                  <a:lnTo>
                    <a:pt x="1" y="262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1"/>
            <p:cNvSpPr/>
            <p:nvPr/>
          </p:nvSpPr>
          <p:spPr>
            <a:xfrm>
              <a:off x="4030900" y="982150"/>
              <a:ext cx="32350" cy="36075"/>
            </a:xfrm>
            <a:custGeom>
              <a:avLst/>
              <a:gdLst/>
              <a:ahLst/>
              <a:cxnLst/>
              <a:rect l="l" t="t" r="r" b="b"/>
              <a:pathLst>
                <a:path w="1294" h="1443" extrusionOk="0">
                  <a:moveTo>
                    <a:pt x="0" y="1442"/>
                  </a:moveTo>
                  <a:lnTo>
                    <a:pt x="0" y="666"/>
                  </a:lnTo>
                  <a:cubicBezTo>
                    <a:pt x="0" y="296"/>
                    <a:pt x="259" y="0"/>
                    <a:pt x="629" y="0"/>
                  </a:cubicBezTo>
                  <a:lnTo>
                    <a:pt x="629" y="0"/>
                  </a:lnTo>
                  <a:cubicBezTo>
                    <a:pt x="998" y="0"/>
                    <a:pt x="1294" y="259"/>
                    <a:pt x="1294" y="666"/>
                  </a:cubicBezTo>
                  <a:lnTo>
                    <a:pt x="1294" y="1442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1"/>
            <p:cNvSpPr/>
            <p:nvPr/>
          </p:nvSpPr>
          <p:spPr>
            <a:xfrm>
              <a:off x="4036425" y="983075"/>
              <a:ext cx="26825" cy="32375"/>
            </a:xfrm>
            <a:custGeom>
              <a:avLst/>
              <a:gdLst/>
              <a:ahLst/>
              <a:cxnLst/>
              <a:rect l="l" t="t" r="r" b="b"/>
              <a:pathLst>
                <a:path w="1073" h="1295" extrusionOk="0">
                  <a:moveTo>
                    <a:pt x="186" y="37"/>
                  </a:moveTo>
                  <a:cubicBezTo>
                    <a:pt x="223" y="0"/>
                    <a:pt x="334" y="0"/>
                    <a:pt x="408" y="0"/>
                  </a:cubicBezTo>
                  <a:lnTo>
                    <a:pt x="408" y="0"/>
                  </a:lnTo>
                  <a:cubicBezTo>
                    <a:pt x="777" y="0"/>
                    <a:pt x="1073" y="296"/>
                    <a:pt x="1073" y="666"/>
                  </a:cubicBezTo>
                  <a:lnTo>
                    <a:pt x="1073" y="1294"/>
                  </a:lnTo>
                  <a:lnTo>
                    <a:pt x="1" y="1294"/>
                  </a:lnTo>
                  <a:lnTo>
                    <a:pt x="1" y="518"/>
                  </a:lnTo>
                  <a:cubicBezTo>
                    <a:pt x="1" y="333"/>
                    <a:pt x="38" y="148"/>
                    <a:pt x="186" y="37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1"/>
            <p:cNvSpPr/>
            <p:nvPr/>
          </p:nvSpPr>
          <p:spPr>
            <a:xfrm>
              <a:off x="4041050" y="983075"/>
              <a:ext cx="19450" cy="18500"/>
            </a:xfrm>
            <a:custGeom>
              <a:avLst/>
              <a:gdLst/>
              <a:ahLst/>
              <a:cxnLst/>
              <a:rect l="l" t="t" r="r" b="b"/>
              <a:pathLst>
                <a:path w="778" h="740" extrusionOk="0">
                  <a:moveTo>
                    <a:pt x="38" y="37"/>
                  </a:moveTo>
                  <a:cubicBezTo>
                    <a:pt x="75" y="37"/>
                    <a:pt x="186" y="0"/>
                    <a:pt x="223" y="0"/>
                  </a:cubicBezTo>
                  <a:lnTo>
                    <a:pt x="223" y="0"/>
                  </a:lnTo>
                  <a:cubicBezTo>
                    <a:pt x="555" y="0"/>
                    <a:pt x="777" y="259"/>
                    <a:pt x="777" y="555"/>
                  </a:cubicBezTo>
                  <a:lnTo>
                    <a:pt x="777" y="703"/>
                  </a:lnTo>
                  <a:cubicBezTo>
                    <a:pt x="703" y="740"/>
                    <a:pt x="629" y="740"/>
                    <a:pt x="555" y="740"/>
                  </a:cubicBezTo>
                  <a:cubicBezTo>
                    <a:pt x="259" y="740"/>
                    <a:pt x="1" y="518"/>
                    <a:pt x="1" y="185"/>
                  </a:cubicBezTo>
                  <a:cubicBezTo>
                    <a:pt x="38" y="185"/>
                    <a:pt x="38" y="148"/>
                    <a:pt x="38" y="37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1"/>
            <p:cNvSpPr/>
            <p:nvPr/>
          </p:nvSpPr>
          <p:spPr>
            <a:xfrm>
              <a:off x="4021650" y="1024675"/>
              <a:ext cx="50850" cy="4625"/>
            </a:xfrm>
            <a:custGeom>
              <a:avLst/>
              <a:gdLst/>
              <a:ahLst/>
              <a:cxnLst/>
              <a:rect l="l" t="t" r="r" b="b"/>
              <a:pathLst>
                <a:path w="2034" h="185" extrusionOk="0">
                  <a:moveTo>
                    <a:pt x="0" y="0"/>
                  </a:moveTo>
                  <a:lnTo>
                    <a:pt x="2034" y="0"/>
                  </a:lnTo>
                  <a:lnTo>
                    <a:pt x="2034" y="18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1"/>
            <p:cNvSpPr/>
            <p:nvPr/>
          </p:nvSpPr>
          <p:spPr>
            <a:xfrm>
              <a:off x="3876525" y="1037600"/>
              <a:ext cx="257900" cy="18525"/>
            </a:xfrm>
            <a:custGeom>
              <a:avLst/>
              <a:gdLst/>
              <a:ahLst/>
              <a:cxnLst/>
              <a:rect l="l" t="t" r="r" b="b"/>
              <a:pathLst>
                <a:path w="10316" h="741" extrusionOk="0">
                  <a:moveTo>
                    <a:pt x="1184" y="112"/>
                  </a:moveTo>
                  <a:lnTo>
                    <a:pt x="1184" y="222"/>
                  </a:lnTo>
                  <a:lnTo>
                    <a:pt x="149" y="222"/>
                  </a:lnTo>
                  <a:lnTo>
                    <a:pt x="149" y="112"/>
                  </a:lnTo>
                  <a:close/>
                  <a:moveTo>
                    <a:pt x="2256" y="112"/>
                  </a:moveTo>
                  <a:lnTo>
                    <a:pt x="2256" y="222"/>
                  </a:lnTo>
                  <a:lnTo>
                    <a:pt x="1258" y="222"/>
                  </a:lnTo>
                  <a:lnTo>
                    <a:pt x="1258" y="112"/>
                  </a:lnTo>
                  <a:close/>
                  <a:moveTo>
                    <a:pt x="3439" y="112"/>
                  </a:moveTo>
                  <a:lnTo>
                    <a:pt x="3439" y="222"/>
                  </a:lnTo>
                  <a:lnTo>
                    <a:pt x="2404" y="222"/>
                  </a:lnTo>
                  <a:lnTo>
                    <a:pt x="2404" y="112"/>
                  </a:lnTo>
                  <a:close/>
                  <a:moveTo>
                    <a:pt x="4437" y="112"/>
                  </a:moveTo>
                  <a:lnTo>
                    <a:pt x="4437" y="222"/>
                  </a:lnTo>
                  <a:lnTo>
                    <a:pt x="3513" y="222"/>
                  </a:lnTo>
                  <a:lnTo>
                    <a:pt x="3513" y="112"/>
                  </a:lnTo>
                  <a:close/>
                  <a:moveTo>
                    <a:pt x="5547" y="112"/>
                  </a:moveTo>
                  <a:lnTo>
                    <a:pt x="5547" y="222"/>
                  </a:lnTo>
                  <a:lnTo>
                    <a:pt x="4585" y="222"/>
                  </a:lnTo>
                  <a:lnTo>
                    <a:pt x="4585" y="112"/>
                  </a:lnTo>
                  <a:close/>
                  <a:moveTo>
                    <a:pt x="6730" y="112"/>
                  </a:moveTo>
                  <a:lnTo>
                    <a:pt x="6730" y="222"/>
                  </a:lnTo>
                  <a:lnTo>
                    <a:pt x="5694" y="222"/>
                  </a:lnTo>
                  <a:lnTo>
                    <a:pt x="5694" y="112"/>
                  </a:lnTo>
                  <a:close/>
                  <a:moveTo>
                    <a:pt x="7802" y="112"/>
                  </a:moveTo>
                  <a:lnTo>
                    <a:pt x="7802" y="222"/>
                  </a:lnTo>
                  <a:lnTo>
                    <a:pt x="6804" y="222"/>
                  </a:lnTo>
                  <a:lnTo>
                    <a:pt x="6804" y="112"/>
                  </a:lnTo>
                  <a:close/>
                  <a:moveTo>
                    <a:pt x="8948" y="112"/>
                  </a:moveTo>
                  <a:lnTo>
                    <a:pt x="8948" y="222"/>
                  </a:lnTo>
                  <a:lnTo>
                    <a:pt x="7913" y="222"/>
                  </a:lnTo>
                  <a:lnTo>
                    <a:pt x="7913" y="112"/>
                  </a:lnTo>
                  <a:close/>
                  <a:moveTo>
                    <a:pt x="9983" y="112"/>
                  </a:moveTo>
                  <a:lnTo>
                    <a:pt x="9983" y="222"/>
                  </a:lnTo>
                  <a:lnTo>
                    <a:pt x="9059" y="222"/>
                  </a:lnTo>
                  <a:lnTo>
                    <a:pt x="9059" y="112"/>
                  </a:lnTo>
                  <a:close/>
                  <a:moveTo>
                    <a:pt x="1184" y="370"/>
                  </a:moveTo>
                  <a:lnTo>
                    <a:pt x="1184" y="518"/>
                  </a:lnTo>
                  <a:lnTo>
                    <a:pt x="149" y="518"/>
                  </a:lnTo>
                  <a:lnTo>
                    <a:pt x="149" y="370"/>
                  </a:lnTo>
                  <a:close/>
                  <a:moveTo>
                    <a:pt x="2256" y="370"/>
                  </a:moveTo>
                  <a:lnTo>
                    <a:pt x="2256" y="518"/>
                  </a:lnTo>
                  <a:lnTo>
                    <a:pt x="1258" y="518"/>
                  </a:lnTo>
                  <a:lnTo>
                    <a:pt x="1258" y="370"/>
                  </a:lnTo>
                  <a:close/>
                  <a:moveTo>
                    <a:pt x="3439" y="370"/>
                  </a:moveTo>
                  <a:lnTo>
                    <a:pt x="3439" y="518"/>
                  </a:lnTo>
                  <a:lnTo>
                    <a:pt x="2404" y="518"/>
                  </a:lnTo>
                  <a:lnTo>
                    <a:pt x="2404" y="370"/>
                  </a:lnTo>
                  <a:close/>
                  <a:moveTo>
                    <a:pt x="4437" y="370"/>
                  </a:moveTo>
                  <a:lnTo>
                    <a:pt x="4437" y="518"/>
                  </a:lnTo>
                  <a:lnTo>
                    <a:pt x="3513" y="518"/>
                  </a:lnTo>
                  <a:lnTo>
                    <a:pt x="3513" y="370"/>
                  </a:lnTo>
                  <a:close/>
                  <a:moveTo>
                    <a:pt x="5547" y="370"/>
                  </a:moveTo>
                  <a:lnTo>
                    <a:pt x="5547" y="518"/>
                  </a:lnTo>
                  <a:lnTo>
                    <a:pt x="4585" y="518"/>
                  </a:lnTo>
                  <a:lnTo>
                    <a:pt x="4585" y="370"/>
                  </a:lnTo>
                  <a:close/>
                  <a:moveTo>
                    <a:pt x="6730" y="370"/>
                  </a:moveTo>
                  <a:lnTo>
                    <a:pt x="6730" y="518"/>
                  </a:lnTo>
                  <a:lnTo>
                    <a:pt x="5694" y="518"/>
                  </a:lnTo>
                  <a:lnTo>
                    <a:pt x="5694" y="370"/>
                  </a:lnTo>
                  <a:close/>
                  <a:moveTo>
                    <a:pt x="7802" y="370"/>
                  </a:moveTo>
                  <a:lnTo>
                    <a:pt x="7802" y="518"/>
                  </a:lnTo>
                  <a:lnTo>
                    <a:pt x="6804" y="518"/>
                  </a:lnTo>
                  <a:lnTo>
                    <a:pt x="6804" y="370"/>
                  </a:lnTo>
                  <a:close/>
                  <a:moveTo>
                    <a:pt x="8948" y="370"/>
                  </a:moveTo>
                  <a:lnTo>
                    <a:pt x="8948" y="518"/>
                  </a:lnTo>
                  <a:lnTo>
                    <a:pt x="7913" y="518"/>
                  </a:lnTo>
                  <a:lnTo>
                    <a:pt x="7913" y="370"/>
                  </a:lnTo>
                  <a:close/>
                  <a:moveTo>
                    <a:pt x="9983" y="370"/>
                  </a:moveTo>
                  <a:lnTo>
                    <a:pt x="9983" y="518"/>
                  </a:lnTo>
                  <a:lnTo>
                    <a:pt x="9059" y="518"/>
                  </a:lnTo>
                  <a:lnTo>
                    <a:pt x="9059" y="370"/>
                  </a:lnTo>
                  <a:close/>
                  <a:moveTo>
                    <a:pt x="1184" y="555"/>
                  </a:moveTo>
                  <a:lnTo>
                    <a:pt x="1184" y="629"/>
                  </a:lnTo>
                  <a:lnTo>
                    <a:pt x="149" y="629"/>
                  </a:lnTo>
                  <a:lnTo>
                    <a:pt x="149" y="555"/>
                  </a:lnTo>
                  <a:close/>
                  <a:moveTo>
                    <a:pt x="2256" y="555"/>
                  </a:moveTo>
                  <a:lnTo>
                    <a:pt x="2256" y="629"/>
                  </a:lnTo>
                  <a:lnTo>
                    <a:pt x="1258" y="629"/>
                  </a:lnTo>
                  <a:lnTo>
                    <a:pt x="1258" y="555"/>
                  </a:lnTo>
                  <a:close/>
                  <a:moveTo>
                    <a:pt x="3439" y="555"/>
                  </a:moveTo>
                  <a:lnTo>
                    <a:pt x="3439" y="629"/>
                  </a:lnTo>
                  <a:lnTo>
                    <a:pt x="2404" y="629"/>
                  </a:lnTo>
                  <a:lnTo>
                    <a:pt x="2404" y="555"/>
                  </a:lnTo>
                  <a:close/>
                  <a:moveTo>
                    <a:pt x="4437" y="555"/>
                  </a:moveTo>
                  <a:lnTo>
                    <a:pt x="4437" y="629"/>
                  </a:lnTo>
                  <a:lnTo>
                    <a:pt x="3513" y="629"/>
                  </a:lnTo>
                  <a:lnTo>
                    <a:pt x="3513" y="555"/>
                  </a:lnTo>
                  <a:close/>
                  <a:moveTo>
                    <a:pt x="5547" y="555"/>
                  </a:moveTo>
                  <a:lnTo>
                    <a:pt x="5547" y="629"/>
                  </a:lnTo>
                  <a:lnTo>
                    <a:pt x="4585" y="629"/>
                  </a:lnTo>
                  <a:lnTo>
                    <a:pt x="4585" y="555"/>
                  </a:lnTo>
                  <a:close/>
                  <a:moveTo>
                    <a:pt x="6730" y="555"/>
                  </a:moveTo>
                  <a:lnTo>
                    <a:pt x="6730" y="629"/>
                  </a:lnTo>
                  <a:lnTo>
                    <a:pt x="5694" y="629"/>
                  </a:lnTo>
                  <a:lnTo>
                    <a:pt x="5694" y="555"/>
                  </a:lnTo>
                  <a:close/>
                  <a:moveTo>
                    <a:pt x="7802" y="555"/>
                  </a:moveTo>
                  <a:lnTo>
                    <a:pt x="7802" y="629"/>
                  </a:lnTo>
                  <a:lnTo>
                    <a:pt x="6804" y="629"/>
                  </a:lnTo>
                  <a:lnTo>
                    <a:pt x="6804" y="555"/>
                  </a:lnTo>
                  <a:close/>
                  <a:moveTo>
                    <a:pt x="8948" y="555"/>
                  </a:moveTo>
                  <a:lnTo>
                    <a:pt x="8948" y="629"/>
                  </a:lnTo>
                  <a:lnTo>
                    <a:pt x="7913" y="629"/>
                  </a:lnTo>
                  <a:lnTo>
                    <a:pt x="7913" y="555"/>
                  </a:lnTo>
                  <a:close/>
                  <a:moveTo>
                    <a:pt x="9983" y="555"/>
                  </a:moveTo>
                  <a:lnTo>
                    <a:pt x="9983" y="629"/>
                  </a:lnTo>
                  <a:lnTo>
                    <a:pt x="9059" y="629"/>
                  </a:lnTo>
                  <a:lnTo>
                    <a:pt x="9059" y="555"/>
                  </a:lnTo>
                  <a:close/>
                  <a:moveTo>
                    <a:pt x="1" y="1"/>
                  </a:moveTo>
                  <a:lnTo>
                    <a:pt x="1" y="740"/>
                  </a:lnTo>
                  <a:lnTo>
                    <a:pt x="10316" y="740"/>
                  </a:lnTo>
                  <a:lnTo>
                    <a:pt x="1031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1"/>
            <p:cNvSpPr/>
            <p:nvPr/>
          </p:nvSpPr>
          <p:spPr>
            <a:xfrm>
              <a:off x="3712950" y="1053325"/>
              <a:ext cx="415925" cy="5550"/>
            </a:xfrm>
            <a:custGeom>
              <a:avLst/>
              <a:gdLst/>
              <a:ahLst/>
              <a:cxnLst/>
              <a:rect l="l" t="t" r="r" b="b"/>
              <a:pathLst>
                <a:path w="16637" h="222" extrusionOk="0">
                  <a:moveTo>
                    <a:pt x="0" y="0"/>
                  </a:moveTo>
                  <a:lnTo>
                    <a:pt x="16637" y="0"/>
                  </a:lnTo>
                  <a:lnTo>
                    <a:pt x="16637" y="222"/>
                  </a:lnTo>
                  <a:lnTo>
                    <a:pt x="0" y="222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1"/>
            <p:cNvSpPr/>
            <p:nvPr/>
          </p:nvSpPr>
          <p:spPr>
            <a:xfrm>
              <a:off x="3832175" y="930400"/>
              <a:ext cx="106300" cy="22200"/>
            </a:xfrm>
            <a:custGeom>
              <a:avLst/>
              <a:gdLst/>
              <a:ahLst/>
              <a:cxnLst/>
              <a:rect l="l" t="t" r="r" b="b"/>
              <a:pathLst>
                <a:path w="4252" h="888" extrusionOk="0">
                  <a:moveTo>
                    <a:pt x="0" y="0"/>
                  </a:moveTo>
                  <a:lnTo>
                    <a:pt x="4252" y="0"/>
                  </a:lnTo>
                  <a:lnTo>
                    <a:pt x="4252" y="887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1"/>
            <p:cNvSpPr/>
            <p:nvPr/>
          </p:nvSpPr>
          <p:spPr>
            <a:xfrm>
              <a:off x="3827550" y="918375"/>
              <a:ext cx="37000" cy="37000"/>
            </a:xfrm>
            <a:custGeom>
              <a:avLst/>
              <a:gdLst/>
              <a:ahLst/>
              <a:cxnLst/>
              <a:rect l="l" t="t" r="r" b="b"/>
              <a:pathLst>
                <a:path w="1480" h="1480" extrusionOk="0">
                  <a:moveTo>
                    <a:pt x="740" y="0"/>
                  </a:moveTo>
                  <a:cubicBezTo>
                    <a:pt x="1147" y="0"/>
                    <a:pt x="1479" y="333"/>
                    <a:pt x="1479" y="740"/>
                  </a:cubicBezTo>
                  <a:cubicBezTo>
                    <a:pt x="1479" y="1184"/>
                    <a:pt x="1147" y="1479"/>
                    <a:pt x="740" y="1479"/>
                  </a:cubicBezTo>
                  <a:cubicBezTo>
                    <a:pt x="296" y="1479"/>
                    <a:pt x="0" y="1184"/>
                    <a:pt x="0" y="740"/>
                  </a:cubicBezTo>
                  <a:cubicBezTo>
                    <a:pt x="0" y="333"/>
                    <a:pt x="296" y="0"/>
                    <a:pt x="74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1"/>
            <p:cNvSpPr/>
            <p:nvPr/>
          </p:nvSpPr>
          <p:spPr>
            <a:xfrm>
              <a:off x="3832175" y="918375"/>
              <a:ext cx="32375" cy="32375"/>
            </a:xfrm>
            <a:custGeom>
              <a:avLst/>
              <a:gdLst/>
              <a:ahLst/>
              <a:cxnLst/>
              <a:rect l="l" t="t" r="r" b="b"/>
              <a:pathLst>
                <a:path w="1295" h="1295" extrusionOk="0">
                  <a:moveTo>
                    <a:pt x="592" y="0"/>
                  </a:moveTo>
                  <a:cubicBezTo>
                    <a:pt x="962" y="74"/>
                    <a:pt x="1220" y="333"/>
                    <a:pt x="1294" y="703"/>
                  </a:cubicBezTo>
                  <a:cubicBezTo>
                    <a:pt x="1220" y="1036"/>
                    <a:pt x="962" y="1294"/>
                    <a:pt x="629" y="1294"/>
                  </a:cubicBezTo>
                  <a:cubicBezTo>
                    <a:pt x="259" y="1294"/>
                    <a:pt x="0" y="1036"/>
                    <a:pt x="0" y="666"/>
                  </a:cubicBezTo>
                  <a:cubicBezTo>
                    <a:pt x="37" y="333"/>
                    <a:pt x="259" y="74"/>
                    <a:pt x="59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1"/>
            <p:cNvSpPr/>
            <p:nvPr/>
          </p:nvSpPr>
          <p:spPr>
            <a:xfrm>
              <a:off x="3836800" y="921150"/>
              <a:ext cx="23125" cy="23125"/>
            </a:xfrm>
            <a:custGeom>
              <a:avLst/>
              <a:gdLst/>
              <a:ahLst/>
              <a:cxnLst/>
              <a:rect l="l" t="t" r="r" b="b"/>
              <a:pathLst>
                <a:path w="925" h="925" extrusionOk="0">
                  <a:moveTo>
                    <a:pt x="370" y="0"/>
                  </a:moveTo>
                  <a:cubicBezTo>
                    <a:pt x="592" y="0"/>
                    <a:pt x="814" y="148"/>
                    <a:pt x="924" y="407"/>
                  </a:cubicBezTo>
                  <a:cubicBezTo>
                    <a:pt x="924" y="629"/>
                    <a:pt x="777" y="814"/>
                    <a:pt x="555" y="888"/>
                  </a:cubicBezTo>
                  <a:cubicBezTo>
                    <a:pt x="296" y="925"/>
                    <a:pt x="74" y="740"/>
                    <a:pt x="37" y="518"/>
                  </a:cubicBezTo>
                  <a:cubicBezTo>
                    <a:pt x="0" y="222"/>
                    <a:pt x="111" y="37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1"/>
            <p:cNvSpPr/>
            <p:nvPr/>
          </p:nvSpPr>
          <p:spPr>
            <a:xfrm>
              <a:off x="3832175" y="950725"/>
              <a:ext cx="27750" cy="8350"/>
            </a:xfrm>
            <a:custGeom>
              <a:avLst/>
              <a:gdLst/>
              <a:ahLst/>
              <a:cxnLst/>
              <a:rect l="l" t="t" r="r" b="b"/>
              <a:pathLst>
                <a:path w="1110" h="334" extrusionOk="0">
                  <a:moveTo>
                    <a:pt x="0" y="0"/>
                  </a:moveTo>
                  <a:lnTo>
                    <a:pt x="1109" y="0"/>
                  </a:lnTo>
                  <a:lnTo>
                    <a:pt x="1109" y="333"/>
                  </a:lnTo>
                  <a:lnTo>
                    <a:pt x="0" y="333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1"/>
            <p:cNvSpPr/>
            <p:nvPr/>
          </p:nvSpPr>
          <p:spPr>
            <a:xfrm>
              <a:off x="3933850" y="918375"/>
              <a:ext cx="36975" cy="37000"/>
            </a:xfrm>
            <a:custGeom>
              <a:avLst/>
              <a:gdLst/>
              <a:ahLst/>
              <a:cxnLst/>
              <a:rect l="l" t="t" r="r" b="b"/>
              <a:pathLst>
                <a:path w="1479" h="1480" extrusionOk="0">
                  <a:moveTo>
                    <a:pt x="739" y="0"/>
                  </a:moveTo>
                  <a:cubicBezTo>
                    <a:pt x="1146" y="0"/>
                    <a:pt x="1479" y="333"/>
                    <a:pt x="1479" y="740"/>
                  </a:cubicBezTo>
                  <a:cubicBezTo>
                    <a:pt x="1479" y="1184"/>
                    <a:pt x="1146" y="1479"/>
                    <a:pt x="739" y="1479"/>
                  </a:cubicBezTo>
                  <a:cubicBezTo>
                    <a:pt x="296" y="1479"/>
                    <a:pt x="0" y="1184"/>
                    <a:pt x="0" y="740"/>
                  </a:cubicBezTo>
                  <a:cubicBezTo>
                    <a:pt x="0" y="333"/>
                    <a:pt x="296" y="0"/>
                    <a:pt x="73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1"/>
            <p:cNvSpPr/>
            <p:nvPr/>
          </p:nvSpPr>
          <p:spPr>
            <a:xfrm>
              <a:off x="3938450" y="918375"/>
              <a:ext cx="32375" cy="32375"/>
            </a:xfrm>
            <a:custGeom>
              <a:avLst/>
              <a:gdLst/>
              <a:ahLst/>
              <a:cxnLst/>
              <a:rect l="l" t="t" r="r" b="b"/>
              <a:pathLst>
                <a:path w="1295" h="1295" extrusionOk="0">
                  <a:moveTo>
                    <a:pt x="592" y="0"/>
                  </a:moveTo>
                  <a:cubicBezTo>
                    <a:pt x="962" y="74"/>
                    <a:pt x="1221" y="333"/>
                    <a:pt x="1295" y="703"/>
                  </a:cubicBezTo>
                  <a:cubicBezTo>
                    <a:pt x="1221" y="1036"/>
                    <a:pt x="962" y="1294"/>
                    <a:pt x="629" y="1294"/>
                  </a:cubicBezTo>
                  <a:cubicBezTo>
                    <a:pt x="260" y="1294"/>
                    <a:pt x="1" y="1036"/>
                    <a:pt x="1" y="666"/>
                  </a:cubicBezTo>
                  <a:cubicBezTo>
                    <a:pt x="38" y="333"/>
                    <a:pt x="260" y="74"/>
                    <a:pt x="59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1"/>
            <p:cNvSpPr/>
            <p:nvPr/>
          </p:nvSpPr>
          <p:spPr>
            <a:xfrm>
              <a:off x="3943075" y="921150"/>
              <a:ext cx="23150" cy="23125"/>
            </a:xfrm>
            <a:custGeom>
              <a:avLst/>
              <a:gdLst/>
              <a:ahLst/>
              <a:cxnLst/>
              <a:rect l="l" t="t" r="r" b="b"/>
              <a:pathLst>
                <a:path w="926" h="925" extrusionOk="0">
                  <a:moveTo>
                    <a:pt x="370" y="0"/>
                  </a:moveTo>
                  <a:cubicBezTo>
                    <a:pt x="592" y="0"/>
                    <a:pt x="814" y="148"/>
                    <a:pt x="925" y="407"/>
                  </a:cubicBezTo>
                  <a:cubicBezTo>
                    <a:pt x="925" y="629"/>
                    <a:pt x="777" y="814"/>
                    <a:pt x="518" y="888"/>
                  </a:cubicBezTo>
                  <a:cubicBezTo>
                    <a:pt x="297" y="925"/>
                    <a:pt x="75" y="740"/>
                    <a:pt x="38" y="518"/>
                  </a:cubicBezTo>
                  <a:cubicBezTo>
                    <a:pt x="1" y="222"/>
                    <a:pt x="186" y="37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1"/>
            <p:cNvSpPr/>
            <p:nvPr/>
          </p:nvSpPr>
          <p:spPr>
            <a:xfrm>
              <a:off x="3938450" y="950725"/>
              <a:ext cx="27775" cy="8350"/>
            </a:xfrm>
            <a:custGeom>
              <a:avLst/>
              <a:gdLst/>
              <a:ahLst/>
              <a:cxnLst/>
              <a:rect l="l" t="t" r="r" b="b"/>
              <a:pathLst>
                <a:path w="1111" h="334" extrusionOk="0">
                  <a:moveTo>
                    <a:pt x="1" y="0"/>
                  </a:moveTo>
                  <a:lnTo>
                    <a:pt x="1110" y="0"/>
                  </a:lnTo>
                  <a:lnTo>
                    <a:pt x="1110" y="333"/>
                  </a:lnTo>
                  <a:lnTo>
                    <a:pt x="1" y="333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1"/>
            <p:cNvSpPr/>
            <p:nvPr/>
          </p:nvSpPr>
          <p:spPr>
            <a:xfrm>
              <a:off x="3797050" y="1091200"/>
              <a:ext cx="16650" cy="28700"/>
            </a:xfrm>
            <a:custGeom>
              <a:avLst/>
              <a:gdLst/>
              <a:ahLst/>
              <a:cxnLst/>
              <a:rect l="l" t="t" r="r" b="b"/>
              <a:pathLst>
                <a:path w="666" h="1148" extrusionOk="0">
                  <a:moveTo>
                    <a:pt x="0" y="1"/>
                  </a:moveTo>
                  <a:lnTo>
                    <a:pt x="666" y="1"/>
                  </a:lnTo>
                  <a:lnTo>
                    <a:pt x="666" y="1147"/>
                  </a:lnTo>
                  <a:lnTo>
                    <a:pt x="0" y="1147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1"/>
            <p:cNvSpPr/>
            <p:nvPr/>
          </p:nvSpPr>
          <p:spPr>
            <a:xfrm>
              <a:off x="3797050" y="1058850"/>
              <a:ext cx="16650" cy="23150"/>
            </a:xfrm>
            <a:custGeom>
              <a:avLst/>
              <a:gdLst/>
              <a:ahLst/>
              <a:cxnLst/>
              <a:rect l="l" t="t" r="r" b="b"/>
              <a:pathLst>
                <a:path w="666" h="926" extrusionOk="0">
                  <a:moveTo>
                    <a:pt x="0" y="1"/>
                  </a:moveTo>
                  <a:lnTo>
                    <a:pt x="666" y="1"/>
                  </a:lnTo>
                  <a:lnTo>
                    <a:pt x="666" y="925"/>
                  </a:lnTo>
                  <a:lnTo>
                    <a:pt x="0" y="92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1"/>
            <p:cNvSpPr/>
            <p:nvPr/>
          </p:nvSpPr>
          <p:spPr>
            <a:xfrm>
              <a:off x="3815525" y="1091200"/>
              <a:ext cx="16675" cy="28700"/>
            </a:xfrm>
            <a:custGeom>
              <a:avLst/>
              <a:gdLst/>
              <a:ahLst/>
              <a:cxnLst/>
              <a:rect l="l" t="t" r="r" b="b"/>
              <a:pathLst>
                <a:path w="667" h="1148" extrusionOk="0">
                  <a:moveTo>
                    <a:pt x="1" y="1"/>
                  </a:moveTo>
                  <a:lnTo>
                    <a:pt x="666" y="1"/>
                  </a:lnTo>
                  <a:lnTo>
                    <a:pt x="666" y="1147"/>
                  </a:lnTo>
                  <a:lnTo>
                    <a:pt x="1" y="1147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1"/>
            <p:cNvSpPr/>
            <p:nvPr/>
          </p:nvSpPr>
          <p:spPr>
            <a:xfrm>
              <a:off x="3815525" y="1058850"/>
              <a:ext cx="16675" cy="23150"/>
            </a:xfrm>
            <a:custGeom>
              <a:avLst/>
              <a:gdLst/>
              <a:ahLst/>
              <a:cxnLst/>
              <a:rect l="l" t="t" r="r" b="b"/>
              <a:pathLst>
                <a:path w="667" h="926" extrusionOk="0">
                  <a:moveTo>
                    <a:pt x="1" y="1"/>
                  </a:moveTo>
                  <a:lnTo>
                    <a:pt x="666" y="1"/>
                  </a:lnTo>
                  <a:lnTo>
                    <a:pt x="666" y="925"/>
                  </a:lnTo>
                  <a:lnTo>
                    <a:pt x="1" y="92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1"/>
            <p:cNvSpPr/>
            <p:nvPr/>
          </p:nvSpPr>
          <p:spPr>
            <a:xfrm>
              <a:off x="3834025" y="1091200"/>
              <a:ext cx="14800" cy="28700"/>
            </a:xfrm>
            <a:custGeom>
              <a:avLst/>
              <a:gdLst/>
              <a:ahLst/>
              <a:cxnLst/>
              <a:rect l="l" t="t" r="r" b="b"/>
              <a:pathLst>
                <a:path w="592" h="1148" extrusionOk="0">
                  <a:moveTo>
                    <a:pt x="0" y="1"/>
                  </a:moveTo>
                  <a:lnTo>
                    <a:pt x="592" y="1"/>
                  </a:lnTo>
                  <a:lnTo>
                    <a:pt x="592" y="1147"/>
                  </a:lnTo>
                  <a:lnTo>
                    <a:pt x="0" y="1147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1"/>
            <p:cNvSpPr/>
            <p:nvPr/>
          </p:nvSpPr>
          <p:spPr>
            <a:xfrm>
              <a:off x="3834025" y="1058850"/>
              <a:ext cx="14800" cy="23150"/>
            </a:xfrm>
            <a:custGeom>
              <a:avLst/>
              <a:gdLst/>
              <a:ahLst/>
              <a:cxnLst/>
              <a:rect l="l" t="t" r="r" b="b"/>
              <a:pathLst>
                <a:path w="592" h="926" extrusionOk="0">
                  <a:moveTo>
                    <a:pt x="0" y="1"/>
                  </a:moveTo>
                  <a:lnTo>
                    <a:pt x="592" y="1"/>
                  </a:lnTo>
                  <a:lnTo>
                    <a:pt x="592" y="925"/>
                  </a:lnTo>
                  <a:lnTo>
                    <a:pt x="0" y="92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1"/>
            <p:cNvSpPr/>
            <p:nvPr/>
          </p:nvSpPr>
          <p:spPr>
            <a:xfrm>
              <a:off x="3799825" y="1091200"/>
              <a:ext cx="13875" cy="25925"/>
            </a:xfrm>
            <a:custGeom>
              <a:avLst/>
              <a:gdLst/>
              <a:ahLst/>
              <a:cxnLst/>
              <a:rect l="l" t="t" r="r" b="b"/>
              <a:pathLst>
                <a:path w="555" h="1037" extrusionOk="0">
                  <a:moveTo>
                    <a:pt x="0" y="1"/>
                  </a:moveTo>
                  <a:lnTo>
                    <a:pt x="555" y="1"/>
                  </a:lnTo>
                  <a:lnTo>
                    <a:pt x="555" y="1036"/>
                  </a:lnTo>
                  <a:lnTo>
                    <a:pt x="0" y="1036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1"/>
            <p:cNvSpPr/>
            <p:nvPr/>
          </p:nvSpPr>
          <p:spPr>
            <a:xfrm>
              <a:off x="3799825" y="1063475"/>
              <a:ext cx="13875" cy="16675"/>
            </a:xfrm>
            <a:custGeom>
              <a:avLst/>
              <a:gdLst/>
              <a:ahLst/>
              <a:cxnLst/>
              <a:rect l="l" t="t" r="r" b="b"/>
              <a:pathLst>
                <a:path w="555" h="667" extrusionOk="0">
                  <a:moveTo>
                    <a:pt x="0" y="1"/>
                  </a:moveTo>
                  <a:lnTo>
                    <a:pt x="555" y="1"/>
                  </a:lnTo>
                  <a:lnTo>
                    <a:pt x="555" y="666"/>
                  </a:lnTo>
                  <a:lnTo>
                    <a:pt x="0" y="666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1"/>
            <p:cNvSpPr/>
            <p:nvPr/>
          </p:nvSpPr>
          <p:spPr>
            <a:xfrm>
              <a:off x="3818300" y="1091200"/>
              <a:ext cx="13900" cy="25925"/>
            </a:xfrm>
            <a:custGeom>
              <a:avLst/>
              <a:gdLst/>
              <a:ahLst/>
              <a:cxnLst/>
              <a:rect l="l" t="t" r="r" b="b"/>
              <a:pathLst>
                <a:path w="556" h="1037" extrusionOk="0">
                  <a:moveTo>
                    <a:pt x="1" y="1"/>
                  </a:moveTo>
                  <a:lnTo>
                    <a:pt x="555" y="1"/>
                  </a:lnTo>
                  <a:lnTo>
                    <a:pt x="555" y="1036"/>
                  </a:lnTo>
                  <a:lnTo>
                    <a:pt x="1" y="1036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1"/>
            <p:cNvSpPr/>
            <p:nvPr/>
          </p:nvSpPr>
          <p:spPr>
            <a:xfrm>
              <a:off x="3818300" y="1063475"/>
              <a:ext cx="13900" cy="16675"/>
            </a:xfrm>
            <a:custGeom>
              <a:avLst/>
              <a:gdLst/>
              <a:ahLst/>
              <a:cxnLst/>
              <a:rect l="l" t="t" r="r" b="b"/>
              <a:pathLst>
                <a:path w="556" h="667" extrusionOk="0">
                  <a:moveTo>
                    <a:pt x="1" y="1"/>
                  </a:moveTo>
                  <a:lnTo>
                    <a:pt x="555" y="1"/>
                  </a:lnTo>
                  <a:lnTo>
                    <a:pt x="555" y="666"/>
                  </a:lnTo>
                  <a:lnTo>
                    <a:pt x="1" y="666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1"/>
            <p:cNvSpPr/>
            <p:nvPr/>
          </p:nvSpPr>
          <p:spPr>
            <a:xfrm>
              <a:off x="3836800" y="1091200"/>
              <a:ext cx="12025" cy="25925"/>
            </a:xfrm>
            <a:custGeom>
              <a:avLst/>
              <a:gdLst/>
              <a:ahLst/>
              <a:cxnLst/>
              <a:rect l="l" t="t" r="r" b="b"/>
              <a:pathLst>
                <a:path w="481" h="1037" extrusionOk="0">
                  <a:moveTo>
                    <a:pt x="0" y="1"/>
                  </a:moveTo>
                  <a:lnTo>
                    <a:pt x="481" y="1"/>
                  </a:lnTo>
                  <a:lnTo>
                    <a:pt x="481" y="1036"/>
                  </a:lnTo>
                  <a:lnTo>
                    <a:pt x="0" y="1036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1"/>
            <p:cNvSpPr/>
            <p:nvPr/>
          </p:nvSpPr>
          <p:spPr>
            <a:xfrm>
              <a:off x="3836800" y="1063475"/>
              <a:ext cx="12025" cy="16675"/>
            </a:xfrm>
            <a:custGeom>
              <a:avLst/>
              <a:gdLst/>
              <a:ahLst/>
              <a:cxnLst/>
              <a:rect l="l" t="t" r="r" b="b"/>
              <a:pathLst>
                <a:path w="481" h="667" extrusionOk="0">
                  <a:moveTo>
                    <a:pt x="0" y="1"/>
                  </a:moveTo>
                  <a:lnTo>
                    <a:pt x="481" y="1"/>
                  </a:lnTo>
                  <a:lnTo>
                    <a:pt x="481" y="666"/>
                  </a:lnTo>
                  <a:lnTo>
                    <a:pt x="0" y="666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1"/>
            <p:cNvSpPr/>
            <p:nvPr/>
          </p:nvSpPr>
          <p:spPr>
            <a:xfrm>
              <a:off x="3847875" y="1069025"/>
              <a:ext cx="171950" cy="18525"/>
            </a:xfrm>
            <a:custGeom>
              <a:avLst/>
              <a:gdLst/>
              <a:ahLst/>
              <a:cxnLst/>
              <a:rect l="l" t="t" r="r" b="b"/>
              <a:pathLst>
                <a:path w="6878" h="741" extrusionOk="0">
                  <a:moveTo>
                    <a:pt x="1073" y="75"/>
                  </a:moveTo>
                  <a:lnTo>
                    <a:pt x="1073" y="222"/>
                  </a:lnTo>
                  <a:lnTo>
                    <a:pt x="149" y="222"/>
                  </a:lnTo>
                  <a:lnTo>
                    <a:pt x="149" y="75"/>
                  </a:lnTo>
                  <a:close/>
                  <a:moveTo>
                    <a:pt x="2219" y="75"/>
                  </a:moveTo>
                  <a:lnTo>
                    <a:pt x="2219" y="222"/>
                  </a:lnTo>
                  <a:lnTo>
                    <a:pt x="1221" y="222"/>
                  </a:lnTo>
                  <a:lnTo>
                    <a:pt x="1221" y="75"/>
                  </a:lnTo>
                  <a:close/>
                  <a:moveTo>
                    <a:pt x="3328" y="75"/>
                  </a:moveTo>
                  <a:lnTo>
                    <a:pt x="3328" y="222"/>
                  </a:lnTo>
                  <a:lnTo>
                    <a:pt x="2330" y="222"/>
                  </a:lnTo>
                  <a:lnTo>
                    <a:pt x="2330" y="75"/>
                  </a:lnTo>
                  <a:close/>
                  <a:moveTo>
                    <a:pt x="4474" y="75"/>
                  </a:moveTo>
                  <a:lnTo>
                    <a:pt x="4474" y="222"/>
                  </a:lnTo>
                  <a:lnTo>
                    <a:pt x="3476" y="222"/>
                  </a:lnTo>
                  <a:lnTo>
                    <a:pt x="3476" y="75"/>
                  </a:lnTo>
                  <a:close/>
                  <a:moveTo>
                    <a:pt x="5657" y="75"/>
                  </a:moveTo>
                  <a:lnTo>
                    <a:pt x="5657" y="222"/>
                  </a:lnTo>
                  <a:lnTo>
                    <a:pt x="4622" y="222"/>
                  </a:lnTo>
                  <a:lnTo>
                    <a:pt x="4622" y="75"/>
                  </a:lnTo>
                  <a:close/>
                  <a:moveTo>
                    <a:pt x="6656" y="75"/>
                  </a:moveTo>
                  <a:lnTo>
                    <a:pt x="6656" y="222"/>
                  </a:lnTo>
                  <a:lnTo>
                    <a:pt x="5731" y="222"/>
                  </a:lnTo>
                  <a:lnTo>
                    <a:pt x="5731" y="75"/>
                  </a:lnTo>
                  <a:close/>
                  <a:moveTo>
                    <a:pt x="1073" y="333"/>
                  </a:moveTo>
                  <a:lnTo>
                    <a:pt x="1073" y="444"/>
                  </a:lnTo>
                  <a:lnTo>
                    <a:pt x="149" y="444"/>
                  </a:lnTo>
                  <a:lnTo>
                    <a:pt x="149" y="333"/>
                  </a:lnTo>
                  <a:close/>
                  <a:moveTo>
                    <a:pt x="2219" y="333"/>
                  </a:moveTo>
                  <a:lnTo>
                    <a:pt x="2219" y="444"/>
                  </a:lnTo>
                  <a:lnTo>
                    <a:pt x="1221" y="444"/>
                  </a:lnTo>
                  <a:lnTo>
                    <a:pt x="1221" y="333"/>
                  </a:lnTo>
                  <a:close/>
                  <a:moveTo>
                    <a:pt x="3328" y="333"/>
                  </a:moveTo>
                  <a:lnTo>
                    <a:pt x="3328" y="444"/>
                  </a:lnTo>
                  <a:lnTo>
                    <a:pt x="2330" y="444"/>
                  </a:lnTo>
                  <a:lnTo>
                    <a:pt x="2330" y="333"/>
                  </a:lnTo>
                  <a:close/>
                  <a:moveTo>
                    <a:pt x="4474" y="333"/>
                  </a:moveTo>
                  <a:lnTo>
                    <a:pt x="4474" y="444"/>
                  </a:lnTo>
                  <a:lnTo>
                    <a:pt x="3476" y="444"/>
                  </a:lnTo>
                  <a:lnTo>
                    <a:pt x="3476" y="333"/>
                  </a:lnTo>
                  <a:close/>
                  <a:moveTo>
                    <a:pt x="5657" y="333"/>
                  </a:moveTo>
                  <a:lnTo>
                    <a:pt x="5657" y="444"/>
                  </a:lnTo>
                  <a:lnTo>
                    <a:pt x="4622" y="444"/>
                  </a:lnTo>
                  <a:lnTo>
                    <a:pt x="4622" y="333"/>
                  </a:lnTo>
                  <a:close/>
                  <a:moveTo>
                    <a:pt x="6656" y="333"/>
                  </a:moveTo>
                  <a:lnTo>
                    <a:pt x="6656" y="444"/>
                  </a:lnTo>
                  <a:lnTo>
                    <a:pt x="5731" y="444"/>
                  </a:lnTo>
                  <a:lnTo>
                    <a:pt x="5731" y="333"/>
                  </a:lnTo>
                  <a:close/>
                  <a:moveTo>
                    <a:pt x="1073" y="555"/>
                  </a:moveTo>
                  <a:lnTo>
                    <a:pt x="1073" y="629"/>
                  </a:lnTo>
                  <a:lnTo>
                    <a:pt x="149" y="629"/>
                  </a:lnTo>
                  <a:lnTo>
                    <a:pt x="149" y="555"/>
                  </a:lnTo>
                  <a:close/>
                  <a:moveTo>
                    <a:pt x="2219" y="555"/>
                  </a:moveTo>
                  <a:lnTo>
                    <a:pt x="2219" y="629"/>
                  </a:lnTo>
                  <a:lnTo>
                    <a:pt x="1221" y="629"/>
                  </a:lnTo>
                  <a:lnTo>
                    <a:pt x="1221" y="555"/>
                  </a:lnTo>
                  <a:close/>
                  <a:moveTo>
                    <a:pt x="3328" y="555"/>
                  </a:moveTo>
                  <a:lnTo>
                    <a:pt x="3328" y="629"/>
                  </a:lnTo>
                  <a:lnTo>
                    <a:pt x="2330" y="629"/>
                  </a:lnTo>
                  <a:lnTo>
                    <a:pt x="2330" y="555"/>
                  </a:lnTo>
                  <a:close/>
                  <a:moveTo>
                    <a:pt x="4474" y="555"/>
                  </a:moveTo>
                  <a:lnTo>
                    <a:pt x="4474" y="629"/>
                  </a:lnTo>
                  <a:lnTo>
                    <a:pt x="3476" y="629"/>
                  </a:lnTo>
                  <a:lnTo>
                    <a:pt x="3476" y="555"/>
                  </a:lnTo>
                  <a:close/>
                  <a:moveTo>
                    <a:pt x="5657" y="555"/>
                  </a:moveTo>
                  <a:lnTo>
                    <a:pt x="5657" y="629"/>
                  </a:lnTo>
                  <a:lnTo>
                    <a:pt x="4622" y="629"/>
                  </a:lnTo>
                  <a:lnTo>
                    <a:pt x="4622" y="555"/>
                  </a:lnTo>
                  <a:close/>
                  <a:moveTo>
                    <a:pt x="6656" y="555"/>
                  </a:moveTo>
                  <a:lnTo>
                    <a:pt x="6656" y="629"/>
                  </a:lnTo>
                  <a:lnTo>
                    <a:pt x="5731" y="629"/>
                  </a:lnTo>
                  <a:lnTo>
                    <a:pt x="5731" y="555"/>
                  </a:lnTo>
                  <a:close/>
                  <a:moveTo>
                    <a:pt x="1" y="1"/>
                  </a:moveTo>
                  <a:lnTo>
                    <a:pt x="1" y="740"/>
                  </a:lnTo>
                  <a:lnTo>
                    <a:pt x="6877" y="740"/>
                  </a:lnTo>
                  <a:lnTo>
                    <a:pt x="6877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1"/>
            <p:cNvSpPr/>
            <p:nvPr/>
          </p:nvSpPr>
          <p:spPr>
            <a:xfrm>
              <a:off x="3846950" y="1084750"/>
              <a:ext cx="171025" cy="4650"/>
            </a:xfrm>
            <a:custGeom>
              <a:avLst/>
              <a:gdLst/>
              <a:ahLst/>
              <a:cxnLst/>
              <a:rect l="l" t="t" r="r" b="b"/>
              <a:pathLst>
                <a:path w="6841" h="186" extrusionOk="0">
                  <a:moveTo>
                    <a:pt x="1" y="0"/>
                  </a:moveTo>
                  <a:lnTo>
                    <a:pt x="6840" y="0"/>
                  </a:lnTo>
                  <a:lnTo>
                    <a:pt x="6840" y="185"/>
                  </a:lnTo>
                  <a:lnTo>
                    <a:pt x="1" y="18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1"/>
            <p:cNvSpPr/>
            <p:nvPr/>
          </p:nvSpPr>
          <p:spPr>
            <a:xfrm>
              <a:off x="3779475" y="1058850"/>
              <a:ext cx="15750" cy="23150"/>
            </a:xfrm>
            <a:custGeom>
              <a:avLst/>
              <a:gdLst/>
              <a:ahLst/>
              <a:cxnLst/>
              <a:rect l="l" t="t" r="r" b="b"/>
              <a:pathLst>
                <a:path w="630" h="926" extrusionOk="0">
                  <a:moveTo>
                    <a:pt x="1" y="1"/>
                  </a:moveTo>
                  <a:lnTo>
                    <a:pt x="629" y="1"/>
                  </a:lnTo>
                  <a:lnTo>
                    <a:pt x="629" y="925"/>
                  </a:lnTo>
                  <a:lnTo>
                    <a:pt x="1" y="92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1"/>
            <p:cNvSpPr/>
            <p:nvPr/>
          </p:nvSpPr>
          <p:spPr>
            <a:xfrm>
              <a:off x="3782250" y="1063475"/>
              <a:ext cx="12975" cy="16675"/>
            </a:xfrm>
            <a:custGeom>
              <a:avLst/>
              <a:gdLst/>
              <a:ahLst/>
              <a:cxnLst/>
              <a:rect l="l" t="t" r="r" b="b"/>
              <a:pathLst>
                <a:path w="519" h="667" extrusionOk="0">
                  <a:moveTo>
                    <a:pt x="1" y="1"/>
                  </a:moveTo>
                  <a:lnTo>
                    <a:pt x="518" y="1"/>
                  </a:lnTo>
                  <a:lnTo>
                    <a:pt x="518" y="666"/>
                  </a:lnTo>
                  <a:lnTo>
                    <a:pt x="1" y="666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1"/>
            <p:cNvSpPr/>
            <p:nvPr/>
          </p:nvSpPr>
          <p:spPr>
            <a:xfrm>
              <a:off x="3938450" y="1000625"/>
              <a:ext cx="56425" cy="4650"/>
            </a:xfrm>
            <a:custGeom>
              <a:avLst/>
              <a:gdLst/>
              <a:ahLst/>
              <a:cxnLst/>
              <a:rect l="l" t="t" r="r" b="b"/>
              <a:pathLst>
                <a:path w="2257" h="186" extrusionOk="0">
                  <a:moveTo>
                    <a:pt x="1" y="1"/>
                  </a:moveTo>
                  <a:lnTo>
                    <a:pt x="2256" y="1"/>
                  </a:lnTo>
                  <a:lnTo>
                    <a:pt x="2256" y="186"/>
                  </a:lnTo>
                  <a:lnTo>
                    <a:pt x="1" y="186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1"/>
            <p:cNvSpPr/>
            <p:nvPr/>
          </p:nvSpPr>
          <p:spPr>
            <a:xfrm>
              <a:off x="3727725" y="996000"/>
              <a:ext cx="47175" cy="4650"/>
            </a:xfrm>
            <a:custGeom>
              <a:avLst/>
              <a:gdLst/>
              <a:ahLst/>
              <a:cxnLst/>
              <a:rect l="l" t="t" r="r" b="b"/>
              <a:pathLst>
                <a:path w="1887" h="186" extrusionOk="0">
                  <a:moveTo>
                    <a:pt x="1" y="1"/>
                  </a:moveTo>
                  <a:lnTo>
                    <a:pt x="1886" y="1"/>
                  </a:lnTo>
                  <a:lnTo>
                    <a:pt x="1886" y="186"/>
                  </a:lnTo>
                  <a:lnTo>
                    <a:pt x="1" y="186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1"/>
            <p:cNvSpPr/>
            <p:nvPr/>
          </p:nvSpPr>
          <p:spPr>
            <a:xfrm>
              <a:off x="3634375" y="1147600"/>
              <a:ext cx="442750" cy="1875"/>
            </a:xfrm>
            <a:custGeom>
              <a:avLst/>
              <a:gdLst/>
              <a:ahLst/>
              <a:cxnLst/>
              <a:rect l="l" t="t" r="r" b="b"/>
              <a:pathLst>
                <a:path w="17710" h="75" extrusionOk="0">
                  <a:moveTo>
                    <a:pt x="1" y="0"/>
                  </a:moveTo>
                  <a:lnTo>
                    <a:pt x="17710" y="0"/>
                  </a:lnTo>
                  <a:lnTo>
                    <a:pt x="17710" y="74"/>
                  </a:lnTo>
                  <a:lnTo>
                    <a:pt x="1" y="74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1"/>
            <p:cNvSpPr/>
            <p:nvPr/>
          </p:nvSpPr>
          <p:spPr>
            <a:xfrm>
              <a:off x="3634375" y="1171625"/>
              <a:ext cx="442750" cy="2800"/>
            </a:xfrm>
            <a:custGeom>
              <a:avLst/>
              <a:gdLst/>
              <a:ahLst/>
              <a:cxnLst/>
              <a:rect l="l" t="t" r="r" b="b"/>
              <a:pathLst>
                <a:path w="17710" h="112" extrusionOk="0">
                  <a:moveTo>
                    <a:pt x="1" y="0"/>
                  </a:moveTo>
                  <a:lnTo>
                    <a:pt x="17710" y="0"/>
                  </a:lnTo>
                  <a:lnTo>
                    <a:pt x="17710" y="111"/>
                  </a:lnTo>
                  <a:lnTo>
                    <a:pt x="1" y="11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1"/>
            <p:cNvSpPr/>
            <p:nvPr/>
          </p:nvSpPr>
          <p:spPr>
            <a:xfrm>
              <a:off x="3636225" y="983075"/>
              <a:ext cx="12975" cy="4650"/>
            </a:xfrm>
            <a:custGeom>
              <a:avLst/>
              <a:gdLst/>
              <a:ahLst/>
              <a:cxnLst/>
              <a:rect l="l" t="t" r="r" b="b"/>
              <a:pathLst>
                <a:path w="519" h="186" extrusionOk="0">
                  <a:moveTo>
                    <a:pt x="296" y="0"/>
                  </a:moveTo>
                  <a:cubicBezTo>
                    <a:pt x="444" y="0"/>
                    <a:pt x="518" y="37"/>
                    <a:pt x="518" y="111"/>
                  </a:cubicBezTo>
                  <a:cubicBezTo>
                    <a:pt x="518" y="148"/>
                    <a:pt x="444" y="185"/>
                    <a:pt x="296" y="185"/>
                  </a:cubicBezTo>
                  <a:cubicBezTo>
                    <a:pt x="148" y="185"/>
                    <a:pt x="74" y="148"/>
                    <a:pt x="74" y="111"/>
                  </a:cubicBezTo>
                  <a:cubicBezTo>
                    <a:pt x="1" y="0"/>
                    <a:pt x="148" y="0"/>
                    <a:pt x="29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1"/>
            <p:cNvSpPr/>
            <p:nvPr/>
          </p:nvSpPr>
          <p:spPr>
            <a:xfrm>
              <a:off x="3636225" y="996925"/>
              <a:ext cx="12975" cy="4650"/>
            </a:xfrm>
            <a:custGeom>
              <a:avLst/>
              <a:gdLst/>
              <a:ahLst/>
              <a:cxnLst/>
              <a:rect l="l" t="t" r="r" b="b"/>
              <a:pathLst>
                <a:path w="519" h="186" extrusionOk="0">
                  <a:moveTo>
                    <a:pt x="296" y="1"/>
                  </a:moveTo>
                  <a:cubicBezTo>
                    <a:pt x="444" y="1"/>
                    <a:pt x="518" y="75"/>
                    <a:pt x="518" y="112"/>
                  </a:cubicBezTo>
                  <a:cubicBezTo>
                    <a:pt x="518" y="149"/>
                    <a:pt x="444" y="186"/>
                    <a:pt x="296" y="186"/>
                  </a:cubicBezTo>
                  <a:cubicBezTo>
                    <a:pt x="148" y="186"/>
                    <a:pt x="74" y="149"/>
                    <a:pt x="74" y="112"/>
                  </a:cubicBezTo>
                  <a:cubicBezTo>
                    <a:pt x="1" y="75"/>
                    <a:pt x="148" y="1"/>
                    <a:pt x="29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1"/>
            <p:cNvSpPr/>
            <p:nvPr/>
          </p:nvSpPr>
          <p:spPr>
            <a:xfrm>
              <a:off x="3638075" y="1012650"/>
              <a:ext cx="11125" cy="4650"/>
            </a:xfrm>
            <a:custGeom>
              <a:avLst/>
              <a:gdLst/>
              <a:ahLst/>
              <a:cxnLst/>
              <a:rect l="l" t="t" r="r" b="b"/>
              <a:pathLst>
                <a:path w="445" h="186" extrusionOk="0">
                  <a:moveTo>
                    <a:pt x="222" y="0"/>
                  </a:moveTo>
                  <a:cubicBezTo>
                    <a:pt x="370" y="0"/>
                    <a:pt x="444" y="37"/>
                    <a:pt x="444" y="74"/>
                  </a:cubicBezTo>
                  <a:cubicBezTo>
                    <a:pt x="444" y="111"/>
                    <a:pt x="370" y="185"/>
                    <a:pt x="222" y="185"/>
                  </a:cubicBezTo>
                  <a:cubicBezTo>
                    <a:pt x="74" y="185"/>
                    <a:pt x="0" y="111"/>
                    <a:pt x="0" y="74"/>
                  </a:cubicBezTo>
                  <a:cubicBezTo>
                    <a:pt x="0" y="37"/>
                    <a:pt x="74" y="0"/>
                    <a:pt x="22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1"/>
            <p:cNvSpPr/>
            <p:nvPr/>
          </p:nvSpPr>
          <p:spPr>
            <a:xfrm>
              <a:off x="3638075" y="1026525"/>
              <a:ext cx="11125" cy="4625"/>
            </a:xfrm>
            <a:custGeom>
              <a:avLst/>
              <a:gdLst/>
              <a:ahLst/>
              <a:cxnLst/>
              <a:rect l="l" t="t" r="r" b="b"/>
              <a:pathLst>
                <a:path w="445" h="185" extrusionOk="0">
                  <a:moveTo>
                    <a:pt x="222" y="0"/>
                  </a:moveTo>
                  <a:cubicBezTo>
                    <a:pt x="370" y="0"/>
                    <a:pt x="444" y="37"/>
                    <a:pt x="444" y="74"/>
                  </a:cubicBezTo>
                  <a:cubicBezTo>
                    <a:pt x="444" y="111"/>
                    <a:pt x="370" y="185"/>
                    <a:pt x="222" y="185"/>
                  </a:cubicBezTo>
                  <a:cubicBezTo>
                    <a:pt x="74" y="185"/>
                    <a:pt x="0" y="111"/>
                    <a:pt x="0" y="74"/>
                  </a:cubicBezTo>
                  <a:cubicBezTo>
                    <a:pt x="0" y="37"/>
                    <a:pt x="74" y="0"/>
                    <a:pt x="22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1"/>
            <p:cNvSpPr/>
            <p:nvPr/>
          </p:nvSpPr>
          <p:spPr>
            <a:xfrm>
              <a:off x="3705550" y="983075"/>
              <a:ext cx="9275" cy="4650"/>
            </a:xfrm>
            <a:custGeom>
              <a:avLst/>
              <a:gdLst/>
              <a:ahLst/>
              <a:cxnLst/>
              <a:rect l="l" t="t" r="r" b="b"/>
              <a:pathLst>
                <a:path w="371" h="186" extrusionOk="0">
                  <a:moveTo>
                    <a:pt x="185" y="0"/>
                  </a:moveTo>
                  <a:cubicBezTo>
                    <a:pt x="296" y="0"/>
                    <a:pt x="370" y="37"/>
                    <a:pt x="370" y="111"/>
                  </a:cubicBezTo>
                  <a:cubicBezTo>
                    <a:pt x="370" y="148"/>
                    <a:pt x="296" y="185"/>
                    <a:pt x="185" y="185"/>
                  </a:cubicBezTo>
                  <a:cubicBezTo>
                    <a:pt x="111" y="185"/>
                    <a:pt x="0" y="148"/>
                    <a:pt x="0" y="111"/>
                  </a:cubicBezTo>
                  <a:cubicBezTo>
                    <a:pt x="0" y="0"/>
                    <a:pt x="111" y="0"/>
                    <a:pt x="18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1"/>
            <p:cNvSpPr/>
            <p:nvPr/>
          </p:nvSpPr>
          <p:spPr>
            <a:xfrm>
              <a:off x="3705550" y="996925"/>
              <a:ext cx="9275" cy="4650"/>
            </a:xfrm>
            <a:custGeom>
              <a:avLst/>
              <a:gdLst/>
              <a:ahLst/>
              <a:cxnLst/>
              <a:rect l="l" t="t" r="r" b="b"/>
              <a:pathLst>
                <a:path w="371" h="186" extrusionOk="0">
                  <a:moveTo>
                    <a:pt x="185" y="1"/>
                  </a:moveTo>
                  <a:cubicBezTo>
                    <a:pt x="296" y="1"/>
                    <a:pt x="370" y="75"/>
                    <a:pt x="370" y="112"/>
                  </a:cubicBezTo>
                  <a:cubicBezTo>
                    <a:pt x="370" y="149"/>
                    <a:pt x="296" y="186"/>
                    <a:pt x="185" y="186"/>
                  </a:cubicBezTo>
                  <a:cubicBezTo>
                    <a:pt x="111" y="186"/>
                    <a:pt x="0" y="149"/>
                    <a:pt x="0" y="112"/>
                  </a:cubicBezTo>
                  <a:cubicBezTo>
                    <a:pt x="0" y="75"/>
                    <a:pt x="111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1"/>
            <p:cNvSpPr/>
            <p:nvPr/>
          </p:nvSpPr>
          <p:spPr>
            <a:xfrm>
              <a:off x="3705550" y="1012650"/>
              <a:ext cx="9275" cy="4650"/>
            </a:xfrm>
            <a:custGeom>
              <a:avLst/>
              <a:gdLst/>
              <a:ahLst/>
              <a:cxnLst/>
              <a:rect l="l" t="t" r="r" b="b"/>
              <a:pathLst>
                <a:path w="371" h="186" extrusionOk="0">
                  <a:moveTo>
                    <a:pt x="185" y="0"/>
                  </a:moveTo>
                  <a:cubicBezTo>
                    <a:pt x="296" y="0"/>
                    <a:pt x="370" y="37"/>
                    <a:pt x="370" y="74"/>
                  </a:cubicBezTo>
                  <a:cubicBezTo>
                    <a:pt x="370" y="111"/>
                    <a:pt x="296" y="185"/>
                    <a:pt x="185" y="185"/>
                  </a:cubicBezTo>
                  <a:cubicBezTo>
                    <a:pt x="111" y="185"/>
                    <a:pt x="0" y="111"/>
                    <a:pt x="0" y="74"/>
                  </a:cubicBezTo>
                  <a:cubicBezTo>
                    <a:pt x="0" y="37"/>
                    <a:pt x="111" y="0"/>
                    <a:pt x="18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1"/>
            <p:cNvSpPr/>
            <p:nvPr/>
          </p:nvSpPr>
          <p:spPr>
            <a:xfrm>
              <a:off x="3705550" y="1026525"/>
              <a:ext cx="9275" cy="4625"/>
            </a:xfrm>
            <a:custGeom>
              <a:avLst/>
              <a:gdLst/>
              <a:ahLst/>
              <a:cxnLst/>
              <a:rect l="l" t="t" r="r" b="b"/>
              <a:pathLst>
                <a:path w="371" h="185" extrusionOk="0">
                  <a:moveTo>
                    <a:pt x="185" y="0"/>
                  </a:moveTo>
                  <a:cubicBezTo>
                    <a:pt x="296" y="0"/>
                    <a:pt x="370" y="37"/>
                    <a:pt x="370" y="74"/>
                  </a:cubicBezTo>
                  <a:cubicBezTo>
                    <a:pt x="370" y="111"/>
                    <a:pt x="296" y="185"/>
                    <a:pt x="185" y="185"/>
                  </a:cubicBezTo>
                  <a:cubicBezTo>
                    <a:pt x="111" y="185"/>
                    <a:pt x="0" y="111"/>
                    <a:pt x="0" y="74"/>
                  </a:cubicBezTo>
                  <a:cubicBezTo>
                    <a:pt x="0" y="37"/>
                    <a:pt x="111" y="0"/>
                    <a:pt x="18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1"/>
            <p:cNvSpPr/>
            <p:nvPr/>
          </p:nvSpPr>
          <p:spPr>
            <a:xfrm>
              <a:off x="3643625" y="971975"/>
              <a:ext cx="68425" cy="69350"/>
            </a:xfrm>
            <a:custGeom>
              <a:avLst/>
              <a:gdLst/>
              <a:ahLst/>
              <a:cxnLst/>
              <a:rect l="l" t="t" r="r" b="b"/>
              <a:pathLst>
                <a:path w="2737" h="2774" extrusionOk="0">
                  <a:moveTo>
                    <a:pt x="0" y="2774"/>
                  </a:moveTo>
                  <a:lnTo>
                    <a:pt x="2736" y="2774"/>
                  </a:lnTo>
                  <a:lnTo>
                    <a:pt x="273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1"/>
            <p:cNvSpPr/>
            <p:nvPr/>
          </p:nvSpPr>
          <p:spPr>
            <a:xfrm>
              <a:off x="3661175" y="1038525"/>
              <a:ext cx="4650" cy="9275"/>
            </a:xfrm>
            <a:custGeom>
              <a:avLst/>
              <a:gdLst/>
              <a:ahLst/>
              <a:cxnLst/>
              <a:rect l="l" t="t" r="r" b="b"/>
              <a:pathLst>
                <a:path w="186" h="371" extrusionOk="0">
                  <a:moveTo>
                    <a:pt x="1" y="185"/>
                  </a:moveTo>
                  <a:cubicBezTo>
                    <a:pt x="1" y="112"/>
                    <a:pt x="38" y="1"/>
                    <a:pt x="75" y="1"/>
                  </a:cubicBezTo>
                  <a:cubicBezTo>
                    <a:pt x="112" y="1"/>
                    <a:pt x="186" y="112"/>
                    <a:pt x="186" y="185"/>
                  </a:cubicBezTo>
                  <a:cubicBezTo>
                    <a:pt x="186" y="296"/>
                    <a:pt x="112" y="370"/>
                    <a:pt x="75" y="370"/>
                  </a:cubicBezTo>
                  <a:cubicBezTo>
                    <a:pt x="1" y="370"/>
                    <a:pt x="1" y="296"/>
                    <a:pt x="1" y="18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1"/>
            <p:cNvSpPr/>
            <p:nvPr/>
          </p:nvSpPr>
          <p:spPr>
            <a:xfrm>
              <a:off x="3675050" y="1038525"/>
              <a:ext cx="3725" cy="9275"/>
            </a:xfrm>
            <a:custGeom>
              <a:avLst/>
              <a:gdLst/>
              <a:ahLst/>
              <a:cxnLst/>
              <a:rect l="l" t="t" r="r" b="b"/>
              <a:pathLst>
                <a:path w="149" h="371" extrusionOk="0">
                  <a:moveTo>
                    <a:pt x="0" y="185"/>
                  </a:moveTo>
                  <a:cubicBezTo>
                    <a:pt x="0" y="112"/>
                    <a:pt x="37" y="1"/>
                    <a:pt x="74" y="1"/>
                  </a:cubicBezTo>
                  <a:cubicBezTo>
                    <a:pt x="111" y="1"/>
                    <a:pt x="148" y="112"/>
                    <a:pt x="148" y="185"/>
                  </a:cubicBezTo>
                  <a:cubicBezTo>
                    <a:pt x="148" y="296"/>
                    <a:pt x="111" y="370"/>
                    <a:pt x="74" y="370"/>
                  </a:cubicBezTo>
                  <a:cubicBezTo>
                    <a:pt x="37" y="370"/>
                    <a:pt x="0" y="296"/>
                    <a:pt x="0" y="18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1"/>
            <p:cNvSpPr/>
            <p:nvPr/>
          </p:nvSpPr>
          <p:spPr>
            <a:xfrm>
              <a:off x="3689825" y="1038525"/>
              <a:ext cx="4650" cy="9275"/>
            </a:xfrm>
            <a:custGeom>
              <a:avLst/>
              <a:gdLst/>
              <a:ahLst/>
              <a:cxnLst/>
              <a:rect l="l" t="t" r="r" b="b"/>
              <a:pathLst>
                <a:path w="186" h="371" extrusionOk="0">
                  <a:moveTo>
                    <a:pt x="1" y="185"/>
                  </a:moveTo>
                  <a:cubicBezTo>
                    <a:pt x="1" y="112"/>
                    <a:pt x="38" y="1"/>
                    <a:pt x="75" y="1"/>
                  </a:cubicBezTo>
                  <a:cubicBezTo>
                    <a:pt x="149" y="1"/>
                    <a:pt x="186" y="112"/>
                    <a:pt x="186" y="185"/>
                  </a:cubicBezTo>
                  <a:cubicBezTo>
                    <a:pt x="186" y="296"/>
                    <a:pt x="149" y="370"/>
                    <a:pt x="75" y="370"/>
                  </a:cubicBezTo>
                  <a:cubicBezTo>
                    <a:pt x="1" y="370"/>
                    <a:pt x="1" y="296"/>
                    <a:pt x="1" y="18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1"/>
            <p:cNvSpPr/>
            <p:nvPr/>
          </p:nvSpPr>
          <p:spPr>
            <a:xfrm>
              <a:off x="3643625" y="975675"/>
              <a:ext cx="64725" cy="65650"/>
            </a:xfrm>
            <a:custGeom>
              <a:avLst/>
              <a:gdLst/>
              <a:ahLst/>
              <a:cxnLst/>
              <a:rect l="l" t="t" r="r" b="b"/>
              <a:pathLst>
                <a:path w="2589" h="2626" extrusionOk="0">
                  <a:moveTo>
                    <a:pt x="0" y="2626"/>
                  </a:moveTo>
                  <a:lnTo>
                    <a:pt x="2588" y="2626"/>
                  </a:lnTo>
                  <a:lnTo>
                    <a:pt x="2588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1"/>
            <p:cNvSpPr/>
            <p:nvPr/>
          </p:nvSpPr>
          <p:spPr>
            <a:xfrm>
              <a:off x="3098300" y="1200275"/>
              <a:ext cx="6500" cy="7425"/>
            </a:xfrm>
            <a:custGeom>
              <a:avLst/>
              <a:gdLst/>
              <a:ahLst/>
              <a:cxnLst/>
              <a:rect l="l" t="t" r="r" b="b"/>
              <a:pathLst>
                <a:path w="260" h="297" extrusionOk="0">
                  <a:moveTo>
                    <a:pt x="148" y="1"/>
                  </a:moveTo>
                  <a:cubicBezTo>
                    <a:pt x="222" y="1"/>
                    <a:pt x="259" y="74"/>
                    <a:pt x="259" y="148"/>
                  </a:cubicBezTo>
                  <a:cubicBezTo>
                    <a:pt x="259" y="259"/>
                    <a:pt x="222" y="296"/>
                    <a:pt x="148" y="296"/>
                  </a:cubicBezTo>
                  <a:cubicBezTo>
                    <a:pt x="38" y="296"/>
                    <a:pt x="1" y="259"/>
                    <a:pt x="1" y="148"/>
                  </a:cubicBezTo>
                  <a:cubicBezTo>
                    <a:pt x="1" y="74"/>
                    <a:pt x="38" y="1"/>
                    <a:pt x="14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1"/>
            <p:cNvSpPr/>
            <p:nvPr/>
          </p:nvSpPr>
          <p:spPr>
            <a:xfrm>
              <a:off x="3103850" y="1192875"/>
              <a:ext cx="9275" cy="9275"/>
            </a:xfrm>
            <a:custGeom>
              <a:avLst/>
              <a:gdLst/>
              <a:ahLst/>
              <a:cxnLst/>
              <a:rect l="l" t="t" r="r" b="b"/>
              <a:pathLst>
                <a:path w="371" h="371" extrusionOk="0">
                  <a:moveTo>
                    <a:pt x="370" y="1"/>
                  </a:moveTo>
                  <a:lnTo>
                    <a:pt x="0" y="3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1"/>
            <p:cNvSpPr/>
            <p:nvPr/>
          </p:nvSpPr>
          <p:spPr>
            <a:xfrm>
              <a:off x="2926400" y="1138350"/>
              <a:ext cx="221825" cy="57325"/>
            </a:xfrm>
            <a:custGeom>
              <a:avLst/>
              <a:gdLst/>
              <a:ahLst/>
              <a:cxnLst/>
              <a:rect l="l" t="t" r="r" b="b"/>
              <a:pathLst>
                <a:path w="8873" h="2293" extrusionOk="0">
                  <a:moveTo>
                    <a:pt x="2662" y="2182"/>
                  </a:moveTo>
                  <a:cubicBezTo>
                    <a:pt x="5583" y="2256"/>
                    <a:pt x="8208" y="2293"/>
                    <a:pt x="8873" y="1960"/>
                  </a:cubicBezTo>
                  <a:cubicBezTo>
                    <a:pt x="8577" y="1738"/>
                    <a:pt x="8355" y="1590"/>
                    <a:pt x="7801" y="1553"/>
                  </a:cubicBezTo>
                  <a:cubicBezTo>
                    <a:pt x="7505" y="1294"/>
                    <a:pt x="7098" y="1110"/>
                    <a:pt x="6470" y="1110"/>
                  </a:cubicBezTo>
                  <a:cubicBezTo>
                    <a:pt x="4695" y="1110"/>
                    <a:pt x="3475" y="1294"/>
                    <a:pt x="1738" y="1331"/>
                  </a:cubicBezTo>
                  <a:cubicBezTo>
                    <a:pt x="1479" y="999"/>
                    <a:pt x="1035" y="444"/>
                    <a:pt x="776" y="111"/>
                  </a:cubicBezTo>
                  <a:cubicBezTo>
                    <a:pt x="444" y="0"/>
                    <a:pt x="74" y="0"/>
                    <a:pt x="0" y="111"/>
                  </a:cubicBezTo>
                  <a:cubicBezTo>
                    <a:pt x="74" y="481"/>
                    <a:pt x="259" y="1147"/>
                    <a:pt x="370" y="1516"/>
                  </a:cubicBezTo>
                  <a:cubicBezTo>
                    <a:pt x="259" y="1553"/>
                    <a:pt x="185" y="1553"/>
                    <a:pt x="111" y="1590"/>
                  </a:cubicBezTo>
                  <a:lnTo>
                    <a:pt x="185" y="1886"/>
                  </a:lnTo>
                  <a:cubicBezTo>
                    <a:pt x="776" y="2034"/>
                    <a:pt x="2070" y="2182"/>
                    <a:pt x="2662" y="218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1"/>
            <p:cNvSpPr/>
            <p:nvPr/>
          </p:nvSpPr>
          <p:spPr>
            <a:xfrm>
              <a:off x="2927300" y="1140200"/>
              <a:ext cx="220925" cy="55475"/>
            </a:xfrm>
            <a:custGeom>
              <a:avLst/>
              <a:gdLst/>
              <a:ahLst/>
              <a:cxnLst/>
              <a:rect l="l" t="t" r="r" b="b"/>
              <a:pathLst>
                <a:path w="8837" h="2219" extrusionOk="0">
                  <a:moveTo>
                    <a:pt x="2626" y="2108"/>
                  </a:moveTo>
                  <a:cubicBezTo>
                    <a:pt x="5547" y="2182"/>
                    <a:pt x="8172" y="2219"/>
                    <a:pt x="8837" y="1886"/>
                  </a:cubicBezTo>
                  <a:lnTo>
                    <a:pt x="8763" y="1849"/>
                  </a:lnTo>
                  <a:cubicBezTo>
                    <a:pt x="8467" y="1775"/>
                    <a:pt x="7987" y="1738"/>
                    <a:pt x="7617" y="1738"/>
                  </a:cubicBezTo>
                  <a:cubicBezTo>
                    <a:pt x="7358" y="1442"/>
                    <a:pt x="6914" y="1257"/>
                    <a:pt x="6286" y="1257"/>
                  </a:cubicBezTo>
                  <a:cubicBezTo>
                    <a:pt x="4511" y="1257"/>
                    <a:pt x="3402" y="1294"/>
                    <a:pt x="1665" y="1368"/>
                  </a:cubicBezTo>
                  <a:cubicBezTo>
                    <a:pt x="1369" y="1036"/>
                    <a:pt x="962" y="481"/>
                    <a:pt x="703" y="148"/>
                  </a:cubicBezTo>
                  <a:cubicBezTo>
                    <a:pt x="408" y="0"/>
                    <a:pt x="149" y="0"/>
                    <a:pt x="1" y="111"/>
                  </a:cubicBezTo>
                  <a:cubicBezTo>
                    <a:pt x="75" y="481"/>
                    <a:pt x="260" y="1073"/>
                    <a:pt x="371" y="1442"/>
                  </a:cubicBezTo>
                  <a:lnTo>
                    <a:pt x="334" y="1479"/>
                  </a:lnTo>
                  <a:lnTo>
                    <a:pt x="334" y="1553"/>
                  </a:lnTo>
                  <a:cubicBezTo>
                    <a:pt x="260" y="1590"/>
                    <a:pt x="223" y="1627"/>
                    <a:pt x="149" y="1664"/>
                  </a:cubicBezTo>
                  <a:lnTo>
                    <a:pt x="149" y="1849"/>
                  </a:lnTo>
                  <a:cubicBezTo>
                    <a:pt x="740" y="1960"/>
                    <a:pt x="2034" y="2108"/>
                    <a:pt x="2626" y="2108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1"/>
            <p:cNvSpPr/>
            <p:nvPr/>
          </p:nvSpPr>
          <p:spPr>
            <a:xfrm>
              <a:off x="3086275" y="1166075"/>
              <a:ext cx="35150" cy="12050"/>
            </a:xfrm>
            <a:custGeom>
              <a:avLst/>
              <a:gdLst/>
              <a:ahLst/>
              <a:cxnLst/>
              <a:rect l="l" t="t" r="r" b="b"/>
              <a:pathLst>
                <a:path w="1406" h="482" extrusionOk="0">
                  <a:moveTo>
                    <a:pt x="1406" y="444"/>
                  </a:moveTo>
                  <a:cubicBezTo>
                    <a:pt x="1110" y="185"/>
                    <a:pt x="703" y="1"/>
                    <a:pt x="112" y="38"/>
                  </a:cubicBezTo>
                  <a:lnTo>
                    <a:pt x="1" y="38"/>
                  </a:lnTo>
                  <a:cubicBezTo>
                    <a:pt x="112" y="296"/>
                    <a:pt x="555" y="481"/>
                    <a:pt x="1073" y="481"/>
                  </a:cubicBezTo>
                  <a:cubicBezTo>
                    <a:pt x="1221" y="444"/>
                    <a:pt x="1295" y="444"/>
                    <a:pt x="1406" y="444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1"/>
            <p:cNvSpPr/>
            <p:nvPr/>
          </p:nvSpPr>
          <p:spPr>
            <a:xfrm>
              <a:off x="2921775" y="1179025"/>
              <a:ext cx="38825" cy="1875"/>
            </a:xfrm>
            <a:custGeom>
              <a:avLst/>
              <a:gdLst/>
              <a:ahLst/>
              <a:cxnLst/>
              <a:rect l="l" t="t" r="r" b="b"/>
              <a:pathLst>
                <a:path w="1553" h="75" extrusionOk="0">
                  <a:moveTo>
                    <a:pt x="777" y="0"/>
                  </a:moveTo>
                  <a:cubicBezTo>
                    <a:pt x="1220" y="0"/>
                    <a:pt x="1553" y="37"/>
                    <a:pt x="1553" y="37"/>
                  </a:cubicBezTo>
                  <a:cubicBezTo>
                    <a:pt x="1553" y="74"/>
                    <a:pt x="1183" y="74"/>
                    <a:pt x="777" y="74"/>
                  </a:cubicBezTo>
                  <a:cubicBezTo>
                    <a:pt x="296" y="74"/>
                    <a:pt x="0" y="37"/>
                    <a:pt x="0" y="37"/>
                  </a:cubicBezTo>
                  <a:cubicBezTo>
                    <a:pt x="0" y="37"/>
                    <a:pt x="370" y="0"/>
                    <a:pt x="7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1"/>
            <p:cNvSpPr/>
            <p:nvPr/>
          </p:nvSpPr>
          <p:spPr>
            <a:xfrm>
              <a:off x="3021575" y="1199350"/>
              <a:ext cx="8350" cy="7425"/>
            </a:xfrm>
            <a:custGeom>
              <a:avLst/>
              <a:gdLst/>
              <a:ahLst/>
              <a:cxnLst/>
              <a:rect l="l" t="t" r="r" b="b"/>
              <a:pathLst>
                <a:path w="334" h="297" extrusionOk="0">
                  <a:moveTo>
                    <a:pt x="186" y="1"/>
                  </a:moveTo>
                  <a:cubicBezTo>
                    <a:pt x="297" y="1"/>
                    <a:pt x="334" y="111"/>
                    <a:pt x="334" y="148"/>
                  </a:cubicBezTo>
                  <a:cubicBezTo>
                    <a:pt x="334" y="222"/>
                    <a:pt x="260" y="296"/>
                    <a:pt x="186" y="296"/>
                  </a:cubicBezTo>
                  <a:cubicBezTo>
                    <a:pt x="112" y="296"/>
                    <a:pt x="75" y="185"/>
                    <a:pt x="75" y="148"/>
                  </a:cubicBezTo>
                  <a:cubicBezTo>
                    <a:pt x="1" y="111"/>
                    <a:pt x="112" y="1"/>
                    <a:pt x="18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1"/>
            <p:cNvSpPr/>
            <p:nvPr/>
          </p:nvSpPr>
          <p:spPr>
            <a:xfrm>
              <a:off x="3016050" y="1191025"/>
              <a:ext cx="12950" cy="8350"/>
            </a:xfrm>
            <a:custGeom>
              <a:avLst/>
              <a:gdLst/>
              <a:ahLst/>
              <a:cxnLst/>
              <a:rect l="l" t="t" r="r" b="b"/>
              <a:pathLst>
                <a:path w="518" h="334" extrusionOk="0">
                  <a:moveTo>
                    <a:pt x="0" y="1"/>
                  </a:moveTo>
                  <a:lnTo>
                    <a:pt x="407" y="334"/>
                  </a:lnTo>
                  <a:lnTo>
                    <a:pt x="518" y="7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1"/>
            <p:cNvSpPr/>
            <p:nvPr/>
          </p:nvSpPr>
          <p:spPr>
            <a:xfrm>
              <a:off x="2969825" y="1184575"/>
              <a:ext cx="110025" cy="11100"/>
            </a:xfrm>
            <a:custGeom>
              <a:avLst/>
              <a:gdLst/>
              <a:ahLst/>
              <a:cxnLst/>
              <a:rect l="l" t="t" r="r" b="b"/>
              <a:pathLst>
                <a:path w="4401" h="444" extrusionOk="0">
                  <a:moveTo>
                    <a:pt x="2145" y="74"/>
                  </a:moveTo>
                  <a:cubicBezTo>
                    <a:pt x="3069" y="37"/>
                    <a:pt x="4400" y="0"/>
                    <a:pt x="4400" y="222"/>
                  </a:cubicBezTo>
                  <a:cubicBezTo>
                    <a:pt x="4400" y="259"/>
                    <a:pt x="1442" y="444"/>
                    <a:pt x="888" y="444"/>
                  </a:cubicBezTo>
                  <a:cubicBezTo>
                    <a:pt x="370" y="444"/>
                    <a:pt x="1" y="370"/>
                    <a:pt x="1" y="370"/>
                  </a:cubicBezTo>
                  <a:cubicBezTo>
                    <a:pt x="1" y="370"/>
                    <a:pt x="1332" y="148"/>
                    <a:pt x="2145" y="74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1"/>
            <p:cNvSpPr/>
            <p:nvPr/>
          </p:nvSpPr>
          <p:spPr>
            <a:xfrm>
              <a:off x="4514275" y="1200275"/>
              <a:ext cx="7425" cy="7425"/>
            </a:xfrm>
            <a:custGeom>
              <a:avLst/>
              <a:gdLst/>
              <a:ahLst/>
              <a:cxnLst/>
              <a:rect l="l" t="t" r="r" b="b"/>
              <a:pathLst>
                <a:path w="297" h="297" extrusionOk="0">
                  <a:moveTo>
                    <a:pt x="149" y="1"/>
                  </a:moveTo>
                  <a:cubicBezTo>
                    <a:pt x="259" y="1"/>
                    <a:pt x="296" y="74"/>
                    <a:pt x="296" y="148"/>
                  </a:cubicBezTo>
                  <a:cubicBezTo>
                    <a:pt x="296" y="259"/>
                    <a:pt x="259" y="296"/>
                    <a:pt x="149" y="296"/>
                  </a:cubicBezTo>
                  <a:cubicBezTo>
                    <a:pt x="75" y="296"/>
                    <a:pt x="1" y="259"/>
                    <a:pt x="1" y="148"/>
                  </a:cubicBezTo>
                  <a:cubicBezTo>
                    <a:pt x="1" y="74"/>
                    <a:pt x="75" y="1"/>
                    <a:pt x="14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1"/>
            <p:cNvSpPr/>
            <p:nvPr/>
          </p:nvSpPr>
          <p:spPr>
            <a:xfrm>
              <a:off x="4520750" y="1192875"/>
              <a:ext cx="9275" cy="9275"/>
            </a:xfrm>
            <a:custGeom>
              <a:avLst/>
              <a:gdLst/>
              <a:ahLst/>
              <a:cxnLst/>
              <a:rect l="l" t="t" r="r" b="b"/>
              <a:pathLst>
                <a:path w="371" h="371" extrusionOk="0">
                  <a:moveTo>
                    <a:pt x="370" y="1"/>
                  </a:moveTo>
                  <a:lnTo>
                    <a:pt x="37" y="3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1"/>
            <p:cNvSpPr/>
            <p:nvPr/>
          </p:nvSpPr>
          <p:spPr>
            <a:xfrm>
              <a:off x="4343300" y="1138350"/>
              <a:ext cx="221850" cy="57325"/>
            </a:xfrm>
            <a:custGeom>
              <a:avLst/>
              <a:gdLst/>
              <a:ahLst/>
              <a:cxnLst/>
              <a:rect l="l" t="t" r="r" b="b"/>
              <a:pathLst>
                <a:path w="8874" h="2293" extrusionOk="0">
                  <a:moveTo>
                    <a:pt x="2699" y="2182"/>
                  </a:moveTo>
                  <a:cubicBezTo>
                    <a:pt x="5620" y="2256"/>
                    <a:pt x="8245" y="2293"/>
                    <a:pt x="8873" y="1960"/>
                  </a:cubicBezTo>
                  <a:cubicBezTo>
                    <a:pt x="8614" y="1738"/>
                    <a:pt x="8355" y="1590"/>
                    <a:pt x="7801" y="1553"/>
                  </a:cubicBezTo>
                  <a:cubicBezTo>
                    <a:pt x="7542" y="1294"/>
                    <a:pt x="7135" y="1110"/>
                    <a:pt x="6470" y="1110"/>
                  </a:cubicBezTo>
                  <a:cubicBezTo>
                    <a:pt x="4732" y="1110"/>
                    <a:pt x="3512" y="1294"/>
                    <a:pt x="1775" y="1331"/>
                  </a:cubicBezTo>
                  <a:cubicBezTo>
                    <a:pt x="1479" y="999"/>
                    <a:pt x="1072" y="444"/>
                    <a:pt x="776" y="111"/>
                  </a:cubicBezTo>
                  <a:cubicBezTo>
                    <a:pt x="481" y="0"/>
                    <a:pt x="111" y="0"/>
                    <a:pt x="0" y="111"/>
                  </a:cubicBezTo>
                  <a:cubicBezTo>
                    <a:pt x="111" y="481"/>
                    <a:pt x="296" y="1147"/>
                    <a:pt x="370" y="1516"/>
                  </a:cubicBezTo>
                  <a:cubicBezTo>
                    <a:pt x="296" y="1553"/>
                    <a:pt x="185" y="1553"/>
                    <a:pt x="148" y="1590"/>
                  </a:cubicBezTo>
                  <a:lnTo>
                    <a:pt x="185" y="1886"/>
                  </a:lnTo>
                  <a:cubicBezTo>
                    <a:pt x="740" y="2034"/>
                    <a:pt x="2033" y="2182"/>
                    <a:pt x="2699" y="218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1"/>
            <p:cNvSpPr/>
            <p:nvPr/>
          </p:nvSpPr>
          <p:spPr>
            <a:xfrm>
              <a:off x="4344225" y="1140200"/>
              <a:ext cx="220925" cy="55475"/>
            </a:xfrm>
            <a:custGeom>
              <a:avLst/>
              <a:gdLst/>
              <a:ahLst/>
              <a:cxnLst/>
              <a:rect l="l" t="t" r="r" b="b"/>
              <a:pathLst>
                <a:path w="8837" h="2219" extrusionOk="0">
                  <a:moveTo>
                    <a:pt x="2662" y="2108"/>
                  </a:moveTo>
                  <a:cubicBezTo>
                    <a:pt x="5583" y="2182"/>
                    <a:pt x="8208" y="2219"/>
                    <a:pt x="8836" y="1886"/>
                  </a:cubicBezTo>
                  <a:lnTo>
                    <a:pt x="8799" y="1849"/>
                  </a:lnTo>
                  <a:cubicBezTo>
                    <a:pt x="8466" y="1775"/>
                    <a:pt x="8023" y="1738"/>
                    <a:pt x="7653" y="1738"/>
                  </a:cubicBezTo>
                  <a:cubicBezTo>
                    <a:pt x="7357" y="1442"/>
                    <a:pt x="6951" y="1257"/>
                    <a:pt x="6285" y="1257"/>
                  </a:cubicBezTo>
                  <a:cubicBezTo>
                    <a:pt x="4547" y="1257"/>
                    <a:pt x="3438" y="1294"/>
                    <a:pt x="1664" y="1368"/>
                  </a:cubicBezTo>
                  <a:cubicBezTo>
                    <a:pt x="1405" y="1036"/>
                    <a:pt x="998" y="481"/>
                    <a:pt x="703" y="148"/>
                  </a:cubicBezTo>
                  <a:cubicBezTo>
                    <a:pt x="444" y="0"/>
                    <a:pt x="148" y="0"/>
                    <a:pt x="0" y="111"/>
                  </a:cubicBezTo>
                  <a:cubicBezTo>
                    <a:pt x="111" y="481"/>
                    <a:pt x="296" y="1073"/>
                    <a:pt x="370" y="1442"/>
                  </a:cubicBezTo>
                  <a:lnTo>
                    <a:pt x="333" y="1479"/>
                  </a:lnTo>
                  <a:lnTo>
                    <a:pt x="333" y="1553"/>
                  </a:lnTo>
                  <a:cubicBezTo>
                    <a:pt x="296" y="1590"/>
                    <a:pt x="259" y="1627"/>
                    <a:pt x="148" y="1664"/>
                  </a:cubicBezTo>
                  <a:lnTo>
                    <a:pt x="148" y="1849"/>
                  </a:lnTo>
                  <a:cubicBezTo>
                    <a:pt x="703" y="1960"/>
                    <a:pt x="1996" y="2108"/>
                    <a:pt x="2662" y="2108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1"/>
            <p:cNvSpPr/>
            <p:nvPr/>
          </p:nvSpPr>
          <p:spPr>
            <a:xfrm>
              <a:off x="4504125" y="1166075"/>
              <a:ext cx="35125" cy="12050"/>
            </a:xfrm>
            <a:custGeom>
              <a:avLst/>
              <a:gdLst/>
              <a:ahLst/>
              <a:cxnLst/>
              <a:rect l="l" t="t" r="r" b="b"/>
              <a:pathLst>
                <a:path w="1405" h="482" extrusionOk="0">
                  <a:moveTo>
                    <a:pt x="1405" y="444"/>
                  </a:moveTo>
                  <a:cubicBezTo>
                    <a:pt x="1109" y="185"/>
                    <a:pt x="702" y="1"/>
                    <a:pt x="111" y="38"/>
                  </a:cubicBezTo>
                  <a:lnTo>
                    <a:pt x="0" y="38"/>
                  </a:lnTo>
                  <a:cubicBezTo>
                    <a:pt x="111" y="296"/>
                    <a:pt x="555" y="481"/>
                    <a:pt x="1072" y="481"/>
                  </a:cubicBezTo>
                  <a:cubicBezTo>
                    <a:pt x="1146" y="444"/>
                    <a:pt x="1257" y="444"/>
                    <a:pt x="1405" y="444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1"/>
            <p:cNvSpPr/>
            <p:nvPr/>
          </p:nvSpPr>
          <p:spPr>
            <a:xfrm>
              <a:off x="4337750" y="1179025"/>
              <a:ext cx="39775" cy="1875"/>
            </a:xfrm>
            <a:custGeom>
              <a:avLst/>
              <a:gdLst/>
              <a:ahLst/>
              <a:cxnLst/>
              <a:rect l="l" t="t" r="r" b="b"/>
              <a:pathLst>
                <a:path w="1591" h="75" extrusionOk="0">
                  <a:moveTo>
                    <a:pt x="777" y="0"/>
                  </a:moveTo>
                  <a:cubicBezTo>
                    <a:pt x="1257" y="0"/>
                    <a:pt x="1590" y="37"/>
                    <a:pt x="1590" y="37"/>
                  </a:cubicBezTo>
                  <a:cubicBezTo>
                    <a:pt x="1590" y="74"/>
                    <a:pt x="1220" y="74"/>
                    <a:pt x="777" y="74"/>
                  </a:cubicBezTo>
                  <a:cubicBezTo>
                    <a:pt x="333" y="74"/>
                    <a:pt x="0" y="37"/>
                    <a:pt x="0" y="37"/>
                  </a:cubicBezTo>
                  <a:cubicBezTo>
                    <a:pt x="0" y="37"/>
                    <a:pt x="370" y="0"/>
                    <a:pt x="7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1"/>
            <p:cNvSpPr/>
            <p:nvPr/>
          </p:nvSpPr>
          <p:spPr>
            <a:xfrm>
              <a:off x="4438500" y="1199350"/>
              <a:ext cx="8325" cy="7425"/>
            </a:xfrm>
            <a:custGeom>
              <a:avLst/>
              <a:gdLst/>
              <a:ahLst/>
              <a:cxnLst/>
              <a:rect l="l" t="t" r="r" b="b"/>
              <a:pathLst>
                <a:path w="333" h="297" extrusionOk="0">
                  <a:moveTo>
                    <a:pt x="185" y="1"/>
                  </a:moveTo>
                  <a:cubicBezTo>
                    <a:pt x="259" y="1"/>
                    <a:pt x="333" y="111"/>
                    <a:pt x="333" y="148"/>
                  </a:cubicBezTo>
                  <a:cubicBezTo>
                    <a:pt x="333" y="222"/>
                    <a:pt x="222" y="296"/>
                    <a:pt x="185" y="296"/>
                  </a:cubicBezTo>
                  <a:cubicBezTo>
                    <a:pt x="74" y="296"/>
                    <a:pt x="37" y="185"/>
                    <a:pt x="37" y="148"/>
                  </a:cubicBezTo>
                  <a:cubicBezTo>
                    <a:pt x="0" y="111"/>
                    <a:pt x="74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1"/>
            <p:cNvSpPr/>
            <p:nvPr/>
          </p:nvSpPr>
          <p:spPr>
            <a:xfrm>
              <a:off x="4432950" y="1191025"/>
              <a:ext cx="12025" cy="8350"/>
            </a:xfrm>
            <a:custGeom>
              <a:avLst/>
              <a:gdLst/>
              <a:ahLst/>
              <a:cxnLst/>
              <a:rect l="l" t="t" r="r" b="b"/>
              <a:pathLst>
                <a:path w="481" h="334" extrusionOk="0">
                  <a:moveTo>
                    <a:pt x="0" y="1"/>
                  </a:moveTo>
                  <a:lnTo>
                    <a:pt x="407" y="334"/>
                  </a:lnTo>
                  <a:lnTo>
                    <a:pt x="481" y="7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1"/>
            <p:cNvSpPr/>
            <p:nvPr/>
          </p:nvSpPr>
          <p:spPr>
            <a:xfrm>
              <a:off x="4387650" y="1184575"/>
              <a:ext cx="110025" cy="11100"/>
            </a:xfrm>
            <a:custGeom>
              <a:avLst/>
              <a:gdLst/>
              <a:ahLst/>
              <a:cxnLst/>
              <a:rect l="l" t="t" r="r" b="b"/>
              <a:pathLst>
                <a:path w="4401" h="444" extrusionOk="0">
                  <a:moveTo>
                    <a:pt x="2108" y="74"/>
                  </a:moveTo>
                  <a:cubicBezTo>
                    <a:pt x="3032" y="37"/>
                    <a:pt x="4400" y="0"/>
                    <a:pt x="4400" y="222"/>
                  </a:cubicBezTo>
                  <a:cubicBezTo>
                    <a:pt x="4400" y="259"/>
                    <a:pt x="1443" y="444"/>
                    <a:pt x="851" y="444"/>
                  </a:cubicBezTo>
                  <a:cubicBezTo>
                    <a:pt x="370" y="444"/>
                    <a:pt x="1" y="370"/>
                    <a:pt x="1" y="370"/>
                  </a:cubicBezTo>
                  <a:cubicBezTo>
                    <a:pt x="1" y="370"/>
                    <a:pt x="1295" y="148"/>
                    <a:pt x="2108" y="74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1"/>
            <p:cNvSpPr/>
            <p:nvPr/>
          </p:nvSpPr>
          <p:spPr>
            <a:xfrm>
              <a:off x="5791625" y="1444275"/>
              <a:ext cx="80425" cy="40700"/>
            </a:xfrm>
            <a:custGeom>
              <a:avLst/>
              <a:gdLst/>
              <a:ahLst/>
              <a:cxnLst/>
              <a:rect l="l" t="t" r="r" b="b"/>
              <a:pathLst>
                <a:path w="3217" h="1628" extrusionOk="0">
                  <a:moveTo>
                    <a:pt x="3069" y="407"/>
                  </a:moveTo>
                  <a:cubicBezTo>
                    <a:pt x="2108" y="407"/>
                    <a:pt x="1146" y="666"/>
                    <a:pt x="0" y="1627"/>
                  </a:cubicBezTo>
                  <a:cubicBezTo>
                    <a:pt x="222" y="1073"/>
                    <a:pt x="370" y="555"/>
                    <a:pt x="370" y="1"/>
                  </a:cubicBezTo>
                  <a:lnTo>
                    <a:pt x="3217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1"/>
            <p:cNvSpPr/>
            <p:nvPr/>
          </p:nvSpPr>
          <p:spPr>
            <a:xfrm>
              <a:off x="5288825" y="1195650"/>
              <a:ext cx="877150" cy="248650"/>
            </a:xfrm>
            <a:custGeom>
              <a:avLst/>
              <a:gdLst/>
              <a:ahLst/>
              <a:cxnLst/>
              <a:rect l="l" t="t" r="r" b="b"/>
              <a:pathLst>
                <a:path w="35086" h="9946" extrusionOk="0">
                  <a:moveTo>
                    <a:pt x="20556" y="9946"/>
                  </a:moveTo>
                  <a:cubicBezTo>
                    <a:pt x="20519" y="7321"/>
                    <a:pt x="19077" y="3217"/>
                    <a:pt x="13568" y="3217"/>
                  </a:cubicBezTo>
                  <a:lnTo>
                    <a:pt x="0" y="3217"/>
                  </a:lnTo>
                  <a:cubicBezTo>
                    <a:pt x="37" y="3106"/>
                    <a:pt x="148" y="3032"/>
                    <a:pt x="185" y="2921"/>
                  </a:cubicBezTo>
                  <a:lnTo>
                    <a:pt x="12755" y="2921"/>
                  </a:lnTo>
                  <a:lnTo>
                    <a:pt x="15824" y="2921"/>
                  </a:lnTo>
                  <a:lnTo>
                    <a:pt x="20815" y="2921"/>
                  </a:lnTo>
                  <a:cubicBezTo>
                    <a:pt x="24955" y="3069"/>
                    <a:pt x="32350" y="1664"/>
                    <a:pt x="35085" y="1"/>
                  </a:cubicBezTo>
                  <a:cubicBezTo>
                    <a:pt x="35011" y="112"/>
                    <a:pt x="34937" y="186"/>
                    <a:pt x="34790" y="259"/>
                  </a:cubicBezTo>
                  <a:cubicBezTo>
                    <a:pt x="30723" y="2847"/>
                    <a:pt x="27248" y="6286"/>
                    <a:pt x="23550" y="9761"/>
                  </a:cubicBezTo>
                  <a:cubicBezTo>
                    <a:pt x="23514" y="9798"/>
                    <a:pt x="23477" y="9872"/>
                    <a:pt x="23403" y="9946"/>
                  </a:cubicBezTo>
                  <a:lnTo>
                    <a:pt x="20556" y="9946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1"/>
            <p:cNvSpPr/>
            <p:nvPr/>
          </p:nvSpPr>
          <p:spPr>
            <a:xfrm>
              <a:off x="5927475" y="1290850"/>
              <a:ext cx="47175" cy="45325"/>
            </a:xfrm>
            <a:custGeom>
              <a:avLst/>
              <a:gdLst/>
              <a:ahLst/>
              <a:cxnLst/>
              <a:rect l="l" t="t" r="r" b="b"/>
              <a:pathLst>
                <a:path w="1887" h="1813" extrusionOk="0">
                  <a:moveTo>
                    <a:pt x="703" y="370"/>
                  </a:moveTo>
                  <a:cubicBezTo>
                    <a:pt x="740" y="370"/>
                    <a:pt x="740" y="333"/>
                    <a:pt x="777" y="333"/>
                  </a:cubicBezTo>
                  <a:lnTo>
                    <a:pt x="962" y="1701"/>
                  </a:lnTo>
                  <a:cubicBezTo>
                    <a:pt x="666" y="1812"/>
                    <a:pt x="371" y="1738"/>
                    <a:pt x="223" y="1553"/>
                  </a:cubicBezTo>
                  <a:cubicBezTo>
                    <a:pt x="1" y="1295"/>
                    <a:pt x="223" y="740"/>
                    <a:pt x="703" y="370"/>
                  </a:cubicBezTo>
                  <a:close/>
                  <a:moveTo>
                    <a:pt x="851" y="333"/>
                  </a:moveTo>
                  <a:cubicBezTo>
                    <a:pt x="1221" y="75"/>
                    <a:pt x="1665" y="1"/>
                    <a:pt x="1886" y="185"/>
                  </a:cubicBezTo>
                  <a:lnTo>
                    <a:pt x="1776" y="777"/>
                  </a:lnTo>
                  <a:lnTo>
                    <a:pt x="1480" y="814"/>
                  </a:lnTo>
                  <a:lnTo>
                    <a:pt x="1443" y="1147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1"/>
            <p:cNvSpPr/>
            <p:nvPr/>
          </p:nvSpPr>
          <p:spPr>
            <a:xfrm>
              <a:off x="5934875" y="1296400"/>
              <a:ext cx="33300" cy="33300"/>
            </a:xfrm>
            <a:custGeom>
              <a:avLst/>
              <a:gdLst/>
              <a:ahLst/>
              <a:cxnLst/>
              <a:rect l="l" t="t" r="r" b="b"/>
              <a:pathLst>
                <a:path w="1332" h="1332" extrusionOk="0">
                  <a:moveTo>
                    <a:pt x="481" y="333"/>
                  </a:moveTo>
                  <a:lnTo>
                    <a:pt x="555" y="296"/>
                  </a:lnTo>
                  <a:lnTo>
                    <a:pt x="666" y="1257"/>
                  </a:lnTo>
                  <a:cubicBezTo>
                    <a:pt x="444" y="1331"/>
                    <a:pt x="223" y="1294"/>
                    <a:pt x="112" y="1147"/>
                  </a:cubicBezTo>
                  <a:cubicBezTo>
                    <a:pt x="1" y="962"/>
                    <a:pt x="186" y="555"/>
                    <a:pt x="481" y="333"/>
                  </a:cubicBezTo>
                  <a:close/>
                  <a:moveTo>
                    <a:pt x="592" y="222"/>
                  </a:moveTo>
                  <a:cubicBezTo>
                    <a:pt x="851" y="37"/>
                    <a:pt x="1184" y="0"/>
                    <a:pt x="1332" y="148"/>
                  </a:cubicBezTo>
                  <a:lnTo>
                    <a:pt x="1221" y="592"/>
                  </a:lnTo>
                  <a:lnTo>
                    <a:pt x="999" y="888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1"/>
            <p:cNvSpPr/>
            <p:nvPr/>
          </p:nvSpPr>
          <p:spPr>
            <a:xfrm>
              <a:off x="5946900" y="1296400"/>
              <a:ext cx="21275" cy="39775"/>
            </a:xfrm>
            <a:custGeom>
              <a:avLst/>
              <a:gdLst/>
              <a:ahLst/>
              <a:cxnLst/>
              <a:rect l="l" t="t" r="r" b="b"/>
              <a:pathLst>
                <a:path w="851" h="1591" extrusionOk="0">
                  <a:moveTo>
                    <a:pt x="0" y="0"/>
                  </a:moveTo>
                  <a:lnTo>
                    <a:pt x="259" y="1590"/>
                  </a:lnTo>
                  <a:lnTo>
                    <a:pt x="851" y="1257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1"/>
            <p:cNvSpPr/>
            <p:nvPr/>
          </p:nvSpPr>
          <p:spPr>
            <a:xfrm>
              <a:off x="5960750" y="1286225"/>
              <a:ext cx="25000" cy="50875"/>
            </a:xfrm>
            <a:custGeom>
              <a:avLst/>
              <a:gdLst/>
              <a:ahLst/>
              <a:cxnLst/>
              <a:rect l="l" t="t" r="r" b="b"/>
              <a:pathLst>
                <a:path w="1000" h="2035" extrusionOk="0">
                  <a:moveTo>
                    <a:pt x="629" y="1"/>
                  </a:moveTo>
                  <a:lnTo>
                    <a:pt x="999" y="1554"/>
                  </a:lnTo>
                  <a:lnTo>
                    <a:pt x="1" y="2034"/>
                  </a:lnTo>
                  <a:lnTo>
                    <a:pt x="75" y="1812"/>
                  </a:lnTo>
                  <a:lnTo>
                    <a:pt x="297" y="1664"/>
                  </a:lnTo>
                  <a:lnTo>
                    <a:pt x="75" y="1332"/>
                  </a:lnTo>
                  <a:lnTo>
                    <a:pt x="112" y="999"/>
                  </a:lnTo>
                  <a:lnTo>
                    <a:pt x="371" y="962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1"/>
            <p:cNvSpPr/>
            <p:nvPr/>
          </p:nvSpPr>
          <p:spPr>
            <a:xfrm>
              <a:off x="5946900" y="1296400"/>
              <a:ext cx="21275" cy="33300"/>
            </a:xfrm>
            <a:custGeom>
              <a:avLst/>
              <a:gdLst/>
              <a:ahLst/>
              <a:cxnLst/>
              <a:rect l="l" t="t" r="r" b="b"/>
              <a:pathLst>
                <a:path w="851" h="1332" extrusionOk="0">
                  <a:moveTo>
                    <a:pt x="0" y="0"/>
                  </a:moveTo>
                  <a:lnTo>
                    <a:pt x="703" y="1331"/>
                  </a:lnTo>
                  <a:lnTo>
                    <a:pt x="851" y="1257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1"/>
            <p:cNvSpPr/>
            <p:nvPr/>
          </p:nvSpPr>
          <p:spPr>
            <a:xfrm>
              <a:off x="5976475" y="1286225"/>
              <a:ext cx="9275" cy="42550"/>
            </a:xfrm>
            <a:custGeom>
              <a:avLst/>
              <a:gdLst/>
              <a:ahLst/>
              <a:cxnLst/>
              <a:rect l="l" t="t" r="r" b="b"/>
              <a:pathLst>
                <a:path w="371" h="1702" extrusionOk="0">
                  <a:moveTo>
                    <a:pt x="0" y="1"/>
                  </a:moveTo>
                  <a:lnTo>
                    <a:pt x="370" y="1554"/>
                  </a:lnTo>
                  <a:lnTo>
                    <a:pt x="111" y="170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1"/>
            <p:cNvSpPr/>
            <p:nvPr/>
          </p:nvSpPr>
          <p:spPr>
            <a:xfrm>
              <a:off x="2184200" y="1251100"/>
              <a:ext cx="340150" cy="193200"/>
            </a:xfrm>
            <a:custGeom>
              <a:avLst/>
              <a:gdLst/>
              <a:ahLst/>
              <a:cxnLst/>
              <a:rect l="l" t="t" r="r" b="b"/>
              <a:pathLst>
                <a:path w="13606" h="7728" extrusionOk="0">
                  <a:moveTo>
                    <a:pt x="10648" y="4031"/>
                  </a:moveTo>
                  <a:cubicBezTo>
                    <a:pt x="11387" y="5288"/>
                    <a:pt x="12312" y="6545"/>
                    <a:pt x="13606" y="7728"/>
                  </a:cubicBezTo>
                  <a:lnTo>
                    <a:pt x="7506" y="7728"/>
                  </a:lnTo>
                  <a:lnTo>
                    <a:pt x="5731" y="7654"/>
                  </a:lnTo>
                  <a:cubicBezTo>
                    <a:pt x="5472" y="7654"/>
                    <a:pt x="5213" y="7469"/>
                    <a:pt x="5139" y="7173"/>
                  </a:cubicBezTo>
                  <a:lnTo>
                    <a:pt x="3254" y="1443"/>
                  </a:lnTo>
                  <a:lnTo>
                    <a:pt x="407" y="1443"/>
                  </a:lnTo>
                  <a:lnTo>
                    <a:pt x="1" y="1"/>
                  </a:lnTo>
                  <a:lnTo>
                    <a:pt x="4955" y="1"/>
                  </a:lnTo>
                  <a:lnTo>
                    <a:pt x="6396" y="403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1"/>
            <p:cNvSpPr/>
            <p:nvPr/>
          </p:nvSpPr>
          <p:spPr>
            <a:xfrm>
              <a:off x="2430050" y="1351850"/>
              <a:ext cx="650725" cy="26825"/>
            </a:xfrm>
            <a:custGeom>
              <a:avLst/>
              <a:gdLst/>
              <a:ahLst/>
              <a:cxnLst/>
              <a:rect l="l" t="t" r="r" b="b"/>
              <a:pathLst>
                <a:path w="26029" h="1073" extrusionOk="0">
                  <a:moveTo>
                    <a:pt x="26028" y="1"/>
                  </a:moveTo>
                  <a:lnTo>
                    <a:pt x="26028" y="333"/>
                  </a:lnTo>
                  <a:lnTo>
                    <a:pt x="1" y="107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4" name="Google Shape;1144;p31"/>
          <p:cNvGrpSpPr/>
          <p:nvPr/>
        </p:nvGrpSpPr>
        <p:grpSpPr>
          <a:xfrm>
            <a:off x="109" y="5028292"/>
            <a:ext cx="9144026" cy="572405"/>
            <a:chOff x="109" y="5028292"/>
            <a:chExt cx="9144026" cy="572405"/>
          </a:xfrm>
        </p:grpSpPr>
        <p:grpSp>
          <p:nvGrpSpPr>
            <p:cNvPr id="1145" name="Google Shape;1145;p31"/>
            <p:cNvGrpSpPr/>
            <p:nvPr/>
          </p:nvGrpSpPr>
          <p:grpSpPr>
            <a:xfrm>
              <a:off x="109" y="5028292"/>
              <a:ext cx="9143591" cy="572405"/>
              <a:chOff x="1158325" y="3855375"/>
              <a:chExt cx="5103020" cy="269000"/>
            </a:xfrm>
          </p:grpSpPr>
          <p:sp>
            <p:nvSpPr>
              <p:cNvPr id="1146" name="Google Shape;1146;p31"/>
              <p:cNvSpPr/>
              <p:nvPr/>
            </p:nvSpPr>
            <p:spPr>
              <a:xfrm>
                <a:off x="5508970" y="3855375"/>
                <a:ext cx="752375" cy="269000"/>
              </a:xfrm>
              <a:custGeom>
                <a:avLst/>
                <a:gdLst/>
                <a:ahLst/>
                <a:cxnLst/>
                <a:rect l="l" t="t" r="r" b="b"/>
                <a:pathLst>
                  <a:path w="30095" h="10760" extrusionOk="0">
                    <a:moveTo>
                      <a:pt x="26138" y="1"/>
                    </a:moveTo>
                    <a:cubicBezTo>
                      <a:pt x="24290" y="555"/>
                      <a:pt x="22515" y="555"/>
                      <a:pt x="20889" y="1"/>
                    </a:cubicBezTo>
                    <a:cubicBezTo>
                      <a:pt x="19040" y="555"/>
                      <a:pt x="17302" y="555"/>
                      <a:pt x="15676" y="1"/>
                    </a:cubicBezTo>
                    <a:cubicBezTo>
                      <a:pt x="13827" y="555"/>
                      <a:pt x="12053" y="555"/>
                      <a:pt x="10463" y="1"/>
                    </a:cubicBezTo>
                    <a:cubicBezTo>
                      <a:pt x="8614" y="555"/>
                      <a:pt x="6840" y="555"/>
                      <a:pt x="5213" y="1"/>
                    </a:cubicBezTo>
                    <a:cubicBezTo>
                      <a:pt x="3364" y="555"/>
                      <a:pt x="1627" y="555"/>
                      <a:pt x="0" y="1"/>
                    </a:cubicBezTo>
                    <a:lnTo>
                      <a:pt x="0" y="10759"/>
                    </a:lnTo>
                    <a:lnTo>
                      <a:pt x="5213" y="10759"/>
                    </a:lnTo>
                    <a:lnTo>
                      <a:pt x="10463" y="10759"/>
                    </a:lnTo>
                    <a:lnTo>
                      <a:pt x="15676" y="10759"/>
                    </a:lnTo>
                    <a:lnTo>
                      <a:pt x="20889" y="10759"/>
                    </a:lnTo>
                    <a:lnTo>
                      <a:pt x="26138" y="10759"/>
                    </a:lnTo>
                    <a:lnTo>
                      <a:pt x="30094" y="10759"/>
                    </a:lnTo>
                    <a:lnTo>
                      <a:pt x="30094" y="296"/>
                    </a:lnTo>
                    <a:cubicBezTo>
                      <a:pt x="28726" y="518"/>
                      <a:pt x="27432" y="407"/>
                      <a:pt x="261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31"/>
              <p:cNvSpPr/>
              <p:nvPr/>
            </p:nvSpPr>
            <p:spPr>
              <a:xfrm>
                <a:off x="1794063" y="3855375"/>
                <a:ext cx="131275" cy="269000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10760" extrusionOk="0">
                    <a:moveTo>
                      <a:pt x="1" y="1"/>
                    </a:moveTo>
                    <a:lnTo>
                      <a:pt x="1" y="10759"/>
                    </a:lnTo>
                    <a:lnTo>
                      <a:pt x="5250" y="10759"/>
                    </a:lnTo>
                    <a:lnTo>
                      <a:pt x="5250" y="1"/>
                    </a:lnTo>
                    <a:cubicBezTo>
                      <a:pt x="3402" y="555"/>
                      <a:pt x="1627" y="555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31"/>
              <p:cNvSpPr/>
              <p:nvPr/>
            </p:nvSpPr>
            <p:spPr>
              <a:xfrm>
                <a:off x="1915775" y="3855375"/>
                <a:ext cx="912275" cy="269000"/>
              </a:xfrm>
              <a:custGeom>
                <a:avLst/>
                <a:gdLst/>
                <a:ahLst/>
                <a:cxnLst/>
                <a:rect l="l" t="t" r="r" b="b"/>
                <a:pathLst>
                  <a:path w="36491" h="10760" extrusionOk="0">
                    <a:moveTo>
                      <a:pt x="31352" y="1"/>
                    </a:moveTo>
                    <a:lnTo>
                      <a:pt x="31352" y="1"/>
                    </a:lnTo>
                    <a:lnTo>
                      <a:pt x="31352" y="1"/>
                    </a:lnTo>
                    <a:lnTo>
                      <a:pt x="31352" y="1"/>
                    </a:lnTo>
                    <a:cubicBezTo>
                      <a:pt x="29503" y="555"/>
                      <a:pt x="27728" y="555"/>
                      <a:pt x="26139" y="1"/>
                    </a:cubicBezTo>
                    <a:cubicBezTo>
                      <a:pt x="24290" y="555"/>
                      <a:pt x="22516" y="555"/>
                      <a:pt x="20889" y="1"/>
                    </a:cubicBezTo>
                    <a:cubicBezTo>
                      <a:pt x="19040" y="555"/>
                      <a:pt x="17303" y="555"/>
                      <a:pt x="15676" y="1"/>
                    </a:cubicBezTo>
                    <a:cubicBezTo>
                      <a:pt x="13827" y="555"/>
                      <a:pt x="12090" y="555"/>
                      <a:pt x="10463" y="1"/>
                    </a:cubicBezTo>
                    <a:cubicBezTo>
                      <a:pt x="8615" y="555"/>
                      <a:pt x="6840" y="555"/>
                      <a:pt x="5250" y="1"/>
                    </a:cubicBezTo>
                    <a:cubicBezTo>
                      <a:pt x="3402" y="555"/>
                      <a:pt x="1627" y="555"/>
                      <a:pt x="0" y="1"/>
                    </a:cubicBezTo>
                    <a:lnTo>
                      <a:pt x="0" y="10759"/>
                    </a:lnTo>
                    <a:lnTo>
                      <a:pt x="5250" y="10759"/>
                    </a:lnTo>
                    <a:lnTo>
                      <a:pt x="10463" y="10759"/>
                    </a:lnTo>
                    <a:lnTo>
                      <a:pt x="15602" y="10759"/>
                    </a:lnTo>
                    <a:lnTo>
                      <a:pt x="20815" y="10759"/>
                    </a:lnTo>
                    <a:lnTo>
                      <a:pt x="26028" y="10759"/>
                    </a:lnTo>
                    <a:lnTo>
                      <a:pt x="31241" y="10759"/>
                    </a:lnTo>
                    <a:lnTo>
                      <a:pt x="31241" y="10759"/>
                    </a:lnTo>
                    <a:lnTo>
                      <a:pt x="36490" y="10759"/>
                    </a:lnTo>
                    <a:lnTo>
                      <a:pt x="36490" y="1"/>
                    </a:lnTo>
                    <a:cubicBezTo>
                      <a:pt x="34716" y="555"/>
                      <a:pt x="32978" y="555"/>
                      <a:pt x="313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31"/>
              <p:cNvSpPr/>
              <p:nvPr/>
            </p:nvSpPr>
            <p:spPr>
              <a:xfrm>
                <a:off x="1158325" y="3855375"/>
                <a:ext cx="641475" cy="269000"/>
              </a:xfrm>
              <a:custGeom>
                <a:avLst/>
                <a:gdLst/>
                <a:ahLst/>
                <a:cxnLst/>
                <a:rect l="l" t="t" r="r" b="b"/>
                <a:pathLst>
                  <a:path w="25659" h="10760" extrusionOk="0">
                    <a:moveTo>
                      <a:pt x="9946" y="10759"/>
                    </a:moveTo>
                    <a:lnTo>
                      <a:pt x="15233" y="10759"/>
                    </a:lnTo>
                    <a:lnTo>
                      <a:pt x="20446" y="10759"/>
                    </a:lnTo>
                    <a:lnTo>
                      <a:pt x="25659" y="10759"/>
                    </a:lnTo>
                    <a:lnTo>
                      <a:pt x="25659" y="1"/>
                    </a:lnTo>
                    <a:cubicBezTo>
                      <a:pt x="23810" y="555"/>
                      <a:pt x="22072" y="555"/>
                      <a:pt x="20446" y="1"/>
                    </a:cubicBezTo>
                    <a:cubicBezTo>
                      <a:pt x="18597" y="555"/>
                      <a:pt x="16823" y="555"/>
                      <a:pt x="15233" y="1"/>
                    </a:cubicBezTo>
                    <a:cubicBezTo>
                      <a:pt x="13384" y="555"/>
                      <a:pt x="11610" y="555"/>
                      <a:pt x="9983" y="1"/>
                    </a:cubicBezTo>
                    <a:cubicBezTo>
                      <a:pt x="8135" y="555"/>
                      <a:pt x="6397" y="555"/>
                      <a:pt x="4770" y="1"/>
                    </a:cubicBezTo>
                    <a:cubicBezTo>
                      <a:pt x="3107" y="518"/>
                      <a:pt x="1517" y="555"/>
                      <a:pt x="1" y="149"/>
                    </a:cubicBezTo>
                    <a:lnTo>
                      <a:pt x="1" y="10759"/>
                    </a:lnTo>
                    <a:lnTo>
                      <a:pt x="4770" y="10759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31"/>
              <p:cNvSpPr/>
              <p:nvPr/>
            </p:nvSpPr>
            <p:spPr>
              <a:xfrm>
                <a:off x="5389475" y="3855375"/>
                <a:ext cx="130350" cy="269000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10760" extrusionOk="0">
                    <a:moveTo>
                      <a:pt x="0" y="1"/>
                    </a:moveTo>
                    <a:lnTo>
                      <a:pt x="0" y="10759"/>
                    </a:lnTo>
                    <a:lnTo>
                      <a:pt x="5213" y="10759"/>
                    </a:lnTo>
                    <a:lnTo>
                      <a:pt x="5213" y="1"/>
                    </a:lnTo>
                    <a:cubicBezTo>
                      <a:pt x="3365" y="555"/>
                      <a:pt x="1590" y="555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31"/>
              <p:cNvSpPr/>
              <p:nvPr/>
            </p:nvSpPr>
            <p:spPr>
              <a:xfrm>
                <a:off x="2814625" y="3855375"/>
                <a:ext cx="782875" cy="269000"/>
              </a:xfrm>
              <a:custGeom>
                <a:avLst/>
                <a:gdLst/>
                <a:ahLst/>
                <a:cxnLst/>
                <a:rect l="l" t="t" r="r" b="b"/>
                <a:pathLst>
                  <a:path w="31315" h="10760" extrusionOk="0">
                    <a:moveTo>
                      <a:pt x="26102" y="1"/>
                    </a:moveTo>
                    <a:cubicBezTo>
                      <a:pt x="24253" y="555"/>
                      <a:pt x="22478" y="555"/>
                      <a:pt x="20889" y="1"/>
                    </a:cubicBezTo>
                    <a:cubicBezTo>
                      <a:pt x="19040" y="555"/>
                      <a:pt x="17266" y="555"/>
                      <a:pt x="15639" y="1"/>
                    </a:cubicBezTo>
                    <a:cubicBezTo>
                      <a:pt x="13790" y="555"/>
                      <a:pt x="12053" y="555"/>
                      <a:pt x="10426" y="1"/>
                    </a:cubicBezTo>
                    <a:cubicBezTo>
                      <a:pt x="8577" y="555"/>
                      <a:pt x="6840" y="555"/>
                      <a:pt x="5213" y="1"/>
                    </a:cubicBezTo>
                    <a:cubicBezTo>
                      <a:pt x="3365" y="555"/>
                      <a:pt x="1590" y="555"/>
                      <a:pt x="0" y="1"/>
                    </a:cubicBezTo>
                    <a:lnTo>
                      <a:pt x="0" y="10759"/>
                    </a:lnTo>
                    <a:lnTo>
                      <a:pt x="5213" y="10759"/>
                    </a:lnTo>
                    <a:lnTo>
                      <a:pt x="10426" y="10759"/>
                    </a:lnTo>
                    <a:lnTo>
                      <a:pt x="15639" y="10759"/>
                    </a:lnTo>
                    <a:lnTo>
                      <a:pt x="20889" y="10759"/>
                    </a:lnTo>
                    <a:lnTo>
                      <a:pt x="26102" y="10759"/>
                    </a:lnTo>
                    <a:lnTo>
                      <a:pt x="31314" y="10759"/>
                    </a:lnTo>
                    <a:lnTo>
                      <a:pt x="31314" y="1"/>
                    </a:lnTo>
                    <a:cubicBezTo>
                      <a:pt x="29466" y="555"/>
                      <a:pt x="27728" y="555"/>
                      <a:pt x="261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31"/>
              <p:cNvSpPr/>
              <p:nvPr/>
            </p:nvSpPr>
            <p:spPr>
              <a:xfrm>
                <a:off x="4612788" y="3855375"/>
                <a:ext cx="782875" cy="269000"/>
              </a:xfrm>
              <a:custGeom>
                <a:avLst/>
                <a:gdLst/>
                <a:ahLst/>
                <a:cxnLst/>
                <a:rect l="l" t="t" r="r" b="b"/>
                <a:pathLst>
                  <a:path w="31315" h="10760" extrusionOk="0">
                    <a:moveTo>
                      <a:pt x="26101" y="1"/>
                    </a:moveTo>
                    <a:cubicBezTo>
                      <a:pt x="24253" y="555"/>
                      <a:pt x="22515" y="555"/>
                      <a:pt x="20889" y="1"/>
                    </a:cubicBezTo>
                    <a:cubicBezTo>
                      <a:pt x="19040" y="555"/>
                      <a:pt x="17265" y="555"/>
                      <a:pt x="15676" y="1"/>
                    </a:cubicBezTo>
                    <a:cubicBezTo>
                      <a:pt x="13827" y="555"/>
                      <a:pt x="12053" y="555"/>
                      <a:pt x="10426" y="1"/>
                    </a:cubicBezTo>
                    <a:cubicBezTo>
                      <a:pt x="8577" y="555"/>
                      <a:pt x="6840" y="555"/>
                      <a:pt x="5213" y="1"/>
                    </a:cubicBezTo>
                    <a:cubicBezTo>
                      <a:pt x="3364" y="555"/>
                      <a:pt x="1590" y="555"/>
                      <a:pt x="0" y="1"/>
                    </a:cubicBezTo>
                    <a:lnTo>
                      <a:pt x="0" y="10759"/>
                    </a:lnTo>
                    <a:lnTo>
                      <a:pt x="5213" y="10759"/>
                    </a:lnTo>
                    <a:lnTo>
                      <a:pt x="10389" y="10759"/>
                    </a:lnTo>
                    <a:lnTo>
                      <a:pt x="15602" y="10759"/>
                    </a:lnTo>
                    <a:lnTo>
                      <a:pt x="20852" y="10759"/>
                    </a:lnTo>
                    <a:lnTo>
                      <a:pt x="26101" y="10759"/>
                    </a:lnTo>
                    <a:lnTo>
                      <a:pt x="31314" y="10759"/>
                    </a:lnTo>
                    <a:lnTo>
                      <a:pt x="31314" y="1"/>
                    </a:lnTo>
                    <a:cubicBezTo>
                      <a:pt x="29540" y="555"/>
                      <a:pt x="27765" y="555"/>
                      <a:pt x="261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31"/>
              <p:cNvSpPr/>
              <p:nvPr/>
            </p:nvSpPr>
            <p:spPr>
              <a:xfrm>
                <a:off x="3591763" y="3855375"/>
                <a:ext cx="131275" cy="269000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10760" extrusionOk="0">
                    <a:moveTo>
                      <a:pt x="0" y="1"/>
                    </a:moveTo>
                    <a:lnTo>
                      <a:pt x="0" y="10759"/>
                    </a:lnTo>
                    <a:lnTo>
                      <a:pt x="5250" y="10759"/>
                    </a:lnTo>
                    <a:lnTo>
                      <a:pt x="5250" y="1"/>
                    </a:lnTo>
                    <a:cubicBezTo>
                      <a:pt x="3402" y="555"/>
                      <a:pt x="1664" y="555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31"/>
              <p:cNvSpPr/>
              <p:nvPr/>
            </p:nvSpPr>
            <p:spPr>
              <a:xfrm>
                <a:off x="3716413" y="3855375"/>
                <a:ext cx="914125" cy="269000"/>
              </a:xfrm>
              <a:custGeom>
                <a:avLst/>
                <a:gdLst/>
                <a:ahLst/>
                <a:cxnLst/>
                <a:rect l="l" t="t" r="r" b="b"/>
                <a:pathLst>
                  <a:path w="36565" h="10760" extrusionOk="0">
                    <a:moveTo>
                      <a:pt x="31351" y="1"/>
                    </a:moveTo>
                    <a:lnTo>
                      <a:pt x="31351" y="1"/>
                    </a:lnTo>
                    <a:lnTo>
                      <a:pt x="31351" y="1"/>
                    </a:lnTo>
                    <a:lnTo>
                      <a:pt x="31351" y="1"/>
                    </a:lnTo>
                    <a:cubicBezTo>
                      <a:pt x="29503" y="555"/>
                      <a:pt x="27728" y="555"/>
                      <a:pt x="26102" y="1"/>
                    </a:cubicBezTo>
                    <a:cubicBezTo>
                      <a:pt x="24253" y="555"/>
                      <a:pt x="22515" y="555"/>
                      <a:pt x="20889" y="1"/>
                    </a:cubicBezTo>
                    <a:cubicBezTo>
                      <a:pt x="19040" y="555"/>
                      <a:pt x="17303" y="555"/>
                      <a:pt x="15676" y="1"/>
                    </a:cubicBezTo>
                    <a:cubicBezTo>
                      <a:pt x="13827" y="555"/>
                      <a:pt x="12053" y="555"/>
                      <a:pt x="10463" y="1"/>
                    </a:cubicBezTo>
                    <a:cubicBezTo>
                      <a:pt x="8614" y="555"/>
                      <a:pt x="6840" y="555"/>
                      <a:pt x="5213" y="1"/>
                    </a:cubicBezTo>
                    <a:cubicBezTo>
                      <a:pt x="3365" y="555"/>
                      <a:pt x="1627" y="555"/>
                      <a:pt x="0" y="1"/>
                    </a:cubicBezTo>
                    <a:lnTo>
                      <a:pt x="0" y="10759"/>
                    </a:lnTo>
                    <a:lnTo>
                      <a:pt x="5213" y="10759"/>
                    </a:lnTo>
                    <a:lnTo>
                      <a:pt x="10463" y="10759"/>
                    </a:lnTo>
                    <a:lnTo>
                      <a:pt x="15676" y="10759"/>
                    </a:lnTo>
                    <a:lnTo>
                      <a:pt x="20889" y="10759"/>
                    </a:lnTo>
                    <a:lnTo>
                      <a:pt x="26102" y="10759"/>
                    </a:lnTo>
                    <a:lnTo>
                      <a:pt x="31351" y="10759"/>
                    </a:lnTo>
                    <a:lnTo>
                      <a:pt x="31351" y="10759"/>
                    </a:lnTo>
                    <a:lnTo>
                      <a:pt x="36564" y="10759"/>
                    </a:lnTo>
                    <a:lnTo>
                      <a:pt x="36564" y="1"/>
                    </a:lnTo>
                    <a:cubicBezTo>
                      <a:pt x="34753" y="555"/>
                      <a:pt x="33015" y="555"/>
                      <a:pt x="313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55" name="Google Shape;1155;p31"/>
            <p:cNvSpPr/>
            <p:nvPr/>
          </p:nvSpPr>
          <p:spPr>
            <a:xfrm>
              <a:off x="4008522" y="5138922"/>
              <a:ext cx="5135612" cy="261625"/>
            </a:xfrm>
            <a:custGeom>
              <a:avLst/>
              <a:gdLst/>
              <a:ahLst/>
              <a:cxnLst/>
              <a:rect l="l" t="t" r="r" b="b"/>
              <a:pathLst>
                <a:path w="114647" h="4918" extrusionOk="0">
                  <a:moveTo>
                    <a:pt x="49652" y="999"/>
                  </a:moveTo>
                  <a:cubicBezTo>
                    <a:pt x="49652" y="2071"/>
                    <a:pt x="68396" y="666"/>
                    <a:pt x="68581" y="2330"/>
                  </a:cubicBezTo>
                  <a:cubicBezTo>
                    <a:pt x="68766" y="4068"/>
                    <a:pt x="370" y="2663"/>
                    <a:pt x="185" y="3735"/>
                  </a:cubicBezTo>
                  <a:cubicBezTo>
                    <a:pt x="0" y="4807"/>
                    <a:pt x="110986" y="4918"/>
                    <a:pt x="114646" y="4918"/>
                  </a:cubicBezTo>
                  <a:lnTo>
                    <a:pt x="114646" y="740"/>
                  </a:lnTo>
                  <a:cubicBezTo>
                    <a:pt x="112058" y="666"/>
                    <a:pt x="49652" y="1"/>
                    <a:pt x="49652" y="9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6" name="Google Shape;1156;p31"/>
          <p:cNvSpPr/>
          <p:nvPr/>
        </p:nvSpPr>
        <p:spPr>
          <a:xfrm>
            <a:off x="7693481" y="681927"/>
            <a:ext cx="836571" cy="170627"/>
          </a:xfrm>
          <a:custGeom>
            <a:avLst/>
            <a:gdLst/>
            <a:ahLst/>
            <a:cxnLst/>
            <a:rect l="l" t="t" r="r" b="b"/>
            <a:pathLst>
              <a:path w="37527" h="7654" extrusionOk="0">
                <a:moveTo>
                  <a:pt x="37526" y="7654"/>
                </a:moveTo>
                <a:cubicBezTo>
                  <a:pt x="37378" y="7247"/>
                  <a:pt x="35825" y="6914"/>
                  <a:pt x="33866" y="6914"/>
                </a:cubicBezTo>
                <a:cubicBezTo>
                  <a:pt x="33274" y="6914"/>
                  <a:pt x="32757" y="6951"/>
                  <a:pt x="32276" y="7025"/>
                </a:cubicBezTo>
                <a:cubicBezTo>
                  <a:pt x="32165" y="6360"/>
                  <a:pt x="31611" y="5842"/>
                  <a:pt x="30908" y="5842"/>
                </a:cubicBezTo>
                <a:cubicBezTo>
                  <a:pt x="30465" y="5029"/>
                  <a:pt x="29097" y="4474"/>
                  <a:pt x="27544" y="4474"/>
                </a:cubicBezTo>
                <a:cubicBezTo>
                  <a:pt x="27137" y="4474"/>
                  <a:pt x="26694" y="4511"/>
                  <a:pt x="26324" y="4622"/>
                </a:cubicBezTo>
                <a:cubicBezTo>
                  <a:pt x="25880" y="3772"/>
                  <a:pt x="24993" y="3217"/>
                  <a:pt x="23958" y="3217"/>
                </a:cubicBezTo>
                <a:cubicBezTo>
                  <a:pt x="23625" y="3217"/>
                  <a:pt x="23329" y="3254"/>
                  <a:pt x="23071" y="3365"/>
                </a:cubicBezTo>
                <a:cubicBezTo>
                  <a:pt x="22627" y="1406"/>
                  <a:pt x="20889" y="1"/>
                  <a:pt x="18745" y="1"/>
                </a:cubicBezTo>
                <a:cubicBezTo>
                  <a:pt x="16675" y="1"/>
                  <a:pt x="14937" y="1406"/>
                  <a:pt x="14456" y="3328"/>
                </a:cubicBezTo>
                <a:cubicBezTo>
                  <a:pt x="14087" y="3254"/>
                  <a:pt x="13680" y="3217"/>
                  <a:pt x="13273" y="3217"/>
                </a:cubicBezTo>
                <a:cubicBezTo>
                  <a:pt x="11647" y="3217"/>
                  <a:pt x="10242" y="3698"/>
                  <a:pt x="9391" y="4363"/>
                </a:cubicBezTo>
                <a:cubicBezTo>
                  <a:pt x="9133" y="4289"/>
                  <a:pt x="8874" y="4253"/>
                  <a:pt x="8541" y="4253"/>
                </a:cubicBezTo>
                <a:cubicBezTo>
                  <a:pt x="7802" y="4253"/>
                  <a:pt x="7173" y="4622"/>
                  <a:pt x="6730" y="5177"/>
                </a:cubicBezTo>
                <a:cubicBezTo>
                  <a:pt x="6545" y="5066"/>
                  <a:pt x="6323" y="5029"/>
                  <a:pt x="6101" y="5029"/>
                </a:cubicBezTo>
                <a:cubicBezTo>
                  <a:pt x="5325" y="5029"/>
                  <a:pt x="4659" y="5546"/>
                  <a:pt x="4400" y="6175"/>
                </a:cubicBezTo>
                <a:cubicBezTo>
                  <a:pt x="3550" y="6249"/>
                  <a:pt x="2959" y="6693"/>
                  <a:pt x="2848" y="7247"/>
                </a:cubicBezTo>
                <a:cubicBezTo>
                  <a:pt x="1517" y="7247"/>
                  <a:pt x="408" y="7432"/>
                  <a:pt x="1" y="765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7" name="Google Shape;1157;p31"/>
          <p:cNvSpPr/>
          <p:nvPr/>
        </p:nvSpPr>
        <p:spPr>
          <a:xfrm>
            <a:off x="-203769" y="1766952"/>
            <a:ext cx="836571" cy="170627"/>
          </a:xfrm>
          <a:custGeom>
            <a:avLst/>
            <a:gdLst/>
            <a:ahLst/>
            <a:cxnLst/>
            <a:rect l="l" t="t" r="r" b="b"/>
            <a:pathLst>
              <a:path w="37527" h="7654" extrusionOk="0">
                <a:moveTo>
                  <a:pt x="37526" y="7654"/>
                </a:moveTo>
                <a:cubicBezTo>
                  <a:pt x="37378" y="7247"/>
                  <a:pt x="35825" y="6914"/>
                  <a:pt x="33866" y="6914"/>
                </a:cubicBezTo>
                <a:cubicBezTo>
                  <a:pt x="33274" y="6914"/>
                  <a:pt x="32757" y="6951"/>
                  <a:pt x="32276" y="7025"/>
                </a:cubicBezTo>
                <a:cubicBezTo>
                  <a:pt x="32165" y="6360"/>
                  <a:pt x="31611" y="5842"/>
                  <a:pt x="30908" y="5842"/>
                </a:cubicBezTo>
                <a:cubicBezTo>
                  <a:pt x="30465" y="5029"/>
                  <a:pt x="29097" y="4474"/>
                  <a:pt x="27544" y="4474"/>
                </a:cubicBezTo>
                <a:cubicBezTo>
                  <a:pt x="27137" y="4474"/>
                  <a:pt x="26694" y="4511"/>
                  <a:pt x="26324" y="4622"/>
                </a:cubicBezTo>
                <a:cubicBezTo>
                  <a:pt x="25880" y="3772"/>
                  <a:pt x="24993" y="3217"/>
                  <a:pt x="23958" y="3217"/>
                </a:cubicBezTo>
                <a:cubicBezTo>
                  <a:pt x="23625" y="3217"/>
                  <a:pt x="23329" y="3254"/>
                  <a:pt x="23071" y="3365"/>
                </a:cubicBezTo>
                <a:cubicBezTo>
                  <a:pt x="22627" y="1406"/>
                  <a:pt x="20889" y="1"/>
                  <a:pt x="18745" y="1"/>
                </a:cubicBezTo>
                <a:cubicBezTo>
                  <a:pt x="16675" y="1"/>
                  <a:pt x="14937" y="1406"/>
                  <a:pt x="14456" y="3328"/>
                </a:cubicBezTo>
                <a:cubicBezTo>
                  <a:pt x="14087" y="3254"/>
                  <a:pt x="13680" y="3217"/>
                  <a:pt x="13273" y="3217"/>
                </a:cubicBezTo>
                <a:cubicBezTo>
                  <a:pt x="11647" y="3217"/>
                  <a:pt x="10242" y="3698"/>
                  <a:pt x="9391" y="4363"/>
                </a:cubicBezTo>
                <a:cubicBezTo>
                  <a:pt x="9133" y="4289"/>
                  <a:pt x="8874" y="4253"/>
                  <a:pt x="8541" y="4253"/>
                </a:cubicBezTo>
                <a:cubicBezTo>
                  <a:pt x="7802" y="4253"/>
                  <a:pt x="7173" y="4622"/>
                  <a:pt x="6730" y="5177"/>
                </a:cubicBezTo>
                <a:cubicBezTo>
                  <a:pt x="6545" y="5066"/>
                  <a:pt x="6323" y="5029"/>
                  <a:pt x="6101" y="5029"/>
                </a:cubicBezTo>
                <a:cubicBezTo>
                  <a:pt x="5325" y="5029"/>
                  <a:pt x="4659" y="5546"/>
                  <a:pt x="4400" y="6175"/>
                </a:cubicBezTo>
                <a:cubicBezTo>
                  <a:pt x="3550" y="6249"/>
                  <a:pt x="2959" y="6693"/>
                  <a:pt x="2848" y="7247"/>
                </a:cubicBezTo>
                <a:cubicBezTo>
                  <a:pt x="1517" y="7247"/>
                  <a:pt x="408" y="7432"/>
                  <a:pt x="1" y="765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739;p31">
            <a:extLst>
              <a:ext uri="{FF2B5EF4-FFF2-40B4-BE49-F238E27FC236}">
                <a16:creationId xmlns:a16="http://schemas.microsoft.com/office/drawing/2014/main" id="{FE7CCA0E-F3F1-74EC-106F-4767482C38A9}"/>
              </a:ext>
            </a:extLst>
          </p:cNvPr>
          <p:cNvSpPr txBox="1"/>
          <p:nvPr/>
        </p:nvSpPr>
        <p:spPr>
          <a:xfrm>
            <a:off x="3689060" y="1364695"/>
            <a:ext cx="1469417" cy="444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1"/>
                </a:solidFill>
                <a:latin typeface="Antonio"/>
                <a:ea typeface="Antonio"/>
                <a:cs typeface="Antonio"/>
                <a:sym typeface="Antonio"/>
              </a:rPr>
              <a:t>Milestone 3</a:t>
            </a:r>
            <a:endParaRPr sz="2000" b="1" dirty="0">
              <a:solidFill>
                <a:schemeClr val="lt1"/>
              </a:solidFill>
              <a:latin typeface="Antonio"/>
              <a:ea typeface="Antonio"/>
              <a:cs typeface="Antonio"/>
              <a:sym typeface="Antonio"/>
            </a:endParaRPr>
          </a:p>
        </p:txBody>
      </p:sp>
      <p:sp>
        <p:nvSpPr>
          <p:cNvPr id="3" name="Google Shape;739;p31">
            <a:extLst>
              <a:ext uri="{FF2B5EF4-FFF2-40B4-BE49-F238E27FC236}">
                <a16:creationId xmlns:a16="http://schemas.microsoft.com/office/drawing/2014/main" id="{180212C5-7376-E032-DFB3-A9E77AE83D71}"/>
              </a:ext>
            </a:extLst>
          </p:cNvPr>
          <p:cNvSpPr txBox="1"/>
          <p:nvPr/>
        </p:nvSpPr>
        <p:spPr>
          <a:xfrm>
            <a:off x="5339971" y="1360347"/>
            <a:ext cx="1469417" cy="444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1"/>
                </a:solidFill>
                <a:latin typeface="Antonio"/>
                <a:ea typeface="Antonio"/>
                <a:cs typeface="Antonio"/>
                <a:sym typeface="Antonio"/>
              </a:rPr>
              <a:t>Milestone 4</a:t>
            </a:r>
            <a:endParaRPr sz="2000" b="1" dirty="0">
              <a:solidFill>
                <a:schemeClr val="lt1"/>
              </a:solidFill>
              <a:latin typeface="Antonio"/>
              <a:ea typeface="Antonio"/>
              <a:cs typeface="Antonio"/>
              <a:sym typeface="Antonio"/>
            </a:endParaRPr>
          </a:p>
        </p:txBody>
      </p:sp>
      <p:sp>
        <p:nvSpPr>
          <p:cNvPr id="4" name="Google Shape;739;p31">
            <a:extLst>
              <a:ext uri="{FF2B5EF4-FFF2-40B4-BE49-F238E27FC236}">
                <a16:creationId xmlns:a16="http://schemas.microsoft.com/office/drawing/2014/main" id="{0C2D8960-4A96-BE80-DE93-F97B5B08D86F}"/>
              </a:ext>
            </a:extLst>
          </p:cNvPr>
          <p:cNvSpPr txBox="1"/>
          <p:nvPr/>
        </p:nvSpPr>
        <p:spPr>
          <a:xfrm>
            <a:off x="6995408" y="1359724"/>
            <a:ext cx="1880779" cy="444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1"/>
                </a:solidFill>
                <a:latin typeface="Antonio"/>
                <a:ea typeface="Antonio"/>
                <a:cs typeface="Antonio"/>
                <a:sym typeface="Antonio"/>
              </a:rPr>
              <a:t>Final Submission</a:t>
            </a:r>
            <a:endParaRPr sz="2000" b="1" dirty="0">
              <a:solidFill>
                <a:schemeClr val="lt1"/>
              </a:solidFill>
              <a:latin typeface="Antonio"/>
              <a:ea typeface="Antonio"/>
              <a:cs typeface="Antonio"/>
              <a:sym typeface="Antonio"/>
            </a:endParaRPr>
          </a:p>
        </p:txBody>
      </p:sp>
      <p:sp>
        <p:nvSpPr>
          <p:cNvPr id="5" name="Google Shape;740;p31">
            <a:extLst>
              <a:ext uri="{FF2B5EF4-FFF2-40B4-BE49-F238E27FC236}">
                <a16:creationId xmlns:a16="http://schemas.microsoft.com/office/drawing/2014/main" id="{C80FBEFC-AA2F-D18F-77F8-1F3C73306986}"/>
              </a:ext>
            </a:extLst>
          </p:cNvPr>
          <p:cNvSpPr txBox="1"/>
          <p:nvPr/>
        </p:nvSpPr>
        <p:spPr>
          <a:xfrm>
            <a:off x="3790683" y="1939316"/>
            <a:ext cx="1900868" cy="2348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Finished all designing all screens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1200" dirty="0" err="1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Iphone</a:t>
            </a:r>
            <a:r>
              <a:rPr lang="en-CA" sz="1200" dirty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and </a:t>
            </a:r>
            <a:r>
              <a:rPr lang="en-CA" sz="1200" dirty="0" err="1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ipad</a:t>
            </a:r>
            <a:r>
              <a:rPr lang="en-CA" sz="1200" dirty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with portrait and landscape orientation</a:t>
            </a: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dirty="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8" name="Google Shape;740;p31">
            <a:extLst>
              <a:ext uri="{FF2B5EF4-FFF2-40B4-BE49-F238E27FC236}">
                <a16:creationId xmlns:a16="http://schemas.microsoft.com/office/drawing/2014/main" id="{0B926755-153B-B36E-3688-FB0F29698528}"/>
              </a:ext>
            </a:extLst>
          </p:cNvPr>
          <p:cNvSpPr txBox="1"/>
          <p:nvPr/>
        </p:nvSpPr>
        <p:spPr>
          <a:xfrm>
            <a:off x="5445486" y="1924485"/>
            <a:ext cx="1900868" cy="1543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Connected with database and created tables.</a:t>
            </a: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Passed data from one screen to another</a:t>
            </a:r>
            <a:endParaRPr sz="1200" dirty="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9" name="Google Shape;740;p31">
            <a:extLst>
              <a:ext uri="{FF2B5EF4-FFF2-40B4-BE49-F238E27FC236}">
                <a16:creationId xmlns:a16="http://schemas.microsoft.com/office/drawing/2014/main" id="{3A34CC00-337C-533A-B5DA-07F0456E4B00}"/>
              </a:ext>
            </a:extLst>
          </p:cNvPr>
          <p:cNvSpPr txBox="1"/>
          <p:nvPr/>
        </p:nvSpPr>
        <p:spPr>
          <a:xfrm>
            <a:off x="7129095" y="1998601"/>
            <a:ext cx="1900868" cy="2134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Finished creating all tables</a:t>
            </a: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Implemented dynamic data for cruise screens</a:t>
            </a: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Tested the app and fixed bugs</a:t>
            </a: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200" dirty="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dirty="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  <p:extLst>
      <p:ext uri="{BB962C8B-B14F-4D97-AF65-F5344CB8AC3E}">
        <p14:creationId xmlns:p14="http://schemas.microsoft.com/office/powerpoint/2010/main" val="2640188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32"/>
          <p:cNvSpPr txBox="1">
            <a:spLocks noGrp="1"/>
          </p:cNvSpPr>
          <p:nvPr>
            <p:ph type="subTitle" idx="1"/>
          </p:nvPr>
        </p:nvSpPr>
        <p:spPr>
          <a:xfrm>
            <a:off x="2750185" y="1732650"/>
            <a:ext cx="3643543" cy="16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dirty="0"/>
              <a:t>User interface consistency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dirty="0"/>
              <a:t>Backend data synchronization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dirty="0"/>
              <a:t>Device compatibility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dirty="0"/>
              <a:t>Timeline pressures</a:t>
            </a:r>
            <a:endParaRPr dirty="0"/>
          </a:p>
        </p:txBody>
      </p:sp>
      <p:sp>
        <p:nvSpPr>
          <p:cNvPr id="1163" name="Google Shape;1163;p32"/>
          <p:cNvSpPr txBox="1">
            <a:spLocks noGrp="1"/>
          </p:cNvSpPr>
          <p:nvPr>
            <p:ph type="title"/>
          </p:nvPr>
        </p:nvSpPr>
        <p:spPr>
          <a:xfrm>
            <a:off x="2147657" y="791050"/>
            <a:ext cx="4848600" cy="60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Challenges</a:t>
            </a:r>
            <a:endParaRPr dirty="0"/>
          </a:p>
        </p:txBody>
      </p:sp>
      <p:sp>
        <p:nvSpPr>
          <p:cNvPr id="1164" name="Google Shape;1164;p32"/>
          <p:cNvSpPr/>
          <p:nvPr/>
        </p:nvSpPr>
        <p:spPr>
          <a:xfrm>
            <a:off x="6857100" y="933550"/>
            <a:ext cx="188575" cy="63800"/>
          </a:xfrm>
          <a:custGeom>
            <a:avLst/>
            <a:gdLst/>
            <a:ahLst/>
            <a:cxnLst/>
            <a:rect l="l" t="t" r="r" b="b"/>
            <a:pathLst>
              <a:path w="7543" h="2552" extrusionOk="0">
                <a:moveTo>
                  <a:pt x="3032" y="2034"/>
                </a:moveTo>
                <a:cubicBezTo>
                  <a:pt x="2256" y="1035"/>
                  <a:pt x="999" y="703"/>
                  <a:pt x="0" y="1183"/>
                </a:cubicBezTo>
                <a:cubicBezTo>
                  <a:pt x="407" y="666"/>
                  <a:pt x="925" y="0"/>
                  <a:pt x="1516" y="148"/>
                </a:cubicBezTo>
                <a:cubicBezTo>
                  <a:pt x="2293" y="259"/>
                  <a:pt x="2736" y="1664"/>
                  <a:pt x="3513" y="1590"/>
                </a:cubicBezTo>
                <a:cubicBezTo>
                  <a:pt x="3919" y="1516"/>
                  <a:pt x="4215" y="1109"/>
                  <a:pt x="4585" y="888"/>
                </a:cubicBezTo>
                <a:cubicBezTo>
                  <a:pt x="5176" y="481"/>
                  <a:pt x="7210" y="1701"/>
                  <a:pt x="7542" y="1886"/>
                </a:cubicBezTo>
                <a:cubicBezTo>
                  <a:pt x="6618" y="2071"/>
                  <a:pt x="5620" y="962"/>
                  <a:pt x="4807" y="1516"/>
                </a:cubicBezTo>
                <a:cubicBezTo>
                  <a:pt x="4585" y="1664"/>
                  <a:pt x="4400" y="1923"/>
                  <a:pt x="4215" y="2182"/>
                </a:cubicBezTo>
                <a:cubicBezTo>
                  <a:pt x="4030" y="2403"/>
                  <a:pt x="3734" y="2551"/>
                  <a:pt x="3476" y="2403"/>
                </a:cubicBezTo>
                <a:cubicBezTo>
                  <a:pt x="3291" y="2366"/>
                  <a:pt x="3143" y="2219"/>
                  <a:pt x="3032" y="2034"/>
                </a:cubicBezTo>
                <a:close/>
              </a:path>
            </a:pathLst>
          </a:custGeom>
          <a:solidFill>
            <a:srgbClr val="082345">
              <a:alpha val="45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5" name="Google Shape;1165;p32"/>
          <p:cNvSpPr/>
          <p:nvPr/>
        </p:nvSpPr>
        <p:spPr>
          <a:xfrm>
            <a:off x="7904600" y="2023750"/>
            <a:ext cx="330925" cy="98925"/>
          </a:xfrm>
          <a:custGeom>
            <a:avLst/>
            <a:gdLst/>
            <a:ahLst/>
            <a:cxnLst/>
            <a:rect l="l" t="t" r="r" b="b"/>
            <a:pathLst>
              <a:path w="13237" h="3957" extrusionOk="0">
                <a:moveTo>
                  <a:pt x="7580" y="3402"/>
                </a:moveTo>
                <a:cubicBezTo>
                  <a:pt x="9391" y="2071"/>
                  <a:pt x="11683" y="2071"/>
                  <a:pt x="13236" y="3402"/>
                </a:cubicBezTo>
                <a:cubicBezTo>
                  <a:pt x="12756" y="2293"/>
                  <a:pt x="12164" y="1036"/>
                  <a:pt x="11092" y="999"/>
                </a:cubicBezTo>
                <a:cubicBezTo>
                  <a:pt x="9724" y="962"/>
                  <a:pt x="8356" y="2958"/>
                  <a:pt x="7062" y="2515"/>
                </a:cubicBezTo>
                <a:cubicBezTo>
                  <a:pt x="6397" y="2293"/>
                  <a:pt x="6064" y="1479"/>
                  <a:pt x="5546" y="925"/>
                </a:cubicBezTo>
                <a:cubicBezTo>
                  <a:pt x="4659" y="1"/>
                  <a:pt x="629" y="1147"/>
                  <a:pt x="1" y="1332"/>
                </a:cubicBezTo>
                <a:cubicBezTo>
                  <a:pt x="1517" y="1997"/>
                  <a:pt x="3698" y="592"/>
                  <a:pt x="4918" y="1886"/>
                </a:cubicBezTo>
                <a:cubicBezTo>
                  <a:pt x="5214" y="2256"/>
                  <a:pt x="5398" y="2773"/>
                  <a:pt x="5694" y="3180"/>
                </a:cubicBezTo>
                <a:cubicBezTo>
                  <a:pt x="5953" y="3587"/>
                  <a:pt x="6323" y="3956"/>
                  <a:pt x="6840" y="3846"/>
                </a:cubicBezTo>
                <a:cubicBezTo>
                  <a:pt x="7062" y="3809"/>
                  <a:pt x="7358" y="3587"/>
                  <a:pt x="7580" y="3402"/>
                </a:cubicBezTo>
                <a:close/>
              </a:path>
            </a:pathLst>
          </a:custGeom>
          <a:solidFill>
            <a:srgbClr val="082345">
              <a:alpha val="45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6" name="Google Shape;1166;p32"/>
          <p:cNvGrpSpPr/>
          <p:nvPr/>
        </p:nvGrpSpPr>
        <p:grpSpPr>
          <a:xfrm>
            <a:off x="794829" y="933542"/>
            <a:ext cx="777558" cy="261156"/>
            <a:chOff x="6242660" y="2404943"/>
            <a:chExt cx="617256" cy="207332"/>
          </a:xfrm>
        </p:grpSpPr>
        <p:sp>
          <p:nvSpPr>
            <p:cNvPr id="1167" name="Google Shape;1167;p32"/>
            <p:cNvSpPr/>
            <p:nvPr/>
          </p:nvSpPr>
          <p:spPr>
            <a:xfrm>
              <a:off x="6342047" y="2486646"/>
              <a:ext cx="379294" cy="125630"/>
            </a:xfrm>
            <a:custGeom>
              <a:avLst/>
              <a:gdLst/>
              <a:ahLst/>
              <a:cxnLst/>
              <a:rect l="l" t="t" r="r" b="b"/>
              <a:pathLst>
                <a:path w="5362" h="1776" extrusionOk="0">
                  <a:moveTo>
                    <a:pt x="592" y="1"/>
                  </a:moveTo>
                  <a:cubicBezTo>
                    <a:pt x="186" y="1"/>
                    <a:pt x="1" y="555"/>
                    <a:pt x="1" y="925"/>
                  </a:cubicBezTo>
                  <a:cubicBezTo>
                    <a:pt x="1" y="1295"/>
                    <a:pt x="407" y="1295"/>
                    <a:pt x="740" y="1295"/>
                  </a:cubicBezTo>
                  <a:cubicBezTo>
                    <a:pt x="814" y="1295"/>
                    <a:pt x="888" y="1258"/>
                    <a:pt x="925" y="1221"/>
                  </a:cubicBezTo>
                  <a:cubicBezTo>
                    <a:pt x="1073" y="1295"/>
                    <a:pt x="1332" y="1295"/>
                    <a:pt x="1517" y="1295"/>
                  </a:cubicBezTo>
                  <a:cubicBezTo>
                    <a:pt x="1664" y="1295"/>
                    <a:pt x="1701" y="1221"/>
                    <a:pt x="1738" y="1110"/>
                  </a:cubicBezTo>
                  <a:lnTo>
                    <a:pt x="1849" y="1110"/>
                  </a:lnTo>
                  <a:cubicBezTo>
                    <a:pt x="2034" y="1480"/>
                    <a:pt x="2700" y="1775"/>
                    <a:pt x="3550" y="1775"/>
                  </a:cubicBezTo>
                  <a:cubicBezTo>
                    <a:pt x="4252" y="1775"/>
                    <a:pt x="4807" y="1591"/>
                    <a:pt x="5103" y="1295"/>
                  </a:cubicBezTo>
                  <a:lnTo>
                    <a:pt x="5177" y="1258"/>
                  </a:lnTo>
                  <a:lnTo>
                    <a:pt x="5214" y="1221"/>
                  </a:lnTo>
                  <a:lnTo>
                    <a:pt x="5251" y="1147"/>
                  </a:lnTo>
                  <a:cubicBezTo>
                    <a:pt x="5251" y="1110"/>
                    <a:pt x="5325" y="1110"/>
                    <a:pt x="5325" y="1073"/>
                  </a:cubicBezTo>
                  <a:lnTo>
                    <a:pt x="5325" y="1036"/>
                  </a:lnTo>
                  <a:cubicBezTo>
                    <a:pt x="5325" y="962"/>
                    <a:pt x="5362" y="925"/>
                    <a:pt x="5362" y="888"/>
                  </a:cubicBezTo>
                  <a:cubicBezTo>
                    <a:pt x="5362" y="851"/>
                    <a:pt x="5362" y="777"/>
                    <a:pt x="5325" y="740"/>
                  </a:cubicBezTo>
                  <a:lnTo>
                    <a:pt x="5325" y="703"/>
                  </a:lnTo>
                  <a:cubicBezTo>
                    <a:pt x="5325" y="666"/>
                    <a:pt x="5251" y="592"/>
                    <a:pt x="5214" y="555"/>
                  </a:cubicBezTo>
                  <a:lnTo>
                    <a:pt x="5177" y="518"/>
                  </a:lnTo>
                  <a:lnTo>
                    <a:pt x="5029" y="371"/>
                  </a:lnTo>
                  <a:cubicBezTo>
                    <a:pt x="4992" y="334"/>
                    <a:pt x="4881" y="297"/>
                    <a:pt x="4844" y="297"/>
                  </a:cubicBezTo>
                  <a:lnTo>
                    <a:pt x="4807" y="297"/>
                  </a:lnTo>
                  <a:cubicBezTo>
                    <a:pt x="4770" y="223"/>
                    <a:pt x="4659" y="223"/>
                    <a:pt x="4622" y="186"/>
                  </a:cubicBezTo>
                  <a:cubicBezTo>
                    <a:pt x="4326" y="112"/>
                    <a:pt x="3957" y="38"/>
                    <a:pt x="3587" y="38"/>
                  </a:cubicBezTo>
                  <a:cubicBezTo>
                    <a:pt x="3476" y="38"/>
                    <a:pt x="3328" y="38"/>
                    <a:pt x="3143" y="112"/>
                  </a:cubicBezTo>
                  <a:cubicBezTo>
                    <a:pt x="3143" y="149"/>
                    <a:pt x="3106" y="186"/>
                    <a:pt x="3032" y="186"/>
                  </a:cubicBezTo>
                  <a:cubicBezTo>
                    <a:pt x="2958" y="186"/>
                    <a:pt x="2811" y="260"/>
                    <a:pt x="2737" y="260"/>
                  </a:cubicBezTo>
                  <a:lnTo>
                    <a:pt x="2663" y="260"/>
                  </a:lnTo>
                  <a:cubicBezTo>
                    <a:pt x="2441" y="334"/>
                    <a:pt x="2219" y="445"/>
                    <a:pt x="2071" y="518"/>
                  </a:cubicBezTo>
                  <a:lnTo>
                    <a:pt x="1775" y="518"/>
                  </a:lnTo>
                  <a:cubicBezTo>
                    <a:pt x="1701" y="260"/>
                    <a:pt x="1554" y="1"/>
                    <a:pt x="1369" y="1"/>
                  </a:cubicBezTo>
                  <a:cubicBezTo>
                    <a:pt x="1147" y="1"/>
                    <a:pt x="999" y="149"/>
                    <a:pt x="925" y="334"/>
                  </a:cubicBezTo>
                  <a:cubicBezTo>
                    <a:pt x="814" y="149"/>
                    <a:pt x="740" y="1"/>
                    <a:pt x="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2"/>
            <p:cNvSpPr/>
            <p:nvPr/>
          </p:nvSpPr>
          <p:spPr>
            <a:xfrm>
              <a:off x="6242660" y="2416049"/>
              <a:ext cx="517940" cy="81136"/>
            </a:xfrm>
            <a:custGeom>
              <a:avLst/>
              <a:gdLst/>
              <a:ahLst/>
              <a:cxnLst/>
              <a:rect l="l" t="t" r="r" b="b"/>
              <a:pathLst>
                <a:path w="7322" h="1147" extrusionOk="0">
                  <a:moveTo>
                    <a:pt x="4918" y="1"/>
                  </a:moveTo>
                  <a:lnTo>
                    <a:pt x="4918" y="703"/>
                  </a:lnTo>
                  <a:cubicBezTo>
                    <a:pt x="3476" y="703"/>
                    <a:pt x="1849" y="703"/>
                    <a:pt x="38" y="777"/>
                  </a:cubicBezTo>
                  <a:cubicBezTo>
                    <a:pt x="38" y="777"/>
                    <a:pt x="1" y="777"/>
                    <a:pt x="1" y="814"/>
                  </a:cubicBezTo>
                  <a:cubicBezTo>
                    <a:pt x="1" y="814"/>
                    <a:pt x="1" y="888"/>
                    <a:pt x="38" y="888"/>
                  </a:cubicBezTo>
                  <a:cubicBezTo>
                    <a:pt x="1886" y="777"/>
                    <a:pt x="3476" y="777"/>
                    <a:pt x="4918" y="777"/>
                  </a:cubicBezTo>
                  <a:lnTo>
                    <a:pt x="4918" y="1147"/>
                  </a:lnTo>
                  <a:lnTo>
                    <a:pt x="5029" y="1147"/>
                  </a:lnTo>
                  <a:lnTo>
                    <a:pt x="5029" y="777"/>
                  </a:lnTo>
                  <a:cubicBezTo>
                    <a:pt x="5842" y="777"/>
                    <a:pt x="6582" y="814"/>
                    <a:pt x="7284" y="888"/>
                  </a:cubicBezTo>
                  <a:cubicBezTo>
                    <a:pt x="7284" y="888"/>
                    <a:pt x="7321" y="814"/>
                    <a:pt x="7284" y="777"/>
                  </a:cubicBezTo>
                  <a:cubicBezTo>
                    <a:pt x="6508" y="740"/>
                    <a:pt x="5805" y="740"/>
                    <a:pt x="5029" y="703"/>
                  </a:cubicBezTo>
                  <a:lnTo>
                    <a:pt x="50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2"/>
            <p:cNvSpPr/>
            <p:nvPr/>
          </p:nvSpPr>
          <p:spPr>
            <a:xfrm>
              <a:off x="6344665" y="2404943"/>
              <a:ext cx="515252" cy="24263"/>
            </a:xfrm>
            <a:custGeom>
              <a:avLst/>
              <a:gdLst/>
              <a:ahLst/>
              <a:cxnLst/>
              <a:rect l="l" t="t" r="r" b="b"/>
              <a:pathLst>
                <a:path w="7284" h="343" extrusionOk="0">
                  <a:moveTo>
                    <a:pt x="1121" y="1"/>
                  </a:moveTo>
                  <a:cubicBezTo>
                    <a:pt x="756" y="1"/>
                    <a:pt x="395" y="4"/>
                    <a:pt x="38" y="10"/>
                  </a:cubicBezTo>
                  <a:cubicBezTo>
                    <a:pt x="38" y="10"/>
                    <a:pt x="1" y="10"/>
                    <a:pt x="1" y="47"/>
                  </a:cubicBezTo>
                  <a:cubicBezTo>
                    <a:pt x="1" y="47"/>
                    <a:pt x="1" y="121"/>
                    <a:pt x="38" y="121"/>
                  </a:cubicBezTo>
                  <a:cubicBezTo>
                    <a:pt x="574" y="102"/>
                    <a:pt x="1114" y="93"/>
                    <a:pt x="1668" y="93"/>
                  </a:cubicBezTo>
                  <a:cubicBezTo>
                    <a:pt x="3330" y="93"/>
                    <a:pt x="5112" y="176"/>
                    <a:pt x="7247" y="342"/>
                  </a:cubicBezTo>
                  <a:cubicBezTo>
                    <a:pt x="7284" y="269"/>
                    <a:pt x="7284" y="269"/>
                    <a:pt x="7284" y="232"/>
                  </a:cubicBezTo>
                  <a:cubicBezTo>
                    <a:pt x="4912" y="78"/>
                    <a:pt x="2950" y="1"/>
                    <a:pt x="11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0" name="Google Shape;1170;p32"/>
          <p:cNvSpPr/>
          <p:nvPr/>
        </p:nvSpPr>
        <p:spPr>
          <a:xfrm>
            <a:off x="7693481" y="681927"/>
            <a:ext cx="836571" cy="170627"/>
          </a:xfrm>
          <a:custGeom>
            <a:avLst/>
            <a:gdLst/>
            <a:ahLst/>
            <a:cxnLst/>
            <a:rect l="l" t="t" r="r" b="b"/>
            <a:pathLst>
              <a:path w="37527" h="7654" extrusionOk="0">
                <a:moveTo>
                  <a:pt x="37526" y="7654"/>
                </a:moveTo>
                <a:cubicBezTo>
                  <a:pt x="37378" y="7247"/>
                  <a:pt x="35825" y="6914"/>
                  <a:pt x="33866" y="6914"/>
                </a:cubicBezTo>
                <a:cubicBezTo>
                  <a:pt x="33274" y="6914"/>
                  <a:pt x="32757" y="6951"/>
                  <a:pt x="32276" y="7025"/>
                </a:cubicBezTo>
                <a:cubicBezTo>
                  <a:pt x="32165" y="6360"/>
                  <a:pt x="31611" y="5842"/>
                  <a:pt x="30908" y="5842"/>
                </a:cubicBezTo>
                <a:cubicBezTo>
                  <a:pt x="30465" y="5029"/>
                  <a:pt x="29097" y="4474"/>
                  <a:pt x="27544" y="4474"/>
                </a:cubicBezTo>
                <a:cubicBezTo>
                  <a:pt x="27137" y="4474"/>
                  <a:pt x="26694" y="4511"/>
                  <a:pt x="26324" y="4622"/>
                </a:cubicBezTo>
                <a:cubicBezTo>
                  <a:pt x="25880" y="3772"/>
                  <a:pt x="24993" y="3217"/>
                  <a:pt x="23958" y="3217"/>
                </a:cubicBezTo>
                <a:cubicBezTo>
                  <a:pt x="23625" y="3217"/>
                  <a:pt x="23329" y="3254"/>
                  <a:pt x="23071" y="3365"/>
                </a:cubicBezTo>
                <a:cubicBezTo>
                  <a:pt x="22627" y="1406"/>
                  <a:pt x="20889" y="1"/>
                  <a:pt x="18745" y="1"/>
                </a:cubicBezTo>
                <a:cubicBezTo>
                  <a:pt x="16675" y="1"/>
                  <a:pt x="14937" y="1406"/>
                  <a:pt x="14456" y="3328"/>
                </a:cubicBezTo>
                <a:cubicBezTo>
                  <a:pt x="14087" y="3254"/>
                  <a:pt x="13680" y="3217"/>
                  <a:pt x="13273" y="3217"/>
                </a:cubicBezTo>
                <a:cubicBezTo>
                  <a:pt x="11647" y="3217"/>
                  <a:pt x="10242" y="3698"/>
                  <a:pt x="9391" y="4363"/>
                </a:cubicBezTo>
                <a:cubicBezTo>
                  <a:pt x="9133" y="4289"/>
                  <a:pt x="8874" y="4253"/>
                  <a:pt x="8541" y="4253"/>
                </a:cubicBezTo>
                <a:cubicBezTo>
                  <a:pt x="7802" y="4253"/>
                  <a:pt x="7173" y="4622"/>
                  <a:pt x="6730" y="5177"/>
                </a:cubicBezTo>
                <a:cubicBezTo>
                  <a:pt x="6545" y="5066"/>
                  <a:pt x="6323" y="5029"/>
                  <a:pt x="6101" y="5029"/>
                </a:cubicBezTo>
                <a:cubicBezTo>
                  <a:pt x="5325" y="5029"/>
                  <a:pt x="4659" y="5546"/>
                  <a:pt x="4400" y="6175"/>
                </a:cubicBezTo>
                <a:cubicBezTo>
                  <a:pt x="3550" y="6249"/>
                  <a:pt x="2959" y="6693"/>
                  <a:pt x="2848" y="7247"/>
                </a:cubicBezTo>
                <a:cubicBezTo>
                  <a:pt x="1517" y="7247"/>
                  <a:pt x="408" y="7432"/>
                  <a:pt x="1" y="765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1" name="Google Shape;1171;p32"/>
          <p:cNvSpPr/>
          <p:nvPr/>
        </p:nvSpPr>
        <p:spPr>
          <a:xfrm>
            <a:off x="-203769" y="1766952"/>
            <a:ext cx="836571" cy="170627"/>
          </a:xfrm>
          <a:custGeom>
            <a:avLst/>
            <a:gdLst/>
            <a:ahLst/>
            <a:cxnLst/>
            <a:rect l="l" t="t" r="r" b="b"/>
            <a:pathLst>
              <a:path w="37527" h="7654" extrusionOk="0">
                <a:moveTo>
                  <a:pt x="37526" y="7654"/>
                </a:moveTo>
                <a:cubicBezTo>
                  <a:pt x="37378" y="7247"/>
                  <a:pt x="35825" y="6914"/>
                  <a:pt x="33866" y="6914"/>
                </a:cubicBezTo>
                <a:cubicBezTo>
                  <a:pt x="33274" y="6914"/>
                  <a:pt x="32757" y="6951"/>
                  <a:pt x="32276" y="7025"/>
                </a:cubicBezTo>
                <a:cubicBezTo>
                  <a:pt x="32165" y="6360"/>
                  <a:pt x="31611" y="5842"/>
                  <a:pt x="30908" y="5842"/>
                </a:cubicBezTo>
                <a:cubicBezTo>
                  <a:pt x="30465" y="5029"/>
                  <a:pt x="29097" y="4474"/>
                  <a:pt x="27544" y="4474"/>
                </a:cubicBezTo>
                <a:cubicBezTo>
                  <a:pt x="27137" y="4474"/>
                  <a:pt x="26694" y="4511"/>
                  <a:pt x="26324" y="4622"/>
                </a:cubicBezTo>
                <a:cubicBezTo>
                  <a:pt x="25880" y="3772"/>
                  <a:pt x="24993" y="3217"/>
                  <a:pt x="23958" y="3217"/>
                </a:cubicBezTo>
                <a:cubicBezTo>
                  <a:pt x="23625" y="3217"/>
                  <a:pt x="23329" y="3254"/>
                  <a:pt x="23071" y="3365"/>
                </a:cubicBezTo>
                <a:cubicBezTo>
                  <a:pt x="22627" y="1406"/>
                  <a:pt x="20889" y="1"/>
                  <a:pt x="18745" y="1"/>
                </a:cubicBezTo>
                <a:cubicBezTo>
                  <a:pt x="16675" y="1"/>
                  <a:pt x="14937" y="1406"/>
                  <a:pt x="14456" y="3328"/>
                </a:cubicBezTo>
                <a:cubicBezTo>
                  <a:pt x="14087" y="3254"/>
                  <a:pt x="13680" y="3217"/>
                  <a:pt x="13273" y="3217"/>
                </a:cubicBezTo>
                <a:cubicBezTo>
                  <a:pt x="11647" y="3217"/>
                  <a:pt x="10242" y="3698"/>
                  <a:pt x="9391" y="4363"/>
                </a:cubicBezTo>
                <a:cubicBezTo>
                  <a:pt x="9133" y="4289"/>
                  <a:pt x="8874" y="4253"/>
                  <a:pt x="8541" y="4253"/>
                </a:cubicBezTo>
                <a:cubicBezTo>
                  <a:pt x="7802" y="4253"/>
                  <a:pt x="7173" y="4622"/>
                  <a:pt x="6730" y="5177"/>
                </a:cubicBezTo>
                <a:cubicBezTo>
                  <a:pt x="6545" y="5066"/>
                  <a:pt x="6323" y="5029"/>
                  <a:pt x="6101" y="5029"/>
                </a:cubicBezTo>
                <a:cubicBezTo>
                  <a:pt x="5325" y="5029"/>
                  <a:pt x="4659" y="5546"/>
                  <a:pt x="4400" y="6175"/>
                </a:cubicBezTo>
                <a:cubicBezTo>
                  <a:pt x="3550" y="6249"/>
                  <a:pt x="2959" y="6693"/>
                  <a:pt x="2848" y="7247"/>
                </a:cubicBezTo>
                <a:cubicBezTo>
                  <a:pt x="1517" y="7247"/>
                  <a:pt x="408" y="7432"/>
                  <a:pt x="1" y="765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30"/>
          <p:cNvSpPr txBox="1">
            <a:spLocks noGrp="1"/>
          </p:cNvSpPr>
          <p:nvPr>
            <p:ph type="title"/>
          </p:nvPr>
        </p:nvSpPr>
        <p:spPr>
          <a:xfrm>
            <a:off x="3336503" y="1784481"/>
            <a:ext cx="2470994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723" name="Google Shape;723;p30"/>
          <p:cNvSpPr/>
          <p:nvPr/>
        </p:nvSpPr>
        <p:spPr>
          <a:xfrm>
            <a:off x="3371225" y="955800"/>
            <a:ext cx="188575" cy="63800"/>
          </a:xfrm>
          <a:custGeom>
            <a:avLst/>
            <a:gdLst/>
            <a:ahLst/>
            <a:cxnLst/>
            <a:rect l="l" t="t" r="r" b="b"/>
            <a:pathLst>
              <a:path w="7543" h="2552" extrusionOk="0">
                <a:moveTo>
                  <a:pt x="3032" y="2034"/>
                </a:moveTo>
                <a:cubicBezTo>
                  <a:pt x="2256" y="1035"/>
                  <a:pt x="999" y="703"/>
                  <a:pt x="0" y="1183"/>
                </a:cubicBezTo>
                <a:cubicBezTo>
                  <a:pt x="407" y="666"/>
                  <a:pt x="925" y="0"/>
                  <a:pt x="1516" y="148"/>
                </a:cubicBezTo>
                <a:cubicBezTo>
                  <a:pt x="2293" y="259"/>
                  <a:pt x="2736" y="1664"/>
                  <a:pt x="3513" y="1590"/>
                </a:cubicBezTo>
                <a:cubicBezTo>
                  <a:pt x="3919" y="1516"/>
                  <a:pt x="4215" y="1109"/>
                  <a:pt x="4585" y="888"/>
                </a:cubicBezTo>
                <a:cubicBezTo>
                  <a:pt x="5176" y="481"/>
                  <a:pt x="7210" y="1701"/>
                  <a:pt x="7542" y="1886"/>
                </a:cubicBezTo>
                <a:cubicBezTo>
                  <a:pt x="6618" y="2071"/>
                  <a:pt x="5620" y="962"/>
                  <a:pt x="4807" y="1516"/>
                </a:cubicBezTo>
                <a:cubicBezTo>
                  <a:pt x="4585" y="1664"/>
                  <a:pt x="4400" y="1923"/>
                  <a:pt x="4215" y="2182"/>
                </a:cubicBezTo>
                <a:cubicBezTo>
                  <a:pt x="4030" y="2403"/>
                  <a:pt x="3734" y="2551"/>
                  <a:pt x="3476" y="2403"/>
                </a:cubicBezTo>
                <a:cubicBezTo>
                  <a:pt x="3291" y="2366"/>
                  <a:pt x="3143" y="2219"/>
                  <a:pt x="3032" y="2034"/>
                </a:cubicBezTo>
                <a:close/>
              </a:path>
            </a:pathLst>
          </a:custGeom>
          <a:solidFill>
            <a:srgbClr val="082345">
              <a:alpha val="45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30"/>
          <p:cNvSpPr/>
          <p:nvPr/>
        </p:nvSpPr>
        <p:spPr>
          <a:xfrm>
            <a:off x="7341950" y="1512863"/>
            <a:ext cx="330925" cy="98925"/>
          </a:xfrm>
          <a:custGeom>
            <a:avLst/>
            <a:gdLst/>
            <a:ahLst/>
            <a:cxnLst/>
            <a:rect l="l" t="t" r="r" b="b"/>
            <a:pathLst>
              <a:path w="13237" h="3957" extrusionOk="0">
                <a:moveTo>
                  <a:pt x="7580" y="3402"/>
                </a:moveTo>
                <a:cubicBezTo>
                  <a:pt x="9391" y="2071"/>
                  <a:pt x="11683" y="2071"/>
                  <a:pt x="13236" y="3402"/>
                </a:cubicBezTo>
                <a:cubicBezTo>
                  <a:pt x="12756" y="2293"/>
                  <a:pt x="12164" y="1036"/>
                  <a:pt x="11092" y="999"/>
                </a:cubicBezTo>
                <a:cubicBezTo>
                  <a:pt x="9724" y="962"/>
                  <a:pt x="8356" y="2958"/>
                  <a:pt x="7062" y="2515"/>
                </a:cubicBezTo>
                <a:cubicBezTo>
                  <a:pt x="6397" y="2293"/>
                  <a:pt x="6064" y="1479"/>
                  <a:pt x="5546" y="925"/>
                </a:cubicBezTo>
                <a:cubicBezTo>
                  <a:pt x="4659" y="1"/>
                  <a:pt x="629" y="1147"/>
                  <a:pt x="1" y="1332"/>
                </a:cubicBezTo>
                <a:cubicBezTo>
                  <a:pt x="1517" y="1997"/>
                  <a:pt x="3698" y="592"/>
                  <a:pt x="4918" y="1886"/>
                </a:cubicBezTo>
                <a:cubicBezTo>
                  <a:pt x="5214" y="2256"/>
                  <a:pt x="5398" y="2773"/>
                  <a:pt x="5694" y="3180"/>
                </a:cubicBezTo>
                <a:cubicBezTo>
                  <a:pt x="5953" y="3587"/>
                  <a:pt x="6323" y="3956"/>
                  <a:pt x="6840" y="3846"/>
                </a:cubicBezTo>
                <a:cubicBezTo>
                  <a:pt x="7062" y="3809"/>
                  <a:pt x="7358" y="3587"/>
                  <a:pt x="7580" y="3402"/>
                </a:cubicBezTo>
                <a:close/>
              </a:path>
            </a:pathLst>
          </a:custGeom>
          <a:solidFill>
            <a:srgbClr val="082345">
              <a:alpha val="45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30"/>
          <p:cNvSpPr/>
          <p:nvPr/>
        </p:nvSpPr>
        <p:spPr>
          <a:xfrm>
            <a:off x="5191025" y="3113605"/>
            <a:ext cx="3460659" cy="894540"/>
          </a:xfrm>
          <a:custGeom>
            <a:avLst/>
            <a:gdLst/>
            <a:ahLst/>
            <a:cxnLst/>
            <a:rect l="l" t="t" r="r" b="b"/>
            <a:pathLst>
              <a:path w="57786" h="14937" extrusionOk="0">
                <a:moveTo>
                  <a:pt x="30389" y="336"/>
                </a:moveTo>
                <a:lnTo>
                  <a:pt x="30871" y="555"/>
                </a:lnTo>
                <a:cubicBezTo>
                  <a:pt x="30575" y="555"/>
                  <a:pt x="30168" y="962"/>
                  <a:pt x="29835" y="1590"/>
                </a:cubicBezTo>
                <a:lnTo>
                  <a:pt x="30389" y="336"/>
                </a:lnTo>
                <a:close/>
                <a:moveTo>
                  <a:pt x="30612" y="1997"/>
                </a:moveTo>
                <a:lnTo>
                  <a:pt x="30908" y="2662"/>
                </a:lnTo>
                <a:lnTo>
                  <a:pt x="30612" y="2662"/>
                </a:lnTo>
                <a:lnTo>
                  <a:pt x="30612" y="1997"/>
                </a:lnTo>
                <a:close/>
                <a:moveTo>
                  <a:pt x="30871" y="2736"/>
                </a:moveTo>
                <a:lnTo>
                  <a:pt x="30612" y="3106"/>
                </a:lnTo>
                <a:lnTo>
                  <a:pt x="30612" y="2736"/>
                </a:lnTo>
                <a:close/>
                <a:moveTo>
                  <a:pt x="30945" y="2847"/>
                </a:moveTo>
                <a:lnTo>
                  <a:pt x="31129" y="3254"/>
                </a:lnTo>
                <a:lnTo>
                  <a:pt x="30686" y="3254"/>
                </a:lnTo>
                <a:lnTo>
                  <a:pt x="30945" y="2847"/>
                </a:lnTo>
                <a:close/>
                <a:moveTo>
                  <a:pt x="29762" y="1849"/>
                </a:moveTo>
                <a:cubicBezTo>
                  <a:pt x="29577" y="2329"/>
                  <a:pt x="29503" y="2773"/>
                  <a:pt x="29577" y="3069"/>
                </a:cubicBezTo>
                <a:lnTo>
                  <a:pt x="29577" y="3106"/>
                </a:lnTo>
                <a:cubicBezTo>
                  <a:pt x="29577" y="3143"/>
                  <a:pt x="29614" y="3180"/>
                  <a:pt x="29614" y="3254"/>
                </a:cubicBezTo>
                <a:cubicBezTo>
                  <a:pt x="29614" y="3254"/>
                  <a:pt x="29614" y="3291"/>
                  <a:pt x="29651" y="3291"/>
                </a:cubicBezTo>
                <a:cubicBezTo>
                  <a:pt x="29666" y="3306"/>
                  <a:pt x="29675" y="3328"/>
                  <a:pt x="29685" y="3348"/>
                </a:cubicBezTo>
                <a:lnTo>
                  <a:pt x="29685" y="3348"/>
                </a:lnTo>
                <a:lnTo>
                  <a:pt x="29466" y="3254"/>
                </a:lnTo>
                <a:lnTo>
                  <a:pt x="29429" y="3180"/>
                </a:lnTo>
                <a:lnTo>
                  <a:pt x="29207" y="3106"/>
                </a:lnTo>
                <a:lnTo>
                  <a:pt x="29762" y="1849"/>
                </a:lnTo>
                <a:close/>
                <a:moveTo>
                  <a:pt x="31092" y="3328"/>
                </a:moveTo>
                <a:lnTo>
                  <a:pt x="30612" y="3956"/>
                </a:lnTo>
                <a:lnTo>
                  <a:pt x="30612" y="3328"/>
                </a:lnTo>
                <a:close/>
                <a:moveTo>
                  <a:pt x="31166" y="3402"/>
                </a:moveTo>
                <a:lnTo>
                  <a:pt x="31462" y="4030"/>
                </a:lnTo>
                <a:lnTo>
                  <a:pt x="30686" y="4030"/>
                </a:lnTo>
                <a:lnTo>
                  <a:pt x="31166" y="3402"/>
                </a:lnTo>
                <a:close/>
                <a:moveTo>
                  <a:pt x="31425" y="4104"/>
                </a:moveTo>
                <a:lnTo>
                  <a:pt x="30871" y="4991"/>
                </a:lnTo>
                <a:lnTo>
                  <a:pt x="30612" y="4991"/>
                </a:lnTo>
                <a:lnTo>
                  <a:pt x="30612" y="4104"/>
                </a:lnTo>
                <a:close/>
                <a:moveTo>
                  <a:pt x="31536" y="4215"/>
                </a:moveTo>
                <a:lnTo>
                  <a:pt x="31869" y="5028"/>
                </a:lnTo>
                <a:lnTo>
                  <a:pt x="31056" y="5028"/>
                </a:lnTo>
                <a:lnTo>
                  <a:pt x="31536" y="4215"/>
                </a:lnTo>
                <a:close/>
                <a:moveTo>
                  <a:pt x="444" y="8356"/>
                </a:moveTo>
                <a:lnTo>
                  <a:pt x="444" y="8541"/>
                </a:lnTo>
                <a:lnTo>
                  <a:pt x="481" y="8541"/>
                </a:lnTo>
                <a:lnTo>
                  <a:pt x="481" y="8577"/>
                </a:lnTo>
                <a:lnTo>
                  <a:pt x="592" y="8577"/>
                </a:lnTo>
                <a:lnTo>
                  <a:pt x="592" y="8504"/>
                </a:lnTo>
                <a:lnTo>
                  <a:pt x="629" y="8504"/>
                </a:lnTo>
                <a:lnTo>
                  <a:pt x="629" y="8430"/>
                </a:lnTo>
                <a:lnTo>
                  <a:pt x="592" y="8430"/>
                </a:lnTo>
                <a:lnTo>
                  <a:pt x="592" y="8356"/>
                </a:lnTo>
                <a:close/>
                <a:moveTo>
                  <a:pt x="18005" y="8393"/>
                </a:moveTo>
                <a:lnTo>
                  <a:pt x="18005" y="8430"/>
                </a:lnTo>
                <a:lnTo>
                  <a:pt x="18338" y="8614"/>
                </a:lnTo>
                <a:lnTo>
                  <a:pt x="18338" y="8559"/>
                </a:lnTo>
                <a:lnTo>
                  <a:pt x="18005" y="8393"/>
                </a:lnTo>
                <a:close/>
                <a:moveTo>
                  <a:pt x="18559" y="8467"/>
                </a:moveTo>
                <a:lnTo>
                  <a:pt x="18744" y="8577"/>
                </a:lnTo>
                <a:lnTo>
                  <a:pt x="18744" y="8651"/>
                </a:lnTo>
                <a:lnTo>
                  <a:pt x="18522" y="8651"/>
                </a:lnTo>
                <a:lnTo>
                  <a:pt x="18559" y="8467"/>
                </a:lnTo>
                <a:close/>
                <a:moveTo>
                  <a:pt x="18522" y="9761"/>
                </a:moveTo>
                <a:lnTo>
                  <a:pt x="18522" y="9871"/>
                </a:lnTo>
                <a:lnTo>
                  <a:pt x="18412" y="9871"/>
                </a:lnTo>
                <a:lnTo>
                  <a:pt x="18522" y="9761"/>
                </a:lnTo>
                <a:close/>
                <a:moveTo>
                  <a:pt x="18522" y="9908"/>
                </a:moveTo>
                <a:lnTo>
                  <a:pt x="18559" y="10056"/>
                </a:lnTo>
                <a:lnTo>
                  <a:pt x="18412" y="10056"/>
                </a:lnTo>
                <a:lnTo>
                  <a:pt x="18522" y="9908"/>
                </a:lnTo>
                <a:close/>
                <a:moveTo>
                  <a:pt x="18559" y="10093"/>
                </a:moveTo>
                <a:lnTo>
                  <a:pt x="18596" y="10241"/>
                </a:lnTo>
                <a:lnTo>
                  <a:pt x="18412" y="10241"/>
                </a:lnTo>
                <a:lnTo>
                  <a:pt x="18559" y="10093"/>
                </a:lnTo>
                <a:close/>
                <a:moveTo>
                  <a:pt x="18596" y="10315"/>
                </a:moveTo>
                <a:lnTo>
                  <a:pt x="18670" y="10463"/>
                </a:lnTo>
                <a:lnTo>
                  <a:pt x="18412" y="10463"/>
                </a:lnTo>
                <a:lnTo>
                  <a:pt x="18596" y="10315"/>
                </a:lnTo>
                <a:close/>
                <a:moveTo>
                  <a:pt x="21184" y="10315"/>
                </a:moveTo>
                <a:lnTo>
                  <a:pt x="21184" y="10426"/>
                </a:lnTo>
                <a:lnTo>
                  <a:pt x="21184" y="10500"/>
                </a:lnTo>
                <a:lnTo>
                  <a:pt x="20704" y="10500"/>
                </a:lnTo>
                <a:lnTo>
                  <a:pt x="20704" y="10426"/>
                </a:lnTo>
                <a:lnTo>
                  <a:pt x="20704" y="10315"/>
                </a:lnTo>
                <a:close/>
                <a:moveTo>
                  <a:pt x="21813" y="10315"/>
                </a:moveTo>
                <a:lnTo>
                  <a:pt x="21813" y="10426"/>
                </a:lnTo>
                <a:lnTo>
                  <a:pt x="21813" y="10500"/>
                </a:lnTo>
                <a:lnTo>
                  <a:pt x="21295" y="10500"/>
                </a:lnTo>
                <a:lnTo>
                  <a:pt x="21295" y="10426"/>
                </a:lnTo>
                <a:lnTo>
                  <a:pt x="21295" y="10315"/>
                </a:lnTo>
                <a:close/>
                <a:moveTo>
                  <a:pt x="22404" y="10315"/>
                </a:moveTo>
                <a:lnTo>
                  <a:pt x="22404" y="10426"/>
                </a:lnTo>
                <a:lnTo>
                  <a:pt x="22404" y="10500"/>
                </a:lnTo>
                <a:lnTo>
                  <a:pt x="21887" y="10500"/>
                </a:lnTo>
                <a:lnTo>
                  <a:pt x="21887" y="10426"/>
                </a:lnTo>
                <a:lnTo>
                  <a:pt x="21887" y="10315"/>
                </a:lnTo>
                <a:close/>
                <a:moveTo>
                  <a:pt x="22996" y="10315"/>
                </a:moveTo>
                <a:lnTo>
                  <a:pt x="22996" y="10426"/>
                </a:lnTo>
                <a:lnTo>
                  <a:pt x="22996" y="10500"/>
                </a:lnTo>
                <a:lnTo>
                  <a:pt x="22478" y="10500"/>
                </a:lnTo>
                <a:lnTo>
                  <a:pt x="22478" y="10426"/>
                </a:lnTo>
                <a:lnTo>
                  <a:pt x="22478" y="10315"/>
                </a:lnTo>
                <a:close/>
                <a:moveTo>
                  <a:pt x="21184" y="10537"/>
                </a:moveTo>
                <a:lnTo>
                  <a:pt x="21184" y="10611"/>
                </a:lnTo>
                <a:lnTo>
                  <a:pt x="20704" y="10611"/>
                </a:lnTo>
                <a:lnTo>
                  <a:pt x="20704" y="10537"/>
                </a:lnTo>
                <a:close/>
                <a:moveTo>
                  <a:pt x="21813" y="10537"/>
                </a:moveTo>
                <a:lnTo>
                  <a:pt x="21813" y="10611"/>
                </a:lnTo>
                <a:lnTo>
                  <a:pt x="21295" y="10611"/>
                </a:lnTo>
                <a:lnTo>
                  <a:pt x="21295" y="10537"/>
                </a:lnTo>
                <a:close/>
                <a:moveTo>
                  <a:pt x="22404" y="10537"/>
                </a:moveTo>
                <a:lnTo>
                  <a:pt x="22404" y="10611"/>
                </a:lnTo>
                <a:lnTo>
                  <a:pt x="21887" y="10611"/>
                </a:lnTo>
                <a:lnTo>
                  <a:pt x="21887" y="10537"/>
                </a:lnTo>
                <a:close/>
                <a:moveTo>
                  <a:pt x="22996" y="10537"/>
                </a:moveTo>
                <a:lnTo>
                  <a:pt x="22996" y="10611"/>
                </a:lnTo>
                <a:lnTo>
                  <a:pt x="22478" y="10611"/>
                </a:lnTo>
                <a:lnTo>
                  <a:pt x="22478" y="10537"/>
                </a:lnTo>
                <a:close/>
                <a:moveTo>
                  <a:pt x="18670" y="10500"/>
                </a:moveTo>
                <a:lnTo>
                  <a:pt x="18707" y="10648"/>
                </a:lnTo>
                <a:lnTo>
                  <a:pt x="18412" y="10648"/>
                </a:lnTo>
                <a:lnTo>
                  <a:pt x="18670" y="10500"/>
                </a:lnTo>
                <a:close/>
                <a:moveTo>
                  <a:pt x="444" y="10093"/>
                </a:moveTo>
                <a:lnTo>
                  <a:pt x="850" y="10722"/>
                </a:lnTo>
                <a:lnTo>
                  <a:pt x="444" y="10722"/>
                </a:lnTo>
                <a:lnTo>
                  <a:pt x="444" y="10093"/>
                </a:lnTo>
                <a:close/>
                <a:moveTo>
                  <a:pt x="18744" y="10685"/>
                </a:moveTo>
                <a:lnTo>
                  <a:pt x="18781" y="10833"/>
                </a:lnTo>
                <a:lnTo>
                  <a:pt x="18485" y="10833"/>
                </a:lnTo>
                <a:lnTo>
                  <a:pt x="18744" y="10685"/>
                </a:lnTo>
                <a:close/>
                <a:moveTo>
                  <a:pt x="54606" y="13605"/>
                </a:moveTo>
                <a:lnTo>
                  <a:pt x="54606" y="13679"/>
                </a:lnTo>
                <a:lnTo>
                  <a:pt x="54273" y="13679"/>
                </a:lnTo>
                <a:cubicBezTo>
                  <a:pt x="54273" y="13642"/>
                  <a:pt x="54236" y="13642"/>
                  <a:pt x="54236" y="13605"/>
                </a:cubicBezTo>
                <a:close/>
                <a:moveTo>
                  <a:pt x="55197" y="13605"/>
                </a:moveTo>
                <a:lnTo>
                  <a:pt x="55197" y="13679"/>
                </a:lnTo>
                <a:lnTo>
                  <a:pt x="54717" y="13679"/>
                </a:lnTo>
                <a:lnTo>
                  <a:pt x="54717" y="13605"/>
                </a:lnTo>
                <a:close/>
                <a:moveTo>
                  <a:pt x="55752" y="13605"/>
                </a:moveTo>
                <a:lnTo>
                  <a:pt x="55752" y="13679"/>
                </a:lnTo>
                <a:lnTo>
                  <a:pt x="55271" y="13679"/>
                </a:lnTo>
                <a:lnTo>
                  <a:pt x="55271" y="13605"/>
                </a:lnTo>
                <a:close/>
                <a:moveTo>
                  <a:pt x="56380" y="13605"/>
                </a:moveTo>
                <a:lnTo>
                  <a:pt x="56380" y="13679"/>
                </a:lnTo>
                <a:lnTo>
                  <a:pt x="55826" y="13679"/>
                </a:lnTo>
                <a:lnTo>
                  <a:pt x="55826" y="13605"/>
                </a:lnTo>
                <a:close/>
                <a:moveTo>
                  <a:pt x="56972" y="13605"/>
                </a:moveTo>
                <a:lnTo>
                  <a:pt x="56972" y="13679"/>
                </a:lnTo>
                <a:lnTo>
                  <a:pt x="56417" y="13679"/>
                </a:lnTo>
                <a:lnTo>
                  <a:pt x="56417" y="13605"/>
                </a:lnTo>
                <a:close/>
                <a:moveTo>
                  <a:pt x="57564" y="13605"/>
                </a:moveTo>
                <a:lnTo>
                  <a:pt x="57564" y="13679"/>
                </a:lnTo>
                <a:lnTo>
                  <a:pt x="57009" y="13679"/>
                </a:lnTo>
                <a:lnTo>
                  <a:pt x="57009" y="13605"/>
                </a:lnTo>
                <a:close/>
                <a:moveTo>
                  <a:pt x="54606" y="13753"/>
                </a:moveTo>
                <a:lnTo>
                  <a:pt x="54606" y="13827"/>
                </a:lnTo>
                <a:lnTo>
                  <a:pt x="54421" y="13827"/>
                </a:lnTo>
                <a:lnTo>
                  <a:pt x="54347" y="13753"/>
                </a:lnTo>
                <a:close/>
                <a:moveTo>
                  <a:pt x="55197" y="13753"/>
                </a:moveTo>
                <a:lnTo>
                  <a:pt x="55197" y="13827"/>
                </a:lnTo>
                <a:lnTo>
                  <a:pt x="54717" y="13827"/>
                </a:lnTo>
                <a:lnTo>
                  <a:pt x="54717" y="13753"/>
                </a:lnTo>
                <a:close/>
                <a:moveTo>
                  <a:pt x="55752" y="13753"/>
                </a:moveTo>
                <a:lnTo>
                  <a:pt x="55752" y="13827"/>
                </a:lnTo>
                <a:lnTo>
                  <a:pt x="55271" y="13827"/>
                </a:lnTo>
                <a:lnTo>
                  <a:pt x="55271" y="13753"/>
                </a:lnTo>
                <a:close/>
                <a:moveTo>
                  <a:pt x="56380" y="13753"/>
                </a:moveTo>
                <a:lnTo>
                  <a:pt x="56380" y="13827"/>
                </a:lnTo>
                <a:lnTo>
                  <a:pt x="55826" y="13827"/>
                </a:lnTo>
                <a:lnTo>
                  <a:pt x="55826" y="13753"/>
                </a:lnTo>
                <a:close/>
                <a:moveTo>
                  <a:pt x="56972" y="13753"/>
                </a:moveTo>
                <a:lnTo>
                  <a:pt x="56972" y="13827"/>
                </a:lnTo>
                <a:lnTo>
                  <a:pt x="56417" y="13827"/>
                </a:lnTo>
                <a:lnTo>
                  <a:pt x="56417" y="13753"/>
                </a:lnTo>
                <a:close/>
                <a:moveTo>
                  <a:pt x="57564" y="13753"/>
                </a:moveTo>
                <a:lnTo>
                  <a:pt x="57564" y="13827"/>
                </a:lnTo>
                <a:lnTo>
                  <a:pt x="57009" y="13827"/>
                </a:lnTo>
                <a:lnTo>
                  <a:pt x="57009" y="13753"/>
                </a:lnTo>
                <a:close/>
                <a:moveTo>
                  <a:pt x="54606" y="13864"/>
                </a:moveTo>
                <a:lnTo>
                  <a:pt x="54606" y="13938"/>
                </a:lnTo>
                <a:cubicBezTo>
                  <a:pt x="54569" y="13938"/>
                  <a:pt x="54532" y="13864"/>
                  <a:pt x="54532" y="13864"/>
                </a:cubicBezTo>
                <a:close/>
                <a:moveTo>
                  <a:pt x="55197" y="13864"/>
                </a:moveTo>
                <a:lnTo>
                  <a:pt x="55197" y="13938"/>
                </a:lnTo>
                <a:lnTo>
                  <a:pt x="54717" y="13938"/>
                </a:lnTo>
                <a:lnTo>
                  <a:pt x="54717" y="13864"/>
                </a:lnTo>
                <a:close/>
                <a:moveTo>
                  <a:pt x="55752" y="13864"/>
                </a:moveTo>
                <a:lnTo>
                  <a:pt x="55752" y="13938"/>
                </a:lnTo>
                <a:lnTo>
                  <a:pt x="55271" y="13938"/>
                </a:lnTo>
                <a:lnTo>
                  <a:pt x="55271" y="13864"/>
                </a:lnTo>
                <a:close/>
                <a:moveTo>
                  <a:pt x="56380" y="13864"/>
                </a:moveTo>
                <a:lnTo>
                  <a:pt x="56380" y="13938"/>
                </a:lnTo>
                <a:lnTo>
                  <a:pt x="55826" y="13938"/>
                </a:lnTo>
                <a:lnTo>
                  <a:pt x="55826" y="13864"/>
                </a:lnTo>
                <a:close/>
                <a:moveTo>
                  <a:pt x="56972" y="13864"/>
                </a:moveTo>
                <a:lnTo>
                  <a:pt x="56972" y="13938"/>
                </a:lnTo>
                <a:lnTo>
                  <a:pt x="56417" y="13938"/>
                </a:lnTo>
                <a:lnTo>
                  <a:pt x="56417" y="13864"/>
                </a:lnTo>
                <a:close/>
                <a:moveTo>
                  <a:pt x="57564" y="13864"/>
                </a:moveTo>
                <a:lnTo>
                  <a:pt x="57564" y="13938"/>
                </a:lnTo>
                <a:lnTo>
                  <a:pt x="57009" y="13938"/>
                </a:lnTo>
                <a:lnTo>
                  <a:pt x="57009" y="13864"/>
                </a:lnTo>
                <a:close/>
                <a:moveTo>
                  <a:pt x="30168" y="0"/>
                </a:moveTo>
                <a:lnTo>
                  <a:pt x="30057" y="185"/>
                </a:lnTo>
                <a:lnTo>
                  <a:pt x="30195" y="248"/>
                </a:lnTo>
                <a:lnTo>
                  <a:pt x="30195" y="248"/>
                </a:lnTo>
                <a:lnTo>
                  <a:pt x="29022" y="3069"/>
                </a:lnTo>
                <a:lnTo>
                  <a:pt x="28874" y="2995"/>
                </a:lnTo>
                <a:lnTo>
                  <a:pt x="28763" y="3180"/>
                </a:lnTo>
                <a:lnTo>
                  <a:pt x="29503" y="3512"/>
                </a:lnTo>
                <a:lnTo>
                  <a:pt x="29872" y="3660"/>
                </a:lnTo>
                <a:lnTo>
                  <a:pt x="29983" y="3476"/>
                </a:lnTo>
                <a:lnTo>
                  <a:pt x="29769" y="3384"/>
                </a:lnTo>
                <a:lnTo>
                  <a:pt x="29769" y="3384"/>
                </a:lnTo>
                <a:lnTo>
                  <a:pt x="30427" y="1775"/>
                </a:lnTo>
                <a:lnTo>
                  <a:pt x="30427" y="3402"/>
                </a:lnTo>
                <a:lnTo>
                  <a:pt x="30390" y="3439"/>
                </a:lnTo>
                <a:lnTo>
                  <a:pt x="30427" y="3439"/>
                </a:lnTo>
                <a:lnTo>
                  <a:pt x="30427" y="4178"/>
                </a:lnTo>
                <a:lnTo>
                  <a:pt x="30390" y="4252"/>
                </a:lnTo>
                <a:lnTo>
                  <a:pt x="30427" y="4252"/>
                </a:lnTo>
                <a:lnTo>
                  <a:pt x="30427" y="5139"/>
                </a:lnTo>
                <a:lnTo>
                  <a:pt x="30131" y="5139"/>
                </a:lnTo>
                <a:lnTo>
                  <a:pt x="30131" y="3956"/>
                </a:lnTo>
                <a:lnTo>
                  <a:pt x="29799" y="3956"/>
                </a:lnTo>
                <a:lnTo>
                  <a:pt x="29799" y="5139"/>
                </a:lnTo>
                <a:lnTo>
                  <a:pt x="29392" y="7505"/>
                </a:lnTo>
                <a:lnTo>
                  <a:pt x="28948" y="7505"/>
                </a:lnTo>
                <a:lnTo>
                  <a:pt x="28948" y="6470"/>
                </a:lnTo>
                <a:lnTo>
                  <a:pt x="28948" y="6248"/>
                </a:lnTo>
                <a:lnTo>
                  <a:pt x="26471" y="6248"/>
                </a:lnTo>
                <a:lnTo>
                  <a:pt x="26471" y="5694"/>
                </a:lnTo>
                <a:lnTo>
                  <a:pt x="26915" y="5694"/>
                </a:lnTo>
                <a:lnTo>
                  <a:pt x="26915" y="5546"/>
                </a:lnTo>
                <a:lnTo>
                  <a:pt x="26915" y="5176"/>
                </a:lnTo>
                <a:lnTo>
                  <a:pt x="26471" y="5176"/>
                </a:lnTo>
                <a:lnTo>
                  <a:pt x="26471" y="4880"/>
                </a:lnTo>
                <a:lnTo>
                  <a:pt x="26878" y="4880"/>
                </a:lnTo>
                <a:lnTo>
                  <a:pt x="26878" y="4696"/>
                </a:lnTo>
                <a:lnTo>
                  <a:pt x="25954" y="4696"/>
                </a:lnTo>
                <a:lnTo>
                  <a:pt x="25954" y="4880"/>
                </a:lnTo>
                <a:lnTo>
                  <a:pt x="26249" y="4880"/>
                </a:lnTo>
                <a:lnTo>
                  <a:pt x="26249" y="5139"/>
                </a:lnTo>
                <a:lnTo>
                  <a:pt x="26101" y="5139"/>
                </a:lnTo>
                <a:lnTo>
                  <a:pt x="25880" y="4917"/>
                </a:lnTo>
                <a:lnTo>
                  <a:pt x="25880" y="5435"/>
                </a:lnTo>
                <a:lnTo>
                  <a:pt x="25880" y="5657"/>
                </a:lnTo>
                <a:lnTo>
                  <a:pt x="25880" y="5879"/>
                </a:lnTo>
                <a:lnTo>
                  <a:pt x="26101" y="5657"/>
                </a:lnTo>
                <a:lnTo>
                  <a:pt x="26249" y="5657"/>
                </a:lnTo>
                <a:lnTo>
                  <a:pt x="26249" y="6211"/>
                </a:lnTo>
                <a:lnTo>
                  <a:pt x="26175" y="6211"/>
                </a:lnTo>
                <a:lnTo>
                  <a:pt x="26175" y="6285"/>
                </a:lnTo>
                <a:lnTo>
                  <a:pt x="26175" y="7320"/>
                </a:lnTo>
                <a:lnTo>
                  <a:pt x="25954" y="7320"/>
                </a:lnTo>
                <a:lnTo>
                  <a:pt x="25954" y="7394"/>
                </a:lnTo>
                <a:lnTo>
                  <a:pt x="26249" y="7394"/>
                </a:lnTo>
                <a:lnTo>
                  <a:pt x="26249" y="7653"/>
                </a:lnTo>
                <a:lnTo>
                  <a:pt x="26249" y="8430"/>
                </a:lnTo>
                <a:lnTo>
                  <a:pt x="25695" y="8430"/>
                </a:lnTo>
                <a:lnTo>
                  <a:pt x="25695" y="6026"/>
                </a:lnTo>
                <a:cubicBezTo>
                  <a:pt x="25695" y="6026"/>
                  <a:pt x="25695" y="5953"/>
                  <a:pt x="25621" y="5953"/>
                </a:cubicBezTo>
                <a:cubicBezTo>
                  <a:pt x="25621" y="5953"/>
                  <a:pt x="25584" y="5953"/>
                  <a:pt x="25584" y="6026"/>
                </a:cubicBezTo>
                <a:lnTo>
                  <a:pt x="25584" y="8430"/>
                </a:lnTo>
                <a:lnTo>
                  <a:pt x="25251" y="8430"/>
                </a:lnTo>
                <a:lnTo>
                  <a:pt x="25251" y="7099"/>
                </a:lnTo>
                <a:cubicBezTo>
                  <a:pt x="25251" y="7025"/>
                  <a:pt x="25214" y="7025"/>
                  <a:pt x="25214" y="7025"/>
                </a:cubicBezTo>
                <a:cubicBezTo>
                  <a:pt x="25177" y="7025"/>
                  <a:pt x="25177" y="7099"/>
                  <a:pt x="25177" y="7099"/>
                </a:cubicBezTo>
                <a:lnTo>
                  <a:pt x="25177" y="8430"/>
                </a:lnTo>
                <a:lnTo>
                  <a:pt x="24992" y="8430"/>
                </a:lnTo>
                <a:lnTo>
                  <a:pt x="24992" y="5583"/>
                </a:lnTo>
                <a:cubicBezTo>
                  <a:pt x="24992" y="5583"/>
                  <a:pt x="24992" y="5546"/>
                  <a:pt x="24918" y="5546"/>
                </a:cubicBezTo>
                <a:cubicBezTo>
                  <a:pt x="24918" y="5546"/>
                  <a:pt x="24881" y="5546"/>
                  <a:pt x="24881" y="5583"/>
                </a:cubicBezTo>
                <a:lnTo>
                  <a:pt x="24881" y="8430"/>
                </a:lnTo>
                <a:lnTo>
                  <a:pt x="23218" y="8430"/>
                </a:lnTo>
                <a:lnTo>
                  <a:pt x="23218" y="7912"/>
                </a:lnTo>
                <a:lnTo>
                  <a:pt x="23698" y="7912"/>
                </a:lnTo>
                <a:lnTo>
                  <a:pt x="23698" y="7764"/>
                </a:lnTo>
                <a:lnTo>
                  <a:pt x="23698" y="7394"/>
                </a:lnTo>
                <a:lnTo>
                  <a:pt x="23218" y="7394"/>
                </a:lnTo>
                <a:lnTo>
                  <a:pt x="23218" y="6951"/>
                </a:lnTo>
                <a:lnTo>
                  <a:pt x="23624" y="6951"/>
                </a:lnTo>
                <a:lnTo>
                  <a:pt x="23624" y="6766"/>
                </a:lnTo>
                <a:lnTo>
                  <a:pt x="23218" y="6766"/>
                </a:lnTo>
                <a:lnTo>
                  <a:pt x="23218" y="5435"/>
                </a:lnTo>
                <a:cubicBezTo>
                  <a:pt x="23218" y="5435"/>
                  <a:pt x="23218" y="5361"/>
                  <a:pt x="23181" y="5361"/>
                </a:cubicBezTo>
                <a:cubicBezTo>
                  <a:pt x="23181" y="5361"/>
                  <a:pt x="23144" y="5361"/>
                  <a:pt x="23144" y="5435"/>
                </a:cubicBezTo>
                <a:lnTo>
                  <a:pt x="23144" y="6766"/>
                </a:lnTo>
                <a:lnTo>
                  <a:pt x="22737" y="6766"/>
                </a:lnTo>
                <a:lnTo>
                  <a:pt x="22737" y="6951"/>
                </a:lnTo>
                <a:lnTo>
                  <a:pt x="22996" y="6951"/>
                </a:lnTo>
                <a:lnTo>
                  <a:pt x="22996" y="7394"/>
                </a:lnTo>
                <a:lnTo>
                  <a:pt x="22811" y="7394"/>
                </a:lnTo>
                <a:lnTo>
                  <a:pt x="22589" y="7173"/>
                </a:lnTo>
                <a:lnTo>
                  <a:pt x="22589" y="7690"/>
                </a:lnTo>
                <a:lnTo>
                  <a:pt x="22589" y="7912"/>
                </a:lnTo>
                <a:lnTo>
                  <a:pt x="22589" y="8134"/>
                </a:lnTo>
                <a:lnTo>
                  <a:pt x="22811" y="7912"/>
                </a:lnTo>
                <a:lnTo>
                  <a:pt x="22996" y="7912"/>
                </a:lnTo>
                <a:lnTo>
                  <a:pt x="22996" y="8430"/>
                </a:lnTo>
                <a:lnTo>
                  <a:pt x="22959" y="8430"/>
                </a:lnTo>
                <a:lnTo>
                  <a:pt x="22959" y="9613"/>
                </a:lnTo>
                <a:lnTo>
                  <a:pt x="22626" y="9613"/>
                </a:lnTo>
                <a:lnTo>
                  <a:pt x="22626" y="9724"/>
                </a:lnTo>
                <a:lnTo>
                  <a:pt x="22959" y="9724"/>
                </a:lnTo>
                <a:lnTo>
                  <a:pt x="22959" y="10167"/>
                </a:lnTo>
                <a:lnTo>
                  <a:pt x="20778" y="10167"/>
                </a:lnTo>
                <a:lnTo>
                  <a:pt x="20778" y="9945"/>
                </a:lnTo>
                <a:lnTo>
                  <a:pt x="20371" y="9945"/>
                </a:lnTo>
                <a:lnTo>
                  <a:pt x="20371" y="10648"/>
                </a:lnTo>
                <a:lnTo>
                  <a:pt x="18966" y="10648"/>
                </a:lnTo>
                <a:lnTo>
                  <a:pt x="18966" y="11091"/>
                </a:lnTo>
                <a:lnTo>
                  <a:pt x="18448" y="9206"/>
                </a:lnTo>
                <a:lnTo>
                  <a:pt x="18448" y="8799"/>
                </a:lnTo>
                <a:lnTo>
                  <a:pt x="18559" y="8836"/>
                </a:lnTo>
                <a:lnTo>
                  <a:pt x="18559" y="8799"/>
                </a:lnTo>
                <a:lnTo>
                  <a:pt x="18448" y="8725"/>
                </a:lnTo>
                <a:lnTo>
                  <a:pt x="18448" y="8651"/>
                </a:lnTo>
                <a:lnTo>
                  <a:pt x="18559" y="8688"/>
                </a:lnTo>
                <a:lnTo>
                  <a:pt x="18929" y="8688"/>
                </a:lnTo>
                <a:lnTo>
                  <a:pt x="18892" y="8504"/>
                </a:lnTo>
                <a:lnTo>
                  <a:pt x="18448" y="8393"/>
                </a:lnTo>
                <a:lnTo>
                  <a:pt x="18448" y="8097"/>
                </a:lnTo>
                <a:cubicBezTo>
                  <a:pt x="18448" y="8097"/>
                  <a:pt x="18448" y="8060"/>
                  <a:pt x="18412" y="8060"/>
                </a:cubicBezTo>
                <a:cubicBezTo>
                  <a:pt x="18375" y="8060"/>
                  <a:pt x="18375" y="8060"/>
                  <a:pt x="18375" y="8097"/>
                </a:cubicBezTo>
                <a:lnTo>
                  <a:pt x="18375" y="8319"/>
                </a:lnTo>
                <a:lnTo>
                  <a:pt x="18042" y="8245"/>
                </a:lnTo>
                <a:lnTo>
                  <a:pt x="18042" y="7764"/>
                </a:lnTo>
                <a:lnTo>
                  <a:pt x="17857" y="7764"/>
                </a:lnTo>
                <a:lnTo>
                  <a:pt x="17857" y="8393"/>
                </a:lnTo>
                <a:lnTo>
                  <a:pt x="18005" y="8393"/>
                </a:lnTo>
                <a:lnTo>
                  <a:pt x="18005" y="8319"/>
                </a:lnTo>
                <a:lnTo>
                  <a:pt x="18338" y="8430"/>
                </a:lnTo>
                <a:lnTo>
                  <a:pt x="18338" y="8559"/>
                </a:lnTo>
                <a:lnTo>
                  <a:pt x="18375" y="8577"/>
                </a:lnTo>
                <a:lnTo>
                  <a:pt x="18375" y="8430"/>
                </a:lnTo>
                <a:lnTo>
                  <a:pt x="18522" y="8467"/>
                </a:lnTo>
                <a:lnTo>
                  <a:pt x="18485" y="8651"/>
                </a:lnTo>
                <a:lnTo>
                  <a:pt x="18375" y="8614"/>
                </a:lnTo>
                <a:lnTo>
                  <a:pt x="18375" y="8651"/>
                </a:lnTo>
                <a:lnTo>
                  <a:pt x="18005" y="8577"/>
                </a:lnTo>
                <a:lnTo>
                  <a:pt x="18005" y="8504"/>
                </a:lnTo>
                <a:lnTo>
                  <a:pt x="17894" y="8504"/>
                </a:lnTo>
                <a:lnTo>
                  <a:pt x="17894" y="8577"/>
                </a:lnTo>
                <a:lnTo>
                  <a:pt x="17894" y="8614"/>
                </a:lnTo>
                <a:lnTo>
                  <a:pt x="17894" y="8651"/>
                </a:lnTo>
                <a:lnTo>
                  <a:pt x="18005" y="8651"/>
                </a:lnTo>
                <a:lnTo>
                  <a:pt x="18005" y="8614"/>
                </a:lnTo>
                <a:lnTo>
                  <a:pt x="18375" y="8688"/>
                </a:lnTo>
                <a:lnTo>
                  <a:pt x="18375" y="9132"/>
                </a:lnTo>
                <a:lnTo>
                  <a:pt x="18375" y="9428"/>
                </a:lnTo>
                <a:lnTo>
                  <a:pt x="18412" y="9650"/>
                </a:lnTo>
                <a:lnTo>
                  <a:pt x="18375" y="9761"/>
                </a:lnTo>
                <a:lnTo>
                  <a:pt x="18375" y="9908"/>
                </a:lnTo>
                <a:lnTo>
                  <a:pt x="18485" y="9908"/>
                </a:lnTo>
                <a:lnTo>
                  <a:pt x="18375" y="9982"/>
                </a:lnTo>
                <a:lnTo>
                  <a:pt x="18375" y="10093"/>
                </a:lnTo>
                <a:lnTo>
                  <a:pt x="18522" y="10093"/>
                </a:lnTo>
                <a:lnTo>
                  <a:pt x="18375" y="10241"/>
                </a:lnTo>
                <a:lnTo>
                  <a:pt x="18375" y="10278"/>
                </a:lnTo>
                <a:lnTo>
                  <a:pt x="18559" y="10278"/>
                </a:lnTo>
                <a:lnTo>
                  <a:pt x="18375" y="10426"/>
                </a:lnTo>
                <a:lnTo>
                  <a:pt x="18375" y="10500"/>
                </a:lnTo>
                <a:lnTo>
                  <a:pt x="18596" y="10500"/>
                </a:lnTo>
                <a:lnTo>
                  <a:pt x="18375" y="10648"/>
                </a:lnTo>
                <a:lnTo>
                  <a:pt x="18375" y="10685"/>
                </a:lnTo>
                <a:lnTo>
                  <a:pt x="18596" y="10685"/>
                </a:lnTo>
                <a:lnTo>
                  <a:pt x="18375" y="10833"/>
                </a:lnTo>
                <a:lnTo>
                  <a:pt x="18375" y="10870"/>
                </a:lnTo>
                <a:lnTo>
                  <a:pt x="18670" y="10870"/>
                </a:lnTo>
                <a:lnTo>
                  <a:pt x="18375" y="11018"/>
                </a:lnTo>
                <a:lnTo>
                  <a:pt x="18375" y="11055"/>
                </a:lnTo>
                <a:lnTo>
                  <a:pt x="18485" y="11055"/>
                </a:lnTo>
                <a:lnTo>
                  <a:pt x="18781" y="10907"/>
                </a:lnTo>
                <a:lnTo>
                  <a:pt x="18855" y="11055"/>
                </a:lnTo>
                <a:lnTo>
                  <a:pt x="18892" y="11202"/>
                </a:lnTo>
                <a:lnTo>
                  <a:pt x="18522" y="11202"/>
                </a:lnTo>
                <a:lnTo>
                  <a:pt x="18855" y="11055"/>
                </a:lnTo>
                <a:lnTo>
                  <a:pt x="18707" y="11055"/>
                </a:lnTo>
                <a:lnTo>
                  <a:pt x="18375" y="11202"/>
                </a:lnTo>
                <a:lnTo>
                  <a:pt x="18375" y="11091"/>
                </a:lnTo>
                <a:lnTo>
                  <a:pt x="13716" y="11091"/>
                </a:lnTo>
                <a:lnTo>
                  <a:pt x="13716" y="10463"/>
                </a:lnTo>
                <a:lnTo>
                  <a:pt x="13273" y="10463"/>
                </a:lnTo>
                <a:lnTo>
                  <a:pt x="13273" y="11091"/>
                </a:lnTo>
                <a:lnTo>
                  <a:pt x="11905" y="11091"/>
                </a:lnTo>
                <a:lnTo>
                  <a:pt x="11905" y="11424"/>
                </a:lnTo>
                <a:lnTo>
                  <a:pt x="9834" y="11424"/>
                </a:lnTo>
                <a:lnTo>
                  <a:pt x="9834" y="10722"/>
                </a:lnTo>
                <a:lnTo>
                  <a:pt x="10463" y="10722"/>
                </a:lnTo>
                <a:lnTo>
                  <a:pt x="10463" y="10537"/>
                </a:lnTo>
                <a:lnTo>
                  <a:pt x="10463" y="10500"/>
                </a:lnTo>
                <a:cubicBezTo>
                  <a:pt x="10463" y="10352"/>
                  <a:pt x="10315" y="10278"/>
                  <a:pt x="10241" y="10278"/>
                </a:cubicBezTo>
                <a:lnTo>
                  <a:pt x="8762" y="10278"/>
                </a:lnTo>
                <a:cubicBezTo>
                  <a:pt x="8614" y="10278"/>
                  <a:pt x="8540" y="10352"/>
                  <a:pt x="8540" y="10500"/>
                </a:cubicBezTo>
                <a:lnTo>
                  <a:pt x="8540" y="10574"/>
                </a:lnTo>
                <a:lnTo>
                  <a:pt x="8540" y="10648"/>
                </a:lnTo>
                <a:lnTo>
                  <a:pt x="9132" y="10648"/>
                </a:lnTo>
                <a:lnTo>
                  <a:pt x="9132" y="11350"/>
                </a:lnTo>
                <a:lnTo>
                  <a:pt x="7912" y="11350"/>
                </a:lnTo>
                <a:cubicBezTo>
                  <a:pt x="7653" y="11239"/>
                  <a:pt x="7431" y="11091"/>
                  <a:pt x="7246" y="10870"/>
                </a:cubicBezTo>
                <a:lnTo>
                  <a:pt x="7172" y="10870"/>
                </a:lnTo>
                <a:lnTo>
                  <a:pt x="7172" y="10685"/>
                </a:lnTo>
                <a:lnTo>
                  <a:pt x="7431" y="10685"/>
                </a:lnTo>
                <a:lnTo>
                  <a:pt x="7431" y="10241"/>
                </a:lnTo>
                <a:lnTo>
                  <a:pt x="6803" y="10241"/>
                </a:lnTo>
                <a:lnTo>
                  <a:pt x="6803" y="10685"/>
                </a:lnTo>
                <a:lnTo>
                  <a:pt x="7062" y="10685"/>
                </a:lnTo>
                <a:lnTo>
                  <a:pt x="7062" y="10870"/>
                </a:lnTo>
                <a:lnTo>
                  <a:pt x="961" y="10722"/>
                </a:lnTo>
                <a:lnTo>
                  <a:pt x="444" y="9982"/>
                </a:lnTo>
                <a:lnTo>
                  <a:pt x="444" y="8614"/>
                </a:lnTo>
                <a:lnTo>
                  <a:pt x="481" y="8614"/>
                </a:lnTo>
                <a:lnTo>
                  <a:pt x="481" y="8577"/>
                </a:lnTo>
                <a:lnTo>
                  <a:pt x="148" y="8577"/>
                </a:lnTo>
                <a:lnTo>
                  <a:pt x="148" y="8504"/>
                </a:lnTo>
                <a:lnTo>
                  <a:pt x="111" y="8504"/>
                </a:lnTo>
                <a:lnTo>
                  <a:pt x="111" y="8577"/>
                </a:lnTo>
                <a:lnTo>
                  <a:pt x="111" y="8614"/>
                </a:lnTo>
                <a:lnTo>
                  <a:pt x="111" y="8651"/>
                </a:lnTo>
                <a:lnTo>
                  <a:pt x="148" y="8651"/>
                </a:lnTo>
                <a:lnTo>
                  <a:pt x="148" y="8614"/>
                </a:lnTo>
                <a:lnTo>
                  <a:pt x="333" y="8614"/>
                </a:lnTo>
                <a:lnTo>
                  <a:pt x="333" y="10981"/>
                </a:lnTo>
                <a:lnTo>
                  <a:pt x="0" y="10907"/>
                </a:lnTo>
                <a:lnTo>
                  <a:pt x="2514" y="14936"/>
                </a:lnTo>
                <a:lnTo>
                  <a:pt x="56824" y="14936"/>
                </a:lnTo>
                <a:cubicBezTo>
                  <a:pt x="57157" y="14678"/>
                  <a:pt x="57490" y="14382"/>
                  <a:pt x="57748" y="14123"/>
                </a:cubicBezTo>
                <a:cubicBezTo>
                  <a:pt x="57785" y="14049"/>
                  <a:pt x="57785" y="14012"/>
                  <a:pt x="57785" y="13975"/>
                </a:cubicBezTo>
                <a:cubicBezTo>
                  <a:pt x="57785" y="13938"/>
                  <a:pt x="57748" y="13864"/>
                  <a:pt x="57711" y="13864"/>
                </a:cubicBezTo>
                <a:lnTo>
                  <a:pt x="57674" y="13864"/>
                </a:lnTo>
                <a:lnTo>
                  <a:pt x="57674" y="13495"/>
                </a:lnTo>
                <a:lnTo>
                  <a:pt x="54236" y="13495"/>
                </a:lnTo>
                <a:cubicBezTo>
                  <a:pt x="54014" y="13125"/>
                  <a:pt x="53608" y="12459"/>
                  <a:pt x="53977" y="12016"/>
                </a:cubicBezTo>
                <a:cubicBezTo>
                  <a:pt x="54051" y="11905"/>
                  <a:pt x="54236" y="11831"/>
                  <a:pt x="54384" y="11831"/>
                </a:cubicBezTo>
                <a:lnTo>
                  <a:pt x="57674" y="11831"/>
                </a:lnTo>
                <a:lnTo>
                  <a:pt x="57674" y="11535"/>
                </a:lnTo>
                <a:lnTo>
                  <a:pt x="57674" y="11461"/>
                </a:lnTo>
                <a:lnTo>
                  <a:pt x="54236" y="11461"/>
                </a:lnTo>
                <a:cubicBezTo>
                  <a:pt x="54421" y="11424"/>
                  <a:pt x="54569" y="11350"/>
                  <a:pt x="54606" y="11202"/>
                </a:cubicBezTo>
                <a:lnTo>
                  <a:pt x="54643" y="11202"/>
                </a:lnTo>
                <a:cubicBezTo>
                  <a:pt x="54717" y="11239"/>
                  <a:pt x="54754" y="11276"/>
                  <a:pt x="54791" y="11276"/>
                </a:cubicBezTo>
                <a:cubicBezTo>
                  <a:pt x="54902" y="11276"/>
                  <a:pt x="55013" y="11276"/>
                  <a:pt x="55123" y="11239"/>
                </a:cubicBezTo>
                <a:cubicBezTo>
                  <a:pt x="55160" y="11276"/>
                  <a:pt x="55160" y="11276"/>
                  <a:pt x="55197" y="11276"/>
                </a:cubicBezTo>
                <a:cubicBezTo>
                  <a:pt x="55382" y="11276"/>
                  <a:pt x="55641" y="11276"/>
                  <a:pt x="55641" y="11055"/>
                </a:cubicBezTo>
                <a:cubicBezTo>
                  <a:pt x="55641" y="10833"/>
                  <a:pt x="55530" y="10500"/>
                  <a:pt x="55308" y="10500"/>
                </a:cubicBezTo>
                <a:cubicBezTo>
                  <a:pt x="55197" y="10500"/>
                  <a:pt x="55160" y="10574"/>
                  <a:pt x="55123" y="10685"/>
                </a:cubicBezTo>
                <a:cubicBezTo>
                  <a:pt x="55086" y="10574"/>
                  <a:pt x="54976" y="10500"/>
                  <a:pt x="54828" y="10500"/>
                </a:cubicBezTo>
                <a:cubicBezTo>
                  <a:pt x="54754" y="10500"/>
                  <a:pt x="54643" y="10648"/>
                  <a:pt x="54606" y="10833"/>
                </a:cubicBezTo>
                <a:lnTo>
                  <a:pt x="54458" y="10833"/>
                </a:lnTo>
                <a:cubicBezTo>
                  <a:pt x="54384" y="10722"/>
                  <a:pt x="54273" y="10685"/>
                  <a:pt x="54162" y="10648"/>
                </a:cubicBezTo>
                <a:lnTo>
                  <a:pt x="54088" y="10648"/>
                </a:lnTo>
                <a:cubicBezTo>
                  <a:pt x="54051" y="10648"/>
                  <a:pt x="54014" y="10574"/>
                  <a:pt x="53903" y="10574"/>
                </a:cubicBezTo>
                <a:lnTo>
                  <a:pt x="53645" y="10574"/>
                </a:lnTo>
                <a:cubicBezTo>
                  <a:pt x="53423" y="10574"/>
                  <a:pt x="53238" y="10648"/>
                  <a:pt x="53053" y="10685"/>
                </a:cubicBezTo>
                <a:lnTo>
                  <a:pt x="52979" y="10685"/>
                </a:lnTo>
                <a:cubicBezTo>
                  <a:pt x="52942" y="10685"/>
                  <a:pt x="52905" y="10722"/>
                  <a:pt x="52905" y="10722"/>
                </a:cubicBezTo>
                <a:cubicBezTo>
                  <a:pt x="52905" y="10722"/>
                  <a:pt x="52831" y="10722"/>
                  <a:pt x="52831" y="10796"/>
                </a:cubicBezTo>
                <a:cubicBezTo>
                  <a:pt x="52794" y="10796"/>
                  <a:pt x="52794" y="10833"/>
                  <a:pt x="52757" y="10833"/>
                </a:cubicBezTo>
                <a:cubicBezTo>
                  <a:pt x="52757" y="10833"/>
                  <a:pt x="52720" y="10833"/>
                  <a:pt x="52720" y="10870"/>
                </a:cubicBezTo>
                <a:lnTo>
                  <a:pt x="52646" y="10907"/>
                </a:lnTo>
                <a:lnTo>
                  <a:pt x="52646" y="10981"/>
                </a:lnTo>
                <a:cubicBezTo>
                  <a:pt x="52646" y="11018"/>
                  <a:pt x="52609" y="11055"/>
                  <a:pt x="52609" y="11055"/>
                </a:cubicBezTo>
                <a:lnTo>
                  <a:pt x="52609" y="11165"/>
                </a:lnTo>
                <a:lnTo>
                  <a:pt x="52609" y="11202"/>
                </a:lnTo>
                <a:lnTo>
                  <a:pt x="52609" y="11239"/>
                </a:lnTo>
                <a:lnTo>
                  <a:pt x="52646" y="11276"/>
                </a:lnTo>
                <a:cubicBezTo>
                  <a:pt x="52757" y="11350"/>
                  <a:pt x="52831" y="11424"/>
                  <a:pt x="52942" y="11461"/>
                </a:cubicBezTo>
                <a:lnTo>
                  <a:pt x="49134" y="11461"/>
                </a:lnTo>
                <a:cubicBezTo>
                  <a:pt x="49319" y="11424"/>
                  <a:pt x="49467" y="11350"/>
                  <a:pt x="49504" y="11202"/>
                </a:cubicBezTo>
                <a:lnTo>
                  <a:pt x="49578" y="11202"/>
                </a:lnTo>
                <a:cubicBezTo>
                  <a:pt x="49615" y="11239"/>
                  <a:pt x="49652" y="11276"/>
                  <a:pt x="49726" y="11276"/>
                </a:cubicBezTo>
                <a:cubicBezTo>
                  <a:pt x="49800" y="11276"/>
                  <a:pt x="49948" y="11276"/>
                  <a:pt x="50021" y="11239"/>
                </a:cubicBezTo>
                <a:cubicBezTo>
                  <a:pt x="50095" y="11276"/>
                  <a:pt x="50095" y="11276"/>
                  <a:pt x="50132" y="11276"/>
                </a:cubicBezTo>
                <a:cubicBezTo>
                  <a:pt x="50317" y="11276"/>
                  <a:pt x="50539" y="11276"/>
                  <a:pt x="50539" y="11055"/>
                </a:cubicBezTo>
                <a:cubicBezTo>
                  <a:pt x="50539" y="10833"/>
                  <a:pt x="50428" y="10500"/>
                  <a:pt x="50206" y="10500"/>
                </a:cubicBezTo>
                <a:cubicBezTo>
                  <a:pt x="50132" y="10500"/>
                  <a:pt x="50058" y="10611"/>
                  <a:pt x="50021" y="10685"/>
                </a:cubicBezTo>
                <a:cubicBezTo>
                  <a:pt x="49985" y="10611"/>
                  <a:pt x="49874" y="10500"/>
                  <a:pt x="49763" y="10500"/>
                </a:cubicBezTo>
                <a:cubicBezTo>
                  <a:pt x="49652" y="10500"/>
                  <a:pt x="49578" y="10648"/>
                  <a:pt x="49504" y="10833"/>
                </a:cubicBezTo>
                <a:lnTo>
                  <a:pt x="49393" y="10833"/>
                </a:lnTo>
                <a:cubicBezTo>
                  <a:pt x="49282" y="10722"/>
                  <a:pt x="49208" y="10685"/>
                  <a:pt x="49060" y="10648"/>
                </a:cubicBezTo>
                <a:lnTo>
                  <a:pt x="49023" y="10648"/>
                </a:lnTo>
                <a:cubicBezTo>
                  <a:pt x="48949" y="10648"/>
                  <a:pt x="48912" y="10611"/>
                  <a:pt x="48838" y="10611"/>
                </a:cubicBezTo>
                <a:lnTo>
                  <a:pt x="48543" y="10611"/>
                </a:lnTo>
                <a:cubicBezTo>
                  <a:pt x="48321" y="10611"/>
                  <a:pt x="48136" y="10648"/>
                  <a:pt x="47951" y="10685"/>
                </a:cubicBezTo>
                <a:lnTo>
                  <a:pt x="47914" y="10685"/>
                </a:lnTo>
                <a:cubicBezTo>
                  <a:pt x="47840" y="10685"/>
                  <a:pt x="47803" y="10722"/>
                  <a:pt x="47803" y="10722"/>
                </a:cubicBezTo>
                <a:cubicBezTo>
                  <a:pt x="47803" y="10722"/>
                  <a:pt x="47766" y="10722"/>
                  <a:pt x="47766" y="10796"/>
                </a:cubicBezTo>
                <a:cubicBezTo>
                  <a:pt x="47729" y="10796"/>
                  <a:pt x="47729" y="10833"/>
                  <a:pt x="47655" y="10833"/>
                </a:cubicBezTo>
                <a:cubicBezTo>
                  <a:pt x="47655" y="10833"/>
                  <a:pt x="47618" y="10833"/>
                  <a:pt x="47618" y="10870"/>
                </a:cubicBezTo>
                <a:lnTo>
                  <a:pt x="47581" y="10907"/>
                </a:lnTo>
                <a:lnTo>
                  <a:pt x="47581" y="10981"/>
                </a:lnTo>
                <a:cubicBezTo>
                  <a:pt x="47581" y="11018"/>
                  <a:pt x="47544" y="11055"/>
                  <a:pt x="47544" y="11055"/>
                </a:cubicBezTo>
                <a:lnTo>
                  <a:pt x="47544" y="11165"/>
                </a:lnTo>
                <a:lnTo>
                  <a:pt x="47544" y="11202"/>
                </a:lnTo>
                <a:lnTo>
                  <a:pt x="47544" y="11239"/>
                </a:lnTo>
                <a:lnTo>
                  <a:pt x="47581" y="11276"/>
                </a:lnTo>
                <a:cubicBezTo>
                  <a:pt x="47655" y="11350"/>
                  <a:pt x="47766" y="11424"/>
                  <a:pt x="47840" y="11461"/>
                </a:cubicBezTo>
                <a:lnTo>
                  <a:pt x="44069" y="11461"/>
                </a:lnTo>
                <a:cubicBezTo>
                  <a:pt x="44254" y="11424"/>
                  <a:pt x="44402" y="11350"/>
                  <a:pt x="44439" y="11202"/>
                </a:cubicBezTo>
                <a:lnTo>
                  <a:pt x="44476" y="11202"/>
                </a:lnTo>
                <a:cubicBezTo>
                  <a:pt x="44513" y="11239"/>
                  <a:pt x="44587" y="11276"/>
                  <a:pt x="44624" y="11276"/>
                </a:cubicBezTo>
                <a:cubicBezTo>
                  <a:pt x="44698" y="11276"/>
                  <a:pt x="44846" y="11276"/>
                  <a:pt x="44957" y="11239"/>
                </a:cubicBezTo>
                <a:cubicBezTo>
                  <a:pt x="44993" y="11276"/>
                  <a:pt x="44993" y="11276"/>
                  <a:pt x="45030" y="11276"/>
                </a:cubicBezTo>
                <a:cubicBezTo>
                  <a:pt x="45215" y="11276"/>
                  <a:pt x="45437" y="11276"/>
                  <a:pt x="45437" y="11055"/>
                </a:cubicBezTo>
                <a:cubicBezTo>
                  <a:pt x="45437" y="10833"/>
                  <a:pt x="45363" y="10500"/>
                  <a:pt x="45141" y="10500"/>
                </a:cubicBezTo>
                <a:cubicBezTo>
                  <a:pt x="45030" y="10500"/>
                  <a:pt x="44993" y="10611"/>
                  <a:pt x="44957" y="10685"/>
                </a:cubicBezTo>
                <a:cubicBezTo>
                  <a:pt x="44883" y="10611"/>
                  <a:pt x="44809" y="10500"/>
                  <a:pt x="44661" y="10500"/>
                </a:cubicBezTo>
                <a:cubicBezTo>
                  <a:pt x="44587" y="10500"/>
                  <a:pt x="44476" y="10648"/>
                  <a:pt x="44439" y="10833"/>
                </a:cubicBezTo>
                <a:lnTo>
                  <a:pt x="44291" y="10833"/>
                </a:lnTo>
                <a:cubicBezTo>
                  <a:pt x="44217" y="10722"/>
                  <a:pt x="44106" y="10685"/>
                  <a:pt x="43958" y="10648"/>
                </a:cubicBezTo>
                <a:lnTo>
                  <a:pt x="43921" y="10648"/>
                </a:lnTo>
                <a:cubicBezTo>
                  <a:pt x="43884" y="10648"/>
                  <a:pt x="43847" y="10611"/>
                  <a:pt x="43736" y="10611"/>
                </a:cubicBezTo>
                <a:lnTo>
                  <a:pt x="43478" y="10611"/>
                </a:lnTo>
                <a:cubicBezTo>
                  <a:pt x="43219" y="10611"/>
                  <a:pt x="43034" y="10648"/>
                  <a:pt x="42849" y="10685"/>
                </a:cubicBezTo>
                <a:lnTo>
                  <a:pt x="42812" y="10685"/>
                </a:lnTo>
                <a:cubicBezTo>
                  <a:pt x="42775" y="10685"/>
                  <a:pt x="42738" y="10722"/>
                  <a:pt x="42738" y="10722"/>
                </a:cubicBezTo>
                <a:cubicBezTo>
                  <a:pt x="42738" y="10722"/>
                  <a:pt x="42664" y="10722"/>
                  <a:pt x="42664" y="10796"/>
                </a:cubicBezTo>
                <a:cubicBezTo>
                  <a:pt x="42627" y="10796"/>
                  <a:pt x="42627" y="10833"/>
                  <a:pt x="42590" y="10833"/>
                </a:cubicBezTo>
                <a:cubicBezTo>
                  <a:pt x="42590" y="10833"/>
                  <a:pt x="42553" y="10833"/>
                  <a:pt x="42553" y="10870"/>
                </a:cubicBezTo>
                <a:lnTo>
                  <a:pt x="42479" y="10907"/>
                </a:lnTo>
                <a:lnTo>
                  <a:pt x="42479" y="10981"/>
                </a:lnTo>
                <a:cubicBezTo>
                  <a:pt x="42479" y="11018"/>
                  <a:pt x="42442" y="11055"/>
                  <a:pt x="42442" y="11055"/>
                </a:cubicBezTo>
                <a:lnTo>
                  <a:pt x="42442" y="11165"/>
                </a:lnTo>
                <a:lnTo>
                  <a:pt x="42442" y="11202"/>
                </a:lnTo>
                <a:lnTo>
                  <a:pt x="42442" y="11239"/>
                </a:lnTo>
                <a:lnTo>
                  <a:pt x="42479" y="11276"/>
                </a:lnTo>
                <a:cubicBezTo>
                  <a:pt x="42590" y="11350"/>
                  <a:pt x="42664" y="11424"/>
                  <a:pt x="42775" y="11461"/>
                </a:cubicBezTo>
                <a:lnTo>
                  <a:pt x="38967" y="11461"/>
                </a:lnTo>
                <a:cubicBezTo>
                  <a:pt x="39152" y="11424"/>
                  <a:pt x="39300" y="11350"/>
                  <a:pt x="39337" y="11202"/>
                </a:cubicBezTo>
                <a:lnTo>
                  <a:pt x="39411" y="11202"/>
                </a:lnTo>
                <a:cubicBezTo>
                  <a:pt x="39448" y="11239"/>
                  <a:pt x="39485" y="11276"/>
                  <a:pt x="39522" y="11276"/>
                </a:cubicBezTo>
                <a:cubicBezTo>
                  <a:pt x="39633" y="11276"/>
                  <a:pt x="39781" y="11276"/>
                  <a:pt x="39855" y="11239"/>
                </a:cubicBezTo>
                <a:cubicBezTo>
                  <a:pt x="39892" y="11276"/>
                  <a:pt x="39892" y="11276"/>
                  <a:pt x="39965" y="11276"/>
                </a:cubicBezTo>
                <a:cubicBezTo>
                  <a:pt x="40150" y="11276"/>
                  <a:pt x="40372" y="11276"/>
                  <a:pt x="40372" y="11055"/>
                </a:cubicBezTo>
                <a:cubicBezTo>
                  <a:pt x="40372" y="10833"/>
                  <a:pt x="40261" y="10500"/>
                  <a:pt x="40039" y="10500"/>
                </a:cubicBezTo>
                <a:cubicBezTo>
                  <a:pt x="39965" y="10500"/>
                  <a:pt x="39892" y="10611"/>
                  <a:pt x="39855" y="10685"/>
                </a:cubicBezTo>
                <a:cubicBezTo>
                  <a:pt x="39818" y="10611"/>
                  <a:pt x="39707" y="10500"/>
                  <a:pt x="39596" y="10500"/>
                </a:cubicBezTo>
                <a:cubicBezTo>
                  <a:pt x="39485" y="10500"/>
                  <a:pt x="39411" y="10648"/>
                  <a:pt x="39337" y="10833"/>
                </a:cubicBezTo>
                <a:lnTo>
                  <a:pt x="39226" y="10833"/>
                </a:lnTo>
                <a:cubicBezTo>
                  <a:pt x="39115" y="10722"/>
                  <a:pt x="39041" y="10685"/>
                  <a:pt x="38893" y="10648"/>
                </a:cubicBezTo>
                <a:lnTo>
                  <a:pt x="38856" y="10648"/>
                </a:lnTo>
                <a:cubicBezTo>
                  <a:pt x="38782" y="10648"/>
                  <a:pt x="38745" y="10611"/>
                  <a:pt x="38671" y="10611"/>
                </a:cubicBezTo>
                <a:lnTo>
                  <a:pt x="38376" y="10611"/>
                </a:lnTo>
                <a:cubicBezTo>
                  <a:pt x="38154" y="10611"/>
                  <a:pt x="37969" y="10648"/>
                  <a:pt x="37784" y="10685"/>
                </a:cubicBezTo>
                <a:lnTo>
                  <a:pt x="37747" y="10685"/>
                </a:lnTo>
                <a:cubicBezTo>
                  <a:pt x="37673" y="10685"/>
                  <a:pt x="37636" y="10722"/>
                  <a:pt x="37636" y="10722"/>
                </a:cubicBezTo>
                <a:cubicBezTo>
                  <a:pt x="37636" y="10722"/>
                  <a:pt x="37599" y="10722"/>
                  <a:pt x="37599" y="10796"/>
                </a:cubicBezTo>
                <a:cubicBezTo>
                  <a:pt x="37562" y="10796"/>
                  <a:pt x="37562" y="10833"/>
                  <a:pt x="37488" y="10833"/>
                </a:cubicBezTo>
                <a:cubicBezTo>
                  <a:pt x="37488" y="10833"/>
                  <a:pt x="37451" y="10833"/>
                  <a:pt x="37451" y="10870"/>
                </a:cubicBezTo>
                <a:lnTo>
                  <a:pt x="37414" y="10907"/>
                </a:lnTo>
                <a:lnTo>
                  <a:pt x="37414" y="10981"/>
                </a:lnTo>
                <a:cubicBezTo>
                  <a:pt x="37414" y="11018"/>
                  <a:pt x="37378" y="11055"/>
                  <a:pt x="37378" y="11055"/>
                </a:cubicBezTo>
                <a:lnTo>
                  <a:pt x="37378" y="11165"/>
                </a:lnTo>
                <a:lnTo>
                  <a:pt x="37378" y="11202"/>
                </a:lnTo>
                <a:lnTo>
                  <a:pt x="37378" y="11239"/>
                </a:lnTo>
                <a:lnTo>
                  <a:pt x="37414" y="11276"/>
                </a:lnTo>
                <a:cubicBezTo>
                  <a:pt x="37488" y="11350"/>
                  <a:pt x="37599" y="11424"/>
                  <a:pt x="37673" y="11461"/>
                </a:cubicBezTo>
                <a:lnTo>
                  <a:pt x="32276" y="11461"/>
                </a:lnTo>
                <a:lnTo>
                  <a:pt x="32276" y="9945"/>
                </a:lnTo>
                <a:lnTo>
                  <a:pt x="32276" y="9798"/>
                </a:lnTo>
                <a:lnTo>
                  <a:pt x="32497" y="9798"/>
                </a:lnTo>
                <a:lnTo>
                  <a:pt x="32497" y="9724"/>
                </a:lnTo>
                <a:lnTo>
                  <a:pt x="32497" y="9317"/>
                </a:lnTo>
                <a:lnTo>
                  <a:pt x="32497" y="9169"/>
                </a:lnTo>
                <a:lnTo>
                  <a:pt x="32313" y="9169"/>
                </a:lnTo>
                <a:lnTo>
                  <a:pt x="32793" y="5102"/>
                </a:lnTo>
                <a:lnTo>
                  <a:pt x="31980" y="5102"/>
                </a:lnTo>
                <a:lnTo>
                  <a:pt x="31610" y="4178"/>
                </a:lnTo>
                <a:lnTo>
                  <a:pt x="31647" y="4104"/>
                </a:lnTo>
                <a:lnTo>
                  <a:pt x="31610" y="4104"/>
                </a:lnTo>
                <a:lnTo>
                  <a:pt x="31277" y="3365"/>
                </a:lnTo>
                <a:lnTo>
                  <a:pt x="31314" y="3328"/>
                </a:lnTo>
                <a:lnTo>
                  <a:pt x="31240" y="3328"/>
                </a:lnTo>
                <a:lnTo>
                  <a:pt x="30982" y="2810"/>
                </a:lnTo>
                <a:lnTo>
                  <a:pt x="31056" y="2773"/>
                </a:lnTo>
                <a:lnTo>
                  <a:pt x="30982" y="2773"/>
                </a:lnTo>
                <a:lnTo>
                  <a:pt x="30538" y="1664"/>
                </a:lnTo>
                <a:lnTo>
                  <a:pt x="30797" y="962"/>
                </a:lnTo>
                <a:lnTo>
                  <a:pt x="30982" y="555"/>
                </a:lnTo>
                <a:lnTo>
                  <a:pt x="31166" y="666"/>
                </a:lnTo>
                <a:lnTo>
                  <a:pt x="31277" y="481"/>
                </a:lnTo>
                <a:lnTo>
                  <a:pt x="30723" y="222"/>
                </a:lnTo>
                <a:lnTo>
                  <a:pt x="3016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30"/>
          <p:cNvSpPr/>
          <p:nvPr/>
        </p:nvSpPr>
        <p:spPr>
          <a:xfrm>
            <a:off x="6773281" y="454189"/>
            <a:ext cx="836571" cy="170627"/>
          </a:xfrm>
          <a:custGeom>
            <a:avLst/>
            <a:gdLst/>
            <a:ahLst/>
            <a:cxnLst/>
            <a:rect l="l" t="t" r="r" b="b"/>
            <a:pathLst>
              <a:path w="37527" h="7654" extrusionOk="0">
                <a:moveTo>
                  <a:pt x="37526" y="7654"/>
                </a:moveTo>
                <a:cubicBezTo>
                  <a:pt x="37378" y="7247"/>
                  <a:pt x="35825" y="6914"/>
                  <a:pt x="33866" y="6914"/>
                </a:cubicBezTo>
                <a:cubicBezTo>
                  <a:pt x="33274" y="6914"/>
                  <a:pt x="32757" y="6951"/>
                  <a:pt x="32276" y="7025"/>
                </a:cubicBezTo>
                <a:cubicBezTo>
                  <a:pt x="32165" y="6360"/>
                  <a:pt x="31611" y="5842"/>
                  <a:pt x="30908" y="5842"/>
                </a:cubicBezTo>
                <a:cubicBezTo>
                  <a:pt x="30465" y="5029"/>
                  <a:pt x="29097" y="4474"/>
                  <a:pt x="27544" y="4474"/>
                </a:cubicBezTo>
                <a:cubicBezTo>
                  <a:pt x="27137" y="4474"/>
                  <a:pt x="26694" y="4511"/>
                  <a:pt x="26324" y="4622"/>
                </a:cubicBezTo>
                <a:cubicBezTo>
                  <a:pt x="25880" y="3772"/>
                  <a:pt x="24993" y="3217"/>
                  <a:pt x="23958" y="3217"/>
                </a:cubicBezTo>
                <a:cubicBezTo>
                  <a:pt x="23625" y="3217"/>
                  <a:pt x="23329" y="3254"/>
                  <a:pt x="23071" y="3365"/>
                </a:cubicBezTo>
                <a:cubicBezTo>
                  <a:pt x="22627" y="1406"/>
                  <a:pt x="20889" y="1"/>
                  <a:pt x="18745" y="1"/>
                </a:cubicBezTo>
                <a:cubicBezTo>
                  <a:pt x="16675" y="1"/>
                  <a:pt x="14937" y="1406"/>
                  <a:pt x="14456" y="3328"/>
                </a:cubicBezTo>
                <a:cubicBezTo>
                  <a:pt x="14087" y="3254"/>
                  <a:pt x="13680" y="3217"/>
                  <a:pt x="13273" y="3217"/>
                </a:cubicBezTo>
                <a:cubicBezTo>
                  <a:pt x="11647" y="3217"/>
                  <a:pt x="10242" y="3698"/>
                  <a:pt x="9391" y="4363"/>
                </a:cubicBezTo>
                <a:cubicBezTo>
                  <a:pt x="9133" y="4289"/>
                  <a:pt x="8874" y="4253"/>
                  <a:pt x="8541" y="4253"/>
                </a:cubicBezTo>
                <a:cubicBezTo>
                  <a:pt x="7802" y="4253"/>
                  <a:pt x="7173" y="4622"/>
                  <a:pt x="6730" y="5177"/>
                </a:cubicBezTo>
                <a:cubicBezTo>
                  <a:pt x="6545" y="5066"/>
                  <a:pt x="6323" y="5029"/>
                  <a:pt x="6101" y="5029"/>
                </a:cubicBezTo>
                <a:cubicBezTo>
                  <a:pt x="5325" y="5029"/>
                  <a:pt x="4659" y="5546"/>
                  <a:pt x="4400" y="6175"/>
                </a:cubicBezTo>
                <a:cubicBezTo>
                  <a:pt x="3550" y="6249"/>
                  <a:pt x="2959" y="6693"/>
                  <a:pt x="2848" y="7247"/>
                </a:cubicBezTo>
                <a:cubicBezTo>
                  <a:pt x="1517" y="7247"/>
                  <a:pt x="408" y="7432"/>
                  <a:pt x="1" y="765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30"/>
          <p:cNvSpPr/>
          <p:nvPr/>
        </p:nvSpPr>
        <p:spPr>
          <a:xfrm>
            <a:off x="4101731" y="1581552"/>
            <a:ext cx="836571" cy="170627"/>
          </a:xfrm>
          <a:custGeom>
            <a:avLst/>
            <a:gdLst/>
            <a:ahLst/>
            <a:cxnLst/>
            <a:rect l="l" t="t" r="r" b="b"/>
            <a:pathLst>
              <a:path w="37527" h="7654" extrusionOk="0">
                <a:moveTo>
                  <a:pt x="37526" y="7654"/>
                </a:moveTo>
                <a:cubicBezTo>
                  <a:pt x="37378" y="7247"/>
                  <a:pt x="35825" y="6914"/>
                  <a:pt x="33866" y="6914"/>
                </a:cubicBezTo>
                <a:cubicBezTo>
                  <a:pt x="33274" y="6914"/>
                  <a:pt x="32757" y="6951"/>
                  <a:pt x="32276" y="7025"/>
                </a:cubicBezTo>
                <a:cubicBezTo>
                  <a:pt x="32165" y="6360"/>
                  <a:pt x="31611" y="5842"/>
                  <a:pt x="30908" y="5842"/>
                </a:cubicBezTo>
                <a:cubicBezTo>
                  <a:pt x="30465" y="5029"/>
                  <a:pt x="29097" y="4474"/>
                  <a:pt x="27544" y="4474"/>
                </a:cubicBezTo>
                <a:cubicBezTo>
                  <a:pt x="27137" y="4474"/>
                  <a:pt x="26694" y="4511"/>
                  <a:pt x="26324" y="4622"/>
                </a:cubicBezTo>
                <a:cubicBezTo>
                  <a:pt x="25880" y="3772"/>
                  <a:pt x="24993" y="3217"/>
                  <a:pt x="23958" y="3217"/>
                </a:cubicBezTo>
                <a:cubicBezTo>
                  <a:pt x="23625" y="3217"/>
                  <a:pt x="23329" y="3254"/>
                  <a:pt x="23071" y="3365"/>
                </a:cubicBezTo>
                <a:cubicBezTo>
                  <a:pt x="22627" y="1406"/>
                  <a:pt x="20889" y="1"/>
                  <a:pt x="18745" y="1"/>
                </a:cubicBezTo>
                <a:cubicBezTo>
                  <a:pt x="16675" y="1"/>
                  <a:pt x="14937" y="1406"/>
                  <a:pt x="14456" y="3328"/>
                </a:cubicBezTo>
                <a:cubicBezTo>
                  <a:pt x="14087" y="3254"/>
                  <a:pt x="13680" y="3217"/>
                  <a:pt x="13273" y="3217"/>
                </a:cubicBezTo>
                <a:cubicBezTo>
                  <a:pt x="11647" y="3217"/>
                  <a:pt x="10242" y="3698"/>
                  <a:pt x="9391" y="4363"/>
                </a:cubicBezTo>
                <a:cubicBezTo>
                  <a:pt x="9133" y="4289"/>
                  <a:pt x="8874" y="4253"/>
                  <a:pt x="8541" y="4253"/>
                </a:cubicBezTo>
                <a:cubicBezTo>
                  <a:pt x="7802" y="4253"/>
                  <a:pt x="7173" y="4622"/>
                  <a:pt x="6730" y="5177"/>
                </a:cubicBezTo>
                <a:cubicBezTo>
                  <a:pt x="6545" y="5066"/>
                  <a:pt x="6323" y="5029"/>
                  <a:pt x="6101" y="5029"/>
                </a:cubicBezTo>
                <a:cubicBezTo>
                  <a:pt x="5325" y="5029"/>
                  <a:pt x="4659" y="5546"/>
                  <a:pt x="4400" y="6175"/>
                </a:cubicBezTo>
                <a:cubicBezTo>
                  <a:pt x="3550" y="6249"/>
                  <a:pt x="2959" y="6693"/>
                  <a:pt x="2848" y="7247"/>
                </a:cubicBezTo>
                <a:cubicBezTo>
                  <a:pt x="1517" y="7247"/>
                  <a:pt x="408" y="7432"/>
                  <a:pt x="1" y="765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30"/>
          <p:cNvSpPr/>
          <p:nvPr/>
        </p:nvSpPr>
        <p:spPr>
          <a:xfrm>
            <a:off x="5637375" y="2542100"/>
            <a:ext cx="188575" cy="63800"/>
          </a:xfrm>
          <a:custGeom>
            <a:avLst/>
            <a:gdLst/>
            <a:ahLst/>
            <a:cxnLst/>
            <a:rect l="l" t="t" r="r" b="b"/>
            <a:pathLst>
              <a:path w="7543" h="2552" extrusionOk="0">
                <a:moveTo>
                  <a:pt x="3032" y="2034"/>
                </a:moveTo>
                <a:cubicBezTo>
                  <a:pt x="2256" y="1035"/>
                  <a:pt x="999" y="703"/>
                  <a:pt x="0" y="1183"/>
                </a:cubicBezTo>
                <a:cubicBezTo>
                  <a:pt x="407" y="666"/>
                  <a:pt x="925" y="0"/>
                  <a:pt x="1516" y="148"/>
                </a:cubicBezTo>
                <a:cubicBezTo>
                  <a:pt x="2293" y="259"/>
                  <a:pt x="2736" y="1664"/>
                  <a:pt x="3513" y="1590"/>
                </a:cubicBezTo>
                <a:cubicBezTo>
                  <a:pt x="3919" y="1516"/>
                  <a:pt x="4215" y="1109"/>
                  <a:pt x="4585" y="888"/>
                </a:cubicBezTo>
                <a:cubicBezTo>
                  <a:pt x="5176" y="481"/>
                  <a:pt x="7210" y="1701"/>
                  <a:pt x="7542" y="1886"/>
                </a:cubicBezTo>
                <a:cubicBezTo>
                  <a:pt x="6618" y="2071"/>
                  <a:pt x="5620" y="962"/>
                  <a:pt x="4807" y="1516"/>
                </a:cubicBezTo>
                <a:cubicBezTo>
                  <a:pt x="4585" y="1664"/>
                  <a:pt x="4400" y="1923"/>
                  <a:pt x="4215" y="2182"/>
                </a:cubicBezTo>
                <a:cubicBezTo>
                  <a:pt x="4030" y="2403"/>
                  <a:pt x="3734" y="2551"/>
                  <a:pt x="3476" y="2403"/>
                </a:cubicBezTo>
                <a:cubicBezTo>
                  <a:pt x="3291" y="2366"/>
                  <a:pt x="3143" y="2219"/>
                  <a:pt x="3032" y="2034"/>
                </a:cubicBezTo>
                <a:close/>
              </a:path>
            </a:pathLst>
          </a:custGeom>
          <a:solidFill>
            <a:srgbClr val="082345">
              <a:alpha val="45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ine Army Minitheme by Slidesgo">
  <a:themeElements>
    <a:clrScheme name="Simple Light">
      <a:dk1>
        <a:srgbClr val="082345"/>
      </a:dk1>
      <a:lt1>
        <a:srgbClr val="FFFFFF"/>
      </a:lt1>
      <a:dk2>
        <a:srgbClr val="72E8F2"/>
      </a:dk2>
      <a:lt2>
        <a:srgbClr val="0A447F"/>
      </a:lt2>
      <a:accent1>
        <a:srgbClr val="0A5596"/>
      </a:accent1>
      <a:accent2>
        <a:srgbClr val="0062A0"/>
      </a:accent2>
      <a:accent3>
        <a:srgbClr val="4BA3DB"/>
      </a:accent3>
      <a:accent4>
        <a:srgbClr val="2A85BE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</Words>
  <Application>Microsoft Macintosh PowerPoint</Application>
  <PresentationFormat>On-screen Show (16:9)</PresentationFormat>
  <Paragraphs>52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Antonio ExtraLight</vt:lpstr>
      <vt:lpstr>Roboto Condensed Light</vt:lpstr>
      <vt:lpstr>Antonio</vt:lpstr>
      <vt:lpstr>Poppins Medium</vt:lpstr>
      <vt:lpstr>Cedarville Cursive</vt:lpstr>
      <vt:lpstr>Söhne</vt:lpstr>
      <vt:lpstr>Marine Army Minitheme by Slidesgo</vt:lpstr>
      <vt:lpstr>Cruise App</vt:lpstr>
      <vt:lpstr>Introduction</vt:lpstr>
      <vt:lpstr>Specifications / Requirements</vt:lpstr>
      <vt:lpstr>Roles and Responsibilities</vt:lpstr>
      <vt:lpstr>Implementation Progress</vt:lpstr>
      <vt:lpstr>Challenges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Cruise App</dc:title>
  <cp:lastModifiedBy>Bhargav Borse</cp:lastModifiedBy>
  <cp:revision>1</cp:revision>
  <dcterms:modified xsi:type="dcterms:W3CDTF">2023-12-11T17:09:35Z</dcterms:modified>
</cp:coreProperties>
</file>