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70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BF8883-76D8-4631-BF58-E713D6528CDB}"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211530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BF8883-76D8-4631-BF58-E713D6528CDB}"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419049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BF8883-76D8-4631-BF58-E713D6528CDB}"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177773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BF8883-76D8-4631-BF58-E713D6528CDB}"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378078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F8883-76D8-4631-BF58-E713D6528CDB}"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339498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BF8883-76D8-4631-BF58-E713D6528CDB}"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206596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BF8883-76D8-4631-BF58-E713D6528CDB}" type="datetimeFigureOut">
              <a:rPr lang="en-IN" smtClean="0"/>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63042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BF8883-76D8-4631-BF58-E713D6528CDB}"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46101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F8883-76D8-4631-BF58-E713D6528CDB}" type="datetimeFigureOut">
              <a:rPr lang="en-IN" smtClean="0"/>
              <a:t>21-10-2021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147684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F8883-76D8-4631-BF58-E713D6528CDB}"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333029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F8883-76D8-4631-BF58-E713D6528CDB}"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781A1-727A-4B96-BC8B-B86A471D1F29}" type="slidenum">
              <a:rPr lang="en-IN" smtClean="0"/>
              <a:t>‹#›</a:t>
            </a:fld>
            <a:endParaRPr lang="en-IN"/>
          </a:p>
        </p:txBody>
      </p:sp>
    </p:spTree>
    <p:extLst>
      <p:ext uri="{BB962C8B-B14F-4D97-AF65-F5344CB8AC3E}">
        <p14:creationId xmlns:p14="http://schemas.microsoft.com/office/powerpoint/2010/main" val="304506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F8883-76D8-4631-BF58-E713D6528CDB}" type="datetimeFigureOut">
              <a:rPr lang="en-IN" smtClean="0"/>
              <a:t>21-10-2021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781A1-727A-4B96-BC8B-B86A471D1F29}" type="slidenum">
              <a:rPr lang="en-IN" smtClean="0"/>
              <a:t>‹#›</a:t>
            </a:fld>
            <a:endParaRPr lang="en-IN"/>
          </a:p>
        </p:txBody>
      </p:sp>
    </p:spTree>
    <p:extLst>
      <p:ext uri="{BB962C8B-B14F-4D97-AF65-F5344CB8AC3E}">
        <p14:creationId xmlns:p14="http://schemas.microsoft.com/office/powerpoint/2010/main" val="100004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Propagation Characteristics of Mobile Channel </a:t>
            </a:r>
            <a:endParaRPr lang="en-IN" dirty="0"/>
          </a:p>
        </p:txBody>
      </p:sp>
    </p:spTree>
    <p:extLst>
      <p:ext uri="{BB962C8B-B14F-4D97-AF65-F5344CB8AC3E}">
        <p14:creationId xmlns:p14="http://schemas.microsoft.com/office/powerpoint/2010/main" val="21807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793" y="362545"/>
            <a:ext cx="10816413" cy="5595343"/>
          </a:xfrm>
        </p:spPr>
      </p:pic>
    </p:spTree>
    <p:extLst>
      <p:ext uri="{BB962C8B-B14F-4D97-AF65-F5344CB8AC3E}">
        <p14:creationId xmlns:p14="http://schemas.microsoft.com/office/powerpoint/2010/main" val="267149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937"/>
          <a:stretch/>
        </p:blipFill>
        <p:spPr>
          <a:xfrm>
            <a:off x="444881" y="824552"/>
            <a:ext cx="11302238" cy="4533262"/>
          </a:xfrm>
        </p:spPr>
      </p:pic>
    </p:spTree>
    <p:extLst>
      <p:ext uri="{BB962C8B-B14F-4D97-AF65-F5344CB8AC3E}">
        <p14:creationId xmlns:p14="http://schemas.microsoft.com/office/powerpoint/2010/main" val="323770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184" y="495855"/>
            <a:ext cx="9139631" cy="5527007"/>
          </a:xfrm>
        </p:spPr>
      </p:pic>
    </p:spTree>
    <p:extLst>
      <p:ext uri="{BB962C8B-B14F-4D97-AF65-F5344CB8AC3E}">
        <p14:creationId xmlns:p14="http://schemas.microsoft.com/office/powerpoint/2010/main" val="217732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538" y="1232933"/>
            <a:ext cx="9534923" cy="4392134"/>
          </a:xfrm>
        </p:spPr>
      </p:pic>
    </p:spTree>
    <p:extLst>
      <p:ext uri="{BB962C8B-B14F-4D97-AF65-F5344CB8AC3E}">
        <p14:creationId xmlns:p14="http://schemas.microsoft.com/office/powerpoint/2010/main" val="429281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324001" y="251972"/>
            <a:ext cx="7543998" cy="4237913"/>
          </a:xfrm>
        </p:spPr>
      </p:pic>
      <p:pic>
        <p:nvPicPr>
          <p:cNvPr id="5" name="Picture 4"/>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2324001" y="4218421"/>
            <a:ext cx="7409910" cy="2368115"/>
          </a:xfrm>
          <a:prstGeom prst="rect">
            <a:avLst/>
          </a:prstGeom>
        </p:spPr>
      </p:pic>
    </p:spTree>
    <p:extLst>
      <p:ext uri="{BB962C8B-B14F-4D97-AF65-F5344CB8AC3E}">
        <p14:creationId xmlns:p14="http://schemas.microsoft.com/office/powerpoint/2010/main" val="54778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Free-space attenuation, attenuation over reflecting surface, effect of earth’s curvature, radio wave propagation, characteristics of wireless channel, multipath delay spread, coherence bandwidth, and coherence time, signal fading statistics, level crossing rate and average fade duration, propagation path-loss models, indoor loss models, fade margin, link margin</a:t>
            </a:r>
          </a:p>
          <a:p>
            <a:endParaRPr lang="en-IN" dirty="0"/>
          </a:p>
        </p:txBody>
      </p:sp>
    </p:spTree>
    <p:extLst>
      <p:ext uri="{BB962C8B-B14F-4D97-AF65-F5344CB8AC3E}">
        <p14:creationId xmlns:p14="http://schemas.microsoft.com/office/powerpoint/2010/main" val="1949759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Free-Space Attenuation</a:t>
            </a:r>
            <a:endParaRPr lang="en-IN" dirty="0"/>
          </a:p>
        </p:txBody>
      </p:sp>
      <p:sp>
        <p:nvSpPr>
          <p:cNvPr id="3" name="Content Placeholder 2"/>
          <p:cNvSpPr>
            <a:spLocks noGrp="1"/>
          </p:cNvSpPr>
          <p:nvPr>
            <p:ph idx="1"/>
          </p:nvPr>
        </p:nvSpPr>
        <p:spPr/>
        <p:txBody>
          <a:bodyPr>
            <a:normAutofit/>
          </a:bodyPr>
          <a:lstStyle/>
          <a:p>
            <a:r>
              <a:rPr lang="en-IN" dirty="0" smtClean="0"/>
              <a:t>The most simple wave propagation case is that of a direct wave propagation in free space. </a:t>
            </a:r>
          </a:p>
          <a:p>
            <a:r>
              <a:rPr lang="en-IN" dirty="0" smtClean="0"/>
              <a:t>In this special case of line-of-sight (LOS) propagation there are no obstructions due to the earth’s surface or other obstacles. </a:t>
            </a:r>
          </a:p>
          <a:p>
            <a:r>
              <a:rPr lang="en-IN" dirty="0" smtClean="0"/>
              <a:t>We</a:t>
            </a:r>
            <a:r>
              <a:rPr lang="en-IN" dirty="0"/>
              <a:t> </a:t>
            </a:r>
            <a:r>
              <a:rPr lang="en-IN" dirty="0" smtClean="0"/>
              <a:t>consider radiation from an isotropic antenna. This type of antenna is completely </a:t>
            </a:r>
            <a:r>
              <a:rPr lang="en-IN" dirty="0" err="1" smtClean="0"/>
              <a:t>omni</a:t>
            </a:r>
            <a:r>
              <a:rPr lang="en-IN" dirty="0" smtClean="0"/>
              <a:t>-directional, radiating uniformly in all directions. </a:t>
            </a:r>
          </a:p>
          <a:p>
            <a:r>
              <a:rPr lang="en-IN" dirty="0" smtClean="0"/>
              <a:t>While there is no such thing as a purely isotopic antenna in practice, it is a useful theoretical concept.</a:t>
            </a:r>
            <a:endParaRPr lang="en-IN" dirty="0"/>
          </a:p>
        </p:txBody>
      </p:sp>
    </p:spTree>
    <p:extLst>
      <p:ext uri="{BB962C8B-B14F-4D97-AF65-F5344CB8AC3E}">
        <p14:creationId xmlns:p14="http://schemas.microsoft.com/office/powerpoint/2010/main" val="271292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874" y="0"/>
            <a:ext cx="8289376" cy="5034445"/>
          </a:xfr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11873" y="4547906"/>
            <a:ext cx="7641921" cy="2310094"/>
          </a:xfrm>
          <a:prstGeom prst="rect">
            <a:avLst/>
          </a:prstGeom>
        </p:spPr>
      </p:pic>
    </p:spTree>
    <p:extLst>
      <p:ext uri="{BB962C8B-B14F-4D97-AF65-F5344CB8AC3E}">
        <p14:creationId xmlns:p14="http://schemas.microsoft.com/office/powerpoint/2010/main" val="100178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51957" y="238655"/>
            <a:ext cx="10936026" cy="6004983"/>
          </a:xfrm>
        </p:spPr>
      </p:pic>
    </p:spTree>
    <p:extLst>
      <p:ext uri="{BB962C8B-B14F-4D97-AF65-F5344CB8AC3E}">
        <p14:creationId xmlns:p14="http://schemas.microsoft.com/office/powerpoint/2010/main" val="140853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05475" y="197386"/>
            <a:ext cx="10510200" cy="6660614"/>
          </a:xfrm>
        </p:spPr>
      </p:pic>
    </p:spTree>
    <p:extLst>
      <p:ext uri="{BB962C8B-B14F-4D97-AF65-F5344CB8AC3E}">
        <p14:creationId xmlns:p14="http://schemas.microsoft.com/office/powerpoint/2010/main" val="3372072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963" y="0"/>
            <a:ext cx="8032073" cy="5941983"/>
          </a:xfr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079962" y="5941982"/>
            <a:ext cx="8408563" cy="916017"/>
          </a:xfrm>
          <a:prstGeom prst="rect">
            <a:avLst/>
          </a:prstGeom>
        </p:spPr>
      </p:pic>
    </p:spTree>
    <p:extLst>
      <p:ext uri="{BB962C8B-B14F-4D97-AF65-F5344CB8AC3E}">
        <p14:creationId xmlns:p14="http://schemas.microsoft.com/office/powerpoint/2010/main" val="174045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980" y="0"/>
            <a:ext cx="9640126" cy="1901971"/>
          </a:xfr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3070" y="1730521"/>
            <a:ext cx="9415945" cy="5013179"/>
          </a:xfrm>
          <a:prstGeom prst="rect">
            <a:avLst/>
          </a:prstGeom>
        </p:spPr>
      </p:pic>
    </p:spTree>
    <p:extLst>
      <p:ext uri="{BB962C8B-B14F-4D97-AF65-F5344CB8AC3E}">
        <p14:creationId xmlns:p14="http://schemas.microsoft.com/office/powerpoint/2010/main" val="56131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394905" y="147616"/>
            <a:ext cx="7402190" cy="6562767"/>
          </a:xfrm>
        </p:spPr>
      </p:pic>
    </p:spTree>
    <p:extLst>
      <p:ext uri="{BB962C8B-B14F-4D97-AF65-F5344CB8AC3E}">
        <p14:creationId xmlns:p14="http://schemas.microsoft.com/office/powerpoint/2010/main" val="347700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148</Words>
  <Application>Microsoft Office PowerPoint</Application>
  <PresentationFormat>Widescreen</PresentationFormat>
  <Paragraphs>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Propagation Characteristics of Mobile Channel </vt:lpstr>
      <vt:lpstr>PowerPoint Presentation</vt:lpstr>
      <vt:lpstr>Free-Space Attenuation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Propagation Characteristics of Mobile Channel </dc:title>
  <dc:creator>Tilak Rajput</dc:creator>
  <cp:lastModifiedBy>pc2</cp:lastModifiedBy>
  <cp:revision>10</cp:revision>
  <dcterms:created xsi:type="dcterms:W3CDTF">2021-10-21T02:50:32Z</dcterms:created>
  <dcterms:modified xsi:type="dcterms:W3CDTF">2021-10-21T05:45:01Z</dcterms:modified>
</cp:coreProperties>
</file>