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3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3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2A71-9FAD-49A6-886E-E46AD71BE64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50A7-8C92-46B5-957F-20F449CA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Wireless Networks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242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3" y="500347"/>
            <a:ext cx="10320013" cy="5857305"/>
          </a:xfrm>
        </p:spPr>
      </p:pic>
    </p:spTree>
    <p:extLst>
      <p:ext uri="{BB962C8B-B14F-4D97-AF65-F5344CB8AC3E}">
        <p14:creationId xmlns:p14="http://schemas.microsoft.com/office/powerpoint/2010/main" val="217094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9" y="2072404"/>
            <a:ext cx="10478831" cy="2113834"/>
          </a:xfrm>
        </p:spPr>
      </p:pic>
    </p:spTree>
    <p:extLst>
      <p:ext uri="{BB962C8B-B14F-4D97-AF65-F5344CB8AC3E}">
        <p14:creationId xmlns:p14="http://schemas.microsoft.com/office/powerpoint/2010/main" val="20949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3" y="543515"/>
            <a:ext cx="10154213" cy="5357223"/>
          </a:xfrm>
        </p:spPr>
      </p:pic>
    </p:spTree>
    <p:extLst>
      <p:ext uri="{BB962C8B-B14F-4D97-AF65-F5344CB8AC3E}">
        <p14:creationId xmlns:p14="http://schemas.microsoft.com/office/powerpoint/2010/main" val="18813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Orthogonal Frequency Division Multiplexing (OFDM)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2" y="1054099"/>
            <a:ext cx="11882438" cy="5675313"/>
          </a:xfrm>
        </p:spPr>
        <p:txBody>
          <a:bodyPr>
            <a:noAutofit/>
          </a:bodyPr>
          <a:lstStyle/>
          <a:p>
            <a:r>
              <a:rPr lang="en-IN" sz="2000" dirty="0" smtClean="0"/>
              <a:t>In this section we briefly introduce OFDM. OFDM uses three transmission principles, </a:t>
            </a:r>
            <a:r>
              <a:rPr lang="en-IN" sz="2000" dirty="0" err="1" smtClean="0"/>
              <a:t>multirate</a:t>
            </a:r>
            <a:r>
              <a:rPr lang="en-IN" sz="2000" dirty="0" smtClean="0"/>
              <a:t>, </a:t>
            </a:r>
            <a:r>
              <a:rPr lang="en-IN" sz="2000" dirty="0" err="1" smtClean="0"/>
              <a:t>multisymbol</a:t>
            </a:r>
            <a:r>
              <a:rPr lang="en-IN" sz="2000" dirty="0" smtClean="0"/>
              <a:t>, and multicarrier. OFDM is similar to frequency division multiplexing (FDM). </a:t>
            </a:r>
          </a:p>
          <a:p>
            <a:r>
              <a:rPr lang="en-IN" sz="2000" dirty="0" smtClean="0"/>
              <a:t>OFDM</a:t>
            </a:r>
            <a:r>
              <a:rPr lang="en-IN" sz="2000" dirty="0"/>
              <a:t> </a:t>
            </a:r>
            <a:r>
              <a:rPr lang="en-IN" sz="2000" dirty="0" smtClean="0"/>
              <a:t>distributes the data over a large number of carriers that are spaced apart at precise frequencies. The spacing provides the </a:t>
            </a:r>
            <a:r>
              <a:rPr lang="en-IN" sz="2000" dirty="0" err="1" smtClean="0"/>
              <a:t>orthogonality</a:t>
            </a:r>
            <a:r>
              <a:rPr lang="en-IN" sz="2000" dirty="0" smtClean="0"/>
              <a:t> in this technique, which prevents the demodulator from seeing frequencies other than their own.</a:t>
            </a:r>
          </a:p>
          <a:p>
            <a:r>
              <a:rPr lang="en-IN" sz="2000" dirty="0" smtClean="0"/>
              <a:t>Multiple Input, Multiple Output-OFDM (MIMO-OFDM) uses multiple antennas to transmit and receive radio signals. MIMO-OFDM allows service providers to deploy a broadband wireless access system that has non-line-of-sight (NLOS) functionality.</a:t>
            </a:r>
          </a:p>
          <a:p>
            <a:r>
              <a:rPr lang="en-IN" sz="2000" dirty="0"/>
              <a:t>MIMO-OFDM takes advantage of the multipath </a:t>
            </a:r>
            <a:r>
              <a:rPr lang="en-IN" sz="2000" dirty="0" smtClean="0"/>
              <a:t>properties of </a:t>
            </a:r>
            <a:r>
              <a:rPr lang="en-IN" sz="2000" dirty="0"/>
              <a:t>the environment using base station antennas that do not have LOS. </a:t>
            </a:r>
            <a:endParaRPr lang="en-IN" sz="2000" dirty="0" smtClean="0"/>
          </a:p>
          <a:p>
            <a:r>
              <a:rPr lang="en-IN" sz="2000" dirty="0" smtClean="0"/>
              <a:t>The MIMO-OFDM </a:t>
            </a:r>
            <a:r>
              <a:rPr lang="en-IN" sz="2000" dirty="0"/>
              <a:t>system uses multiple antennas to simultaneously transmit </a:t>
            </a:r>
            <a:r>
              <a:rPr lang="en-IN" sz="2000" dirty="0" smtClean="0"/>
              <a:t>data in </a:t>
            </a:r>
            <a:r>
              <a:rPr lang="en-IN" sz="2000" dirty="0"/>
              <a:t>small pieces to the receiver, which can process the data </a:t>
            </a:r>
            <a:r>
              <a:rPr lang="en-IN" sz="2000" dirty="0" smtClean="0"/>
              <a:t>flow </a:t>
            </a:r>
            <a:r>
              <a:rPr lang="en-IN" sz="2000" dirty="0"/>
              <a:t>and put it </a:t>
            </a:r>
            <a:r>
              <a:rPr lang="en-IN" sz="2000" dirty="0" smtClean="0"/>
              <a:t>back together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process, called </a:t>
            </a:r>
            <a:r>
              <a:rPr lang="en-IN" sz="2000" i="1" dirty="0"/>
              <a:t>spatial multiplexing</a:t>
            </a:r>
            <a:r>
              <a:rPr lang="en-IN" sz="2000" dirty="0"/>
              <a:t>, proportionally boosts the </a:t>
            </a:r>
            <a:r>
              <a:rPr lang="en-IN" sz="2000" dirty="0" smtClean="0"/>
              <a:t>data transmission </a:t>
            </a:r>
            <a:r>
              <a:rPr lang="en-IN" sz="2000" dirty="0"/>
              <a:t>speed by a factor equal to the number of transmitting antennas. </a:t>
            </a:r>
            <a:r>
              <a:rPr lang="en-IN" sz="2000" dirty="0" smtClean="0"/>
              <a:t>In addition</a:t>
            </a:r>
            <a:r>
              <a:rPr lang="en-IN" sz="2000" dirty="0"/>
              <a:t>, since all data is transmitted both in the same frequency band and </a:t>
            </a:r>
            <a:r>
              <a:rPr lang="en-IN" sz="2000" dirty="0" smtClean="0"/>
              <a:t>with separate </a:t>
            </a:r>
            <a:r>
              <a:rPr lang="en-IN" sz="2000" dirty="0"/>
              <a:t>spatial signatures, this technique utilizes spectrum </a:t>
            </a:r>
            <a:r>
              <a:rPr lang="en-IN" sz="2000" dirty="0" smtClean="0"/>
              <a:t>efficiently</a:t>
            </a:r>
            <a:r>
              <a:rPr lang="en-IN" sz="2000" dirty="0"/>
              <a:t>. </a:t>
            </a:r>
            <a:r>
              <a:rPr lang="en-IN" sz="2000" dirty="0" smtClean="0"/>
              <a:t>VOFDM (vector </a:t>
            </a:r>
            <a:r>
              <a:rPr lang="en-IN" sz="2000" dirty="0"/>
              <a:t>OFDM) uses the concept of MIMO technology.</a:t>
            </a:r>
          </a:p>
        </p:txBody>
      </p:sp>
    </p:spTree>
    <p:extLst>
      <p:ext uri="{BB962C8B-B14F-4D97-AF65-F5344CB8AC3E}">
        <p14:creationId xmlns:p14="http://schemas.microsoft.com/office/powerpoint/2010/main" val="28450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2" y="0"/>
            <a:ext cx="5264405" cy="4385510"/>
          </a:xfrm>
        </p:spPr>
      </p:pic>
      <p:sp>
        <p:nvSpPr>
          <p:cNvPr id="6" name="Rectangle 5"/>
          <p:cNvSpPr/>
          <p:nvPr/>
        </p:nvSpPr>
        <p:spPr>
          <a:xfrm>
            <a:off x="5634037" y="134659"/>
            <a:ext cx="62960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We consider a data stream operating at R bps and an available bandwidth of </a:t>
            </a:r>
            <a:r>
              <a:rPr lang="en-IN" sz="2000" dirty="0" err="1" smtClean="0"/>
              <a:t>N∆f</a:t>
            </a:r>
            <a:r>
              <a:rPr lang="en-IN" sz="2000" dirty="0" smtClean="0"/>
              <a:t> </a:t>
            </a:r>
            <a:r>
              <a:rPr lang="en-IN" sz="2000" dirty="0" err="1" smtClean="0"/>
              <a:t>centered</a:t>
            </a:r>
            <a:r>
              <a:rPr lang="en-IN" sz="2000" dirty="0" smtClean="0"/>
              <a:t> at fc. The entire bandwidth could be used to transmit a data stream, in which case the bit duration would be 1/R.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By splitting the data stream into N </a:t>
            </a:r>
            <a:r>
              <a:rPr lang="en-IN" sz="2000" dirty="0" err="1" smtClean="0"/>
              <a:t>substreams</a:t>
            </a:r>
            <a:r>
              <a:rPr lang="en-IN" sz="2000" dirty="0" smtClean="0"/>
              <a:t> using a serial-to-parallel converter, each </a:t>
            </a:r>
            <a:r>
              <a:rPr lang="en-IN" sz="2000" dirty="0" err="1" smtClean="0"/>
              <a:t>substream</a:t>
            </a:r>
            <a:r>
              <a:rPr lang="en-IN" sz="2000" dirty="0" smtClean="0"/>
              <a:t> has a data rate of R/N and is transmitted on a separate subcarrier, with spacing between adjacent subcarriers of f (see Figure 6.9). The bit duration is N/R.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The advantage of OFDM is that on a multiple channel the multipath is reduced relative to the symbol interval by a ratio of 1/N and thus imposes less distortion in each modulated symbol. OFDM overcomes inter-symbol interference (ISI) in a multipath environment.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632" y="4670523"/>
            <a:ext cx="11560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ISI has a greater impact at higher data rates because the distance between bits or symbols is smaller. With OFDM, the data rate is reduced by a factor of N, which increases the symbol duration by a factor of N. Thus, if the symbol duration is </a:t>
            </a:r>
            <a:r>
              <a:rPr lang="en-IN" dirty="0" err="1" smtClean="0"/>
              <a:t>Ts</a:t>
            </a:r>
            <a:r>
              <a:rPr lang="en-IN" dirty="0" smtClean="0"/>
              <a:t> for the source stream, the duration of OFDM signals is NTs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9632" y="5471360"/>
            <a:ext cx="1156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most important feature of OFDM is the orthogonal relationship between the subcarrier signals. </a:t>
            </a:r>
            <a:r>
              <a:rPr lang="en-IN" dirty="0" err="1" smtClean="0"/>
              <a:t>Orthogonality</a:t>
            </a:r>
            <a:r>
              <a:rPr lang="en-IN" dirty="0" smtClean="0"/>
              <a:t> allows the OFDM subcarriers to overlap each other without interference. OFDM uses FH to create a spread spectrum system. FH has several advantages over DSSS, for example, no near-far problem, easier synchronization, less complex receivers,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38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3" y="486323"/>
            <a:ext cx="10882795" cy="5546618"/>
          </a:xfrm>
        </p:spPr>
      </p:pic>
    </p:spTree>
    <p:extLst>
      <p:ext uri="{BB962C8B-B14F-4D97-AF65-F5344CB8AC3E}">
        <p14:creationId xmlns:p14="http://schemas.microsoft.com/office/powerpoint/2010/main" val="35983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59" y="452929"/>
            <a:ext cx="10058891" cy="6196386"/>
          </a:xfrm>
        </p:spPr>
      </p:pic>
    </p:spTree>
    <p:extLst>
      <p:ext uri="{BB962C8B-B14F-4D97-AF65-F5344CB8AC3E}">
        <p14:creationId xmlns:p14="http://schemas.microsoft.com/office/powerpoint/2010/main" val="1381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5" y="667376"/>
            <a:ext cx="11844871" cy="3990349"/>
          </a:xfrm>
        </p:spPr>
      </p:pic>
    </p:spTree>
    <p:extLst>
      <p:ext uri="{BB962C8B-B14F-4D97-AF65-F5344CB8AC3E}">
        <p14:creationId xmlns:p14="http://schemas.microsoft.com/office/powerpoint/2010/main" val="10090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" y="433926"/>
            <a:ext cx="10579081" cy="5666836"/>
          </a:xfrm>
        </p:spPr>
      </p:pic>
    </p:spTree>
    <p:extLst>
      <p:ext uri="{BB962C8B-B14F-4D97-AF65-F5344CB8AC3E}">
        <p14:creationId xmlns:p14="http://schemas.microsoft.com/office/powerpoint/2010/main" val="363202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Advantages and Disadvantages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553"/>
            <a:ext cx="10563936" cy="3471222"/>
          </a:xfrm>
        </p:spPr>
      </p:pic>
    </p:spTree>
    <p:extLst>
      <p:ext uri="{BB962C8B-B14F-4D97-AF65-F5344CB8AC3E}">
        <p14:creationId xmlns:p14="http://schemas.microsoft.com/office/powerpoint/2010/main" val="8640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5" y="75091"/>
            <a:ext cx="8465549" cy="6707817"/>
          </a:xfrm>
        </p:spPr>
      </p:pic>
    </p:spTree>
    <p:extLst>
      <p:ext uri="{BB962C8B-B14F-4D97-AF65-F5344CB8AC3E}">
        <p14:creationId xmlns:p14="http://schemas.microsoft.com/office/powerpoint/2010/main" val="206597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96" y="42863"/>
            <a:ext cx="6644987" cy="6711995"/>
          </a:xfrm>
        </p:spPr>
      </p:pic>
    </p:spTree>
    <p:extLst>
      <p:ext uri="{BB962C8B-B14F-4D97-AF65-F5344CB8AC3E}">
        <p14:creationId xmlns:p14="http://schemas.microsoft.com/office/powerpoint/2010/main" val="307623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Personal Area Network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1" y="1257299"/>
            <a:ext cx="8811017" cy="5265667"/>
          </a:xfrm>
        </p:spPr>
      </p:pic>
    </p:spTree>
    <p:extLst>
      <p:ext uri="{BB962C8B-B14F-4D97-AF65-F5344CB8AC3E}">
        <p14:creationId xmlns:p14="http://schemas.microsoft.com/office/powerpoint/2010/main" val="34186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498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Wireless Networks</vt:lpstr>
      <vt:lpstr>PowerPoint Presentation</vt:lpstr>
      <vt:lpstr>PowerPoint Presentation</vt:lpstr>
      <vt:lpstr>PowerPoint Presentation</vt:lpstr>
      <vt:lpstr>PowerPoint Presentation</vt:lpstr>
      <vt:lpstr>Advantages and Disadvantages</vt:lpstr>
      <vt:lpstr>PowerPoint Presentation</vt:lpstr>
      <vt:lpstr>PowerPoint Presentation</vt:lpstr>
      <vt:lpstr>The Wireless Personal Area Network</vt:lpstr>
      <vt:lpstr>PowerPoint Presentation</vt:lpstr>
      <vt:lpstr>PowerPoint Presentation</vt:lpstr>
      <vt:lpstr>PowerPoint Presentation</vt:lpstr>
      <vt:lpstr>Orthogonal Frequency Division Multiplexing (OFDM)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Networks</dc:title>
  <dc:creator>Tilak Rajput</dc:creator>
  <cp:lastModifiedBy>Tilak Rajput</cp:lastModifiedBy>
  <cp:revision>12</cp:revision>
  <dcterms:created xsi:type="dcterms:W3CDTF">2021-10-27T02:25:09Z</dcterms:created>
  <dcterms:modified xsi:type="dcterms:W3CDTF">2021-10-27T03:02:35Z</dcterms:modified>
</cp:coreProperties>
</file>