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5" r:id="rId6"/>
    <p:sldId id="266" r:id="rId7"/>
    <p:sldId id="26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2B11-2DE6-4678-8BC8-D7DD37B5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2B1F-BB4A-4EA6-A160-AE3FAAD3C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BC66-4589-4944-BF0A-7D1F6CB6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EBEB-030C-458E-91A3-120ABF2A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D133-F5C2-40D2-AC5A-E8DF227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4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3FD7-88C8-4B81-A833-1CE55532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FD9D2-0689-4ADF-BE26-3911DBE9C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95B2-0D52-4CE1-A374-8B83B84F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B5567-8E95-4105-9ED0-CE8BDB4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5F9F-2ECD-474B-9E79-0EBDFE3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EBE77-FCF8-4EAD-A379-8E1A152D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42B91-B73A-4CFF-86AF-89C419127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E8E3-9170-4C83-AB69-FCD47E47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187D-EEED-4657-A799-E31387EC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4040-3701-4AB0-B610-6F3F01A7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E378-D64D-477A-A277-886886E4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AEBE-1EEB-4ED0-8989-1D1D41DD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ABB6-B896-4929-A55A-1E4C8F55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64E7-0DD6-4287-855D-6068D8FA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A9BF-7564-4437-A61B-43D2499E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647E-B319-42A3-9A57-EC1419F4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6C00A-DFB1-4A12-9864-EE5217596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A9B49-CEE0-44CB-B4E7-03A0D47A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1024C-742C-4B58-BB27-733C57CC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065B-43C9-4FE4-9EE2-3A7AEABF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0E2C-246C-451B-BA69-91F3F9FA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A443-93ED-46ED-8360-AEC0C783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F17E8-1C6B-4B2A-A8A5-FE49EA38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3278-BEB4-46FA-BF47-AFFB6591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81FB-2766-45CC-A9B4-43404DDA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173B3-0CF3-47A3-B391-FB0BF4A7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9E62-B2DB-4A3A-9922-38ED4410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3C0FA-9E4A-415C-871B-0036FAA9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B7700-B4D4-4200-80B3-143AAE0E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3C822-8ED0-447C-A3F4-F6E90DA21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BA1F9-3AFF-4B3F-B47F-A2864299D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E48F0-DDBF-494B-9356-73CE0303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E9853-017D-4A66-8AF9-2EAA6EBB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2DCB9-2022-4ABD-BBA3-66716BFE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8F55-91E6-4967-9BE2-3932EBDE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EF6BE-3FE6-4F76-A516-A27933C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BF5CF-F4F8-4041-B8FC-1E0B0A38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73895-3FEC-46AE-89D3-4945CD94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E41FF-627E-4F40-9546-6B31F742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08D78-F333-4682-BE8A-CB393693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3F1F-6939-4B6C-9B65-D6F4E570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F81E-9D38-492A-8F50-8780562E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3465-FF94-4315-A91A-24C8AEE9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8721F-07C7-48B2-AEB1-CC05B1FD5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6813-C820-4346-A6D0-0ECA7241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669C4-568B-4924-A337-165C64C0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59B97-FF7C-4279-BF53-337B216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1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DED0-BBCD-47B6-8929-54FC3ACC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63F8F-E8A6-4E61-B2C9-FB63EEC16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1E4D8-1550-486A-B775-EF0E03CE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806FE-375E-497E-AC6B-4BB07670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8FE91-FE0E-4106-A0CB-2692C67A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824F3-3DD0-4DD7-AF5D-CEE1BA48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9A0D5-E70F-4F03-A75F-A47DA55E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6F8F-6EF0-4D14-BCE5-A615AA29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61FE-BBED-4E4C-986E-9B7A82E7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FA75-B421-42E0-8119-E5B5544EEFC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C8AA-4557-4430-946E-C7C46B81E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4642F-5C76-41DF-9FD0-364D5903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3A0F-A9D4-49C1-AFBD-603A21B6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38442-75FB-4C3C-A47B-5F9C59C4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5" y="658626"/>
            <a:ext cx="2718645" cy="179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A6020-FD41-4084-BB34-B0D5183DCE44}"/>
              </a:ext>
            </a:extLst>
          </p:cNvPr>
          <p:cNvSpPr txBox="1"/>
          <p:nvPr/>
        </p:nvSpPr>
        <p:spPr>
          <a:xfrm flipH="1">
            <a:off x="947576" y="1203535"/>
            <a:ext cx="5599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Data Mining with Orange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0E183-1597-45CA-B974-229DD15E4B33}"/>
              </a:ext>
            </a:extLst>
          </p:cNvPr>
          <p:cNvSpPr txBox="1"/>
          <p:nvPr/>
        </p:nvSpPr>
        <p:spPr>
          <a:xfrm>
            <a:off x="947576" y="3352800"/>
            <a:ext cx="252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Group Members 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EBAD44-157E-4030-BB4F-5DA182D9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576" y="3873272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Bhargav Teja Jakku – G01334185	</a:t>
            </a:r>
          </a:p>
          <a:p>
            <a:r>
              <a:rPr lang="en-US" dirty="0">
                <a:solidFill>
                  <a:schemeClr val="tx1"/>
                </a:solidFill>
              </a:rPr>
              <a:t>Naresh </a:t>
            </a:r>
            <a:r>
              <a:rPr lang="en-US" dirty="0" err="1">
                <a:solidFill>
                  <a:schemeClr val="tx1"/>
                </a:solidFill>
              </a:rPr>
              <a:t>Kukkapalli</a:t>
            </a:r>
            <a:r>
              <a:rPr lang="en-US" dirty="0">
                <a:solidFill>
                  <a:schemeClr val="tx1"/>
                </a:solidFill>
              </a:rPr>
              <a:t> – G01340317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8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38442-75FB-4C3C-A47B-5F9C59C4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5" y="658626"/>
            <a:ext cx="2718645" cy="179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A6020-FD41-4084-BB34-B0D5183DCE44}"/>
              </a:ext>
            </a:extLst>
          </p:cNvPr>
          <p:cNvSpPr txBox="1"/>
          <p:nvPr/>
        </p:nvSpPr>
        <p:spPr>
          <a:xfrm flipH="1">
            <a:off x="8499437" y="2456330"/>
            <a:ext cx="271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with Orange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8E92D-DDFD-4394-8B13-7A609369CFEA}"/>
              </a:ext>
            </a:extLst>
          </p:cNvPr>
          <p:cNvSpPr txBox="1"/>
          <p:nvPr/>
        </p:nvSpPr>
        <p:spPr>
          <a:xfrm>
            <a:off x="896471" y="849592"/>
            <a:ext cx="307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Why Orange?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7EECA-4C15-461E-9870-A0AB15F96E05}"/>
              </a:ext>
            </a:extLst>
          </p:cNvPr>
          <p:cNvSpPr txBox="1"/>
          <p:nvPr/>
        </p:nvSpPr>
        <p:spPr>
          <a:xfrm>
            <a:off x="717176" y="1794721"/>
            <a:ext cx="6813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Orange is component based visual programing software for data mining.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Useful for Data Exploration, Data visualization and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communication between </a:t>
            </a:r>
            <a:r>
              <a:rPr lang="en-US" sz="2000" dirty="0" err="1"/>
              <a:t>Datascientists</a:t>
            </a:r>
            <a:r>
              <a:rPr lang="en-US" sz="2000" dirty="0"/>
              <a:t> and domain experts.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It’s a Open Source- Component based" No programming- Data visualization- Platform independent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clustering and classification- Data mining through visual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application is based on python scripting.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98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38442-75FB-4C3C-A47B-5F9C59C4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5" y="658626"/>
            <a:ext cx="2718645" cy="179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A6020-FD41-4084-BB34-B0D5183DCE44}"/>
              </a:ext>
            </a:extLst>
          </p:cNvPr>
          <p:cNvSpPr txBox="1"/>
          <p:nvPr/>
        </p:nvSpPr>
        <p:spPr>
          <a:xfrm flipH="1">
            <a:off x="8499437" y="2456330"/>
            <a:ext cx="271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with Orange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DB65B-D53C-475F-8892-11442BB71EEE}"/>
              </a:ext>
            </a:extLst>
          </p:cNvPr>
          <p:cNvSpPr txBox="1"/>
          <p:nvPr/>
        </p:nvSpPr>
        <p:spPr>
          <a:xfrm>
            <a:off x="757519" y="658626"/>
            <a:ext cx="6122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Getting Started with Orange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72572-1C03-4342-9496-1433B9A1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42" y="1557478"/>
            <a:ext cx="4344311" cy="2685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A52EC3-55C1-4DC9-8B61-03C1916BF044}"/>
              </a:ext>
            </a:extLst>
          </p:cNvPr>
          <p:cNvSpPr txBox="1"/>
          <p:nvPr/>
        </p:nvSpPr>
        <p:spPr>
          <a:xfrm>
            <a:off x="900041" y="4644295"/>
            <a:ext cx="7472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Canvas is divided into two 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left most part has the components for Datamining.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Component has multiple icons called “Widgets”.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Right most part is where we design our workflow.</a:t>
            </a:r>
          </a:p>
        </p:txBody>
      </p:sp>
    </p:spTree>
    <p:extLst>
      <p:ext uri="{BB962C8B-B14F-4D97-AF65-F5344CB8AC3E}">
        <p14:creationId xmlns:p14="http://schemas.microsoft.com/office/powerpoint/2010/main" val="294635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38442-75FB-4C3C-A47B-5F9C59C4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5" y="658626"/>
            <a:ext cx="2718645" cy="179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A6020-FD41-4084-BB34-B0D5183DCE44}"/>
              </a:ext>
            </a:extLst>
          </p:cNvPr>
          <p:cNvSpPr txBox="1"/>
          <p:nvPr/>
        </p:nvSpPr>
        <p:spPr>
          <a:xfrm flipH="1">
            <a:off x="8499437" y="2456330"/>
            <a:ext cx="271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with Orange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6DFED-7EE5-4B82-B02C-6A9BC61D43B9}"/>
              </a:ext>
            </a:extLst>
          </p:cNvPr>
          <p:cNvSpPr txBox="1"/>
          <p:nvPr/>
        </p:nvSpPr>
        <p:spPr>
          <a:xfrm>
            <a:off x="1013089" y="980384"/>
            <a:ext cx="4661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Components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78B98-1B1A-4DCA-B9FB-E7D97060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89" y="1688270"/>
            <a:ext cx="2191052" cy="1824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2D22E2-965B-4E59-9B09-CBF38D22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46" y="1699110"/>
            <a:ext cx="2088061" cy="3515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FC966D-B145-4A0E-AE6A-F3657C8B5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089" y="3720353"/>
            <a:ext cx="2191052" cy="2816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AFDB66-911E-441D-BA57-F0936CD88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23" y="1699110"/>
            <a:ext cx="2088061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38442-75FB-4C3C-A47B-5F9C59C4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5" y="658626"/>
            <a:ext cx="2718645" cy="179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A6020-FD41-4084-BB34-B0D5183DCE44}"/>
              </a:ext>
            </a:extLst>
          </p:cNvPr>
          <p:cNvSpPr txBox="1"/>
          <p:nvPr/>
        </p:nvSpPr>
        <p:spPr>
          <a:xfrm flipH="1">
            <a:off x="8499437" y="2456330"/>
            <a:ext cx="271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with Orange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9B0D0-F708-44D6-ADA9-EEB05E2E2D73}"/>
              </a:ext>
            </a:extLst>
          </p:cNvPr>
          <p:cNvSpPr txBox="1"/>
          <p:nvPr/>
        </p:nvSpPr>
        <p:spPr>
          <a:xfrm>
            <a:off x="973917" y="658626"/>
            <a:ext cx="495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Example of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8332D-A2D6-4C81-8933-42F2D3804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1" y="1366512"/>
            <a:ext cx="2790362" cy="2403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53F2D1-B6AD-4F63-8907-522475BD6509}"/>
              </a:ext>
            </a:extLst>
          </p:cNvPr>
          <p:cNvSpPr txBox="1"/>
          <p:nvPr/>
        </p:nvSpPr>
        <p:spPr>
          <a:xfrm>
            <a:off x="973917" y="3921827"/>
            <a:ext cx="5050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Budling Workflow is super simple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Data is easily structured to the desired pattern in orange to move the widgets where necessary. 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connecting all the widgets a workflow is designed.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 large number of widgets(more than 100) appear to be provided.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6773A-07C0-4694-AF54-B7BB7A26E744}"/>
              </a:ext>
            </a:extLst>
          </p:cNvPr>
          <p:cNvSpPr txBox="1"/>
          <p:nvPr/>
        </p:nvSpPr>
        <p:spPr>
          <a:xfrm>
            <a:off x="7635592" y="4464424"/>
            <a:ext cx="4556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Fun Fact : The connected widgets can communicate with each other.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0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38442-75FB-4C3C-A47B-5F9C59C4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5" y="658626"/>
            <a:ext cx="2718645" cy="179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A6020-FD41-4084-BB34-B0D5183DCE44}"/>
              </a:ext>
            </a:extLst>
          </p:cNvPr>
          <p:cNvSpPr txBox="1"/>
          <p:nvPr/>
        </p:nvSpPr>
        <p:spPr>
          <a:xfrm flipH="1">
            <a:off x="8499437" y="2456330"/>
            <a:ext cx="271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with Orange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CAF0D-9FCF-4DCA-A2F8-06DE1C3693E9}"/>
              </a:ext>
            </a:extLst>
          </p:cNvPr>
          <p:cNvSpPr txBox="1"/>
          <p:nvPr/>
        </p:nvSpPr>
        <p:spPr>
          <a:xfrm>
            <a:off x="1100320" y="120353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7A567-F192-42CD-9323-2ABA00E342C2}"/>
              </a:ext>
            </a:extLst>
          </p:cNvPr>
          <p:cNvSpPr txBox="1"/>
          <p:nvPr/>
        </p:nvSpPr>
        <p:spPr>
          <a:xfrm>
            <a:off x="973917" y="2459504"/>
            <a:ext cx="5933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suitable for small to medium size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not do advanced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Tracing error is difficult as we need to see it </a:t>
            </a:r>
            <a:r>
              <a:rPr lang="en-US" sz="2000" dirty="0" err="1"/>
              <a:t>manully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not possible to export the visualization charts.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cant set the seed in the software which causes results and analysis to not reproducible.</a:t>
            </a:r>
          </a:p>
        </p:txBody>
      </p:sp>
    </p:spTree>
    <p:extLst>
      <p:ext uri="{BB962C8B-B14F-4D97-AF65-F5344CB8AC3E}">
        <p14:creationId xmlns:p14="http://schemas.microsoft.com/office/powerpoint/2010/main" val="734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38442-75FB-4C3C-A47B-5F9C59C4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5" y="658626"/>
            <a:ext cx="2718645" cy="179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A6020-FD41-4084-BB34-B0D5183DCE44}"/>
              </a:ext>
            </a:extLst>
          </p:cNvPr>
          <p:cNvSpPr txBox="1"/>
          <p:nvPr/>
        </p:nvSpPr>
        <p:spPr>
          <a:xfrm flipH="1">
            <a:off x="8499437" y="2456330"/>
            <a:ext cx="271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with Orange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01DDF9-6372-4D94-A8E4-257ADBDF88EF}"/>
              </a:ext>
            </a:extLst>
          </p:cNvPr>
          <p:cNvSpPr txBox="1"/>
          <p:nvPr/>
        </p:nvSpPr>
        <p:spPr>
          <a:xfrm>
            <a:off x="1100320" y="1557478"/>
            <a:ext cx="32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568FE-3BFC-4C99-84B9-3EC783497A8A}"/>
              </a:ext>
            </a:extLst>
          </p:cNvPr>
          <p:cNvSpPr txBox="1"/>
          <p:nvPr/>
        </p:nvSpPr>
        <p:spPr>
          <a:xfrm>
            <a:off x="1174376" y="2640996"/>
            <a:ext cx="6302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Orange is a powerful platform to perform data analysis and visualization, see data flow and become more productive.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It provides a clean, open source platform and the possibility to add further functionality for all fields of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A perfect suit for business statistics, prediction analysis, machine learning and data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 Uses low resources, fast and convenient.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Orange has been fruitful as it picked up machine learning concepts without allowing </a:t>
            </a:r>
            <a:r>
              <a:rPr lang="en-US" dirty="0">
                <a:solidFill>
                  <a:srgbClr val="000000"/>
                </a:solidFill>
                <a:latin typeface="system-ui"/>
              </a:rPr>
              <a:t>any 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basic coding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1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38442-75FB-4C3C-A47B-5F9C59C4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5" y="658626"/>
            <a:ext cx="2718645" cy="1797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A6020-FD41-4084-BB34-B0D5183DCE44}"/>
              </a:ext>
            </a:extLst>
          </p:cNvPr>
          <p:cNvSpPr txBox="1"/>
          <p:nvPr/>
        </p:nvSpPr>
        <p:spPr>
          <a:xfrm flipH="1">
            <a:off x="8499437" y="2456330"/>
            <a:ext cx="271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with Orange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8FB7-DAF3-44A4-9C50-4E49CB59DB22}"/>
              </a:ext>
            </a:extLst>
          </p:cNvPr>
          <p:cNvSpPr txBox="1"/>
          <p:nvPr/>
        </p:nvSpPr>
        <p:spPr>
          <a:xfrm>
            <a:off x="4797238" y="3075057"/>
            <a:ext cx="259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324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361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charter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 Teja Jakku</dc:creator>
  <cp:lastModifiedBy>Bhargav Teja Jakku</cp:lastModifiedBy>
  <cp:revision>7</cp:revision>
  <dcterms:created xsi:type="dcterms:W3CDTF">2022-04-22T00:50:13Z</dcterms:created>
  <dcterms:modified xsi:type="dcterms:W3CDTF">2022-04-22T16:41:57Z</dcterms:modified>
</cp:coreProperties>
</file>