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68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Placeholder 7"/>
          <p:cNvSpPr>
            <a:spLocks noGrp="1"/>
          </p:cNvSpPr>
          <p:nvPr>
            <p:ph type="body" orient="vert" idx="1"/>
          </p:nvPr>
        </p:nvSpPr>
        <p:spPr>
          <a:xfrm rot="16200000">
            <a:off x="5091430" y="2729230"/>
            <a:ext cx="2010410" cy="5393055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en-IN" altLang="en-US" b="1" i="1">
                <a:latin typeface="+mn-ea"/>
                <a:cs typeface="+mn-ea"/>
              </a:rPr>
              <a:t>Lovely Professional University</a:t>
            </a:r>
            <a:endParaRPr lang="en-IN" altLang="en-US" b="1" i="1">
              <a:latin typeface="+mn-ea"/>
              <a:cs typeface="+mn-ea"/>
            </a:endParaRPr>
          </a:p>
          <a:p>
            <a:pPr marL="0" indent="0" algn="ctr">
              <a:buNone/>
            </a:pPr>
            <a:r>
              <a:rPr lang="en-IN" altLang="en-US" b="1" i="1">
                <a:latin typeface="+mn-ea"/>
                <a:cs typeface="+mn-ea"/>
              </a:rPr>
              <a:t>Phagwara, Punjab</a:t>
            </a:r>
            <a:endParaRPr lang="en-IN" altLang="en-US"/>
          </a:p>
          <a:p>
            <a:pPr marL="0" indent="0" algn="ctr">
              <a:buNone/>
            </a:pPr>
            <a:endParaRPr lang="en-IN" altLang="en-US" i="1"/>
          </a:p>
          <a:p>
            <a:pPr marL="0" indent="0" algn="ctr">
              <a:buNone/>
            </a:pPr>
            <a:r>
              <a:rPr lang="en-IN" altLang="en-US" i="1"/>
              <a:t>November 2024</a:t>
            </a:r>
            <a:endParaRPr lang="en-IN" altLang="en-US" i="1"/>
          </a:p>
        </p:txBody>
      </p:sp>
      <p:pic>
        <p:nvPicPr>
          <p:cNvPr id="6" name="Content Placeholder 5" descr="images (1)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4154805" y="471170"/>
            <a:ext cx="3607435" cy="3589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WhatsApp Image 2024-11-07 at 11.00.2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572770"/>
            <a:ext cx="8896985" cy="5560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WhatsApp Image 2024-11-07 at 10.21.1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775335"/>
            <a:ext cx="8641715" cy="5401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WhatsApp Image 2024-11-07 at 10.20.5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441960"/>
            <a:ext cx="9559290" cy="5974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WhatsApp Image 2024-11-07 at 10.20.4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62305"/>
            <a:ext cx="9192895" cy="5746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440"/>
            <a:ext cx="10515600" cy="5704840"/>
          </a:xfrm>
        </p:spPr>
        <p:txBody>
          <a:bodyPr/>
          <a:p>
            <a:pPr marL="0" indent="457200" algn="ctr">
              <a:buNone/>
            </a:pPr>
            <a:endParaRPr lang="en-IN" altLang="en-US" sz="4000" b="1" u="sng"/>
          </a:p>
          <a:p>
            <a:pPr marL="0" indent="457200" algn="ctr">
              <a:buNone/>
            </a:pPr>
            <a:r>
              <a:rPr lang="en-IN" altLang="en-US" sz="4000" b="1" u="sng"/>
              <a:t>C</a:t>
            </a:r>
            <a:r>
              <a:rPr lang="en-US" sz="4000" b="1" u="sng"/>
              <a:t>onclusion:</a:t>
            </a:r>
            <a:endParaRPr lang="en-US" sz="4000" b="1" u="sng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/>
              <a:t>The website is a virtual classroom for E-learning made with HTML code,CSS,media</a:t>
            </a:r>
            <a:r>
              <a:rPr lang="en-IN" altLang="en-US" i="1"/>
              <a:t> </a:t>
            </a:r>
            <a:r>
              <a:rPr lang="en-US" i="1"/>
              <a:t>integration,Responsive Design,HyperLinks and Navigations Testing tools. The main purpose</a:t>
            </a:r>
            <a:r>
              <a:rPr lang="en-IN" altLang="en-US" i="1"/>
              <a:t> </a:t>
            </a:r>
            <a:r>
              <a:rPr lang="en-US" i="1"/>
              <a:t>and idea of this website is to help the person in learning online.On signing up or logging in it</a:t>
            </a:r>
            <a:r>
              <a:rPr lang="en-IN" altLang="en-US" i="1"/>
              <a:t> </a:t>
            </a:r>
            <a:r>
              <a:rPr lang="en-US" i="1"/>
              <a:t>directs you to the page where u can search whatever content you want to learn and you can</a:t>
            </a:r>
            <a:r>
              <a:rPr lang="en-IN" altLang="en-US" i="1"/>
              <a:t> </a:t>
            </a:r>
            <a:r>
              <a:rPr lang="en-US" i="1"/>
              <a:t>learn from it.</a:t>
            </a:r>
            <a:endParaRPr lang="en-US" i="1"/>
          </a:p>
          <a:p>
            <a:pPr marL="0" indent="0">
              <a:buNone/>
            </a:pPr>
            <a:endParaRPr lang="en-US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630"/>
            <a:ext cx="10515600" cy="5581650"/>
          </a:xfrm>
        </p:spPr>
        <p:txBody>
          <a:bodyPr/>
          <a:p>
            <a:pPr marL="0" indent="0">
              <a:buNone/>
            </a:pPr>
            <a:endParaRPr lang="en-US" sz="3600" b="1" i="1" u="sng"/>
          </a:p>
          <a:p>
            <a:pPr marL="0" indent="0">
              <a:buNone/>
            </a:pPr>
            <a:r>
              <a:rPr lang="en-US" sz="3600" b="1" i="1" u="sng"/>
              <a:t>References:</a:t>
            </a:r>
            <a:endParaRPr lang="en-US" sz="3600" b="1" i="1" u="sng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https://www.w3schools.com/</a:t>
            </a:r>
            <a:endParaRPr lang="en-US"/>
          </a:p>
          <a:p>
            <a:pPr marL="0" indent="0">
              <a:buNone/>
            </a:pPr>
            <a:r>
              <a:rPr lang="en-US"/>
              <a:t>https://freecodecamp.com/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955"/>
            <a:ext cx="10515600" cy="5648325"/>
          </a:xfrm>
        </p:spPr>
        <p:txBody>
          <a:bodyPr/>
          <a:p>
            <a:pPr marL="0" indent="0" algn="ctr">
              <a:buNone/>
            </a:pPr>
            <a:endParaRPr lang="en-IN" b="1" u="sng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0" indent="0" algn="ctr">
              <a:buNone/>
            </a:pPr>
            <a:r>
              <a:rPr lang="en-IN" b="1" u="sng" dirty="0">
                <a:latin typeface="Arial Black" panose="020B0A04020102020204" charset="0"/>
                <a:cs typeface="Arial Black" panose="020B0A04020102020204" charset="0"/>
                <a:sym typeface="+mn-ea"/>
              </a:rPr>
              <a:t>CONTENT TABLE:</a:t>
            </a:r>
            <a:endParaRPr lang="en-IN" b="1" u="sng" dirty="0">
              <a:latin typeface="Aharoni" panose="02010803020104030203" pitchFamily="2" charset="-79"/>
              <a:cs typeface="Aharoni" panose="02010803020104030203" pitchFamily="2" charset="-79"/>
              <a:sym typeface="+mn-ea"/>
            </a:endParaRP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19050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800" dirty="0">
                          <a:sym typeface="+mn-ea"/>
                        </a:rPr>
                        <a:t>SL NO.</a:t>
                      </a:r>
                      <a:endParaRPr lang="en-IN" sz="1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IN" sz="1800" dirty="0">
                          <a:sym typeface="+mn-ea"/>
                        </a:rPr>
                        <a:t>CONTENT</a:t>
                      </a:r>
                      <a:endParaRPr 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800" dirty="0">
                          <a:sym typeface="+mn-ea"/>
                        </a:rPr>
                        <a:t>PAGE NO.</a:t>
                      </a:r>
                      <a:endParaRPr lang="en-IN" sz="1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1800" dirty="0">
                          <a:sym typeface="+mn-ea"/>
                        </a:rPr>
                        <a:t>PARTICULARS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INTRODUCTION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METHODOLOGY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TECHNOLOGIES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6-8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WEBSITE SNAPSHOTS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9-14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6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CONCLUSION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15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REFERENCES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16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560"/>
            <a:ext cx="10515600" cy="5633720"/>
          </a:xfrm>
        </p:spPr>
        <p:txBody>
          <a:bodyPr>
            <a:normAutofit fontScale="25000"/>
          </a:bodyPr>
          <a:p>
            <a:pPr marL="0" indent="0" algn="ctr">
              <a:buNone/>
            </a:pPr>
            <a:r>
              <a:rPr lang="en-IN" altLang="en-US" u="sng"/>
              <a:t>‘</a:t>
            </a:r>
            <a:endParaRPr lang="en-IN" altLang="en-US" u="sng"/>
          </a:p>
          <a:p>
            <a:pPr marL="0" indent="0" algn="ctr">
              <a:buNone/>
            </a:pPr>
            <a:r>
              <a:rPr lang="en-US" sz="10665" u="sng"/>
              <a:t>INTRODUCTION</a:t>
            </a:r>
            <a:endParaRPr lang="en-US" sz="5600" u="sng"/>
          </a:p>
          <a:p>
            <a:pPr marL="0" indent="0" algn="ctr">
              <a:buNone/>
            </a:pPr>
            <a:endParaRPr lang="en-US" u="sng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r>
              <a:rPr lang="en-US" sz="8000" i="1"/>
              <a:t>The "MyLearnNet" HTML project serves as an interactive educational platform, specifically tailored to explore and understand the complexities</a:t>
            </a:r>
            <a:r>
              <a:rPr lang="en-IN" altLang="en-US" sz="8000" i="1"/>
              <a:t> </a:t>
            </a:r>
            <a:r>
              <a:rPr lang="en-US" sz="8000" i="1"/>
              <a:t>of banking and Investment. This project aims to provide users with an engaging learning experience through a well-designed webpage that</a:t>
            </a:r>
            <a:r>
              <a:rPr lang="en-IN" altLang="en-US" sz="8000" i="1"/>
              <a:t> </a:t>
            </a:r>
            <a:r>
              <a:rPr lang="en-US" sz="8000" i="1"/>
              <a:t>seamlessly integrates informative content with modern web design principles.</a:t>
            </a:r>
            <a:r>
              <a:rPr lang="en-IN" altLang="en-US" sz="8000" i="1"/>
              <a:t> </a:t>
            </a:r>
            <a:r>
              <a:rPr lang="en-US" sz="8000" i="1"/>
              <a:t>In response to the growing demand for accessible and visually appealing educational resources, "MyLearnNet" offers a user-friendly interface</a:t>
            </a:r>
            <a:r>
              <a:rPr lang="en-IN" altLang="en-US" sz="8000" i="1"/>
              <a:t> </a:t>
            </a:r>
            <a:r>
              <a:rPr lang="en-US" sz="8000" i="1"/>
              <a:t>designed to enhance the understanding of banking and Investment concepts. The project's focus on HTML ensures broad accessibility, allowing</a:t>
            </a:r>
            <a:r>
              <a:rPr lang="en-IN" altLang="en-US" sz="8000" i="1"/>
              <a:t> </a:t>
            </a:r>
            <a:r>
              <a:rPr lang="en-US" sz="8000" i="1"/>
              <a:t>users to access the content across various devices without compromising the quality of the learning experience.</a:t>
            </a:r>
            <a:r>
              <a:rPr lang="en-IN" altLang="en-US" sz="8000" i="1"/>
              <a:t> </a:t>
            </a:r>
            <a:r>
              <a:rPr lang="en-US" sz="8000" i="1"/>
              <a:t>Through a combination of structured content and thoughtful design elements, "MyLearnNet" seeks to bridge the gap between education and</a:t>
            </a:r>
            <a:r>
              <a:rPr lang="en-IN" altLang="en-US" sz="8000" i="1"/>
              <a:t> </a:t>
            </a:r>
            <a:r>
              <a:rPr lang="en-US" sz="8000" i="1"/>
              <a:t>technology, making banking concepts more approachable and comprehensible for a diverse audience. The project's simplicity in navigation and</a:t>
            </a:r>
            <a:r>
              <a:rPr lang="en-IN" altLang="en-US" sz="8000" i="1"/>
              <a:t> </a:t>
            </a:r>
            <a:r>
              <a:rPr lang="en-US" sz="8000" i="1"/>
              <a:t>presentation aims to create an inclusive learning environment, catering to both beginners and those seeking to deepen their knowledge in the field</a:t>
            </a:r>
            <a:r>
              <a:rPr lang="en-IN" altLang="en-US" sz="8000" i="1"/>
              <a:t> </a:t>
            </a:r>
            <a:r>
              <a:rPr lang="en-US" sz="8000" i="1"/>
              <a:t>of banking.</a:t>
            </a:r>
            <a:endParaRPr lang="en-US" sz="80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160"/>
            <a:ext cx="10515600" cy="5897880"/>
          </a:xfrm>
        </p:spPr>
        <p:txBody>
          <a:bodyPr/>
          <a:p>
            <a:pPr marL="0" indent="0" algn="ctr">
              <a:buNone/>
            </a:pPr>
            <a:endParaRPr lang="en-US" sz="3600" u="sng"/>
          </a:p>
          <a:p>
            <a:pPr marL="0" indent="0" algn="ctr">
              <a:buNone/>
            </a:pPr>
            <a:r>
              <a:rPr lang="en-US" sz="3600" u="sng"/>
              <a:t>METHODOLOGY</a:t>
            </a:r>
            <a:endParaRPr lang="en-US" u="sng"/>
          </a:p>
          <a:p>
            <a:pPr marL="0" indent="0" algn="ctr">
              <a:buNone/>
            </a:pPr>
            <a:endParaRPr lang="en-US" u="sng"/>
          </a:p>
          <a:p>
            <a:pPr marL="0" indent="0" algn="l">
              <a:buNone/>
            </a:pPr>
            <a:r>
              <a:rPr lang="en-US" i="1"/>
              <a:t>The project was developed using HTML for the structure, CSS for styling. The development of this project followed a streamlined approach,</a:t>
            </a:r>
            <a:endParaRPr lang="en-US" i="1"/>
          </a:p>
          <a:p>
            <a:pPr marL="0" indent="0" algn="l">
              <a:buNone/>
            </a:pPr>
            <a:r>
              <a:rPr lang="en-US" i="1"/>
              <a:t>combining content structuring, responsive design, visual engagement, and user interaction to create an effective educational platform. This</a:t>
            </a:r>
            <a:endParaRPr lang="en-US" i="1"/>
          </a:p>
          <a:p>
            <a:pPr marL="0" indent="0" algn="l">
              <a:buNone/>
            </a:pPr>
            <a:r>
              <a:rPr lang="en-US" i="1"/>
              <a:t>website was designed to ensure that "MyLearnNet" achieves its primary objective of being an accessible, visually pleasing, and user-focused</a:t>
            </a:r>
            <a:r>
              <a:rPr lang="en-IN" altLang="en-US" i="1"/>
              <a:t> </a:t>
            </a:r>
            <a:r>
              <a:rPr lang="en-US" i="1"/>
              <a:t>educational platform centered around banking concepts</a:t>
            </a:r>
            <a:r>
              <a:rPr lang="en-IN" altLang="en-US" i="1"/>
              <a:t>.</a:t>
            </a:r>
            <a:endParaRPr lang="en-IN" alt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80"/>
            <a:ext cx="10515600" cy="5816600"/>
          </a:xfrm>
        </p:spPr>
        <p:txBody>
          <a:bodyPr/>
          <a:p>
            <a:pPr marL="0" indent="0" algn="ctr">
              <a:buNone/>
            </a:pPr>
            <a:r>
              <a:rPr lang="en-US" b="1" u="sng"/>
              <a:t>Building a website for Virtual Classroom and E-Learning Platform:</a:t>
            </a:r>
            <a:endParaRPr lang="en-US" b="1" u="sng"/>
          </a:p>
          <a:p>
            <a:pPr marL="0" indent="0" algn="ctr">
              <a:buNone/>
            </a:pPr>
            <a:r>
              <a:rPr lang="en-US" b="1" u="sng"/>
              <a:t>Technologies Used:</a:t>
            </a:r>
            <a:endParaRPr lang="en-US" b="1" u="sng"/>
          </a:p>
          <a:p>
            <a:pPr marL="0" indent="0" algn="ctr">
              <a:buNone/>
            </a:pPr>
            <a:endParaRPr lang="en-US" b="1" u="sng"/>
          </a:p>
          <a:p>
            <a:pPr marL="0" indent="0" algn="l">
              <a:buNone/>
            </a:pPr>
            <a:r>
              <a:rPr lang="en-US" sz="2000" b="1" i="1"/>
              <a:t>1. HTML:</a:t>
            </a:r>
            <a:endParaRPr lang="en-US" sz="2000" i="1"/>
          </a:p>
          <a:p>
            <a:pPr marL="0" indent="0" algn="l">
              <a:buNone/>
            </a:pPr>
            <a:r>
              <a:rPr lang="en-US" sz="2000" i="1"/>
              <a:t>- The backbone of the project, HTML was used to structure and organize the content. It facilitated the creation of essential elements like</a:t>
            </a:r>
            <a:endParaRPr lang="en-US" sz="2000" i="1"/>
          </a:p>
          <a:p>
            <a:pPr marL="0" indent="0" algn="l">
              <a:buNone/>
            </a:pPr>
            <a:r>
              <a:rPr lang="en-US" sz="2000" i="1"/>
              <a:t>headers, paragraphs, links, and multimedia embedding.</a:t>
            </a:r>
            <a:endParaRPr lang="en-US" sz="2000"/>
          </a:p>
          <a:p>
            <a:pPr marL="0" indent="0" algn="l">
              <a:buNone/>
            </a:pPr>
            <a:endParaRPr lang="en-US" sz="2000"/>
          </a:p>
          <a:p>
            <a:pPr marL="0" indent="0" algn="l">
              <a:buNone/>
            </a:pPr>
            <a:r>
              <a:rPr lang="en-IN" altLang="en-US" sz="2000" b="1" i="1"/>
              <a:t>2. CSS:</a:t>
            </a:r>
            <a:endParaRPr lang="en-IN" altLang="en-US" sz="2000" b="1" i="1"/>
          </a:p>
          <a:p>
            <a:pPr marL="0" indent="0" algn="l">
              <a:buNone/>
            </a:pPr>
            <a:r>
              <a:rPr lang="en-IN" altLang="en-US" sz="2000" i="1"/>
              <a:t>- CSS was employed extensively for styling and layout purposes. It dictated the project's visual aesthetics, including color schemes, font styles,</a:t>
            </a:r>
            <a:endParaRPr lang="en-IN" altLang="en-US" sz="2000" i="1"/>
          </a:p>
          <a:p>
            <a:pPr marL="0" indent="0" algn="l">
              <a:buNone/>
            </a:pPr>
            <a:r>
              <a:rPr lang="en-IN" altLang="en-US" sz="2000" i="1"/>
              <a:t>responsive design, and animation effects like the dynamic rainbow background.</a:t>
            </a:r>
            <a:endParaRPr lang="en-IN" altLang="en-US" sz="2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240"/>
            <a:ext cx="10515600" cy="56540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 b="1" i="1"/>
              <a:t>3. Media Integration:</a:t>
            </a:r>
            <a:endParaRPr lang="en-US" sz="2000" i="1"/>
          </a:p>
          <a:p>
            <a:pPr marL="0" indent="0">
              <a:buNone/>
            </a:pPr>
            <a:r>
              <a:rPr lang="en-US" sz="2000" i="1"/>
              <a:t>- Images and embedded videos were seamlessly incorporated into the content using HTML and CSS. This enhances the overall learning</a:t>
            </a:r>
            <a:endParaRPr lang="en-US" sz="2000" i="1"/>
          </a:p>
          <a:p>
            <a:pPr marL="0" indent="0">
              <a:buNone/>
            </a:pPr>
            <a:r>
              <a:rPr lang="en-US" sz="2000" i="1"/>
              <a:t>experience by providing visual elements to support the educational material.</a:t>
            </a:r>
            <a:endParaRPr lang="en-US" sz="2000" i="1"/>
          </a:p>
          <a:p>
            <a:pPr marL="0" indent="0">
              <a:buNone/>
            </a:pPr>
            <a:endParaRPr lang="en-US" sz="2000" i="1"/>
          </a:p>
          <a:p>
            <a:pPr marL="0" indent="0">
              <a:buNone/>
            </a:pPr>
            <a:r>
              <a:rPr lang="en-US" sz="2000" b="1" i="1"/>
              <a:t>4. Responsive Design:</a:t>
            </a:r>
            <a:endParaRPr lang="en-US" sz="2000" i="1"/>
          </a:p>
          <a:p>
            <a:pPr marL="0" indent="0">
              <a:buNone/>
            </a:pPr>
            <a:r>
              <a:rPr lang="en-US" sz="2000" i="1"/>
              <a:t>- Media queries in CSS were utilized for responsive design, ensuring the project's adaptability across a variety of devices. This enhances</a:t>
            </a:r>
            <a:endParaRPr lang="en-US" sz="2000" i="1"/>
          </a:p>
          <a:p>
            <a:pPr marL="0" indent="0">
              <a:buNone/>
            </a:pPr>
            <a:r>
              <a:rPr lang="en-US" sz="2000" i="1"/>
              <a:t>accessibility and usability for users accessing the platform from different screens.</a:t>
            </a:r>
            <a:endParaRPr lang="en-US" sz="2000" i="1"/>
          </a:p>
          <a:p>
            <a:pPr marL="0" indent="0">
              <a:buNone/>
            </a:pPr>
            <a:r>
              <a:rPr lang="en-US" sz="2000" b="1" i="1"/>
              <a:t>5. Hyperlinks and Navigation:</a:t>
            </a:r>
            <a:endParaRPr lang="en-US" sz="2000" i="1"/>
          </a:p>
          <a:p>
            <a:pPr marL="0" indent="0">
              <a:buNone/>
            </a:pPr>
            <a:r>
              <a:rPr lang="en-US" sz="2000" i="1"/>
              <a:t>- HTML hyperlinks were implemented to connect various pages of the project, including the home page, login page, and course contents. This</a:t>
            </a:r>
            <a:endParaRPr lang="en-US" sz="2000" i="1"/>
          </a:p>
          <a:p>
            <a:pPr marL="0" indent="0">
              <a:buNone/>
            </a:pPr>
            <a:r>
              <a:rPr lang="en-US" sz="2000" i="1"/>
              <a:t>promotes easy navigation between different sections of the educational platform.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320"/>
            <a:ext cx="10515600" cy="5775960"/>
          </a:xfrm>
        </p:spPr>
        <p:txBody>
          <a:bodyPr/>
          <a:p>
            <a:pPr marL="0" indent="0">
              <a:buNone/>
            </a:pPr>
            <a:r>
              <a:rPr lang="en-US" b="1" i="1">
                <a:sym typeface="+mn-ea"/>
              </a:rPr>
              <a:t>6. Testing Tools:</a:t>
            </a:r>
            <a:endParaRPr lang="en-US" b="1" i="1"/>
          </a:p>
          <a:p>
            <a:pPr marL="0" indent="0">
              <a:buNone/>
            </a:pPr>
            <a:r>
              <a:rPr lang="en-US" i="1">
                <a:sym typeface="+mn-ea"/>
              </a:rPr>
              <a:t>- Standard web browser developer tools were likely used for testing and debugging during the development phase. This ensures that the project</a:t>
            </a:r>
            <a:endParaRPr lang="en-US" i="1"/>
          </a:p>
          <a:p>
            <a:pPr marL="0" indent="0">
              <a:buNone/>
            </a:pPr>
            <a:r>
              <a:rPr lang="en-US" i="1">
                <a:sym typeface="+mn-ea"/>
              </a:rPr>
              <a:t>functions as intended across different browsers and devices.</a:t>
            </a:r>
            <a:endParaRPr lang="en-US" i="1"/>
          </a:p>
          <a:p>
            <a:pPr marL="0" indent="0">
              <a:buNone/>
            </a:pPr>
            <a:r>
              <a:rPr lang="en-US" i="1">
                <a:sym typeface="+mn-ea"/>
              </a:rPr>
              <a:t>By leveraging these technologies, including HTML for content structure, CSS for styling and layout, and potentially JavaScript for enhanced</a:t>
            </a:r>
            <a:endParaRPr lang="en-US" i="1"/>
          </a:p>
          <a:p>
            <a:pPr marL="0" indent="0">
              <a:buNone/>
            </a:pPr>
            <a:r>
              <a:rPr lang="en-US" i="1">
                <a:sym typeface="+mn-ea"/>
              </a:rPr>
              <a:t>interactivity, you've created a comprehensive educational platform encompassing the home page, login page, and course contents. This</a:t>
            </a:r>
            <a:endParaRPr lang="en-US" i="1"/>
          </a:p>
          <a:p>
            <a:pPr marL="0" indent="0">
              <a:buNone/>
            </a:pPr>
            <a:r>
              <a:rPr lang="en-US" i="1">
                <a:sym typeface="+mn-ea"/>
              </a:rPr>
              <a:t>combination provides a solid foundation for a user-friendly and visually engaging learning experience.</a:t>
            </a:r>
            <a:endParaRPr lang="en-US" i="1"/>
          </a:p>
          <a:p>
            <a:pPr marL="0" indent="0">
              <a:buNone/>
            </a:pPr>
            <a:endParaRPr lang="en-US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840"/>
            <a:ext cx="10515600" cy="5552440"/>
          </a:xfrm>
        </p:spPr>
        <p:txBody>
          <a:bodyPr/>
          <a:p>
            <a:pPr marL="0" indent="0">
              <a:buNone/>
            </a:pPr>
            <a:r>
              <a:rPr lang="en-IN" altLang="en-US" b="1" u="sng"/>
              <a:t>SCREENSHOTS:</a:t>
            </a:r>
            <a:r>
              <a:rPr lang="en-IN" altLang="en-US"/>
              <a:t>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6" name="Picture 5" descr="WhatsApp Image 2024-11-07 at 10.59.3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56665"/>
            <a:ext cx="8245475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WhatsApp Image 2024-11-07 at 11.00.0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38175"/>
            <a:ext cx="8975725" cy="5431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4152</Words>
  <Application>WPS Presentation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Algerian</vt:lpstr>
      <vt:lpstr>苹方-简</vt:lpstr>
      <vt:lpstr>Arial Black</vt:lpstr>
      <vt:lpstr>Aharoni</vt:lpstr>
      <vt:lpstr>宋体-简</vt:lpstr>
      <vt:lpstr>Calibri</vt:lpstr>
      <vt:lpstr>Helvetica Neue</vt:lpstr>
      <vt:lpstr>Microsoft YaHei</vt:lpstr>
      <vt:lpstr>汉仪旗黑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mangasenpai_</dc:creator>
  <cp:lastModifiedBy>bhargavkalita</cp:lastModifiedBy>
  <cp:revision>3</cp:revision>
  <dcterms:created xsi:type="dcterms:W3CDTF">2024-11-07T17:46:10Z</dcterms:created>
  <dcterms:modified xsi:type="dcterms:W3CDTF">2024-11-07T17:46:10Z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DCC6CFA3B7EF465CBC12708024CE9CEE_11</vt:lpwstr>
  </property>
  <property fmtid="{D5CDD505-2E9C-101B-9397-08002B2CF9AE}" pid="3" name="KSOProductBuildVer">
    <vt:lpwstr>1033-6.10.1.8197</vt:lpwstr>
  </property>
</Properties>
</file>