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20825e4b1d4b65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d38da0d364a24bdd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d38da0d364a24bdd" /></Relationships>
</file>

<file path=ppt/slides/slide1.xml><?xml version="1.0" encoding="utf-8"?>
<p:sld xmlns:p="http://schemas.openxmlformats.org/presentationml/2006/main">
  <p:cSld>
    <p:spTree>
      <p:sp>
        <p:nvSpPr>
          <p:cNvPr id="2" name="ContentBox"/>
          <p:cNvSpPr>
            <a:spLocks xmlns:a="http://schemas.openxmlformats.org/drawingml/2006/main" noGrp="1"/>
          </p:cNvSpPr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Title: njhgvbhn
Description: cdfgvbhjnkm
Standard: 2
Class: 4
Subject: 3
Marks: 10
Deadline: 10-09-2025</a:t>
            </a:r>
          </a:p>
        </p:txBody>
      </p:sp>
    </p:spTree>
  </p:cSld>
</p:sld>
</file>