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70" r:id="rId9"/>
    <p:sldId id="267" r:id="rId10"/>
    <p:sldId id="271" r:id="rId11"/>
    <p:sldId id="268" r:id="rId12"/>
    <p:sldId id="272" r:id="rId13"/>
    <p:sldId id="269" r:id="rId14"/>
    <p:sldId id="273" r:id="rId15"/>
    <p:sldId id="277" r:id="rId16"/>
    <p:sldId id="274" r:id="rId17"/>
    <p:sldId id="278" r:id="rId18"/>
    <p:sldId id="275" r:id="rId19"/>
    <p:sldId id="280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			Importing dependencies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3.  			     Mode Imputation</a:t>
            </a:r>
            <a:endParaRPr lang="en-IN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708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72160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Mode Imputed data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2255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9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			Importing dependencies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4.  			     Constant Imputation</a:t>
            </a:r>
            <a:endParaRPr lang="en-IN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708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44" y="3352800"/>
            <a:ext cx="75184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4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Data imputation </a:t>
            </a:r>
          </a:p>
          <a:p>
            <a:pPr marL="0" indent="0">
              <a:buNone/>
            </a:pPr>
            <a:r>
              <a:rPr lang="en-IN" sz="2400" dirty="0" smtClean="0"/>
              <a:t>with a constant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2192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8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1.                        Bayesian Ridge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20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Bayesian Ridge</a:t>
            </a:r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645091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9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2.                        Decision tree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9144000" cy="21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Decision tree </a:t>
            </a:r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8793"/>
            <a:ext cx="1219200" cy="468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3.                        Extra Trees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9144000" cy="21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Extra trees</a:t>
            </a:r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241409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87400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Deletion: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Importing dataset</a:t>
            </a:r>
          </a:p>
          <a:p>
            <a:pPr marL="0" indent="0">
              <a:buNone/>
            </a:pPr>
            <a:r>
              <a:rPr lang="en-IN" sz="2400" dirty="0" smtClean="0"/>
              <a:t>      </a:t>
            </a:r>
          </a:p>
          <a:p>
            <a:pPr marL="0" indent="0">
              <a:buNone/>
            </a:pPr>
            <a:r>
              <a:rPr lang="en-IN" sz="2400" dirty="0" smtClean="0"/>
              <a:t>    </a:t>
            </a:r>
          </a:p>
          <a:p>
            <a:pPr marL="0" indent="0">
              <a:buNone/>
            </a:pPr>
            <a:r>
              <a:rPr lang="en-IN" sz="2400" dirty="0" smtClean="0"/>
              <a:t>Summarizing missing value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3233"/>
            <a:ext cx="7874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7406"/>
            <a:ext cx="1592718" cy="586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55494" y="1483233"/>
            <a:ext cx="540882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086159" y="2667000"/>
            <a:ext cx="540882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 (Iterative Regression Imputation)</a:t>
            </a:r>
          </a:p>
          <a:p>
            <a:pPr marL="0" indent="0">
              <a:buNone/>
            </a:pPr>
            <a:r>
              <a:rPr lang="en-IN" sz="2400" dirty="0" smtClean="0"/>
              <a:t>		      Importing dependencies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4.                        K-</a:t>
            </a:r>
            <a:r>
              <a:rPr lang="en-IN" sz="2400" b="1" dirty="0" err="1" smtClean="0"/>
              <a:t>Neighbors</a:t>
            </a:r>
            <a:r>
              <a:rPr lang="en-IN" sz="2400" b="1" dirty="0" smtClean="0"/>
              <a:t> Regressor imputation</a:t>
            </a: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endParaRPr lang="en-I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839200" cy="119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9144000" cy="20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MULTIVARIATE IMPUTATION</a:t>
            </a:r>
          </a:p>
          <a:p>
            <a:pPr marL="0" indent="0">
              <a:buNone/>
            </a:pPr>
            <a:r>
              <a:rPr lang="en-IN" sz="2400" dirty="0" smtClean="0"/>
              <a:t>K-</a:t>
            </a:r>
            <a:r>
              <a:rPr lang="en-IN" sz="2400" dirty="0" err="1" smtClean="0"/>
              <a:t>neighbors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Imputed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7987"/>
            <a:ext cx="1251666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2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Deletion: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Drop the </a:t>
            </a:r>
            <a:r>
              <a:rPr lang="en-IN" sz="2400" b="1" i="1" dirty="0"/>
              <a:t>rows</a:t>
            </a:r>
            <a:r>
              <a:rPr lang="en-IN" sz="2400" dirty="0"/>
              <a:t> where at least one element is missing.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      </a:t>
            </a:r>
          </a:p>
          <a:p>
            <a:pPr marL="0" indent="0">
              <a:buNone/>
            </a:pPr>
            <a:r>
              <a:rPr lang="en-IN" sz="2400" dirty="0" smtClean="0"/>
              <a:t>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803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1905000" y="2234184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" y="1490472"/>
            <a:ext cx="790575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Deletion: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Define in </a:t>
            </a:r>
            <a:r>
              <a:rPr lang="en-IN" sz="2400" b="1" i="1" dirty="0"/>
              <a:t>which </a:t>
            </a:r>
            <a:r>
              <a:rPr lang="en-IN" sz="2400" b="1" i="1" dirty="0" smtClean="0"/>
              <a:t>columns </a:t>
            </a:r>
            <a:r>
              <a:rPr lang="en-IN" sz="2400" dirty="0"/>
              <a:t>to look for missing values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2286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Deletion: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Drop the </a:t>
            </a:r>
            <a:r>
              <a:rPr lang="en-IN" sz="2400" b="1" i="1" dirty="0"/>
              <a:t>columns</a:t>
            </a:r>
            <a:r>
              <a:rPr lang="en-IN" sz="2400" dirty="0"/>
              <a:t> where at least one element is missing.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867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2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			Importing dependencies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1.  			     Mean Imputation</a:t>
            </a:r>
            <a:endParaRPr lang="en-IN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708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2296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7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Mean imputed data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14605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			Importing dependencies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2.  			     Median Imputation</a:t>
            </a:r>
            <a:endParaRPr lang="en-IN" sz="2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7089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7760436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Data Imputation: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569"/>
            <a:ext cx="8229600" cy="312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# UNIVARIATE IMPUTATION</a:t>
            </a:r>
          </a:p>
          <a:p>
            <a:pPr marL="0" indent="0">
              <a:buNone/>
            </a:pPr>
            <a:r>
              <a:rPr lang="en-IN" sz="2400" dirty="0" smtClean="0"/>
              <a:t>Median imputed data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1292633" cy="4756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15256" y="3695700"/>
            <a:ext cx="12192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600"/>
            <a:ext cx="12255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196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Data Deletion:</vt:lpstr>
      <vt:lpstr>Data Deletion:</vt:lpstr>
      <vt:lpstr>Data Deletion:</vt:lpstr>
      <vt:lpstr>Data Deletion: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  <vt:lpstr>Data Imputation: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PALAKETI BHARGAV</dc:creator>
  <cp:lastModifiedBy>DELL</cp:lastModifiedBy>
  <cp:revision>33</cp:revision>
  <dcterms:created xsi:type="dcterms:W3CDTF">2006-08-16T00:00:00Z</dcterms:created>
  <dcterms:modified xsi:type="dcterms:W3CDTF">2019-05-11T09:58:16Z</dcterms:modified>
</cp:coreProperties>
</file>