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" y="0"/>
            <a:ext cx="9114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Efftronics\Types of missing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1143000"/>
            <a:ext cx="10134600" cy="44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PALAKETI BHARGAV</dc:creator>
  <cp:lastModifiedBy>DELL</cp:lastModifiedBy>
  <cp:revision>6</cp:revision>
  <dcterms:created xsi:type="dcterms:W3CDTF">2006-08-16T00:00:00Z</dcterms:created>
  <dcterms:modified xsi:type="dcterms:W3CDTF">2019-05-09T11:30:47Z</dcterms:modified>
</cp:coreProperties>
</file>