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1" r:id="rId2"/>
    <p:sldId id="257" r:id="rId3"/>
    <p:sldId id="282" r:id="rId4"/>
    <p:sldId id="258" r:id="rId5"/>
    <p:sldId id="262" r:id="rId6"/>
    <p:sldId id="263" r:id="rId7"/>
    <p:sldId id="264" r:id="rId8"/>
    <p:sldId id="265" r:id="rId9"/>
    <p:sldId id="283" r:id="rId10"/>
    <p:sldId id="266" r:id="rId11"/>
    <p:sldId id="270" r:id="rId12"/>
    <p:sldId id="267" r:id="rId13"/>
    <p:sldId id="271" r:id="rId14"/>
    <p:sldId id="268" r:id="rId15"/>
    <p:sldId id="272" r:id="rId16"/>
    <p:sldId id="269" r:id="rId17"/>
    <p:sldId id="273" r:id="rId18"/>
    <p:sldId id="277" r:id="rId19"/>
    <p:sldId id="274" r:id="rId20"/>
    <p:sldId id="278" r:id="rId21"/>
    <p:sldId id="275" r:id="rId22"/>
    <p:sldId id="280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Handling missing data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09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2.1.1 Mean Imputation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rial Rounded MT Bold" pitchFamily="34" charset="0"/>
              </a:rPr>
              <a:t> </a:t>
            </a:r>
            <a:r>
              <a:rPr lang="en-IN" sz="2400" dirty="0" smtClean="0">
                <a:latin typeface="Arial Rounded MT Bold" pitchFamily="34" charset="0"/>
              </a:rPr>
              <a:t>             Input                        </a:t>
            </a:r>
            <a:r>
              <a:rPr lang="en-IN" sz="2400" dirty="0" smtClean="0">
                <a:latin typeface="Arial Rounded MT Bold" pitchFamily="34" charset="0"/>
                <a:sym typeface="Wingdings" pitchFamily="2" charset="2"/>
              </a:rPr>
              <a:t>                          Output</a:t>
            </a:r>
            <a:endParaRPr lang="en-IN" sz="2400" dirty="0" smtClean="0"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85086"/>
            <a:ext cx="14605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85086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048000" y="4028186"/>
            <a:ext cx="2886456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2.1.2 Median Imputation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Median imputation </a:t>
            </a:r>
            <a:r>
              <a:rPr lang="en-IN" sz="2400" dirty="0">
                <a:latin typeface="Arial Rounded MT Bold" pitchFamily="34" charset="0"/>
              </a:rPr>
              <a:t>fills the missing values with the m</a:t>
            </a:r>
            <a:r>
              <a:rPr lang="en-IN" sz="2400" dirty="0" smtClean="0">
                <a:latin typeface="Arial Rounded MT Bold" pitchFamily="34" charset="0"/>
              </a:rPr>
              <a:t>edian </a:t>
            </a:r>
            <a:r>
              <a:rPr lang="en-IN" sz="2400" dirty="0">
                <a:latin typeface="Arial Rounded MT Bold" pitchFamily="34" charset="0"/>
              </a:rPr>
              <a:t>of the remaining values in that feature</a:t>
            </a:r>
            <a:endParaRPr lang="en-IN" sz="2400" dirty="0">
              <a:latin typeface="Arial Rounded MT Bold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7760436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Median imputed data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600"/>
            <a:ext cx="12255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			Importing dependencies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3.  			     Mode Imputation</a:t>
            </a:r>
            <a:endParaRPr lang="en-IN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708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72160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Mode Imputed data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2255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9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			Importing dependencies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4.  			     Constant Imputation</a:t>
            </a:r>
            <a:endParaRPr lang="en-IN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708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4" y="3352800"/>
            <a:ext cx="75184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4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Data imputation </a:t>
            </a:r>
          </a:p>
          <a:p>
            <a:pPr marL="0" indent="0">
              <a:buNone/>
            </a:pPr>
            <a:r>
              <a:rPr lang="en-IN" sz="2400" dirty="0" smtClean="0"/>
              <a:t>with a constant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2192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8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1.                        Bayesian Ridge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20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Bayesian Ridge</a:t>
            </a:r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645091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9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2.                        Decision tree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9144000" cy="21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Decision tree </a:t>
            </a:r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8793"/>
            <a:ext cx="1219200" cy="468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3.                        Extra Trees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9144000" cy="21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Extra trees</a:t>
            </a:r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241409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4.                        K-</a:t>
            </a:r>
            <a:r>
              <a:rPr lang="en-IN" sz="2400" b="1" dirty="0" err="1" smtClean="0"/>
              <a:t>Neighbors</a:t>
            </a:r>
            <a:r>
              <a:rPr lang="en-IN" sz="2400" b="1" dirty="0" smtClean="0"/>
              <a:t>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9144000" cy="20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K-</a:t>
            </a:r>
            <a:r>
              <a:rPr lang="en-IN" sz="2400" dirty="0" err="1" smtClean="0"/>
              <a:t>neighbors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7987"/>
            <a:ext cx="1251666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2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Table of contents: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Arial Rounded MT Bold" pitchFamily="34" charset="0"/>
              </a:rPr>
              <a:t>Data deletion</a:t>
            </a:r>
          </a:p>
          <a:p>
            <a:pPr marL="400050" lvl="1" indent="0">
              <a:buNone/>
            </a:pPr>
            <a:r>
              <a:rPr lang="en-IN" sz="1800" dirty="0" smtClean="0">
                <a:latin typeface="Arial Rounded MT Bold" pitchFamily="34" charset="0"/>
              </a:rPr>
              <a:t>1.1   Drop rows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1.1.1   Drop rows with at least one element missing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1.1.2   Define which columns to look for missing values</a:t>
            </a:r>
          </a:p>
          <a:p>
            <a:pPr marL="400050" lvl="1" indent="0">
              <a:buNone/>
            </a:pPr>
            <a:r>
              <a:rPr lang="en-IN" sz="1800" dirty="0" smtClean="0">
                <a:latin typeface="Arial Rounded MT Bold" pitchFamily="34" charset="0"/>
              </a:rPr>
              <a:t>1.2   Drop columns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1.2.1   Drop columns with at least one element missing</a:t>
            </a:r>
            <a:endParaRPr lang="en-IN" sz="2000" dirty="0">
              <a:latin typeface="Arial Rounded MT Bold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Arial Rounded MT Bold" pitchFamily="34" charset="0"/>
              </a:rPr>
              <a:t>Data </a:t>
            </a:r>
            <a:r>
              <a:rPr lang="en-IN" sz="2000" dirty="0" smtClean="0">
                <a:latin typeface="Arial Rounded MT Bold" pitchFamily="34" charset="0"/>
              </a:rPr>
              <a:t>Imputation</a:t>
            </a:r>
          </a:p>
          <a:p>
            <a:pPr marL="400050" lvl="1" indent="0">
              <a:buNone/>
            </a:pPr>
            <a:r>
              <a:rPr lang="en-IN" sz="1800" dirty="0" smtClean="0">
                <a:latin typeface="Arial Rounded MT Bold" pitchFamily="34" charset="0"/>
              </a:rPr>
              <a:t>2.1   Univariate Imputation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2.1.1   Mean imputation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2.1.2   Median imputation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2.1.3   Mode imputation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2.1.4   Constant imputation</a:t>
            </a:r>
          </a:p>
          <a:p>
            <a:pPr marL="400050" lvl="1" indent="0">
              <a:buNone/>
            </a:pPr>
            <a:r>
              <a:rPr lang="en-IN" sz="1800" dirty="0" smtClean="0">
                <a:latin typeface="Arial Rounded MT Bold" pitchFamily="34" charset="0"/>
              </a:rPr>
              <a:t>2.2   Multivariate Imputation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2.2.1   Iterative Imputation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	2.2.1.1   Bayesian Ridge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	2.2.1.2   Decision tree regressor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	2.2.1.3   Extra trees regressor</a:t>
            </a:r>
          </a:p>
          <a:p>
            <a:pPr marL="400050" lvl="1" indent="0">
              <a:buNone/>
            </a:pPr>
            <a:r>
              <a:rPr lang="en-IN" sz="1800" dirty="0">
                <a:latin typeface="Arial Rounded MT Bold" pitchFamily="34" charset="0"/>
              </a:rPr>
              <a:t>	</a:t>
            </a:r>
            <a:r>
              <a:rPr lang="en-IN" sz="1800" dirty="0" smtClean="0">
                <a:latin typeface="Arial Rounded MT Bold" pitchFamily="34" charset="0"/>
              </a:rPr>
              <a:t>	2.2.1.4   K neighbors regressor</a:t>
            </a:r>
            <a:endParaRPr lang="en-IN" sz="1800" dirty="0">
              <a:latin typeface="Arial Rounded MT Bold" pitchFamily="34" charset="0"/>
            </a:endParaRPr>
          </a:p>
          <a:p>
            <a:pPr marL="400050" lvl="1" indent="0">
              <a:buNone/>
            </a:pPr>
            <a:endParaRPr lang="en-IN" sz="18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8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24022"/>
            <a:ext cx="787400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1. Data Deletion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8"/>
            <a:ext cx="8229600" cy="5193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Importing dataset</a:t>
            </a:r>
          </a:p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      </a:t>
            </a:r>
          </a:p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  </a:t>
            </a:r>
            <a:endParaRPr lang="en-IN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  </a:t>
            </a:r>
            <a:endParaRPr lang="en-IN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Summarizing missing value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3233"/>
            <a:ext cx="7874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7406"/>
            <a:ext cx="1592718" cy="586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55494" y="1483233"/>
            <a:ext cx="540882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6159" y="2667000"/>
            <a:ext cx="540882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latin typeface="Arial Rounded MT Bold" pitchFamily="34" charset="0"/>
              </a:rPr>
              <a:t>1.1 Drop Rows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1.1.1 Drop </a:t>
            </a:r>
            <a:r>
              <a:rPr lang="en-IN" sz="2400" dirty="0">
                <a:latin typeface="Arial Rounded MT Bold" pitchFamily="34" charset="0"/>
              </a:rPr>
              <a:t>the </a:t>
            </a:r>
            <a:r>
              <a:rPr lang="en-IN" sz="2400" b="1" i="1" dirty="0">
                <a:latin typeface="Arial Rounded MT Bold" pitchFamily="34" charset="0"/>
              </a:rPr>
              <a:t>rows</a:t>
            </a:r>
            <a:r>
              <a:rPr lang="en-IN" sz="2400" dirty="0">
                <a:latin typeface="Arial Rounded MT Bold" pitchFamily="34" charset="0"/>
              </a:rPr>
              <a:t> where at least one element is missing.</a:t>
            </a:r>
          </a:p>
          <a:p>
            <a:pPr marL="0" indent="0">
              <a:buNone/>
            </a:pPr>
            <a:r>
              <a:rPr lang="en-IN" sz="2400" dirty="0">
                <a:latin typeface="Arial Rounded MT Bold" pitchFamily="34" charset="0"/>
              </a:rPr>
              <a:t/>
            </a:r>
            <a:br>
              <a:rPr lang="en-IN" sz="2400" dirty="0">
                <a:latin typeface="Arial Rounded MT Bold" pitchFamily="34" charset="0"/>
              </a:rPr>
            </a:br>
            <a:r>
              <a:rPr lang="en-IN" sz="2400" dirty="0" smtClean="0">
                <a:latin typeface="Arial Rounded MT Bold" pitchFamily="34" charset="0"/>
              </a:rPr>
              <a:t>      </a:t>
            </a:r>
          </a:p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    </a:t>
            </a:r>
          </a:p>
          <a:p>
            <a:pPr marL="0" indent="0">
              <a:buNone/>
            </a:pPr>
            <a:endParaRPr lang="en-IN" sz="2400" dirty="0" smtClean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8803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1905000" y="3200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4724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362200"/>
            <a:ext cx="766267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1.1 Drop Rows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1.1.2 Define </a:t>
            </a:r>
            <a:r>
              <a:rPr lang="en-IN" sz="2400" dirty="0">
                <a:latin typeface="Arial Rounded MT Bold" pitchFamily="34" charset="0"/>
              </a:rPr>
              <a:t>in </a:t>
            </a:r>
            <a:r>
              <a:rPr lang="en-IN" sz="2400" b="1" i="1" dirty="0">
                <a:latin typeface="Arial Rounded MT Bold" pitchFamily="34" charset="0"/>
              </a:rPr>
              <a:t>which </a:t>
            </a:r>
            <a:r>
              <a:rPr lang="en-IN" sz="2400" b="1" i="1" dirty="0" smtClean="0">
                <a:latin typeface="Arial Rounded MT Bold" pitchFamily="34" charset="0"/>
              </a:rPr>
              <a:t>columns </a:t>
            </a:r>
            <a:r>
              <a:rPr lang="en-IN" sz="2400" dirty="0">
                <a:latin typeface="Arial Rounded MT Bold" pitchFamily="34" charset="0"/>
              </a:rPr>
              <a:t>to look for missing values</a:t>
            </a:r>
            <a:r>
              <a:rPr lang="en-IN" sz="2400" dirty="0" smtClean="0">
                <a:latin typeface="Arial Rounded MT Bold" pitchFamily="34" charset="0"/>
              </a:rPr>
              <a:t>.</a:t>
            </a:r>
            <a:endParaRPr lang="en-IN" sz="2400" dirty="0">
              <a:latin typeface="Arial Rounded MT Bold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3124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1.2 Drop columns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1.2.1 Drop </a:t>
            </a:r>
            <a:r>
              <a:rPr lang="en-IN" sz="2400" dirty="0">
                <a:latin typeface="Arial Rounded MT Bold" pitchFamily="34" charset="0"/>
              </a:rPr>
              <a:t>the </a:t>
            </a:r>
            <a:r>
              <a:rPr lang="en-IN" sz="2400" b="1" i="1" dirty="0">
                <a:latin typeface="Arial Rounded MT Bold" pitchFamily="34" charset="0"/>
              </a:rPr>
              <a:t>columns</a:t>
            </a:r>
            <a:r>
              <a:rPr lang="en-IN" sz="2400" dirty="0">
                <a:latin typeface="Arial Rounded MT Bold" pitchFamily="34" charset="0"/>
              </a:rPr>
              <a:t> where at least one element is missing.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88670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2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2. Data Imputation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Arial Rounded MT Bold" pitchFamily="34" charset="0"/>
              </a:rPr>
              <a:t>2.1 Univariate Imputation</a:t>
            </a:r>
          </a:p>
          <a:p>
            <a:r>
              <a:rPr lang="en-IN" sz="2400" i="1" dirty="0" smtClean="0">
                <a:latin typeface="Arial Rounded MT Bold" pitchFamily="34" charset="0"/>
              </a:rPr>
              <a:t>Importing dependencies:</a:t>
            </a:r>
            <a:endParaRPr lang="en-IN" sz="2400" i="1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Rounded MT Bold" pitchFamily="34" charset="0"/>
              </a:rPr>
              <a:t>	</a:t>
            </a:r>
            <a:r>
              <a:rPr lang="en-IN" sz="2400" dirty="0" smtClean="0">
                <a:latin typeface="Arial Rounded MT Bold" pitchFamily="34" charset="0"/>
              </a:rPr>
              <a:t>Univariate imputation, </a:t>
            </a:r>
            <a:r>
              <a:rPr lang="en-IN" sz="2400" dirty="0">
                <a:latin typeface="Arial Rounded MT Bold" pitchFamily="34" charset="0"/>
              </a:rPr>
              <a:t>imputes values in the </a:t>
            </a:r>
            <a:r>
              <a:rPr lang="en-IN" sz="2400" dirty="0" smtClean="0">
                <a:latin typeface="Arial Rounded MT Bold" pitchFamily="34" charset="0"/>
              </a:rPr>
              <a:t>i-</a:t>
            </a:r>
            <a:r>
              <a:rPr lang="en-IN" sz="2400" dirty="0" err="1" smtClean="0">
                <a:latin typeface="Arial Rounded MT Bold" pitchFamily="34" charset="0"/>
              </a:rPr>
              <a:t>th</a:t>
            </a:r>
            <a:r>
              <a:rPr lang="en-IN" sz="2400" dirty="0" smtClean="0">
                <a:latin typeface="Arial Rounded MT Bold" pitchFamily="34" charset="0"/>
              </a:rPr>
              <a:t> </a:t>
            </a:r>
            <a:r>
              <a:rPr lang="en-IN" sz="2400" dirty="0">
                <a:latin typeface="Arial Rounded MT Bold" pitchFamily="34" charset="0"/>
              </a:rPr>
              <a:t>feature dimension using only non-missing values in that feature dimension</a:t>
            </a:r>
            <a:endParaRPr lang="en-IN" sz="2400" dirty="0">
              <a:latin typeface="Arial Rounded MT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71750"/>
            <a:ext cx="7708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7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 Rounded MT Bold" pitchFamily="34" charset="0"/>
              </a:rPr>
              <a:t>2.1.1 Mean Imputation 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Mean imputation fills the missing values with the mean of the remaining values in that feature</a:t>
            </a:r>
            <a:endParaRPr lang="en-IN" sz="2400" dirty="0">
              <a:latin typeface="Arial Rounded MT Bold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" y="2590800"/>
            <a:ext cx="82296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7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247</Words>
  <Application>Microsoft Office PowerPoint</Application>
  <PresentationFormat>On-screen Show (4:3)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Handling missing data</vt:lpstr>
      <vt:lpstr>PowerPoint Presentation</vt:lpstr>
      <vt:lpstr>Table of contents:</vt:lpstr>
      <vt:lpstr>1. Data Deletion</vt:lpstr>
      <vt:lpstr>1.1 Drop Rows</vt:lpstr>
      <vt:lpstr>1.1 Drop Rows</vt:lpstr>
      <vt:lpstr>1.2 Drop columns</vt:lpstr>
      <vt:lpstr>2. Data Imputation</vt:lpstr>
      <vt:lpstr>2.1.1 Mean Imputation </vt:lpstr>
      <vt:lpstr>2.1.1 Mean Imputation</vt:lpstr>
      <vt:lpstr>2.1.2 Median Imputation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PALAKETI BHARGAV</dc:creator>
  <cp:lastModifiedBy>DELL</cp:lastModifiedBy>
  <cp:revision>40</cp:revision>
  <dcterms:created xsi:type="dcterms:W3CDTF">2006-08-16T00:00:00Z</dcterms:created>
  <dcterms:modified xsi:type="dcterms:W3CDTF">2019-05-11T12:17:45Z</dcterms:modified>
</cp:coreProperties>
</file>