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Extraction from Oracle database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31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(v3.6.7)</a:t>
            </a:r>
          </a:p>
          <a:p>
            <a:r>
              <a:rPr lang="en-IN" dirty="0" smtClean="0"/>
              <a:t>Oracle 12g</a:t>
            </a:r>
          </a:p>
          <a:p>
            <a:r>
              <a:rPr lang="en-IN" dirty="0" smtClean="0"/>
              <a:t>Oracle Client libraries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cx_Oracle</a:t>
            </a:r>
            <a:r>
              <a:rPr lang="en-IN" dirty="0" smtClean="0"/>
              <a:t>” Python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Python 3.6.7 for windows(64-bit version) </a:t>
            </a:r>
            <a:r>
              <a:rPr lang="en-IN" smtClean="0"/>
              <a:t>from </a:t>
            </a:r>
            <a:r>
              <a:rPr lang="en-IN" smtClean="0">
                <a:hlinkClick r:id="rId2"/>
              </a:rPr>
              <a:t>here</a:t>
            </a:r>
            <a:r>
              <a:rPr lang="en-IN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7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Extraction from Oracle database</vt:lpstr>
      <vt:lpstr>Prerequisites</vt:lpstr>
      <vt:lpstr>Procedure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from Oracle database</dc:title>
  <dc:creator>PALAKETI BHARGAV</dc:creator>
  <cp:lastModifiedBy>DELL</cp:lastModifiedBy>
  <cp:revision>2</cp:revision>
  <dcterms:created xsi:type="dcterms:W3CDTF">2006-08-16T00:00:00Z</dcterms:created>
  <dcterms:modified xsi:type="dcterms:W3CDTF">2019-05-17T05:27:46Z</dcterms:modified>
</cp:coreProperties>
</file>