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70" r:id="rId5"/>
    <p:sldId id="271" r:id="rId6"/>
    <p:sldId id="256" r:id="rId7"/>
    <p:sldId id="257" r:id="rId8"/>
    <p:sldId id="258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2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GAV GOTTUMUKKALA" userId="4d86325369bbd7bc" providerId="LiveId" clId="{CF3F37B3-48AC-4A6D-80C7-1EC516800A54}"/>
    <pc:docChg chg="undo custSel modSld">
      <pc:chgData name="BHARGAV GOTTUMUKKALA" userId="4d86325369bbd7bc" providerId="LiveId" clId="{CF3F37B3-48AC-4A6D-80C7-1EC516800A54}" dt="2023-10-19T18:43:10.593" v="71" actId="26606"/>
      <pc:docMkLst>
        <pc:docMk/>
      </pc:docMkLst>
      <pc:sldChg chg="addSp delSp modSp mod setBg">
        <pc:chgData name="BHARGAV GOTTUMUKKALA" userId="4d86325369bbd7bc" providerId="LiveId" clId="{CF3F37B3-48AC-4A6D-80C7-1EC516800A54}" dt="2023-10-19T18:42:41.343" v="54" actId="26606"/>
        <pc:sldMkLst>
          <pc:docMk/>
          <pc:sldMk cId="4022926839" sldId="256"/>
        </pc:sldMkLst>
        <pc:spChg chg="mod">
          <ac:chgData name="BHARGAV GOTTUMUKKALA" userId="4d86325369bbd7bc" providerId="LiveId" clId="{CF3F37B3-48AC-4A6D-80C7-1EC516800A54}" dt="2023-10-19T18:42:41.343" v="54" actId="26606"/>
          <ac:spMkLst>
            <pc:docMk/>
            <pc:sldMk cId="4022926839" sldId="256"/>
            <ac:spMk id="5" creationId="{CB8C99B5-5307-E4E4-0E72-DE3504B0A583}"/>
          </ac:spMkLst>
        </pc:spChg>
        <pc:spChg chg="add del">
          <ac:chgData name="BHARGAV GOTTUMUKKALA" userId="4d86325369bbd7bc" providerId="LiveId" clId="{CF3F37B3-48AC-4A6D-80C7-1EC516800A54}" dt="2023-10-19T18:42:38.597" v="51" actId="26606"/>
          <ac:spMkLst>
            <pc:docMk/>
            <pc:sldMk cId="4022926839" sldId="256"/>
            <ac:spMk id="11" creationId="{78BA5F19-D5E1-4ECC-BEC2-DF7AEDFD7C50}"/>
          </ac:spMkLst>
        </pc:spChg>
        <pc:spChg chg="add del">
          <ac:chgData name="BHARGAV GOTTUMUKKALA" userId="4d86325369bbd7bc" providerId="LiveId" clId="{CF3F37B3-48AC-4A6D-80C7-1EC516800A54}" dt="2023-10-19T18:42:38.597" v="51" actId="26606"/>
          <ac:spMkLst>
            <pc:docMk/>
            <pc:sldMk cId="4022926839" sldId="256"/>
            <ac:spMk id="13" creationId="{50CC88A9-A661-4C48-866E-8734E51140B1}"/>
          </ac:spMkLst>
        </pc:spChg>
        <pc:spChg chg="add del">
          <ac:chgData name="BHARGAV GOTTUMUKKALA" userId="4d86325369bbd7bc" providerId="LiveId" clId="{CF3F37B3-48AC-4A6D-80C7-1EC516800A54}" dt="2023-10-19T18:42:38.597" v="51" actId="26606"/>
          <ac:spMkLst>
            <pc:docMk/>
            <pc:sldMk cId="4022926839" sldId="256"/>
            <ac:spMk id="15" creationId="{CFDF195F-784B-4D00-8C92-6FC1B0499EA1}"/>
          </ac:spMkLst>
        </pc:spChg>
        <pc:spChg chg="add del">
          <ac:chgData name="BHARGAV GOTTUMUKKALA" userId="4d86325369bbd7bc" providerId="LiveId" clId="{CF3F37B3-48AC-4A6D-80C7-1EC516800A54}" dt="2023-10-19T18:42:41.343" v="53" actId="26606"/>
          <ac:spMkLst>
            <pc:docMk/>
            <pc:sldMk cId="4022926839" sldId="256"/>
            <ac:spMk id="17" creationId="{F0087D53-9295-4463-AAE4-D5C626046E9F}"/>
          </ac:spMkLst>
        </pc:spChg>
        <pc:spChg chg="add del">
          <ac:chgData name="BHARGAV GOTTUMUKKALA" userId="4d86325369bbd7bc" providerId="LiveId" clId="{CF3F37B3-48AC-4A6D-80C7-1EC516800A54}" dt="2023-10-19T18:42:41.343" v="53" actId="26606"/>
          <ac:spMkLst>
            <pc:docMk/>
            <pc:sldMk cId="4022926839" sldId="256"/>
            <ac:spMk id="18" creationId="{D6A9C53F-5F90-40A5-8C85-5412D39C8C68}"/>
          </ac:spMkLst>
        </pc:spChg>
        <pc:spChg chg="add">
          <ac:chgData name="BHARGAV GOTTUMUKKALA" userId="4d86325369bbd7bc" providerId="LiveId" clId="{CF3F37B3-48AC-4A6D-80C7-1EC516800A54}" dt="2023-10-19T18:42:41.343" v="54" actId="26606"/>
          <ac:spMkLst>
            <pc:docMk/>
            <pc:sldMk cId="4022926839" sldId="256"/>
            <ac:spMk id="20" creationId="{C4879EFC-8E62-4E00-973C-C45EE9EC676D}"/>
          </ac:spMkLst>
        </pc:spChg>
        <pc:spChg chg="add">
          <ac:chgData name="BHARGAV GOTTUMUKKALA" userId="4d86325369bbd7bc" providerId="LiveId" clId="{CF3F37B3-48AC-4A6D-80C7-1EC516800A54}" dt="2023-10-19T18:42:41.343" v="54" actId="26606"/>
          <ac:spMkLst>
            <pc:docMk/>
            <pc:sldMk cId="4022926839" sldId="256"/>
            <ac:spMk id="21" creationId="{D6A9C53F-5F90-40A5-8C85-5412D39C8C68}"/>
          </ac:spMkLst>
        </pc:spChg>
        <pc:picChg chg="mod">
          <ac:chgData name="BHARGAV GOTTUMUKKALA" userId="4d86325369bbd7bc" providerId="LiveId" clId="{CF3F37B3-48AC-4A6D-80C7-1EC516800A54}" dt="2023-10-19T18:42:41.343" v="54" actId="26606"/>
          <ac:picMkLst>
            <pc:docMk/>
            <pc:sldMk cId="4022926839" sldId="256"/>
            <ac:picMk id="3" creationId="{835856B4-9349-A6AA-AE11-E9A9CEA51644}"/>
          </ac:picMkLst>
        </pc:picChg>
        <pc:picChg chg="mod ord">
          <ac:chgData name="BHARGAV GOTTUMUKKALA" userId="4d86325369bbd7bc" providerId="LiveId" clId="{CF3F37B3-48AC-4A6D-80C7-1EC516800A54}" dt="2023-10-19T18:42:41.343" v="54" actId="26606"/>
          <ac:picMkLst>
            <pc:docMk/>
            <pc:sldMk cId="4022926839" sldId="256"/>
            <ac:picMk id="6" creationId="{EE843937-0252-6408-B4D5-06B6D9531E56}"/>
          </ac:picMkLst>
        </pc:picChg>
      </pc:sldChg>
      <pc:sldChg chg="addSp modSp mod setBg">
        <pc:chgData name="BHARGAV GOTTUMUKKALA" userId="4d86325369bbd7bc" providerId="LiveId" clId="{CF3F37B3-48AC-4A6D-80C7-1EC516800A54}" dt="2023-10-19T18:42:45.129" v="55" actId="26606"/>
        <pc:sldMkLst>
          <pc:docMk/>
          <pc:sldMk cId="3679719717" sldId="257"/>
        </pc:sldMkLst>
        <pc:spChg chg="mod">
          <ac:chgData name="BHARGAV GOTTUMUKKALA" userId="4d86325369bbd7bc" providerId="LiveId" clId="{CF3F37B3-48AC-4A6D-80C7-1EC516800A54}" dt="2023-10-19T18:42:45.129" v="55" actId="26606"/>
          <ac:spMkLst>
            <pc:docMk/>
            <pc:sldMk cId="3679719717" sldId="257"/>
            <ac:spMk id="5" creationId="{CB8C99B5-5307-E4E4-0E72-DE3504B0A583}"/>
          </ac:spMkLst>
        </pc:spChg>
        <pc:spChg chg="add">
          <ac:chgData name="BHARGAV GOTTUMUKKALA" userId="4d86325369bbd7bc" providerId="LiveId" clId="{CF3F37B3-48AC-4A6D-80C7-1EC516800A54}" dt="2023-10-19T18:42:45.129" v="55" actId="26606"/>
          <ac:spMkLst>
            <pc:docMk/>
            <pc:sldMk cId="3679719717" sldId="257"/>
            <ac:spMk id="12" creationId="{C4879EFC-8E62-4E00-973C-C45EE9EC676D}"/>
          </ac:spMkLst>
        </pc:spChg>
        <pc:spChg chg="add">
          <ac:chgData name="BHARGAV GOTTUMUKKALA" userId="4d86325369bbd7bc" providerId="LiveId" clId="{CF3F37B3-48AC-4A6D-80C7-1EC516800A54}" dt="2023-10-19T18:42:45.129" v="55" actId="26606"/>
          <ac:spMkLst>
            <pc:docMk/>
            <pc:sldMk cId="3679719717" sldId="257"/>
            <ac:spMk id="14" creationId="{D6A9C53F-5F90-40A5-8C85-5412D39C8C68}"/>
          </ac:spMkLst>
        </pc:spChg>
        <pc:picChg chg="mod ord">
          <ac:chgData name="BHARGAV GOTTUMUKKALA" userId="4d86325369bbd7bc" providerId="LiveId" clId="{CF3F37B3-48AC-4A6D-80C7-1EC516800A54}" dt="2023-10-19T18:42:45.129" v="55" actId="26606"/>
          <ac:picMkLst>
            <pc:docMk/>
            <pc:sldMk cId="3679719717" sldId="257"/>
            <ac:picMk id="6" creationId="{EE843937-0252-6408-B4D5-06B6D9531E56}"/>
          </ac:picMkLst>
        </pc:picChg>
        <pc:picChg chg="mod">
          <ac:chgData name="BHARGAV GOTTUMUKKALA" userId="4d86325369bbd7bc" providerId="LiveId" clId="{CF3F37B3-48AC-4A6D-80C7-1EC516800A54}" dt="2023-10-19T18:42:45.129" v="55" actId="26606"/>
          <ac:picMkLst>
            <pc:docMk/>
            <pc:sldMk cId="3679719717" sldId="257"/>
            <ac:picMk id="7" creationId="{6D1B6ACE-42C5-7912-4F30-2EF068C32824}"/>
          </ac:picMkLst>
        </pc:picChg>
      </pc:sldChg>
      <pc:sldChg chg="addSp delSp modSp mod setBg">
        <pc:chgData name="BHARGAV GOTTUMUKKALA" userId="4d86325369bbd7bc" providerId="LiveId" clId="{CF3F37B3-48AC-4A6D-80C7-1EC516800A54}" dt="2023-10-19T18:42:53.783" v="60" actId="26606"/>
        <pc:sldMkLst>
          <pc:docMk/>
          <pc:sldMk cId="3528695337" sldId="258"/>
        </pc:sldMkLst>
        <pc:spChg chg="mod">
          <ac:chgData name="BHARGAV GOTTUMUKKALA" userId="4d86325369bbd7bc" providerId="LiveId" clId="{CF3F37B3-48AC-4A6D-80C7-1EC516800A54}" dt="2023-10-19T18:42:53.783" v="60" actId="26606"/>
          <ac:spMkLst>
            <pc:docMk/>
            <pc:sldMk cId="3528695337" sldId="258"/>
            <ac:spMk id="5" creationId="{CB8C99B5-5307-E4E4-0E72-DE3504B0A583}"/>
          </ac:spMkLst>
        </pc:spChg>
        <pc:spChg chg="add del">
          <ac:chgData name="BHARGAV GOTTUMUKKALA" userId="4d86325369bbd7bc" providerId="LiveId" clId="{CF3F37B3-48AC-4A6D-80C7-1EC516800A54}" dt="2023-10-19T18:42:52.717" v="57" actId="26606"/>
          <ac:spMkLst>
            <pc:docMk/>
            <pc:sldMk cId="3528695337" sldId="258"/>
            <ac:spMk id="11" creationId="{DA21A4AC-5300-4176-B2FB-67830A380702}"/>
          </ac:spMkLst>
        </pc:spChg>
        <pc:spChg chg="add del">
          <ac:chgData name="BHARGAV GOTTUMUKKALA" userId="4d86325369bbd7bc" providerId="LiveId" clId="{CF3F37B3-48AC-4A6D-80C7-1EC516800A54}" dt="2023-10-19T18:42:52.717" v="57" actId="26606"/>
          <ac:spMkLst>
            <pc:docMk/>
            <pc:sldMk cId="3528695337" sldId="258"/>
            <ac:spMk id="13" creationId="{5A09F8C8-3B6F-414C-866C-80565B61075D}"/>
          </ac:spMkLst>
        </pc:spChg>
        <pc:spChg chg="add del">
          <ac:chgData name="BHARGAV GOTTUMUKKALA" userId="4d86325369bbd7bc" providerId="LiveId" clId="{CF3F37B3-48AC-4A6D-80C7-1EC516800A54}" dt="2023-10-19T18:42:53.772" v="59" actId="26606"/>
          <ac:spMkLst>
            <pc:docMk/>
            <pc:sldMk cId="3528695337" sldId="258"/>
            <ac:spMk id="15" creationId="{99ED5833-B85B-4103-8A3B-CAB0308E6C15}"/>
          </ac:spMkLst>
        </pc:spChg>
        <pc:spChg chg="add">
          <ac:chgData name="BHARGAV GOTTUMUKKALA" userId="4d86325369bbd7bc" providerId="LiveId" clId="{CF3F37B3-48AC-4A6D-80C7-1EC516800A54}" dt="2023-10-19T18:42:53.783" v="60" actId="26606"/>
          <ac:spMkLst>
            <pc:docMk/>
            <pc:sldMk cId="3528695337" sldId="258"/>
            <ac:spMk id="17" creationId="{C4879EFC-8E62-4E00-973C-C45EE9EC676D}"/>
          </ac:spMkLst>
        </pc:spChg>
        <pc:spChg chg="add">
          <ac:chgData name="BHARGAV GOTTUMUKKALA" userId="4d86325369bbd7bc" providerId="LiveId" clId="{CF3F37B3-48AC-4A6D-80C7-1EC516800A54}" dt="2023-10-19T18:42:53.783" v="60" actId="26606"/>
          <ac:spMkLst>
            <pc:docMk/>
            <pc:sldMk cId="3528695337" sldId="258"/>
            <ac:spMk id="18" creationId="{D6A9C53F-5F90-40A5-8C85-5412D39C8C68}"/>
          </ac:spMkLst>
        </pc:spChg>
        <pc:picChg chg="mod">
          <ac:chgData name="BHARGAV GOTTUMUKKALA" userId="4d86325369bbd7bc" providerId="LiveId" clId="{CF3F37B3-48AC-4A6D-80C7-1EC516800A54}" dt="2023-10-19T18:42:53.783" v="60" actId="26606"/>
          <ac:picMkLst>
            <pc:docMk/>
            <pc:sldMk cId="3528695337" sldId="258"/>
            <ac:picMk id="3" creationId="{C40EC8A9-D8F1-0A36-CE4E-43B34621E6C2}"/>
          </ac:picMkLst>
        </pc:picChg>
        <pc:picChg chg="mod ord">
          <ac:chgData name="BHARGAV GOTTUMUKKALA" userId="4d86325369bbd7bc" providerId="LiveId" clId="{CF3F37B3-48AC-4A6D-80C7-1EC516800A54}" dt="2023-10-19T18:42:53.783" v="60" actId="26606"/>
          <ac:picMkLst>
            <pc:docMk/>
            <pc:sldMk cId="3528695337" sldId="258"/>
            <ac:picMk id="6" creationId="{EE843937-0252-6408-B4D5-06B6D9531E56}"/>
          </ac:picMkLst>
        </pc:picChg>
      </pc:sldChg>
      <pc:sldChg chg="addSp delSp modSp mod setBg">
        <pc:chgData name="BHARGAV GOTTUMUKKALA" userId="4d86325369bbd7bc" providerId="LiveId" clId="{CF3F37B3-48AC-4A6D-80C7-1EC516800A54}" dt="2023-10-19T18:40:38.386" v="8" actId="26606"/>
        <pc:sldMkLst>
          <pc:docMk/>
          <pc:sldMk cId="4288530246" sldId="260"/>
        </pc:sldMkLst>
        <pc:spChg chg="mod">
          <ac:chgData name="BHARGAV GOTTUMUKKALA" userId="4d86325369bbd7bc" providerId="LiveId" clId="{CF3F37B3-48AC-4A6D-80C7-1EC516800A54}" dt="2023-10-19T18:40:38.386" v="8" actId="26606"/>
          <ac:spMkLst>
            <pc:docMk/>
            <pc:sldMk cId="4288530246" sldId="260"/>
            <ac:spMk id="13" creationId="{EFD37F5C-B498-7E9E-7268-B898BED7C5C1}"/>
          </ac:spMkLst>
        </pc:spChg>
        <pc:spChg chg="mod ord">
          <ac:chgData name="BHARGAV GOTTUMUKKALA" userId="4d86325369bbd7bc" providerId="LiveId" clId="{CF3F37B3-48AC-4A6D-80C7-1EC516800A54}" dt="2023-10-19T18:40:38.386" v="8" actId="26606"/>
          <ac:spMkLst>
            <pc:docMk/>
            <pc:sldMk cId="4288530246" sldId="260"/>
            <ac:spMk id="19" creationId="{E8907EC3-CB54-081F-6806-59FB3EDC3F65}"/>
          </ac:spMkLst>
        </pc:spChg>
        <pc:spChg chg="add del">
          <ac:chgData name="BHARGAV GOTTUMUKKALA" userId="4d86325369bbd7bc" providerId="LiveId" clId="{CF3F37B3-48AC-4A6D-80C7-1EC516800A54}" dt="2023-10-19T18:40:33.569" v="1" actId="26606"/>
          <ac:spMkLst>
            <pc:docMk/>
            <pc:sldMk cId="4288530246" sldId="260"/>
            <ac:spMk id="24" creationId="{B6FACB3C-9069-4791-BC5C-0DB7CD19B853}"/>
          </ac:spMkLst>
        </pc:spChg>
        <pc:spChg chg="add del">
          <ac:chgData name="BHARGAV GOTTUMUKKALA" userId="4d86325369bbd7bc" providerId="LiveId" clId="{CF3F37B3-48AC-4A6D-80C7-1EC516800A54}" dt="2023-10-19T18:40:33.569" v="1" actId="26606"/>
          <ac:spMkLst>
            <pc:docMk/>
            <pc:sldMk cId="4288530246" sldId="260"/>
            <ac:spMk id="26" creationId="{71F2038E-D777-4B76-81DD-DD13EE91B9DD}"/>
          </ac:spMkLst>
        </pc:spChg>
        <pc:spChg chg="add">
          <ac:chgData name="BHARGAV GOTTUMUKKALA" userId="4d86325369bbd7bc" providerId="LiveId" clId="{CF3F37B3-48AC-4A6D-80C7-1EC516800A54}" dt="2023-10-19T18:40:38.386" v="8" actId="26606"/>
          <ac:spMkLst>
            <pc:docMk/>
            <pc:sldMk cId="4288530246" sldId="260"/>
            <ac:spMk id="30" creationId="{08980754-6F4B-43C9-B9BE-127B6BED6586}"/>
          </ac:spMkLst>
        </pc:spChg>
        <pc:spChg chg="add">
          <ac:chgData name="BHARGAV GOTTUMUKKALA" userId="4d86325369bbd7bc" providerId="LiveId" clId="{CF3F37B3-48AC-4A6D-80C7-1EC516800A54}" dt="2023-10-19T18:40:38.386" v="8" actId="26606"/>
          <ac:spMkLst>
            <pc:docMk/>
            <pc:sldMk cId="4288530246" sldId="260"/>
            <ac:spMk id="32" creationId="{2C1BBA94-3F40-40AA-8BB9-E69E25E537C1}"/>
          </ac:spMkLst>
        </pc:spChg>
        <pc:spChg chg="add del">
          <ac:chgData name="BHARGAV GOTTUMUKKALA" userId="4d86325369bbd7bc" providerId="LiveId" clId="{CF3F37B3-48AC-4A6D-80C7-1EC516800A54}" dt="2023-10-19T18:40:36.589" v="5" actId="26606"/>
          <ac:spMkLst>
            <pc:docMk/>
            <pc:sldMk cId="4288530246" sldId="260"/>
            <ac:spMk id="37" creationId="{A2679492-7988-4050-9056-542444452411}"/>
          </ac:spMkLst>
        </pc:spChg>
        <pc:spChg chg="add del">
          <ac:chgData name="BHARGAV GOTTUMUKKALA" userId="4d86325369bbd7bc" providerId="LiveId" clId="{CF3F37B3-48AC-4A6D-80C7-1EC516800A54}" dt="2023-10-19T18:40:36.589" v="5" actId="26606"/>
          <ac:spMkLst>
            <pc:docMk/>
            <pc:sldMk cId="4288530246" sldId="260"/>
            <ac:spMk id="38" creationId="{B091B163-7D61-4891-ABCF-5C13D9C418D0}"/>
          </ac:spMkLst>
        </pc:spChg>
        <pc:spChg chg="add">
          <ac:chgData name="BHARGAV GOTTUMUKKALA" userId="4d86325369bbd7bc" providerId="LiveId" clId="{CF3F37B3-48AC-4A6D-80C7-1EC516800A54}" dt="2023-10-19T18:40:38.386" v="8" actId="26606"/>
          <ac:spMkLst>
            <pc:docMk/>
            <pc:sldMk cId="4288530246" sldId="260"/>
            <ac:spMk id="44" creationId="{DBC6133C-0615-4CE4-9132-37E609A9BDFA}"/>
          </ac:spMkLst>
        </pc:spChg>
        <pc:spChg chg="add">
          <ac:chgData name="BHARGAV GOTTUMUKKALA" userId="4d86325369bbd7bc" providerId="LiveId" clId="{CF3F37B3-48AC-4A6D-80C7-1EC516800A54}" dt="2023-10-19T18:40:38.386" v="8" actId="26606"/>
          <ac:spMkLst>
            <pc:docMk/>
            <pc:sldMk cId="4288530246" sldId="260"/>
            <ac:spMk id="45" creationId="{169CC832-2974-4E8D-90ED-3E2941BA7336}"/>
          </ac:spMkLst>
        </pc:spChg>
        <pc:spChg chg="add">
          <ac:chgData name="BHARGAV GOTTUMUKKALA" userId="4d86325369bbd7bc" providerId="LiveId" clId="{CF3F37B3-48AC-4A6D-80C7-1EC516800A54}" dt="2023-10-19T18:40:38.386" v="8" actId="26606"/>
          <ac:spMkLst>
            <pc:docMk/>
            <pc:sldMk cId="4288530246" sldId="260"/>
            <ac:spMk id="46" creationId="{55222F96-971A-4F90-B841-6BAB416C7AC1}"/>
          </ac:spMkLst>
        </pc:spChg>
        <pc:grpChg chg="add del">
          <ac:chgData name="BHARGAV GOTTUMUKKALA" userId="4d86325369bbd7bc" providerId="LiveId" clId="{CF3F37B3-48AC-4A6D-80C7-1EC516800A54}" dt="2023-10-19T18:40:33.569" v="1" actId="26606"/>
          <ac:grpSpMkLst>
            <pc:docMk/>
            <pc:sldMk cId="4288530246" sldId="260"/>
            <ac:grpSpMk id="28" creationId="{DD354807-230F-4402-B1B9-F733A8F1F190}"/>
          </ac:grpSpMkLst>
        </pc:grpChg>
        <pc:grpChg chg="add del">
          <ac:chgData name="BHARGAV GOTTUMUKKALA" userId="4d86325369bbd7bc" providerId="LiveId" clId="{CF3F37B3-48AC-4A6D-80C7-1EC516800A54}" dt="2023-10-19T18:40:34.543" v="3" actId="26606"/>
          <ac:grpSpMkLst>
            <pc:docMk/>
            <pc:sldMk cId="4288530246" sldId="260"/>
            <ac:grpSpMk id="34" creationId="{6258F736-B256-8039-9DC6-F4E49A5C5AD5}"/>
          </ac:grpSpMkLst>
        </pc:grpChg>
        <pc:grpChg chg="add del">
          <ac:chgData name="BHARGAV GOTTUMUKKALA" userId="4d86325369bbd7bc" providerId="LiveId" clId="{CF3F37B3-48AC-4A6D-80C7-1EC516800A54}" dt="2023-10-19T18:40:38.385" v="7" actId="26606"/>
          <ac:grpSpMkLst>
            <pc:docMk/>
            <pc:sldMk cId="4288530246" sldId="260"/>
            <ac:grpSpMk id="41" creationId="{6258F736-B256-8039-9DC6-F4E49A5C5AD5}"/>
          </ac:grpSpMkLst>
        </pc:grpChg>
        <pc:picChg chg="mod">
          <ac:chgData name="BHARGAV GOTTUMUKKALA" userId="4d86325369bbd7bc" providerId="LiveId" clId="{CF3F37B3-48AC-4A6D-80C7-1EC516800A54}" dt="2023-10-19T18:40:38.386" v="8" actId="26606"/>
          <ac:picMkLst>
            <pc:docMk/>
            <pc:sldMk cId="4288530246" sldId="260"/>
            <ac:picMk id="15" creationId="{F41865F3-DE1B-AB07-633A-FDEB072AE684}"/>
          </ac:picMkLst>
        </pc:picChg>
        <pc:picChg chg="mod">
          <ac:chgData name="BHARGAV GOTTUMUKKALA" userId="4d86325369bbd7bc" providerId="LiveId" clId="{CF3F37B3-48AC-4A6D-80C7-1EC516800A54}" dt="2023-10-19T18:40:38.386" v="8" actId="26606"/>
          <ac:picMkLst>
            <pc:docMk/>
            <pc:sldMk cId="4288530246" sldId="260"/>
            <ac:picMk id="16" creationId="{CA1D7C9D-9E08-9075-9F65-42DE06B424DF}"/>
          </ac:picMkLst>
        </pc:picChg>
        <pc:cxnChg chg="add del">
          <ac:chgData name="BHARGAV GOTTUMUKKALA" userId="4d86325369bbd7bc" providerId="LiveId" clId="{CF3F37B3-48AC-4A6D-80C7-1EC516800A54}" dt="2023-10-19T18:40:36.589" v="5" actId="26606"/>
          <ac:cxnSpMkLst>
            <pc:docMk/>
            <pc:sldMk cId="4288530246" sldId="260"/>
            <ac:cxnSpMk id="39" creationId="{C49DA8F6-BCC1-4447-B54C-57856834B94B}"/>
          </ac:cxnSpMkLst>
        </pc:cxnChg>
      </pc:sldChg>
      <pc:sldChg chg="addSp delSp modSp mod setBg">
        <pc:chgData name="BHARGAV GOTTUMUKKALA" userId="4d86325369bbd7bc" providerId="LiveId" clId="{CF3F37B3-48AC-4A6D-80C7-1EC516800A54}" dt="2023-10-19T18:43:10.593" v="71" actId="26606"/>
        <pc:sldMkLst>
          <pc:docMk/>
          <pc:sldMk cId="2377672083" sldId="261"/>
        </pc:sldMkLst>
        <pc:spChg chg="mod">
          <ac:chgData name="BHARGAV GOTTUMUKKALA" userId="4d86325369bbd7bc" providerId="LiveId" clId="{CF3F37B3-48AC-4A6D-80C7-1EC516800A54}" dt="2023-10-19T18:43:10.593" v="71" actId="26606"/>
          <ac:spMkLst>
            <pc:docMk/>
            <pc:sldMk cId="2377672083" sldId="261"/>
            <ac:spMk id="2" creationId="{F2186767-6DBF-43ED-0334-E389A8026F75}"/>
          </ac:spMkLst>
        </pc:spChg>
        <pc:spChg chg="mod ord">
          <ac:chgData name="BHARGAV GOTTUMUKKALA" userId="4d86325369bbd7bc" providerId="LiveId" clId="{CF3F37B3-48AC-4A6D-80C7-1EC516800A54}" dt="2023-10-19T18:43:10.593" v="71" actId="26606"/>
          <ac:spMkLst>
            <pc:docMk/>
            <pc:sldMk cId="2377672083" sldId="261"/>
            <ac:spMk id="3" creationId="{1058CA99-5896-CF6F-E3D9-47410F2EEA1D}"/>
          </ac:spMkLst>
        </pc:spChg>
        <pc:spChg chg="mod">
          <ac:chgData name="BHARGAV GOTTUMUKKALA" userId="4d86325369bbd7bc" providerId="LiveId" clId="{CF3F37B3-48AC-4A6D-80C7-1EC516800A54}" dt="2023-10-19T18:43:10.593" v="71" actId="26606"/>
          <ac:spMkLst>
            <pc:docMk/>
            <pc:sldMk cId="2377672083" sldId="261"/>
            <ac:spMk id="4" creationId="{0E3EF215-20BB-527A-E72D-12F6F9355EC2}"/>
          </ac:spMkLst>
        </pc:spChg>
        <pc:spChg chg="add del">
          <ac:chgData name="BHARGAV GOTTUMUKKALA" userId="4d86325369bbd7bc" providerId="LiveId" clId="{CF3F37B3-48AC-4A6D-80C7-1EC516800A54}" dt="2023-10-19T18:43:04.948" v="68" actId="26606"/>
          <ac:spMkLst>
            <pc:docMk/>
            <pc:sldMk cId="2377672083" sldId="261"/>
            <ac:spMk id="9" creationId="{E45B1D5C-0827-4AF0-8186-11FC5A8B8B92}"/>
          </ac:spMkLst>
        </pc:spChg>
        <pc:spChg chg="add del">
          <ac:chgData name="BHARGAV GOTTUMUKKALA" userId="4d86325369bbd7bc" providerId="LiveId" clId="{CF3F37B3-48AC-4A6D-80C7-1EC516800A54}" dt="2023-10-19T18:43:01.933" v="62" actId="26606"/>
          <ac:spMkLst>
            <pc:docMk/>
            <pc:sldMk cId="2377672083" sldId="261"/>
            <ac:spMk id="10" creationId="{A7C5F937-FDA4-49FD-A135-03738460F694}"/>
          </ac:spMkLst>
        </pc:spChg>
        <pc:spChg chg="add del">
          <ac:chgData name="BHARGAV GOTTUMUKKALA" userId="4d86325369bbd7bc" providerId="LiveId" clId="{CF3F37B3-48AC-4A6D-80C7-1EC516800A54}" dt="2023-10-19T18:43:04.948" v="68" actId="26606"/>
          <ac:spMkLst>
            <pc:docMk/>
            <pc:sldMk cId="2377672083" sldId="261"/>
            <ac:spMk id="11" creationId="{99413ED5-9ED4-4772-BCE4-2BCAE6B12E35}"/>
          </ac:spMkLst>
        </pc:spChg>
        <pc:spChg chg="add del">
          <ac:chgData name="BHARGAV GOTTUMUKKALA" userId="4d86325369bbd7bc" providerId="LiveId" clId="{CF3F37B3-48AC-4A6D-80C7-1EC516800A54}" dt="2023-10-19T18:43:01.933" v="62" actId="26606"/>
          <ac:spMkLst>
            <pc:docMk/>
            <pc:sldMk cId="2377672083" sldId="261"/>
            <ac:spMk id="12" creationId="{F515E37C-522A-423F-B958-36BF6614147F}"/>
          </ac:spMkLst>
        </pc:spChg>
        <pc:spChg chg="add del">
          <ac:chgData name="BHARGAV GOTTUMUKKALA" userId="4d86325369bbd7bc" providerId="LiveId" clId="{CF3F37B3-48AC-4A6D-80C7-1EC516800A54}" dt="2023-10-19T18:43:04.948" v="68" actId="26606"/>
          <ac:spMkLst>
            <pc:docMk/>
            <pc:sldMk cId="2377672083" sldId="261"/>
            <ac:spMk id="13" creationId="{04357C93-F0CB-4A1C-8F77-4E9063789819}"/>
          </ac:spMkLst>
        </pc:spChg>
        <pc:spChg chg="add del">
          <ac:chgData name="BHARGAV GOTTUMUKKALA" userId="4d86325369bbd7bc" providerId="LiveId" clId="{CF3F37B3-48AC-4A6D-80C7-1EC516800A54}" dt="2023-10-19T18:43:01.933" v="62" actId="26606"/>
          <ac:spMkLst>
            <pc:docMk/>
            <pc:sldMk cId="2377672083" sldId="261"/>
            <ac:spMk id="14" creationId="{C125E75E-F290-415E-9397-4DAC206C5A43}"/>
          </ac:spMkLst>
        </pc:spChg>
        <pc:spChg chg="add del">
          <ac:chgData name="BHARGAV GOTTUMUKKALA" userId="4d86325369bbd7bc" providerId="LiveId" clId="{CF3F37B3-48AC-4A6D-80C7-1EC516800A54}" dt="2023-10-19T18:43:04.948" v="68" actId="26606"/>
          <ac:spMkLst>
            <pc:docMk/>
            <pc:sldMk cId="2377672083" sldId="261"/>
            <ac:spMk id="15" creationId="{90F533E9-6690-41A8-A372-4C6C622D028D}"/>
          </ac:spMkLst>
        </pc:spChg>
        <pc:spChg chg="add del">
          <ac:chgData name="BHARGAV GOTTUMUKKALA" userId="4d86325369bbd7bc" providerId="LiveId" clId="{CF3F37B3-48AC-4A6D-80C7-1EC516800A54}" dt="2023-10-19T18:43:04.097" v="65" actId="26606"/>
          <ac:spMkLst>
            <pc:docMk/>
            <pc:sldMk cId="2377672083" sldId="261"/>
            <ac:spMk id="16" creationId="{DA21A4AC-5300-4176-B2FB-67830A380702}"/>
          </ac:spMkLst>
        </pc:spChg>
        <pc:spChg chg="add del">
          <ac:chgData name="BHARGAV GOTTUMUKKALA" userId="4d86325369bbd7bc" providerId="LiveId" clId="{CF3F37B3-48AC-4A6D-80C7-1EC516800A54}" dt="2023-10-19T18:43:04.097" v="65" actId="26606"/>
          <ac:spMkLst>
            <pc:docMk/>
            <pc:sldMk cId="2377672083" sldId="261"/>
            <ac:spMk id="17" creationId="{5A09F8C8-3B6F-414C-866C-80565B61075D}"/>
          </ac:spMkLst>
        </pc:spChg>
        <pc:spChg chg="add del">
          <ac:chgData name="BHARGAV GOTTUMUKKALA" userId="4d86325369bbd7bc" providerId="LiveId" clId="{CF3F37B3-48AC-4A6D-80C7-1EC516800A54}" dt="2023-10-19T18:43:10.593" v="71" actId="26606"/>
          <ac:spMkLst>
            <pc:docMk/>
            <pc:sldMk cId="2377672083" sldId="261"/>
            <ac:spMk id="19" creationId="{A8384FB5-9ADC-4DDC-881B-597D56F5B15D}"/>
          </ac:spMkLst>
        </pc:spChg>
        <pc:spChg chg="add del">
          <ac:chgData name="BHARGAV GOTTUMUKKALA" userId="4d86325369bbd7bc" providerId="LiveId" clId="{CF3F37B3-48AC-4A6D-80C7-1EC516800A54}" dt="2023-10-19T18:43:10.593" v="71" actId="26606"/>
          <ac:spMkLst>
            <pc:docMk/>
            <pc:sldMk cId="2377672083" sldId="261"/>
            <ac:spMk id="20" creationId="{91E5A9A7-95C6-4F4F-B00E-C82E07FE62EF}"/>
          </ac:spMkLst>
        </pc:spChg>
        <pc:spChg chg="add del">
          <ac:chgData name="BHARGAV GOTTUMUKKALA" userId="4d86325369bbd7bc" providerId="LiveId" clId="{CF3F37B3-48AC-4A6D-80C7-1EC516800A54}" dt="2023-10-19T18:43:10.593" v="71" actId="26606"/>
          <ac:spMkLst>
            <pc:docMk/>
            <pc:sldMk cId="2377672083" sldId="261"/>
            <ac:spMk id="21" creationId="{D07DD2DE-F619-49DD-B5E7-03A290FF4ED1}"/>
          </ac:spMkLst>
        </pc:spChg>
        <pc:spChg chg="add del">
          <ac:chgData name="BHARGAV GOTTUMUKKALA" userId="4d86325369bbd7bc" providerId="LiveId" clId="{CF3F37B3-48AC-4A6D-80C7-1EC516800A54}" dt="2023-10-19T18:43:10.593" v="71" actId="26606"/>
          <ac:spMkLst>
            <pc:docMk/>
            <pc:sldMk cId="2377672083" sldId="261"/>
            <ac:spMk id="22" creationId="{85149191-5F60-4A28-AAFF-039F96B0F3EC}"/>
          </ac:spMkLst>
        </pc:spChg>
        <pc:spChg chg="add del">
          <ac:chgData name="BHARGAV GOTTUMUKKALA" userId="4d86325369bbd7bc" providerId="LiveId" clId="{CF3F37B3-48AC-4A6D-80C7-1EC516800A54}" dt="2023-10-19T18:43:10.593" v="71" actId="26606"/>
          <ac:spMkLst>
            <pc:docMk/>
            <pc:sldMk cId="2377672083" sldId="261"/>
            <ac:spMk id="23" creationId="{F8260ED5-17F7-4158-B241-D51DD4CF1B7E}"/>
          </ac:spMkLst>
        </pc:spChg>
        <pc:picChg chg="add del">
          <ac:chgData name="BHARGAV GOTTUMUKKALA" userId="4d86325369bbd7bc" providerId="LiveId" clId="{CF3F37B3-48AC-4A6D-80C7-1EC516800A54}" dt="2023-10-19T18:43:01.933" v="62" actId="26606"/>
          <ac:picMkLst>
            <pc:docMk/>
            <pc:sldMk cId="2377672083" sldId="261"/>
            <ac:picMk id="6" creationId="{934837DC-C57E-E3F6-4B21-32FC380098CB}"/>
          </ac:picMkLst>
        </pc:picChg>
        <pc:picChg chg="add del">
          <ac:chgData name="BHARGAV GOTTUMUKKALA" userId="4d86325369bbd7bc" providerId="LiveId" clId="{CF3F37B3-48AC-4A6D-80C7-1EC516800A54}" dt="2023-10-19T18:43:04.097" v="65" actId="26606"/>
          <ac:picMkLst>
            <pc:docMk/>
            <pc:sldMk cId="2377672083" sldId="261"/>
            <ac:picMk id="18" creationId="{16E236C2-2175-5971-D26D-2BCD415E0385}"/>
          </ac:picMkLst>
        </pc:picChg>
      </pc:sldChg>
      <pc:sldChg chg="addSp delSp modSp mod setBg">
        <pc:chgData name="BHARGAV GOTTUMUKKALA" userId="4d86325369bbd7bc" providerId="LiveId" clId="{CF3F37B3-48AC-4A6D-80C7-1EC516800A54}" dt="2023-10-19T18:40:45.898" v="11" actId="26606"/>
        <pc:sldMkLst>
          <pc:docMk/>
          <pc:sldMk cId="3454028527" sldId="267"/>
        </pc:sldMkLst>
        <pc:spChg chg="mod">
          <ac:chgData name="BHARGAV GOTTUMUKKALA" userId="4d86325369bbd7bc" providerId="LiveId" clId="{CF3F37B3-48AC-4A6D-80C7-1EC516800A54}" dt="2023-10-19T18:40:45.898" v="11" actId="26606"/>
          <ac:spMkLst>
            <pc:docMk/>
            <pc:sldMk cId="3454028527" sldId="267"/>
            <ac:spMk id="3" creationId="{C3F29DCE-4F9B-3E06-25A9-49C99130379C}"/>
          </ac:spMkLst>
        </pc:spChg>
        <pc:spChg chg="mod">
          <ac:chgData name="BHARGAV GOTTUMUKKALA" userId="4d86325369bbd7bc" providerId="LiveId" clId="{CF3F37B3-48AC-4A6D-80C7-1EC516800A54}" dt="2023-10-19T18:40:45.898" v="11" actId="26606"/>
          <ac:spMkLst>
            <pc:docMk/>
            <pc:sldMk cId="3454028527" sldId="267"/>
            <ac:spMk id="4" creationId="{4FEE5224-59D0-0CB4-D868-7B2A980DA320}"/>
          </ac:spMkLst>
        </pc:spChg>
        <pc:spChg chg="mod ord">
          <ac:chgData name="BHARGAV GOTTUMUKKALA" userId="4d86325369bbd7bc" providerId="LiveId" clId="{CF3F37B3-48AC-4A6D-80C7-1EC516800A54}" dt="2023-10-19T18:40:45.898" v="11" actId="26606"/>
          <ac:spMkLst>
            <pc:docMk/>
            <pc:sldMk cId="3454028527" sldId="267"/>
            <ac:spMk id="5" creationId="{33BF6A62-6D9A-3528-4276-57102C0BF48F}"/>
          </ac:spMkLst>
        </pc:spChg>
        <pc:spChg chg="add del">
          <ac:chgData name="BHARGAV GOTTUMUKKALA" userId="4d86325369bbd7bc" providerId="LiveId" clId="{CF3F37B3-48AC-4A6D-80C7-1EC516800A54}" dt="2023-10-19T18:40:45.882" v="10" actId="26606"/>
          <ac:spMkLst>
            <pc:docMk/>
            <pc:sldMk cId="3454028527" sldId="267"/>
            <ac:spMk id="14" creationId="{131BAD53-4E89-4F62-BBB7-26359763ED39}"/>
          </ac:spMkLst>
        </pc:spChg>
        <pc:spChg chg="add del">
          <ac:chgData name="BHARGAV GOTTUMUKKALA" userId="4d86325369bbd7bc" providerId="LiveId" clId="{CF3F37B3-48AC-4A6D-80C7-1EC516800A54}" dt="2023-10-19T18:40:45.882" v="10" actId="26606"/>
          <ac:spMkLst>
            <pc:docMk/>
            <pc:sldMk cId="3454028527" sldId="267"/>
            <ac:spMk id="16" creationId="{62756DA2-40EB-4C6F-B962-5822FFB54FB6}"/>
          </ac:spMkLst>
        </pc:spChg>
        <pc:spChg chg="add">
          <ac:chgData name="BHARGAV GOTTUMUKKALA" userId="4d86325369bbd7bc" providerId="LiveId" clId="{CF3F37B3-48AC-4A6D-80C7-1EC516800A54}" dt="2023-10-19T18:40:45.898" v="11" actId="26606"/>
          <ac:spMkLst>
            <pc:docMk/>
            <pc:sldMk cId="3454028527" sldId="267"/>
            <ac:spMk id="18" creationId="{55222F96-971A-4F90-B841-6BAB416C7AC1}"/>
          </ac:spMkLst>
        </pc:spChg>
        <pc:spChg chg="add">
          <ac:chgData name="BHARGAV GOTTUMUKKALA" userId="4d86325369bbd7bc" providerId="LiveId" clId="{CF3F37B3-48AC-4A6D-80C7-1EC516800A54}" dt="2023-10-19T18:40:45.898" v="11" actId="26606"/>
          <ac:spMkLst>
            <pc:docMk/>
            <pc:sldMk cId="3454028527" sldId="267"/>
            <ac:spMk id="19" creationId="{DBC6133C-0615-4CE4-9132-37E609A9BDFA}"/>
          </ac:spMkLst>
        </pc:spChg>
        <pc:spChg chg="add">
          <ac:chgData name="BHARGAV GOTTUMUKKALA" userId="4d86325369bbd7bc" providerId="LiveId" clId="{CF3F37B3-48AC-4A6D-80C7-1EC516800A54}" dt="2023-10-19T18:40:45.898" v="11" actId="26606"/>
          <ac:spMkLst>
            <pc:docMk/>
            <pc:sldMk cId="3454028527" sldId="267"/>
            <ac:spMk id="20" creationId="{08980754-6F4B-43C9-B9BE-127B6BED6586}"/>
          </ac:spMkLst>
        </pc:spChg>
        <pc:spChg chg="add">
          <ac:chgData name="BHARGAV GOTTUMUKKALA" userId="4d86325369bbd7bc" providerId="LiveId" clId="{CF3F37B3-48AC-4A6D-80C7-1EC516800A54}" dt="2023-10-19T18:40:45.898" v="11" actId="26606"/>
          <ac:spMkLst>
            <pc:docMk/>
            <pc:sldMk cId="3454028527" sldId="267"/>
            <ac:spMk id="21" creationId="{169CC832-2974-4E8D-90ED-3E2941BA7336}"/>
          </ac:spMkLst>
        </pc:spChg>
        <pc:spChg chg="add">
          <ac:chgData name="BHARGAV GOTTUMUKKALA" userId="4d86325369bbd7bc" providerId="LiveId" clId="{CF3F37B3-48AC-4A6D-80C7-1EC516800A54}" dt="2023-10-19T18:40:45.898" v="11" actId="26606"/>
          <ac:spMkLst>
            <pc:docMk/>
            <pc:sldMk cId="3454028527" sldId="267"/>
            <ac:spMk id="22" creationId="{2C1BBA94-3F40-40AA-8BB9-E69E25E537C1}"/>
          </ac:spMkLst>
        </pc:spChg>
        <pc:picChg chg="mod">
          <ac:chgData name="BHARGAV GOTTUMUKKALA" userId="4d86325369bbd7bc" providerId="LiveId" clId="{CF3F37B3-48AC-4A6D-80C7-1EC516800A54}" dt="2023-10-19T18:40:45.898" v="11" actId="26606"/>
          <ac:picMkLst>
            <pc:docMk/>
            <pc:sldMk cId="3454028527" sldId="267"/>
            <ac:picMk id="6" creationId="{419E3FF8-C6F1-BC7D-0F6C-3907E21F090C}"/>
          </ac:picMkLst>
        </pc:picChg>
        <pc:picChg chg="mod">
          <ac:chgData name="BHARGAV GOTTUMUKKALA" userId="4d86325369bbd7bc" providerId="LiveId" clId="{CF3F37B3-48AC-4A6D-80C7-1EC516800A54}" dt="2023-10-19T18:40:45.898" v="11" actId="26606"/>
          <ac:picMkLst>
            <pc:docMk/>
            <pc:sldMk cId="3454028527" sldId="267"/>
            <ac:picMk id="7" creationId="{CB2ECD20-9715-9840-D011-C5E6334BEB4A}"/>
          </ac:picMkLst>
        </pc:picChg>
        <pc:picChg chg="mod">
          <ac:chgData name="BHARGAV GOTTUMUKKALA" userId="4d86325369bbd7bc" providerId="LiveId" clId="{CF3F37B3-48AC-4A6D-80C7-1EC516800A54}" dt="2023-10-19T18:40:45.898" v="11" actId="26606"/>
          <ac:picMkLst>
            <pc:docMk/>
            <pc:sldMk cId="3454028527" sldId="267"/>
            <ac:picMk id="8" creationId="{72646651-4D07-638D-94AF-12C3ADD27676}"/>
          </ac:picMkLst>
        </pc:picChg>
        <pc:picChg chg="mod">
          <ac:chgData name="BHARGAV GOTTUMUKKALA" userId="4d86325369bbd7bc" providerId="LiveId" clId="{CF3F37B3-48AC-4A6D-80C7-1EC516800A54}" dt="2023-10-19T18:40:45.898" v="11" actId="26606"/>
          <ac:picMkLst>
            <pc:docMk/>
            <pc:sldMk cId="3454028527" sldId="267"/>
            <ac:picMk id="9" creationId="{9851E5A0-2C71-1CF7-360D-B0C080A4961C}"/>
          </ac:picMkLst>
        </pc:picChg>
      </pc:sldChg>
      <pc:sldChg chg="addSp modSp mod setBg">
        <pc:chgData name="BHARGAV GOTTUMUKKALA" userId="4d86325369bbd7bc" providerId="LiveId" clId="{CF3F37B3-48AC-4A6D-80C7-1EC516800A54}" dt="2023-10-19T18:40:50.577" v="12" actId="26606"/>
        <pc:sldMkLst>
          <pc:docMk/>
          <pc:sldMk cId="2728010503" sldId="268"/>
        </pc:sldMkLst>
        <pc:spChg chg="mod">
          <ac:chgData name="BHARGAV GOTTUMUKKALA" userId="4d86325369bbd7bc" providerId="LiveId" clId="{CF3F37B3-48AC-4A6D-80C7-1EC516800A54}" dt="2023-10-19T18:40:50.577" v="12" actId="26606"/>
          <ac:spMkLst>
            <pc:docMk/>
            <pc:sldMk cId="2728010503" sldId="268"/>
            <ac:spMk id="11" creationId="{6A577A3C-8BDB-56BA-633E-16205B278E35}"/>
          </ac:spMkLst>
        </pc:spChg>
        <pc:spChg chg="mod">
          <ac:chgData name="BHARGAV GOTTUMUKKALA" userId="4d86325369bbd7bc" providerId="LiveId" clId="{CF3F37B3-48AC-4A6D-80C7-1EC516800A54}" dt="2023-10-19T18:40:50.577" v="12" actId="26606"/>
          <ac:spMkLst>
            <pc:docMk/>
            <pc:sldMk cId="2728010503" sldId="268"/>
            <ac:spMk id="12" creationId="{5A05D65C-FEF3-B4EA-EBB1-061EF5E4281C}"/>
          </ac:spMkLst>
        </pc:spChg>
        <pc:spChg chg="mod ord">
          <ac:chgData name="BHARGAV GOTTUMUKKALA" userId="4d86325369bbd7bc" providerId="LiveId" clId="{CF3F37B3-48AC-4A6D-80C7-1EC516800A54}" dt="2023-10-19T18:40:50.577" v="12" actId="26606"/>
          <ac:spMkLst>
            <pc:docMk/>
            <pc:sldMk cId="2728010503" sldId="268"/>
            <ac:spMk id="13" creationId="{9D2C5993-1A7E-2257-A719-633485B11CEA}"/>
          </ac:spMkLst>
        </pc:spChg>
        <pc:spChg chg="add">
          <ac:chgData name="BHARGAV GOTTUMUKKALA" userId="4d86325369bbd7bc" providerId="LiveId" clId="{CF3F37B3-48AC-4A6D-80C7-1EC516800A54}" dt="2023-10-19T18:40:50.577" v="12" actId="26606"/>
          <ac:spMkLst>
            <pc:docMk/>
            <pc:sldMk cId="2728010503" sldId="268"/>
            <ac:spMk id="22" creationId="{9A724DBA-D2D9-471E-8ED7-2015DDD950DF}"/>
          </ac:spMkLst>
        </pc:spChg>
        <pc:spChg chg="add">
          <ac:chgData name="BHARGAV GOTTUMUKKALA" userId="4d86325369bbd7bc" providerId="LiveId" clId="{CF3F37B3-48AC-4A6D-80C7-1EC516800A54}" dt="2023-10-19T18:40:50.577" v="12" actId="26606"/>
          <ac:spMkLst>
            <pc:docMk/>
            <pc:sldMk cId="2728010503" sldId="268"/>
            <ac:spMk id="24" creationId="{08980754-6F4B-43C9-B9BE-127B6BED6586}"/>
          </ac:spMkLst>
        </pc:spChg>
        <pc:spChg chg="add">
          <ac:chgData name="BHARGAV GOTTUMUKKALA" userId="4d86325369bbd7bc" providerId="LiveId" clId="{CF3F37B3-48AC-4A6D-80C7-1EC516800A54}" dt="2023-10-19T18:40:50.577" v="12" actId="26606"/>
          <ac:spMkLst>
            <pc:docMk/>
            <pc:sldMk cId="2728010503" sldId="268"/>
            <ac:spMk id="26" creationId="{2C1BBA94-3F40-40AA-8BB9-E69E25E537C1}"/>
          </ac:spMkLst>
        </pc:spChg>
        <pc:spChg chg="add">
          <ac:chgData name="BHARGAV GOTTUMUKKALA" userId="4d86325369bbd7bc" providerId="LiveId" clId="{CF3F37B3-48AC-4A6D-80C7-1EC516800A54}" dt="2023-10-19T18:40:50.577" v="12" actId="26606"/>
          <ac:spMkLst>
            <pc:docMk/>
            <pc:sldMk cId="2728010503" sldId="268"/>
            <ac:spMk id="28" creationId="{169CC832-2974-4E8D-90ED-3E2941BA7336}"/>
          </ac:spMkLst>
        </pc:spChg>
        <pc:spChg chg="add">
          <ac:chgData name="BHARGAV GOTTUMUKKALA" userId="4d86325369bbd7bc" providerId="LiveId" clId="{CF3F37B3-48AC-4A6D-80C7-1EC516800A54}" dt="2023-10-19T18:40:50.577" v="12" actId="26606"/>
          <ac:spMkLst>
            <pc:docMk/>
            <pc:sldMk cId="2728010503" sldId="268"/>
            <ac:spMk id="30" creationId="{55222F96-971A-4F90-B841-6BAB416C7AC1}"/>
          </ac:spMkLst>
        </pc:spChg>
        <pc:picChg chg="mod">
          <ac:chgData name="BHARGAV GOTTUMUKKALA" userId="4d86325369bbd7bc" providerId="LiveId" clId="{CF3F37B3-48AC-4A6D-80C7-1EC516800A54}" dt="2023-10-19T18:40:50.577" v="12" actId="26606"/>
          <ac:picMkLst>
            <pc:docMk/>
            <pc:sldMk cId="2728010503" sldId="268"/>
            <ac:picMk id="14" creationId="{A1C7A778-2966-2051-25A1-AA6A09DF3AF6}"/>
          </ac:picMkLst>
        </pc:picChg>
        <pc:picChg chg="mod">
          <ac:chgData name="BHARGAV GOTTUMUKKALA" userId="4d86325369bbd7bc" providerId="LiveId" clId="{CF3F37B3-48AC-4A6D-80C7-1EC516800A54}" dt="2023-10-19T18:40:50.577" v="12" actId="26606"/>
          <ac:picMkLst>
            <pc:docMk/>
            <pc:sldMk cId="2728010503" sldId="268"/>
            <ac:picMk id="15" creationId="{20D987B5-B900-B9DD-C73E-1C07E5E44ED9}"/>
          </ac:picMkLst>
        </pc:picChg>
        <pc:picChg chg="mod">
          <ac:chgData name="BHARGAV GOTTUMUKKALA" userId="4d86325369bbd7bc" providerId="LiveId" clId="{CF3F37B3-48AC-4A6D-80C7-1EC516800A54}" dt="2023-10-19T18:40:50.577" v="12" actId="26606"/>
          <ac:picMkLst>
            <pc:docMk/>
            <pc:sldMk cId="2728010503" sldId="268"/>
            <ac:picMk id="16" creationId="{B01ADDCE-0998-425D-9A58-EE016290BB31}"/>
          </ac:picMkLst>
        </pc:picChg>
        <pc:picChg chg="mod">
          <ac:chgData name="BHARGAV GOTTUMUKKALA" userId="4d86325369bbd7bc" providerId="LiveId" clId="{CF3F37B3-48AC-4A6D-80C7-1EC516800A54}" dt="2023-10-19T18:40:50.577" v="12" actId="26606"/>
          <ac:picMkLst>
            <pc:docMk/>
            <pc:sldMk cId="2728010503" sldId="268"/>
            <ac:picMk id="17" creationId="{088B7569-922A-9A8F-8B55-FBDCEF0A77A1}"/>
          </ac:picMkLst>
        </pc:picChg>
      </pc:sldChg>
      <pc:sldChg chg="addSp delSp modSp mod setBg">
        <pc:chgData name="BHARGAV GOTTUMUKKALA" userId="4d86325369bbd7bc" providerId="LiveId" clId="{CF3F37B3-48AC-4A6D-80C7-1EC516800A54}" dt="2023-10-19T18:41:20.108" v="49" actId="20577"/>
        <pc:sldMkLst>
          <pc:docMk/>
          <pc:sldMk cId="2190682535" sldId="270"/>
        </pc:sldMkLst>
        <pc:spChg chg="mod ord">
          <ac:chgData name="BHARGAV GOTTUMUKKALA" userId="4d86325369bbd7bc" providerId="LiveId" clId="{CF3F37B3-48AC-4A6D-80C7-1EC516800A54}" dt="2023-10-19T18:41:09.810" v="18" actId="26606"/>
          <ac:spMkLst>
            <pc:docMk/>
            <pc:sldMk cId="2190682535" sldId="270"/>
            <ac:spMk id="13" creationId="{EFD37F5C-B498-7E9E-7268-B898BED7C5C1}"/>
          </ac:spMkLst>
        </pc:spChg>
        <pc:spChg chg="mod">
          <ac:chgData name="BHARGAV GOTTUMUKKALA" userId="4d86325369bbd7bc" providerId="LiveId" clId="{CF3F37B3-48AC-4A6D-80C7-1EC516800A54}" dt="2023-10-19T18:41:20.108" v="49" actId="20577"/>
          <ac:spMkLst>
            <pc:docMk/>
            <pc:sldMk cId="2190682535" sldId="270"/>
            <ac:spMk id="18" creationId="{01F6CB98-36C5-38E5-0DF0-29D3168418DC}"/>
          </ac:spMkLst>
        </pc:spChg>
        <pc:spChg chg="mod">
          <ac:chgData name="BHARGAV GOTTUMUKKALA" userId="4d86325369bbd7bc" providerId="LiveId" clId="{CF3F37B3-48AC-4A6D-80C7-1EC516800A54}" dt="2023-10-19T18:41:09.810" v="18" actId="26606"/>
          <ac:spMkLst>
            <pc:docMk/>
            <pc:sldMk cId="2190682535" sldId="270"/>
            <ac:spMk id="19" creationId="{E8907EC3-CB54-081F-6806-59FB3EDC3F65}"/>
          </ac:spMkLst>
        </pc:spChg>
        <pc:spChg chg="add del">
          <ac:chgData name="BHARGAV GOTTUMUKKALA" userId="4d86325369bbd7bc" providerId="LiveId" clId="{CF3F37B3-48AC-4A6D-80C7-1EC516800A54}" dt="2023-10-19T18:41:03.904" v="14" actId="26606"/>
          <ac:spMkLst>
            <pc:docMk/>
            <pc:sldMk cId="2190682535" sldId="270"/>
            <ac:spMk id="24" creationId="{DBC6133C-0615-4CE4-9132-37E609A9BDFA}"/>
          </ac:spMkLst>
        </pc:spChg>
        <pc:spChg chg="add del">
          <ac:chgData name="BHARGAV GOTTUMUKKALA" userId="4d86325369bbd7bc" providerId="LiveId" clId="{CF3F37B3-48AC-4A6D-80C7-1EC516800A54}" dt="2023-10-19T18:41:03.904" v="14" actId="26606"/>
          <ac:spMkLst>
            <pc:docMk/>
            <pc:sldMk cId="2190682535" sldId="270"/>
            <ac:spMk id="26" creationId="{169CC832-2974-4E8D-90ED-3E2941BA7336}"/>
          </ac:spMkLst>
        </pc:spChg>
        <pc:spChg chg="add del">
          <ac:chgData name="BHARGAV GOTTUMUKKALA" userId="4d86325369bbd7bc" providerId="LiveId" clId="{CF3F37B3-48AC-4A6D-80C7-1EC516800A54}" dt="2023-10-19T18:41:03.904" v="14" actId="26606"/>
          <ac:spMkLst>
            <pc:docMk/>
            <pc:sldMk cId="2190682535" sldId="270"/>
            <ac:spMk id="28" creationId="{55222F96-971A-4F90-B841-6BAB416C7AC1}"/>
          </ac:spMkLst>
        </pc:spChg>
        <pc:spChg chg="add del">
          <ac:chgData name="BHARGAV GOTTUMUKKALA" userId="4d86325369bbd7bc" providerId="LiveId" clId="{CF3F37B3-48AC-4A6D-80C7-1EC516800A54}" dt="2023-10-19T18:41:03.904" v="14" actId="26606"/>
          <ac:spMkLst>
            <pc:docMk/>
            <pc:sldMk cId="2190682535" sldId="270"/>
            <ac:spMk id="30" creationId="{08980754-6F4B-43C9-B9BE-127B6BED6586}"/>
          </ac:spMkLst>
        </pc:spChg>
        <pc:spChg chg="add del">
          <ac:chgData name="BHARGAV GOTTUMUKKALA" userId="4d86325369bbd7bc" providerId="LiveId" clId="{CF3F37B3-48AC-4A6D-80C7-1EC516800A54}" dt="2023-10-19T18:41:03.904" v="14" actId="26606"/>
          <ac:spMkLst>
            <pc:docMk/>
            <pc:sldMk cId="2190682535" sldId="270"/>
            <ac:spMk id="32" creationId="{2C1BBA94-3F40-40AA-8BB9-E69E25E537C1}"/>
          </ac:spMkLst>
        </pc:spChg>
        <pc:spChg chg="add del">
          <ac:chgData name="BHARGAV GOTTUMUKKALA" userId="4d86325369bbd7bc" providerId="LiveId" clId="{CF3F37B3-48AC-4A6D-80C7-1EC516800A54}" dt="2023-10-19T18:41:04.849" v="16" actId="26606"/>
          <ac:spMkLst>
            <pc:docMk/>
            <pc:sldMk cId="2190682535" sldId="270"/>
            <ac:spMk id="34" creationId="{2B97F24A-32CE-4C1C-A50D-3016B394DCFB}"/>
          </ac:spMkLst>
        </pc:spChg>
        <pc:spChg chg="add del">
          <ac:chgData name="BHARGAV GOTTUMUKKALA" userId="4d86325369bbd7bc" providerId="LiveId" clId="{CF3F37B3-48AC-4A6D-80C7-1EC516800A54}" dt="2023-10-19T18:41:04.849" v="16" actId="26606"/>
          <ac:spMkLst>
            <pc:docMk/>
            <pc:sldMk cId="2190682535" sldId="270"/>
            <ac:spMk id="35" creationId="{CD8B4F24-440B-49E9-B85D-733523DC064B}"/>
          </ac:spMkLst>
        </pc:spChg>
        <pc:spChg chg="add del">
          <ac:chgData name="BHARGAV GOTTUMUKKALA" userId="4d86325369bbd7bc" providerId="LiveId" clId="{CF3F37B3-48AC-4A6D-80C7-1EC516800A54}" dt="2023-10-19T18:41:09.810" v="18" actId="26606"/>
          <ac:spMkLst>
            <pc:docMk/>
            <pc:sldMk cId="2190682535" sldId="270"/>
            <ac:spMk id="37" creationId="{700E0F77-E936-4985-B7B1-B9823486AC33}"/>
          </ac:spMkLst>
        </pc:spChg>
        <pc:spChg chg="add del">
          <ac:chgData name="BHARGAV GOTTUMUKKALA" userId="4d86325369bbd7bc" providerId="LiveId" clId="{CF3F37B3-48AC-4A6D-80C7-1EC516800A54}" dt="2023-10-19T18:41:09.810" v="18" actId="26606"/>
          <ac:spMkLst>
            <pc:docMk/>
            <pc:sldMk cId="2190682535" sldId="270"/>
            <ac:spMk id="38" creationId="{95C8260E-968F-44E8-A823-ABB431311926}"/>
          </ac:spMkLst>
        </pc:spChg>
        <pc:spChg chg="add del">
          <ac:chgData name="BHARGAV GOTTUMUKKALA" userId="4d86325369bbd7bc" providerId="LiveId" clId="{CF3F37B3-48AC-4A6D-80C7-1EC516800A54}" dt="2023-10-19T18:41:09.810" v="18" actId="26606"/>
          <ac:spMkLst>
            <pc:docMk/>
            <pc:sldMk cId="2190682535" sldId="270"/>
            <ac:spMk id="39" creationId="{2C1BBA94-3F40-40AA-8BB9-E69E25E537C1}"/>
          </ac:spMkLst>
        </pc:spChg>
        <pc:spChg chg="add del">
          <ac:chgData name="BHARGAV GOTTUMUKKALA" userId="4d86325369bbd7bc" providerId="LiveId" clId="{CF3F37B3-48AC-4A6D-80C7-1EC516800A54}" dt="2023-10-19T18:41:09.810" v="18" actId="26606"/>
          <ac:spMkLst>
            <pc:docMk/>
            <pc:sldMk cId="2190682535" sldId="270"/>
            <ac:spMk id="40" creationId="{FE43805F-24A6-46A4-B19B-54F28347355C}"/>
          </ac:spMkLst>
        </pc:spChg>
        <pc:picChg chg="mod">
          <ac:chgData name="BHARGAV GOTTUMUKKALA" userId="4d86325369bbd7bc" providerId="LiveId" clId="{CF3F37B3-48AC-4A6D-80C7-1EC516800A54}" dt="2023-10-19T18:41:09.810" v="18" actId="26606"/>
          <ac:picMkLst>
            <pc:docMk/>
            <pc:sldMk cId="2190682535" sldId="270"/>
            <ac:picMk id="2" creationId="{B565E50B-F93A-78F0-AFD4-036E6BED0E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BANK LOAN ANALYSIS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5987738" y="1913078"/>
            <a:ext cx="5628018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9808">
              <a:spcAft>
                <a:spcPts val="600"/>
              </a:spcAft>
            </a:pPr>
            <a:r>
              <a:rPr lang="en-IN" sz="4920" kern="120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  <a:ea typeface="+mn-ea"/>
                <a:cs typeface="+mn-cs"/>
              </a:rPr>
              <a:t>MS SQL SERVER</a:t>
            </a:r>
            <a:endParaRPr lang="en-IN" sz="6000">
              <a:solidFill>
                <a:schemeClr val="accent5">
                  <a:lumMod val="20000"/>
                  <a:lumOff val="80000"/>
                </a:schemeClr>
              </a:solidFill>
              <a:latin typeface="Lato Black" panose="020F0A02020204030203" pitchFamily="34" charset="0"/>
            </a:endParaRP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29" y="3121917"/>
            <a:ext cx="1590134" cy="159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532" y="3264382"/>
            <a:ext cx="1379977" cy="144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MS SQL 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6146884" y="2237404"/>
            <a:ext cx="96181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 defTabSz="457200">
              <a:spcAft>
                <a:spcPts val="600"/>
              </a:spcAft>
            </a:pPr>
            <a:r>
              <a:rPr lang="en-IN"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IMPORT</a:t>
            </a:r>
            <a:endParaRPr lang="en-IN" sz="3600" b="1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7108884" y="2237404"/>
            <a:ext cx="623779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defTabSz="457200">
              <a:spcAft>
                <a:spcPts val="600"/>
              </a:spcAft>
            </a:pPr>
            <a:r>
              <a:rPr lang="en-IN" sz="1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DATA</a:t>
            </a:r>
            <a:endParaRPr lang="en-IN" sz="36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344" y="1658360"/>
            <a:ext cx="396353" cy="39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70" y="1698712"/>
            <a:ext cx="315687" cy="33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780" y="2237404"/>
            <a:ext cx="3164976" cy="2729366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38" y="2643534"/>
            <a:ext cx="2060292" cy="20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MS SQL SERVER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576244" y="2206116"/>
            <a:ext cx="1171359" cy="3804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 defTabSz="475488">
              <a:spcAft>
                <a:spcPts val="600"/>
              </a:spcAft>
            </a:pPr>
            <a:r>
              <a:rPr lang="en-IN" sz="1872" b="1" kern="120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CREATING</a:t>
            </a:r>
            <a:endParaRPr lang="en-IN" sz="3600" b="1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1747604" y="2206116"/>
            <a:ext cx="460566" cy="6685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defTabSz="475488">
              <a:spcAft>
                <a:spcPts val="600"/>
              </a:spcAft>
            </a:pPr>
            <a:r>
              <a:rPr lang="en-IN" sz="1872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DB</a:t>
            </a:r>
            <a:endParaRPr lang="en-IN" sz="36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60" y="1610222"/>
            <a:ext cx="407887" cy="4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07" y="1651749"/>
            <a:ext cx="324873" cy="34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184" y="2206116"/>
            <a:ext cx="3257078" cy="2808792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01" y="2937982"/>
            <a:ext cx="1486305" cy="148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  <a:endParaRPr lang="en-IN" sz="60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600" dirty="0">
              <a:solidFill>
                <a:srgbClr val="00B0F0"/>
              </a:solidFill>
              <a:latin typeface="Lato Black" panose="020F0A02020204030203" pitchFamily="34" charset="0"/>
            </a:endParaRPr>
          </a:p>
          <a:p>
            <a:pPr algn="ctr"/>
            <a:endParaRPr lang="en-IN" sz="36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  <a:endParaRPr lang="en-IN" sz="6000" dirty="0">
              <a:solidFill>
                <a:srgbClr val="FFFF00"/>
              </a:solidFill>
              <a:latin typeface="Lato Black" panose="020F0A0202020403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>
                <a:latin typeface="+mj-lt"/>
                <a:ea typeface="+mj-ea"/>
                <a:cs typeface="+mj-cs"/>
              </a:rPr>
              <a:t>POWER BI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856B4-9349-A6AA-AE11-E9A9CEA5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52417"/>
            <a:ext cx="5614416" cy="3186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866453"/>
            <a:ext cx="5614416" cy="31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>
                <a:latin typeface="+mj-lt"/>
                <a:ea typeface="+mj-ea"/>
                <a:cs typeface="+mj-cs"/>
              </a:rPr>
              <a:t>POWER BI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B6ACE-42C5-7912-4F30-2EF068C3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66453"/>
            <a:ext cx="5614416" cy="3158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866453"/>
            <a:ext cx="5614416" cy="31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>
                <a:latin typeface="+mj-lt"/>
                <a:ea typeface="+mj-ea"/>
                <a:cs typeface="+mj-cs"/>
              </a:rPr>
              <a:t>POWER BI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EC8A9-D8F1-0A36-CE4E-43B34621E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38382"/>
            <a:ext cx="5614416" cy="3214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866453"/>
            <a:ext cx="5614416" cy="31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666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BHARGAV GOTTUMUKKALA</cp:lastModifiedBy>
  <cp:revision>13</cp:revision>
  <dcterms:created xsi:type="dcterms:W3CDTF">2023-10-07T01:44:58Z</dcterms:created>
  <dcterms:modified xsi:type="dcterms:W3CDTF">2023-10-19T18:43:12Z</dcterms:modified>
</cp:coreProperties>
</file>