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7" r:id="rId3"/>
    <p:sldId id="270" r:id="rId4"/>
    <p:sldId id="271" r:id="rId5"/>
    <p:sldId id="256" r:id="rId6"/>
    <p:sldId id="257" r:id="rId7"/>
    <p:sldId id="258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RGAV GOTTUMUKKALA" userId="4d86325369bbd7bc" providerId="LiveId" clId="{46F83CDD-BF0F-47D4-9C15-6EBA96114A2F}"/>
    <pc:docChg chg="custSel modSld">
      <pc:chgData name="BHARGAV GOTTUMUKKALA" userId="4d86325369bbd7bc" providerId="LiveId" clId="{46F83CDD-BF0F-47D4-9C15-6EBA96114A2F}" dt="2023-10-19T18:53:51.129" v="3" actId="26606"/>
      <pc:docMkLst>
        <pc:docMk/>
      </pc:docMkLst>
      <pc:sldChg chg="addSp modSp mod setBg">
        <pc:chgData name="BHARGAV GOTTUMUKKALA" userId="4d86325369bbd7bc" providerId="LiveId" clId="{46F83CDD-BF0F-47D4-9C15-6EBA96114A2F}" dt="2023-10-19T18:53:41.342" v="0" actId="26606"/>
        <pc:sldMkLst>
          <pc:docMk/>
          <pc:sldMk cId="4288530246" sldId="260"/>
        </pc:sldMkLst>
        <pc:spChg chg="mod">
          <ac:chgData name="BHARGAV GOTTUMUKKALA" userId="4d86325369bbd7bc" providerId="LiveId" clId="{46F83CDD-BF0F-47D4-9C15-6EBA96114A2F}" dt="2023-10-19T18:53:41.342" v="0" actId="26606"/>
          <ac:spMkLst>
            <pc:docMk/>
            <pc:sldMk cId="4288530246" sldId="260"/>
            <ac:spMk id="13" creationId="{EFD37F5C-B498-7E9E-7268-B898BED7C5C1}"/>
          </ac:spMkLst>
        </pc:spChg>
        <pc:spChg chg="mod ord">
          <ac:chgData name="BHARGAV GOTTUMUKKALA" userId="4d86325369bbd7bc" providerId="LiveId" clId="{46F83CDD-BF0F-47D4-9C15-6EBA96114A2F}" dt="2023-10-19T18:53:41.342" v="0" actId="26606"/>
          <ac:spMkLst>
            <pc:docMk/>
            <pc:sldMk cId="4288530246" sldId="260"/>
            <ac:spMk id="19" creationId="{E8907EC3-CB54-081F-6806-59FB3EDC3F65}"/>
          </ac:spMkLst>
        </pc:spChg>
        <pc:spChg chg="add">
          <ac:chgData name="BHARGAV GOTTUMUKKALA" userId="4d86325369bbd7bc" providerId="LiveId" clId="{46F83CDD-BF0F-47D4-9C15-6EBA96114A2F}" dt="2023-10-19T18:53:41.342" v="0" actId="26606"/>
          <ac:spMkLst>
            <pc:docMk/>
            <pc:sldMk cId="4288530246" sldId="260"/>
            <ac:spMk id="24" creationId="{DBC6133C-0615-4CE4-9132-37E609A9BDFA}"/>
          </ac:spMkLst>
        </pc:spChg>
        <pc:spChg chg="add">
          <ac:chgData name="BHARGAV GOTTUMUKKALA" userId="4d86325369bbd7bc" providerId="LiveId" clId="{46F83CDD-BF0F-47D4-9C15-6EBA96114A2F}" dt="2023-10-19T18:53:41.342" v="0" actId="26606"/>
          <ac:spMkLst>
            <pc:docMk/>
            <pc:sldMk cId="4288530246" sldId="260"/>
            <ac:spMk id="26" creationId="{169CC832-2974-4E8D-90ED-3E2941BA7336}"/>
          </ac:spMkLst>
        </pc:spChg>
        <pc:spChg chg="add">
          <ac:chgData name="BHARGAV GOTTUMUKKALA" userId="4d86325369bbd7bc" providerId="LiveId" clId="{46F83CDD-BF0F-47D4-9C15-6EBA96114A2F}" dt="2023-10-19T18:53:41.342" v="0" actId="26606"/>
          <ac:spMkLst>
            <pc:docMk/>
            <pc:sldMk cId="4288530246" sldId="260"/>
            <ac:spMk id="28" creationId="{55222F96-971A-4F90-B841-6BAB416C7AC1}"/>
          </ac:spMkLst>
        </pc:spChg>
        <pc:spChg chg="add">
          <ac:chgData name="BHARGAV GOTTUMUKKALA" userId="4d86325369bbd7bc" providerId="LiveId" clId="{46F83CDD-BF0F-47D4-9C15-6EBA96114A2F}" dt="2023-10-19T18:53:41.342" v="0" actId="26606"/>
          <ac:spMkLst>
            <pc:docMk/>
            <pc:sldMk cId="4288530246" sldId="260"/>
            <ac:spMk id="30" creationId="{08980754-6F4B-43C9-B9BE-127B6BED6586}"/>
          </ac:spMkLst>
        </pc:spChg>
        <pc:spChg chg="add">
          <ac:chgData name="BHARGAV GOTTUMUKKALA" userId="4d86325369bbd7bc" providerId="LiveId" clId="{46F83CDD-BF0F-47D4-9C15-6EBA96114A2F}" dt="2023-10-19T18:53:41.342" v="0" actId="26606"/>
          <ac:spMkLst>
            <pc:docMk/>
            <pc:sldMk cId="4288530246" sldId="260"/>
            <ac:spMk id="32" creationId="{2C1BBA94-3F40-40AA-8BB9-E69E25E537C1}"/>
          </ac:spMkLst>
        </pc:spChg>
        <pc:picChg chg="mod">
          <ac:chgData name="BHARGAV GOTTUMUKKALA" userId="4d86325369bbd7bc" providerId="LiveId" clId="{46F83CDD-BF0F-47D4-9C15-6EBA96114A2F}" dt="2023-10-19T18:53:41.342" v="0" actId="26606"/>
          <ac:picMkLst>
            <pc:docMk/>
            <pc:sldMk cId="4288530246" sldId="260"/>
            <ac:picMk id="15" creationId="{F41865F3-DE1B-AB07-633A-FDEB072AE684}"/>
          </ac:picMkLst>
        </pc:picChg>
        <pc:picChg chg="mod">
          <ac:chgData name="BHARGAV GOTTUMUKKALA" userId="4d86325369bbd7bc" providerId="LiveId" clId="{46F83CDD-BF0F-47D4-9C15-6EBA96114A2F}" dt="2023-10-19T18:53:41.342" v="0" actId="26606"/>
          <ac:picMkLst>
            <pc:docMk/>
            <pc:sldMk cId="4288530246" sldId="260"/>
            <ac:picMk id="16" creationId="{CA1D7C9D-9E08-9075-9F65-42DE06B424DF}"/>
          </ac:picMkLst>
        </pc:picChg>
      </pc:sldChg>
      <pc:sldChg chg="addSp modSp mod setBg">
        <pc:chgData name="BHARGAV GOTTUMUKKALA" userId="4d86325369bbd7bc" providerId="LiveId" clId="{46F83CDD-BF0F-47D4-9C15-6EBA96114A2F}" dt="2023-10-19T18:53:44.247" v="1" actId="26606"/>
        <pc:sldMkLst>
          <pc:docMk/>
          <pc:sldMk cId="3454028527" sldId="267"/>
        </pc:sldMkLst>
        <pc:spChg chg="mod">
          <ac:chgData name="BHARGAV GOTTUMUKKALA" userId="4d86325369bbd7bc" providerId="LiveId" clId="{46F83CDD-BF0F-47D4-9C15-6EBA96114A2F}" dt="2023-10-19T18:53:44.247" v="1" actId="26606"/>
          <ac:spMkLst>
            <pc:docMk/>
            <pc:sldMk cId="3454028527" sldId="267"/>
            <ac:spMk id="3" creationId="{C3F29DCE-4F9B-3E06-25A9-49C99130379C}"/>
          </ac:spMkLst>
        </pc:spChg>
        <pc:spChg chg="mod">
          <ac:chgData name="BHARGAV GOTTUMUKKALA" userId="4d86325369bbd7bc" providerId="LiveId" clId="{46F83CDD-BF0F-47D4-9C15-6EBA96114A2F}" dt="2023-10-19T18:53:44.247" v="1" actId="26606"/>
          <ac:spMkLst>
            <pc:docMk/>
            <pc:sldMk cId="3454028527" sldId="267"/>
            <ac:spMk id="4" creationId="{4FEE5224-59D0-0CB4-D868-7B2A980DA320}"/>
          </ac:spMkLst>
        </pc:spChg>
        <pc:spChg chg="mod ord">
          <ac:chgData name="BHARGAV GOTTUMUKKALA" userId="4d86325369bbd7bc" providerId="LiveId" clId="{46F83CDD-BF0F-47D4-9C15-6EBA96114A2F}" dt="2023-10-19T18:53:44.247" v="1" actId="26606"/>
          <ac:spMkLst>
            <pc:docMk/>
            <pc:sldMk cId="3454028527" sldId="267"/>
            <ac:spMk id="5" creationId="{33BF6A62-6D9A-3528-4276-57102C0BF48F}"/>
          </ac:spMkLst>
        </pc:spChg>
        <pc:spChg chg="add">
          <ac:chgData name="BHARGAV GOTTUMUKKALA" userId="4d86325369bbd7bc" providerId="LiveId" clId="{46F83CDD-BF0F-47D4-9C15-6EBA96114A2F}" dt="2023-10-19T18:53:44.247" v="1" actId="26606"/>
          <ac:spMkLst>
            <pc:docMk/>
            <pc:sldMk cId="3454028527" sldId="267"/>
            <ac:spMk id="14" creationId="{DBC6133C-0615-4CE4-9132-37E609A9BDFA}"/>
          </ac:spMkLst>
        </pc:spChg>
        <pc:spChg chg="add">
          <ac:chgData name="BHARGAV GOTTUMUKKALA" userId="4d86325369bbd7bc" providerId="LiveId" clId="{46F83CDD-BF0F-47D4-9C15-6EBA96114A2F}" dt="2023-10-19T18:53:44.247" v="1" actId="26606"/>
          <ac:spMkLst>
            <pc:docMk/>
            <pc:sldMk cId="3454028527" sldId="267"/>
            <ac:spMk id="16" creationId="{169CC832-2974-4E8D-90ED-3E2941BA7336}"/>
          </ac:spMkLst>
        </pc:spChg>
        <pc:spChg chg="add">
          <ac:chgData name="BHARGAV GOTTUMUKKALA" userId="4d86325369bbd7bc" providerId="LiveId" clId="{46F83CDD-BF0F-47D4-9C15-6EBA96114A2F}" dt="2023-10-19T18:53:44.247" v="1" actId="26606"/>
          <ac:spMkLst>
            <pc:docMk/>
            <pc:sldMk cId="3454028527" sldId="267"/>
            <ac:spMk id="18" creationId="{55222F96-971A-4F90-B841-6BAB416C7AC1}"/>
          </ac:spMkLst>
        </pc:spChg>
        <pc:spChg chg="add">
          <ac:chgData name="BHARGAV GOTTUMUKKALA" userId="4d86325369bbd7bc" providerId="LiveId" clId="{46F83CDD-BF0F-47D4-9C15-6EBA96114A2F}" dt="2023-10-19T18:53:44.247" v="1" actId="26606"/>
          <ac:spMkLst>
            <pc:docMk/>
            <pc:sldMk cId="3454028527" sldId="267"/>
            <ac:spMk id="20" creationId="{08980754-6F4B-43C9-B9BE-127B6BED6586}"/>
          </ac:spMkLst>
        </pc:spChg>
        <pc:spChg chg="add">
          <ac:chgData name="BHARGAV GOTTUMUKKALA" userId="4d86325369bbd7bc" providerId="LiveId" clId="{46F83CDD-BF0F-47D4-9C15-6EBA96114A2F}" dt="2023-10-19T18:53:44.247" v="1" actId="26606"/>
          <ac:spMkLst>
            <pc:docMk/>
            <pc:sldMk cId="3454028527" sldId="267"/>
            <ac:spMk id="22" creationId="{2C1BBA94-3F40-40AA-8BB9-E69E25E537C1}"/>
          </ac:spMkLst>
        </pc:spChg>
        <pc:picChg chg="mod">
          <ac:chgData name="BHARGAV GOTTUMUKKALA" userId="4d86325369bbd7bc" providerId="LiveId" clId="{46F83CDD-BF0F-47D4-9C15-6EBA96114A2F}" dt="2023-10-19T18:53:44.247" v="1" actId="26606"/>
          <ac:picMkLst>
            <pc:docMk/>
            <pc:sldMk cId="3454028527" sldId="267"/>
            <ac:picMk id="6" creationId="{419E3FF8-C6F1-BC7D-0F6C-3907E21F090C}"/>
          </ac:picMkLst>
        </pc:picChg>
        <pc:picChg chg="mod">
          <ac:chgData name="BHARGAV GOTTUMUKKALA" userId="4d86325369bbd7bc" providerId="LiveId" clId="{46F83CDD-BF0F-47D4-9C15-6EBA96114A2F}" dt="2023-10-19T18:53:44.247" v="1" actId="26606"/>
          <ac:picMkLst>
            <pc:docMk/>
            <pc:sldMk cId="3454028527" sldId="267"/>
            <ac:picMk id="7" creationId="{CB2ECD20-9715-9840-D011-C5E6334BEB4A}"/>
          </ac:picMkLst>
        </pc:picChg>
        <pc:picChg chg="mod">
          <ac:chgData name="BHARGAV GOTTUMUKKALA" userId="4d86325369bbd7bc" providerId="LiveId" clId="{46F83CDD-BF0F-47D4-9C15-6EBA96114A2F}" dt="2023-10-19T18:53:44.247" v="1" actId="26606"/>
          <ac:picMkLst>
            <pc:docMk/>
            <pc:sldMk cId="3454028527" sldId="267"/>
            <ac:picMk id="8" creationId="{72646651-4D07-638D-94AF-12C3ADD27676}"/>
          </ac:picMkLst>
        </pc:picChg>
        <pc:picChg chg="mod">
          <ac:chgData name="BHARGAV GOTTUMUKKALA" userId="4d86325369bbd7bc" providerId="LiveId" clId="{46F83CDD-BF0F-47D4-9C15-6EBA96114A2F}" dt="2023-10-19T18:53:44.247" v="1" actId="26606"/>
          <ac:picMkLst>
            <pc:docMk/>
            <pc:sldMk cId="3454028527" sldId="267"/>
            <ac:picMk id="9" creationId="{9851E5A0-2C71-1CF7-360D-B0C080A4961C}"/>
          </ac:picMkLst>
        </pc:picChg>
      </pc:sldChg>
      <pc:sldChg chg="addSp modSp mod setBg">
        <pc:chgData name="BHARGAV GOTTUMUKKALA" userId="4d86325369bbd7bc" providerId="LiveId" clId="{46F83CDD-BF0F-47D4-9C15-6EBA96114A2F}" dt="2023-10-19T18:53:48.003" v="2" actId="26606"/>
        <pc:sldMkLst>
          <pc:docMk/>
          <pc:sldMk cId="2190682535" sldId="270"/>
        </pc:sldMkLst>
        <pc:spChg chg="mod ord">
          <ac:chgData name="BHARGAV GOTTUMUKKALA" userId="4d86325369bbd7bc" providerId="LiveId" clId="{46F83CDD-BF0F-47D4-9C15-6EBA96114A2F}" dt="2023-10-19T18:53:48.003" v="2" actId="26606"/>
          <ac:spMkLst>
            <pc:docMk/>
            <pc:sldMk cId="2190682535" sldId="270"/>
            <ac:spMk id="13" creationId="{EFD37F5C-B498-7E9E-7268-B898BED7C5C1}"/>
          </ac:spMkLst>
        </pc:spChg>
        <pc:spChg chg="mod">
          <ac:chgData name="BHARGAV GOTTUMUKKALA" userId="4d86325369bbd7bc" providerId="LiveId" clId="{46F83CDD-BF0F-47D4-9C15-6EBA96114A2F}" dt="2023-10-19T18:53:48.003" v="2" actId="26606"/>
          <ac:spMkLst>
            <pc:docMk/>
            <pc:sldMk cId="2190682535" sldId="270"/>
            <ac:spMk id="19" creationId="{E8907EC3-CB54-081F-6806-59FB3EDC3F65}"/>
          </ac:spMkLst>
        </pc:spChg>
        <pc:spChg chg="add">
          <ac:chgData name="BHARGAV GOTTUMUKKALA" userId="4d86325369bbd7bc" providerId="LiveId" clId="{46F83CDD-BF0F-47D4-9C15-6EBA96114A2F}" dt="2023-10-19T18:53:48.003" v="2" actId="26606"/>
          <ac:spMkLst>
            <pc:docMk/>
            <pc:sldMk cId="2190682535" sldId="270"/>
            <ac:spMk id="24" creationId="{7DD77B92-CB36-4B20-A59A-59625E0F08AB}"/>
          </ac:spMkLst>
        </pc:spChg>
        <pc:spChg chg="add">
          <ac:chgData name="BHARGAV GOTTUMUKKALA" userId="4d86325369bbd7bc" providerId="LiveId" clId="{46F83CDD-BF0F-47D4-9C15-6EBA96114A2F}" dt="2023-10-19T18:53:48.003" v="2" actId="26606"/>
          <ac:spMkLst>
            <pc:docMk/>
            <pc:sldMk cId="2190682535" sldId="270"/>
            <ac:spMk id="30" creationId="{2C1BBA94-3F40-40AA-8BB9-E69E25E537C1}"/>
          </ac:spMkLst>
        </pc:spChg>
        <pc:grpChg chg="add">
          <ac:chgData name="BHARGAV GOTTUMUKKALA" userId="4d86325369bbd7bc" providerId="LiveId" clId="{46F83CDD-BF0F-47D4-9C15-6EBA96114A2F}" dt="2023-10-19T18:53:48.003" v="2" actId="26606"/>
          <ac:grpSpMkLst>
            <pc:docMk/>
            <pc:sldMk cId="2190682535" sldId="270"/>
            <ac:grpSpMk id="26" creationId="{B14B560F-9DD7-4302-A60B-EBD3EF59B073}"/>
          </ac:grpSpMkLst>
        </pc:grpChg>
        <pc:picChg chg="mod">
          <ac:chgData name="BHARGAV GOTTUMUKKALA" userId="4d86325369bbd7bc" providerId="LiveId" clId="{46F83CDD-BF0F-47D4-9C15-6EBA96114A2F}" dt="2023-10-19T18:53:48.003" v="2" actId="26606"/>
          <ac:picMkLst>
            <pc:docMk/>
            <pc:sldMk cId="2190682535" sldId="270"/>
            <ac:picMk id="3" creationId="{01375ED2-CDD1-0F6B-4795-AECD6331B731}"/>
          </ac:picMkLst>
        </pc:picChg>
      </pc:sldChg>
      <pc:sldChg chg="addSp modSp mod setBg">
        <pc:chgData name="BHARGAV GOTTUMUKKALA" userId="4d86325369bbd7bc" providerId="LiveId" clId="{46F83CDD-BF0F-47D4-9C15-6EBA96114A2F}" dt="2023-10-19T18:53:51.129" v="3" actId="26606"/>
        <pc:sldMkLst>
          <pc:docMk/>
          <pc:sldMk cId="2559948971" sldId="271"/>
        </pc:sldMkLst>
        <pc:spChg chg="mod">
          <ac:chgData name="BHARGAV GOTTUMUKKALA" userId="4d86325369bbd7bc" providerId="LiveId" clId="{46F83CDD-BF0F-47D4-9C15-6EBA96114A2F}" dt="2023-10-19T18:53:51.129" v="3" actId="26606"/>
          <ac:spMkLst>
            <pc:docMk/>
            <pc:sldMk cId="2559948971" sldId="271"/>
            <ac:spMk id="2" creationId="{BE5492AE-9AD7-DEAB-9741-FFEB9D5B71D4}"/>
          </ac:spMkLst>
        </pc:spChg>
        <pc:spChg chg="mod">
          <ac:chgData name="BHARGAV GOTTUMUKKALA" userId="4d86325369bbd7bc" providerId="LiveId" clId="{46F83CDD-BF0F-47D4-9C15-6EBA96114A2F}" dt="2023-10-19T18:53:51.129" v="3" actId="26606"/>
          <ac:spMkLst>
            <pc:docMk/>
            <pc:sldMk cId="2559948971" sldId="271"/>
            <ac:spMk id="3" creationId="{F2B21082-DB76-800E-F7F3-8336A6EA7FD6}"/>
          </ac:spMkLst>
        </pc:spChg>
        <pc:spChg chg="mod ord">
          <ac:chgData name="BHARGAV GOTTUMUKKALA" userId="4d86325369bbd7bc" providerId="LiveId" clId="{46F83CDD-BF0F-47D4-9C15-6EBA96114A2F}" dt="2023-10-19T18:53:51.129" v="3" actId="26606"/>
          <ac:spMkLst>
            <pc:docMk/>
            <pc:sldMk cId="2559948971" sldId="271"/>
            <ac:spMk id="9" creationId="{105B791A-4265-ACD2-ED42-7D2A386E758E}"/>
          </ac:spMkLst>
        </pc:spChg>
        <pc:spChg chg="add">
          <ac:chgData name="BHARGAV GOTTUMUKKALA" userId="4d86325369bbd7bc" providerId="LiveId" clId="{46F83CDD-BF0F-47D4-9C15-6EBA96114A2F}" dt="2023-10-19T18:53:51.129" v="3" actId="26606"/>
          <ac:spMkLst>
            <pc:docMk/>
            <pc:sldMk cId="2559948971" sldId="271"/>
            <ac:spMk id="16" creationId="{9A724DBA-D2D9-471E-8ED7-2015DDD950DF}"/>
          </ac:spMkLst>
        </pc:spChg>
        <pc:spChg chg="add">
          <ac:chgData name="BHARGAV GOTTUMUKKALA" userId="4d86325369bbd7bc" providerId="LiveId" clId="{46F83CDD-BF0F-47D4-9C15-6EBA96114A2F}" dt="2023-10-19T18:53:51.129" v="3" actId="26606"/>
          <ac:spMkLst>
            <pc:docMk/>
            <pc:sldMk cId="2559948971" sldId="271"/>
            <ac:spMk id="18" creationId="{08980754-6F4B-43C9-B9BE-127B6BED6586}"/>
          </ac:spMkLst>
        </pc:spChg>
        <pc:spChg chg="add">
          <ac:chgData name="BHARGAV GOTTUMUKKALA" userId="4d86325369bbd7bc" providerId="LiveId" clId="{46F83CDD-BF0F-47D4-9C15-6EBA96114A2F}" dt="2023-10-19T18:53:51.129" v="3" actId="26606"/>
          <ac:spMkLst>
            <pc:docMk/>
            <pc:sldMk cId="2559948971" sldId="271"/>
            <ac:spMk id="20" creationId="{2C1BBA94-3F40-40AA-8BB9-E69E25E537C1}"/>
          </ac:spMkLst>
        </pc:spChg>
        <pc:spChg chg="add">
          <ac:chgData name="BHARGAV GOTTUMUKKALA" userId="4d86325369bbd7bc" providerId="LiveId" clId="{46F83CDD-BF0F-47D4-9C15-6EBA96114A2F}" dt="2023-10-19T18:53:51.129" v="3" actId="26606"/>
          <ac:spMkLst>
            <pc:docMk/>
            <pc:sldMk cId="2559948971" sldId="271"/>
            <ac:spMk id="22" creationId="{169CC832-2974-4E8D-90ED-3E2941BA7336}"/>
          </ac:spMkLst>
        </pc:spChg>
        <pc:spChg chg="add">
          <ac:chgData name="BHARGAV GOTTUMUKKALA" userId="4d86325369bbd7bc" providerId="LiveId" clId="{46F83CDD-BF0F-47D4-9C15-6EBA96114A2F}" dt="2023-10-19T18:53:51.129" v="3" actId="26606"/>
          <ac:spMkLst>
            <pc:docMk/>
            <pc:sldMk cId="2559948971" sldId="271"/>
            <ac:spMk id="24" creationId="{55222F96-971A-4F90-B841-6BAB416C7AC1}"/>
          </ac:spMkLst>
        </pc:spChg>
        <pc:picChg chg="mod">
          <ac:chgData name="BHARGAV GOTTUMUKKALA" userId="4d86325369bbd7bc" providerId="LiveId" clId="{46F83CDD-BF0F-47D4-9C15-6EBA96114A2F}" dt="2023-10-19T18:53:51.129" v="3" actId="26606"/>
          <ac:picMkLst>
            <pc:docMk/>
            <pc:sldMk cId="2559948971" sldId="271"/>
            <ac:picMk id="4" creationId="{530262F7-0CF1-8814-2372-D74F015AA73E}"/>
          </ac:picMkLst>
        </pc:picChg>
        <pc:picChg chg="mod">
          <ac:chgData name="BHARGAV GOTTUMUKKALA" userId="4d86325369bbd7bc" providerId="LiveId" clId="{46F83CDD-BF0F-47D4-9C15-6EBA96114A2F}" dt="2023-10-19T18:53:51.129" v="3" actId="26606"/>
          <ac:picMkLst>
            <pc:docMk/>
            <pc:sldMk cId="2559948971" sldId="271"/>
            <ac:picMk id="5" creationId="{D843DAAA-B6CB-2BDC-8B67-6C86E9DBE4D3}"/>
          </ac:picMkLst>
        </pc:picChg>
        <pc:picChg chg="mod">
          <ac:chgData name="BHARGAV GOTTUMUKKALA" userId="4d86325369bbd7bc" providerId="LiveId" clId="{46F83CDD-BF0F-47D4-9C15-6EBA96114A2F}" dt="2023-10-19T18:53:51.129" v="3" actId="26606"/>
          <ac:picMkLst>
            <pc:docMk/>
            <pc:sldMk cId="2559948971" sldId="271"/>
            <ac:picMk id="6" creationId="{E6AE5A0C-BEA4-521E-FE4C-84F4DDA317BD}"/>
          </ac:picMkLst>
        </pc:picChg>
        <pc:picChg chg="mod">
          <ac:chgData name="BHARGAV GOTTUMUKKALA" userId="4d86325369bbd7bc" providerId="LiveId" clId="{46F83CDD-BF0F-47D4-9C15-6EBA96114A2F}" dt="2023-10-19T18:53:51.129" v="3" actId="26606"/>
          <ac:picMkLst>
            <pc:docMk/>
            <pc:sldMk cId="2559948971" sldId="271"/>
            <ac:picMk id="11" creationId="{918FE194-73FF-7709-61A1-4310D851057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DBFA-3603-645A-9EB2-BF18E33B1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B8327-55E4-1536-B4F6-FBD74A175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5BB0C-9460-BD86-EFB3-AB6659C2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C60DD-6F9A-8C55-2C9B-5C4E70AD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434C2-C539-549B-C05C-B98518AC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24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7D78-8517-28DA-A27A-D8FFDBD25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457C4-E215-0637-C3AF-8C3D1FCBF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02C78-9EFE-DF28-A614-944782AD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652D1-928F-44A9-D700-AA5F4C04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3B83E-DE60-62A4-DDC6-0166638E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24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2510F1-7BC3-31D7-0266-19EAE7F79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19C68-55AF-AAF3-C65B-31A5C1D0E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AE636-CB51-D73D-DDB9-04342DEB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BDAD9-6500-E41D-1CBB-7FC9126F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68266-F247-C64C-3559-6A0C2444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8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61F88-B833-1200-D3CF-EE837B08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8CB8E-71BD-E0B3-64CF-7417B33BC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A232-E33E-8A21-389D-F57473CF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C86FC-555E-1772-0A31-2E81D8C84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83072-3545-FC11-E0FE-8FC24CF2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65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C800-8FF8-1209-480E-6D31FB4B1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770BE-4704-DD13-E41C-FDF47C5AC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B303D-4232-4156-EED1-1723C75B0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DEFFC-4535-7746-363E-449CCC41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B1815-6E61-12F0-67C6-5391B7A7E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1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73CA-2221-B6BA-247A-67888D17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66AE0-2950-2E07-2ADF-40ECF430F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802A0-C2B1-90B6-E2F4-4DA17A2E1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C01AE-CCB7-63D9-CBBB-F645B0F4E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62A61-4168-26CC-93B3-683820DD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4E477-B40D-8D3E-6DC2-1AC9B036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28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5982-7856-A120-897F-D70473069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D52EB-C6C9-14DB-C39F-05A13FAA7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939C4-C3A8-5DC6-5A03-4E06E5BD6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451D85-6826-075A-E2DD-716FBE57B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66085-DC5D-ED87-50D6-6609036B9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8002D5-A8B9-4663-693D-13244095A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5C1A38-7DB7-27B3-EE2B-0FA8A1EA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C0E241-9EDE-42DD-B32D-8D7A2595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3C722-C2C3-AD81-3B33-25237842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7C2B20-69F1-93CB-4468-49A7AC79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5AEDF-21FC-20A9-A97C-010FF736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905B7-E5B8-FCA6-C612-AD126D9F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29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F24FB-A0D9-0867-6BDA-FAA10E8A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FC46-75DF-0D30-C8E5-88F2C536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C571C-B718-3EBF-2B95-85CEF876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04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56D2-DEB1-30AE-51E1-EE91F66C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EAE68-FA8B-41E2-E3FB-36A46A154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C4BCD-7C3D-22E6-24BE-7467A7592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3662B-AE05-9268-0E56-CD679C6B2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6A849-17CD-A798-9990-6220B27F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D7318-CA5C-54BF-3E83-9C376735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73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8056-573E-5E0D-778E-4DE41CB9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A09817-F19E-6A4F-5FF8-2F3D3AAF1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0419C-229C-2594-B804-6EA900883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8213C-4F0F-7E55-13F1-BAAD4095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548F3-EEE0-2CB0-0510-48D1CC2F1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2A5B8-D47F-A235-0038-FCFC9CC9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69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916DC5-6480-E0BC-F1F7-D7E605F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5A303-F574-AA86-3F6C-B592CDEE8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35D02-92E6-CE42-BFE8-8029C2A42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9A56-B7BF-4EE2-A684-7373F14AFF3B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0A4AE-F6D4-1200-163D-1FE1D2E81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A569D-EF3A-0E41-7F3B-0EDD07E67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88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645066" y="2031101"/>
            <a:ext cx="4282984" cy="3511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BANK LOAN ANALYSIS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D37F5C-B498-7E9E-7268-B898BED7C5C1}"/>
              </a:ext>
            </a:extLst>
          </p:cNvPr>
          <p:cNvSpPr txBox="1"/>
          <p:nvPr/>
        </p:nvSpPr>
        <p:spPr>
          <a:xfrm>
            <a:off x="5987738" y="1913078"/>
            <a:ext cx="5628018" cy="84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49808">
              <a:spcAft>
                <a:spcPts val="600"/>
              </a:spcAft>
            </a:pPr>
            <a:r>
              <a:rPr lang="en-IN" sz="4920" kern="120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  <a:ea typeface="+mn-ea"/>
                <a:cs typeface="+mn-cs"/>
              </a:rPr>
              <a:t>MS SQL SERVER</a:t>
            </a:r>
            <a:endParaRPr lang="en-IN" sz="6000">
              <a:solidFill>
                <a:schemeClr val="accent5">
                  <a:lumMod val="20000"/>
                  <a:lumOff val="80000"/>
                </a:schemeClr>
              </a:solidFill>
              <a:latin typeface="Lato Black" panose="020F0A02020204030203" pitchFamily="34" charset="0"/>
            </a:endParaRPr>
          </a:p>
        </p:txBody>
      </p:sp>
      <p:pic>
        <p:nvPicPr>
          <p:cNvPr id="15" name="Picture 12" descr="Sql server - Free logo icons">
            <a:extLst>
              <a:ext uri="{FF2B5EF4-FFF2-40B4-BE49-F238E27FC236}">
                <a16:creationId xmlns:a16="http://schemas.microsoft.com/office/drawing/2014/main" id="{F41865F3-DE1B-AB07-633A-FDEB072AE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129" y="3121917"/>
            <a:ext cx="1590134" cy="159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CA1D7C9D-9E08-9075-9F65-42DE06B42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532" y="3264382"/>
            <a:ext cx="1379977" cy="144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8530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2: OVERVIEW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Trends by Issue Date (Line Chart):  </a:t>
            </a:r>
            <a:r>
              <a:rPr lang="en-IN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IN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seasonality and long-term trends in lending activities</a:t>
            </a:r>
            <a:endParaRPr lang="en-IN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Regional Analysis by State (Filled Map</a:t>
            </a: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identify regions with significant lending activity and assess regional disparities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Term Analysis (Donut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allow the client to understand the distribution of loans across various term lengths.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Length Analysis (Bar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lending metrics are distributed among borrowers with different employment lengths, helping us assess the impact of employment history on loan applications.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Purpose Breakdown (Bar Chart): </a:t>
            </a:r>
            <a:r>
              <a:rPr lang="en-IN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ill provide a visual breakdown of loan metrics based on the stated purposes of loans, aiding in the understanding of the primary reasons borrowers seek financing.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Ownership Analysis (Tree Map):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hierarchical view of how home ownership impacts loan applications and disbursements.</a:t>
            </a:r>
            <a:endParaRPr lang="en-IN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b="1" i="1" u="sng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Metrics to be shown: 'Total Loan Applications,' 'Total Funded Amount,' and 'Total Amount Received'</a:t>
            </a:r>
          </a:p>
        </p:txBody>
      </p:sp>
    </p:spTree>
    <p:extLst>
      <p:ext uri="{BB962C8B-B14F-4D97-AF65-F5344CB8AC3E}">
        <p14:creationId xmlns:p14="http://schemas.microsoft.com/office/powerpoint/2010/main" val="1142964218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3: DETAILS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 for a comprehensive 'Details Dashboard' that provides a consolidated view of all the essential information within our loan data. This Details Dashboard aims to offer a holistic snapshot of key loan-related metrics and data points, enabling users to access critical information efficiently.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b="1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Objective:</a:t>
            </a:r>
            <a:endParaRPr lang="en-IN" sz="2000" b="1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primary objective of the Details Dashboard is to provide a comprehensive and user-friendly interface for accessing vital loan data. It will serve as a one-stop solution for users seeking detailed insights into our loan portfolio, borrower profiles, and loan performance.</a:t>
            </a:r>
            <a:endParaRPr lang="en-IN" sz="2000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b="1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897694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BF6A62-6D9A-3528-4276-57102C0BF48F}"/>
              </a:ext>
            </a:extLst>
          </p:cNvPr>
          <p:cNvSpPr txBox="1"/>
          <p:nvPr/>
        </p:nvSpPr>
        <p:spPr>
          <a:xfrm>
            <a:off x="645066" y="2031101"/>
            <a:ext cx="4282984" cy="3511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MS SQL SERVER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F29DCE-4F9B-3E06-25A9-49C99130379C}"/>
              </a:ext>
            </a:extLst>
          </p:cNvPr>
          <p:cNvSpPr txBox="1"/>
          <p:nvPr/>
        </p:nvSpPr>
        <p:spPr>
          <a:xfrm>
            <a:off x="6146884" y="2237404"/>
            <a:ext cx="961814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 defTabSz="457200">
              <a:spcAft>
                <a:spcPts val="600"/>
              </a:spcAft>
            </a:pPr>
            <a:r>
              <a:rPr lang="en-IN" sz="1800" b="1" kern="1200">
                <a:solidFill>
                  <a:schemeClr val="accent4"/>
                </a:solidFill>
                <a:latin typeface="+mn-lt"/>
                <a:ea typeface="+mn-ea"/>
                <a:cs typeface="+mn-cs"/>
              </a:rPr>
              <a:t>IMPORT</a:t>
            </a:r>
            <a:endParaRPr lang="en-IN" sz="3600" b="1">
              <a:solidFill>
                <a:schemeClr val="accent4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EE5224-59D0-0CB4-D868-7B2A980DA320}"/>
              </a:ext>
            </a:extLst>
          </p:cNvPr>
          <p:cNvSpPr txBox="1"/>
          <p:nvPr/>
        </p:nvSpPr>
        <p:spPr>
          <a:xfrm>
            <a:off x="7108884" y="2237404"/>
            <a:ext cx="623779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defTabSz="457200">
              <a:spcAft>
                <a:spcPts val="600"/>
              </a:spcAft>
            </a:pPr>
            <a:r>
              <a:rPr lang="en-IN" sz="18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DATA</a:t>
            </a:r>
            <a:endParaRPr lang="en-IN" sz="3600" b="1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12" descr="Sql server - Free logo icons">
            <a:extLst>
              <a:ext uri="{FF2B5EF4-FFF2-40B4-BE49-F238E27FC236}">
                <a16:creationId xmlns:a16="http://schemas.microsoft.com/office/drawing/2014/main" id="{419E3FF8-C6F1-BC7D-0F6C-3907E21F0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2344" y="1658360"/>
            <a:ext cx="396353" cy="396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CB2ECD20-9715-9840-D011-C5E6334BE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070" y="1698712"/>
            <a:ext cx="315687" cy="331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646651-4D07-638D-94AF-12C3ADD27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0780" y="2237404"/>
            <a:ext cx="3164976" cy="2729366"/>
          </a:xfrm>
          <a:prstGeom prst="rect">
            <a:avLst/>
          </a:prstGeom>
        </p:spPr>
      </p:pic>
      <p:pic>
        <p:nvPicPr>
          <p:cNvPr id="9" name="Picture 18" descr="Data Import / Export through files — CMDBuild">
            <a:extLst>
              <a:ext uri="{FF2B5EF4-FFF2-40B4-BE49-F238E27FC236}">
                <a16:creationId xmlns:a16="http://schemas.microsoft.com/office/drawing/2014/main" id="{9851E5A0-2C71-1CF7-360D-B0C080A49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738" y="2643534"/>
            <a:ext cx="2060292" cy="20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028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DD77B92-CB36-4B20-A59A-59625E0F0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645065" y="1463040"/>
            <a:ext cx="3796306" cy="26909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BANK LOAN ANALYSIS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D37F5C-B498-7E9E-7268-B898BED7C5C1}"/>
              </a:ext>
            </a:extLst>
          </p:cNvPr>
          <p:cNvSpPr txBox="1"/>
          <p:nvPr/>
        </p:nvSpPr>
        <p:spPr>
          <a:xfrm>
            <a:off x="5407705" y="2085318"/>
            <a:ext cx="5962720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95528">
              <a:spcAft>
                <a:spcPts val="600"/>
              </a:spcAft>
            </a:pPr>
            <a:r>
              <a:rPr lang="en-IN" sz="5220" kern="1200">
                <a:solidFill>
                  <a:schemeClr val="bg1"/>
                </a:solidFill>
                <a:latin typeface="Lato Black" panose="020F0A02020204030203" pitchFamily="34" charset="0"/>
                <a:ea typeface="+mn-ea"/>
                <a:cs typeface="+mn-cs"/>
              </a:rPr>
              <a:t>TABLEAU</a:t>
            </a:r>
            <a:endParaRPr lang="en-IN" sz="6000">
              <a:solidFill>
                <a:schemeClr val="bg1"/>
              </a:solidFill>
              <a:latin typeface="Lato Black" panose="020F0A0202020403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375ED2-CDD1-0F6B-4795-AECD6331B73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836" y="3203054"/>
            <a:ext cx="3056457" cy="171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682535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5B791A-4265-ACD2-ED42-7D2A386E758E}"/>
              </a:ext>
            </a:extLst>
          </p:cNvPr>
          <p:cNvSpPr txBox="1"/>
          <p:nvPr/>
        </p:nvSpPr>
        <p:spPr>
          <a:xfrm>
            <a:off x="7239012" y="2031101"/>
            <a:ext cx="4282984" cy="3511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TABLEAU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5492AE-9AD7-DEAB-9741-FFEB9D5B71D4}"/>
              </a:ext>
            </a:extLst>
          </p:cNvPr>
          <p:cNvSpPr txBox="1"/>
          <p:nvPr/>
        </p:nvSpPr>
        <p:spPr>
          <a:xfrm>
            <a:off x="576244" y="2087698"/>
            <a:ext cx="1879379" cy="69070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 defTabSz="493776">
              <a:spcAft>
                <a:spcPts val="600"/>
              </a:spcAft>
            </a:pPr>
            <a:r>
              <a:rPr lang="en-IN" sz="1944" b="1" kern="1200">
                <a:solidFill>
                  <a:schemeClr val="accent4"/>
                </a:solidFill>
                <a:latin typeface="+mn-lt"/>
                <a:ea typeface="+mn-ea"/>
                <a:cs typeface="+mn-cs"/>
              </a:rPr>
              <a:t>CONNECTING TO</a:t>
            </a:r>
            <a:endParaRPr lang="en-IN" sz="3600" b="1">
              <a:solidFill>
                <a:schemeClr val="accent4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B21082-DB76-800E-F7F3-8336A6EA7FD6}"/>
              </a:ext>
            </a:extLst>
          </p:cNvPr>
          <p:cNvSpPr txBox="1"/>
          <p:nvPr/>
        </p:nvSpPr>
        <p:spPr>
          <a:xfrm>
            <a:off x="2459314" y="2089535"/>
            <a:ext cx="1734704" cy="69070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defTabSz="493776">
              <a:spcAft>
                <a:spcPts val="600"/>
              </a:spcAft>
            </a:pPr>
            <a:r>
              <a:rPr lang="en-IN" sz="1944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MS SQL SERVER</a:t>
            </a:r>
            <a:endParaRPr lang="en-IN" sz="3600" b="1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12" descr="Sql server - Free logo icons">
            <a:extLst>
              <a:ext uri="{FF2B5EF4-FFF2-40B4-BE49-F238E27FC236}">
                <a16:creationId xmlns:a16="http://schemas.microsoft.com/office/drawing/2014/main" id="{530262F7-0CF1-8814-2372-D74F015AA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000" y="2770928"/>
            <a:ext cx="1360966" cy="1632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D843DAAA-B6CB-2BDC-8B67-6C86E9DBE4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57"/>
          <a:stretch/>
        </p:blipFill>
        <p:spPr bwMode="auto">
          <a:xfrm>
            <a:off x="2871508" y="2636919"/>
            <a:ext cx="883202" cy="190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E6AE5A0C-BEA4-521E-FE4C-84F4DDA317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27"/>
          <a:stretch/>
        </p:blipFill>
        <p:spPr bwMode="auto">
          <a:xfrm>
            <a:off x="3567736" y="2636919"/>
            <a:ext cx="718897" cy="190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8FE194-73FF-7709-61A1-4310D851057B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855" y="3057064"/>
            <a:ext cx="1698407" cy="9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948971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29C2C85-1492-463C-B805-3FD3FCE93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060232" y="3883014"/>
            <a:ext cx="10071536" cy="92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TABLEAU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52DBE3-45DD-550B-0106-1D68AD3125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96" r="2" b="2"/>
          <a:stretch/>
        </p:blipFill>
        <p:spPr>
          <a:xfrm>
            <a:off x="897717" y="621323"/>
            <a:ext cx="5069590" cy="302481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3A7BAF-E124-8EEC-FCA1-92D0A1AECD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6" b="10"/>
          <a:stretch/>
        </p:blipFill>
        <p:spPr>
          <a:xfrm>
            <a:off x="6228507" y="621323"/>
            <a:ext cx="5065776" cy="302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926839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29C2C85-1492-463C-B805-3FD3FCE93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A828D7-6CDA-7EB5-9478-2AD431DA6F6B}"/>
              </a:ext>
            </a:extLst>
          </p:cNvPr>
          <p:cNvSpPr txBox="1"/>
          <p:nvPr/>
        </p:nvSpPr>
        <p:spPr>
          <a:xfrm>
            <a:off x="1060232" y="3883014"/>
            <a:ext cx="10071536" cy="92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TABLEAU</a:t>
            </a:r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98F87F2-D6AB-7BD9-3777-9E4E4B5478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44" r="4612" b="-2"/>
          <a:stretch/>
        </p:blipFill>
        <p:spPr>
          <a:xfrm>
            <a:off x="897717" y="621323"/>
            <a:ext cx="5069590" cy="3024814"/>
          </a:xfrm>
          <a:prstGeom prst="rect">
            <a:avLst/>
          </a:prstGeom>
        </p:spPr>
      </p:pic>
      <p:pic>
        <p:nvPicPr>
          <p:cNvPr id="7" name="Picture 6" descr="A logo with colorful crosses&#10;&#10;Description automatically generated">
            <a:extLst>
              <a:ext uri="{FF2B5EF4-FFF2-40B4-BE49-F238E27FC236}">
                <a16:creationId xmlns:a16="http://schemas.microsoft.com/office/drawing/2014/main" id="{6057E58C-A3E3-3C6C-CF4C-03D1DD93AF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6" b="10"/>
          <a:stretch/>
        </p:blipFill>
        <p:spPr>
          <a:xfrm>
            <a:off x="6228507" y="621323"/>
            <a:ext cx="5065776" cy="302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19717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29C2C85-1492-463C-B805-3FD3FCE93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4A7ED3-4220-8CC4-07F7-86B118F99738}"/>
              </a:ext>
            </a:extLst>
          </p:cNvPr>
          <p:cNvSpPr txBox="1"/>
          <p:nvPr/>
        </p:nvSpPr>
        <p:spPr>
          <a:xfrm>
            <a:off x="1060232" y="3883014"/>
            <a:ext cx="10071536" cy="92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TABLEAU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E473DF-DFE4-9945-4AEA-34707E8A29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28" r="4202" b="1"/>
          <a:stretch/>
        </p:blipFill>
        <p:spPr>
          <a:xfrm>
            <a:off x="897717" y="621323"/>
            <a:ext cx="5069590" cy="302481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78B7FDD-C796-6B89-0A2D-A6CEB5F05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6" b="10"/>
          <a:stretch/>
        </p:blipFill>
        <p:spPr>
          <a:xfrm>
            <a:off x="6228507" y="621323"/>
            <a:ext cx="5065776" cy="302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95337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  <a:endParaRPr lang="en-IN" sz="3200" b="1" dirty="0">
              <a:solidFill>
                <a:schemeClr val="bg1"/>
              </a:solidFill>
              <a:latin typeface="Lato Black" panose="020F0A0202020403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71600"/>
            <a:ext cx="11835622" cy="540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Performance Indicators (KPIs) Requirements:</a:t>
            </a:r>
            <a:endParaRPr lang="en-IN" sz="2400" kern="10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b="1" kern="10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Loan Applications:</a:t>
            </a:r>
            <a:r>
              <a:rPr lang="en-IN" sz="1800" kern="10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need to calculate the total number of loan applications received during a specified period. Additionally, it is essential to monitor the Month-to-Date (MTD) Loan Applications and track changes Month-over-Month (MoM).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Funded Amount: </a:t>
            </a:r>
            <a:r>
              <a:rPr lang="en-IN" sz="1800" kern="10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the total amount of funds disbursed as loans is crucial. We also want to keep an eye on the MTD Total Funded Amount and analyse the Month-over-Month (MoM) changes in this metric.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Amount Received: </a:t>
            </a:r>
            <a:r>
              <a:rPr lang="en-IN" sz="1800" kern="10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Tracking the total amount received from borrowers is essential for assessing the bank's cash flow and loan repayment. We should analyse the Month-to-Date (MTD) Total Amount Received and observe the Month-over-Month (MoM) changes.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Interest Rate: </a:t>
            </a:r>
            <a:r>
              <a:rPr lang="en-IN" sz="1800" kern="10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Calculating the average interest rate across all loans, MTD, and monitoring the Month-over-Month (MoM) variations in interest rates will provide insights into our lending portfolio's overall cost.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b="1" kern="10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Debt-to-Income Ratio (DTI): </a:t>
            </a:r>
            <a:r>
              <a:rPr lang="en-IN" sz="1800" kern="10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Evaluating the average DTI for our borrowers helps us gauge their financial health. We need to compute the average DTI for all loans, MTD, and track Month-over-Month (MoM) fluctuations.</a:t>
            </a:r>
            <a:endParaRPr lang="en-IN" sz="1800" kern="100" dirty="0"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672083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08552" y="1381840"/>
            <a:ext cx="4981575" cy="249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v Bad Loan KPI’s</a:t>
            </a:r>
          </a:p>
          <a:p>
            <a:endParaRPr lang="en-IN" sz="1200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36B1B-46BC-47F8-6C86-7B04F62B2F7F}"/>
              </a:ext>
            </a:extLst>
          </p:cNvPr>
          <p:cNvSpPr txBox="1"/>
          <p:nvPr/>
        </p:nvSpPr>
        <p:spPr>
          <a:xfrm>
            <a:off x="7001874" y="1966615"/>
            <a:ext cx="4391025" cy="1911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340642-52BE-80AC-4C5E-F8F223F9BB8F}"/>
              </a:ext>
            </a:extLst>
          </p:cNvPr>
          <p:cNvSpPr txBox="1"/>
          <p:nvPr/>
        </p:nvSpPr>
        <p:spPr>
          <a:xfrm>
            <a:off x="228599" y="4159439"/>
            <a:ext cx="11572876" cy="202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Status Grid View</a:t>
            </a:r>
          </a:p>
          <a:p>
            <a:pPr algn="just">
              <a:spcAft>
                <a:spcPts val="800"/>
              </a:spcAft>
            </a:pPr>
            <a:r>
              <a:rPr lang="en-IN" sz="1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order to gain a comprehensive overview of our lending operations and monitor the performance of loans, we aim to create a grid view report categorized by 'Loan Status.’ By providing insights into metrics such as 'Total Loan Applications,' 'Total Funded Amount,' 'Total Amount Received,' 'Month-to-Date (MTD) Funded Amount,' 'MTD Amount Received,' 'Average Interest Rate,' and 'Average Debt-to-Income Ratio (DTI),' this grid view will empower us to make data-driven decisions and assess the health of our loan portfolio.</a:t>
            </a:r>
            <a:endParaRPr lang="en-IN" sz="19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389533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1167</TotalTime>
  <Words>656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Lato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BHARGAV GOTTUMUKKALA</cp:lastModifiedBy>
  <cp:revision>19</cp:revision>
  <dcterms:created xsi:type="dcterms:W3CDTF">2023-10-07T01:44:58Z</dcterms:created>
  <dcterms:modified xsi:type="dcterms:W3CDTF">2023-10-19T18:53:52Z</dcterms:modified>
</cp:coreProperties>
</file>