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1388" autoAdjust="0"/>
  </p:normalViewPr>
  <p:slideViewPr>
    <p:cSldViewPr snapToGrid="0">
      <p:cViewPr varScale="1">
        <p:scale>
          <a:sx n="95" d="100"/>
          <a:sy n="95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1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54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5E26DC18-0A55-4676-9900-0F9998005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8F4971B2-37D5-4381-8DCF-FC2A0D8F3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586260" y="3989476"/>
            <a:ext cx="8605739" cy="2868523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34">
            <a:extLst>
              <a:ext uri="{FF2B5EF4-FFF2-40B4-BE49-F238E27FC236}">
                <a16:creationId xmlns:a16="http://schemas.microsoft.com/office/drawing/2014/main" id="{D8DD9B76-1FDF-413E-B8FE-FB1D98EB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991372">
            <a:off x="-1233815" y="895119"/>
            <a:ext cx="7156872" cy="5094901"/>
          </a:xfrm>
          <a:custGeom>
            <a:avLst/>
            <a:gdLst>
              <a:gd name="connsiteX0" fmla="*/ 7156872 w 7156872"/>
              <a:gd name="connsiteY0" fmla="*/ 415939 h 5126500"/>
              <a:gd name="connsiteX1" fmla="*/ 6870648 w 7156872"/>
              <a:gd name="connsiteY1" fmla="*/ 5126499 h 5126500"/>
              <a:gd name="connsiteX2" fmla="*/ 0 w 7156872"/>
              <a:gd name="connsiteY2" fmla="*/ 5126500 h 5126500"/>
              <a:gd name="connsiteX3" fmla="*/ 311497 w 7156872"/>
              <a:gd name="connsiteY3" fmla="*/ 0 h 51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872" h="5126500">
                <a:moveTo>
                  <a:pt x="7156872" y="415939"/>
                </a:moveTo>
                <a:lnTo>
                  <a:pt x="6870648" y="5126499"/>
                </a:lnTo>
                <a:lnTo>
                  <a:pt x="0" y="5126500"/>
                </a:lnTo>
                <a:lnTo>
                  <a:pt x="311497" y="0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12" descr="Sql server - Free logo icons">
            <a:extLst>
              <a:ext uri="{FF2B5EF4-FFF2-40B4-BE49-F238E27FC236}">
                <a16:creationId xmlns:a16="http://schemas.microsoft.com/office/drawing/2014/main" id="{C9B28EA0-FDA4-ADE0-EB3F-D0E3CD9B0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6" r="9662"/>
          <a:stretch/>
        </p:blipFill>
        <p:spPr bwMode="auto">
          <a:xfrm>
            <a:off x="-5679" y="-10"/>
            <a:ext cx="4999605" cy="6858000"/>
          </a:xfrm>
          <a:custGeom>
            <a:avLst/>
            <a:gdLst/>
            <a:ahLst/>
            <a:cxnLst/>
            <a:rect l="l" t="t" r="r" b="b"/>
            <a:pathLst>
              <a:path w="4999605" h="6858000">
                <a:moveTo>
                  <a:pt x="0" y="0"/>
                </a:moveTo>
                <a:lnTo>
                  <a:pt x="4582898" y="0"/>
                </a:lnTo>
                <a:lnTo>
                  <a:pt x="499960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36">
            <a:extLst>
              <a:ext uri="{FF2B5EF4-FFF2-40B4-BE49-F238E27FC236}">
                <a16:creationId xmlns:a16="http://schemas.microsoft.com/office/drawing/2014/main" id="{A52C8290-902D-42B9-B4B4-6717341A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22547">
            <a:off x="4094660" y="1289750"/>
            <a:ext cx="3131702" cy="2417244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65EC54-26EE-AD3C-E616-0D5D02A393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4998" r="26329"/>
          <a:stretch/>
        </p:blipFill>
        <p:spPr>
          <a:xfrm rot="163910">
            <a:off x="4049466" y="1202770"/>
            <a:ext cx="3180901" cy="2570770"/>
          </a:xfrm>
          <a:custGeom>
            <a:avLst/>
            <a:gdLst/>
            <a:ahLst/>
            <a:cxnLst/>
            <a:rect l="l" t="t" r="r" b="b"/>
            <a:pathLst>
              <a:path w="3466531" h="2801613">
                <a:moveTo>
                  <a:pt x="3161710" y="0"/>
                </a:moveTo>
                <a:lnTo>
                  <a:pt x="3466324" y="2359568"/>
                </a:lnTo>
                <a:cubicBezTo>
                  <a:pt x="3468095" y="2373606"/>
                  <a:pt x="3458336" y="2386424"/>
                  <a:pt x="3444479" y="2388249"/>
                </a:cubicBezTo>
                <a:cubicBezTo>
                  <a:pt x="3442039" y="2388576"/>
                  <a:pt x="3439599" y="2388905"/>
                  <a:pt x="3437159" y="2389232"/>
                </a:cubicBezTo>
                <a:lnTo>
                  <a:pt x="3400929" y="2397326"/>
                </a:lnTo>
                <a:lnTo>
                  <a:pt x="3272321" y="2410520"/>
                </a:lnTo>
                <a:cubicBezTo>
                  <a:pt x="3231888" y="2415746"/>
                  <a:pt x="3194789" y="2420542"/>
                  <a:pt x="3154357" y="2425769"/>
                </a:cubicBezTo>
                <a:cubicBezTo>
                  <a:pt x="3112480" y="2425390"/>
                  <a:pt x="3061080" y="2450019"/>
                  <a:pt x="3003349" y="2454872"/>
                </a:cubicBezTo>
                <a:lnTo>
                  <a:pt x="2960536" y="2455637"/>
                </a:lnTo>
                <a:cubicBezTo>
                  <a:pt x="2929095" y="2459511"/>
                  <a:pt x="2897654" y="2463384"/>
                  <a:pt x="2866213" y="2467258"/>
                </a:cubicBezTo>
                <a:cubicBezTo>
                  <a:pt x="2775743" y="2479566"/>
                  <a:pt x="2775128" y="2479371"/>
                  <a:pt x="2684659" y="2491679"/>
                </a:cubicBezTo>
                <a:lnTo>
                  <a:pt x="2629928" y="2498842"/>
                </a:lnTo>
                <a:cubicBezTo>
                  <a:pt x="1854893" y="2599766"/>
                  <a:pt x="1079857" y="2700689"/>
                  <a:pt x="304822" y="2801613"/>
                </a:cubicBezTo>
                <a:lnTo>
                  <a:pt x="208" y="442045"/>
                </a:lnTo>
                <a:cubicBezTo>
                  <a:pt x="-1564" y="428007"/>
                  <a:pt x="8195" y="415189"/>
                  <a:pt x="22052" y="413364"/>
                </a:cubicBezTo>
                <a:cubicBezTo>
                  <a:pt x="68272" y="402511"/>
                  <a:pt x="133794" y="396056"/>
                  <a:pt x="182963" y="389133"/>
                </a:cubicBezTo>
                <a:cubicBezTo>
                  <a:pt x="227664" y="383363"/>
                  <a:pt x="212063" y="382146"/>
                  <a:pt x="256765" y="376376"/>
                </a:cubicBezTo>
                <a:lnTo>
                  <a:pt x="309931" y="366049"/>
                </a:lnTo>
                <a:cubicBezTo>
                  <a:pt x="336479" y="360885"/>
                  <a:pt x="358911" y="347424"/>
                  <a:pt x="378532" y="343418"/>
                </a:cubicBezTo>
                <a:cubicBezTo>
                  <a:pt x="412260" y="338007"/>
                  <a:pt x="485142" y="335887"/>
                  <a:pt x="512299" y="333582"/>
                </a:cubicBezTo>
                <a:cubicBezTo>
                  <a:pt x="544238" y="329381"/>
                  <a:pt x="547053" y="335758"/>
                  <a:pt x="578993" y="331558"/>
                </a:cubicBezTo>
                <a:cubicBezTo>
                  <a:pt x="634094" y="324357"/>
                  <a:pt x="394729" y="360580"/>
                  <a:pt x="836603" y="302771"/>
                </a:cubicBezTo>
                <a:cubicBezTo>
                  <a:pt x="1611639" y="201847"/>
                  <a:pt x="2386675" y="100924"/>
                  <a:pt x="3161710" y="0"/>
                </a:cubicBezTo>
                <a:close/>
              </a:path>
            </a:pathLst>
          </a:custGeom>
        </p:spPr>
      </p:pic>
      <p:sp>
        <p:nvSpPr>
          <p:cNvPr id="45" name="Rectangle 38">
            <a:extLst>
              <a:ext uri="{FF2B5EF4-FFF2-40B4-BE49-F238E27FC236}">
                <a16:creationId xmlns:a16="http://schemas.microsoft.com/office/drawing/2014/main" id="{707CFB6E-5028-4671-81DF-72715A7C6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0292">
            <a:off x="4587451" y="3736365"/>
            <a:ext cx="3134963" cy="2432953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C678AE1-9D0E-4BAF-3D3A-4AE113AE9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8" r="5" b="21151"/>
          <a:stretch/>
        </p:blipFill>
        <p:spPr bwMode="auto">
          <a:xfrm>
            <a:off x="4631370" y="3773550"/>
            <a:ext cx="3045461" cy="2357236"/>
          </a:xfrm>
          <a:custGeom>
            <a:avLst/>
            <a:gdLst/>
            <a:ahLst/>
            <a:cxnLst/>
            <a:rect l="l" t="t" r="r" b="b"/>
            <a:pathLst>
              <a:path w="3318929" h="2568905">
                <a:moveTo>
                  <a:pt x="134391" y="11"/>
                </a:moveTo>
                <a:lnTo>
                  <a:pt x="800813" y="33050"/>
                </a:lnTo>
                <a:lnTo>
                  <a:pt x="822873" y="27944"/>
                </a:lnTo>
                <a:cubicBezTo>
                  <a:pt x="835067" y="28822"/>
                  <a:pt x="837585" y="32807"/>
                  <a:pt x="844940" y="35238"/>
                </a:cubicBezTo>
                <a:lnTo>
                  <a:pt x="1143104" y="50019"/>
                </a:lnTo>
                <a:lnTo>
                  <a:pt x="1182681" y="51982"/>
                </a:lnTo>
                <a:lnTo>
                  <a:pt x="1205113" y="46487"/>
                </a:lnTo>
                <a:cubicBezTo>
                  <a:pt x="1213745" y="52197"/>
                  <a:pt x="1220760" y="42215"/>
                  <a:pt x="1228089" y="40054"/>
                </a:cubicBezTo>
                <a:lnTo>
                  <a:pt x="1250030" y="37876"/>
                </a:lnTo>
                <a:lnTo>
                  <a:pt x="1266821" y="38203"/>
                </a:lnTo>
                <a:lnTo>
                  <a:pt x="1284166" y="43532"/>
                </a:lnTo>
                <a:cubicBezTo>
                  <a:pt x="1289049" y="44207"/>
                  <a:pt x="1290483" y="41497"/>
                  <a:pt x="1296115" y="42264"/>
                </a:cubicBezTo>
                <a:lnTo>
                  <a:pt x="1317962" y="48136"/>
                </a:lnTo>
                <a:lnTo>
                  <a:pt x="1350049" y="54138"/>
                </a:lnTo>
                <a:lnTo>
                  <a:pt x="1372055" y="59931"/>
                </a:lnTo>
                <a:lnTo>
                  <a:pt x="1376272" y="61579"/>
                </a:lnTo>
                <a:lnTo>
                  <a:pt x="1521787" y="68793"/>
                </a:lnTo>
                <a:lnTo>
                  <a:pt x="1532601" y="67720"/>
                </a:lnTo>
                <a:lnTo>
                  <a:pt x="1568736" y="71121"/>
                </a:lnTo>
                <a:lnTo>
                  <a:pt x="1574104" y="69194"/>
                </a:lnTo>
                <a:lnTo>
                  <a:pt x="1609400" y="73137"/>
                </a:lnTo>
                <a:cubicBezTo>
                  <a:pt x="1621141" y="73408"/>
                  <a:pt x="1641434" y="74905"/>
                  <a:pt x="1648285" y="73203"/>
                </a:cubicBezTo>
                <a:lnTo>
                  <a:pt x="1651429" y="68356"/>
                </a:lnTo>
                <a:lnTo>
                  <a:pt x="1659958" y="68338"/>
                </a:lnTo>
                <a:cubicBezTo>
                  <a:pt x="1660561" y="68752"/>
                  <a:pt x="1672843" y="69041"/>
                  <a:pt x="1673347" y="69098"/>
                </a:cubicBezTo>
                <a:lnTo>
                  <a:pt x="1703088" y="75824"/>
                </a:lnTo>
                <a:lnTo>
                  <a:pt x="3318929" y="154146"/>
                </a:lnTo>
                <a:lnTo>
                  <a:pt x="3200416" y="2544653"/>
                </a:lnTo>
                <a:cubicBezTo>
                  <a:pt x="3199679" y="2558704"/>
                  <a:pt x="3187877" y="2569530"/>
                  <a:pt x="3173999" y="2568878"/>
                </a:cubicBezTo>
                <a:cubicBezTo>
                  <a:pt x="2671371" y="2546885"/>
                  <a:pt x="1144355" y="2472095"/>
                  <a:pt x="1624" y="2414345"/>
                </a:cubicBezTo>
                <a:lnTo>
                  <a:pt x="0" y="2414263"/>
                </a:lnTo>
                <a:lnTo>
                  <a:pt x="118637" y="21261"/>
                </a:lnTo>
                <a:cubicBezTo>
                  <a:pt x="119285" y="9129"/>
                  <a:pt x="126315" y="-357"/>
                  <a:pt x="134391" y="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332054-F5FC-A817-F313-D71B5DF2A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9535" y="1295400"/>
            <a:ext cx="4352365" cy="2817683"/>
          </a:xfrm>
        </p:spPr>
        <p:txBody>
          <a:bodyPr anchor="t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IN" sz="4600">
                <a:latin typeface="Lato Black" panose="020F0A02020204030203" pitchFamily="34" charset="0"/>
              </a:rPr>
              <a:t>DATA ANALYST PORTFOLIO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B9A8E-4EF2-051C-F562-11CA62B0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630" y="5248141"/>
            <a:ext cx="3029270" cy="92405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  <a:latin typeface="Lato Black" panose="020F0A02020204030203" pitchFamily="34" charset="0"/>
              </a:rPr>
              <a:t>MS SQL SERVER</a:t>
            </a:r>
          </a:p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6A2C64-58BF-5CFB-C261-6BD2B9901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b="6113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BD0892-B822-6946-1BC8-B7DD2A6C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02828"/>
            <a:ext cx="7521633" cy="17642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60830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1F2694-AE24-4893-BEF3-43FE324DF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69FA61-5492-4236-8378-D67E60D78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046" y="500156"/>
            <a:ext cx="7480954" cy="6357844"/>
          </a:xfrm>
          <a:custGeom>
            <a:avLst/>
            <a:gdLst>
              <a:gd name="connsiteX0" fmla="*/ 278673 w 7480954"/>
              <a:gd name="connsiteY0" fmla="*/ 0 h 6357844"/>
              <a:gd name="connsiteX1" fmla="*/ 7480954 w 7480954"/>
              <a:gd name="connsiteY1" fmla="*/ 272747 h 6357844"/>
              <a:gd name="connsiteX2" fmla="*/ 7480954 w 7480954"/>
              <a:gd name="connsiteY2" fmla="*/ 6357844 h 6357844"/>
              <a:gd name="connsiteX3" fmla="*/ 3461131 w 7480954"/>
              <a:gd name="connsiteY3" fmla="*/ 6357844 h 6357844"/>
              <a:gd name="connsiteX4" fmla="*/ 0 w 7480954"/>
              <a:gd name="connsiteY4" fmla="*/ 6222887 h 63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954" h="6357844">
                <a:moveTo>
                  <a:pt x="278673" y="0"/>
                </a:moveTo>
                <a:lnTo>
                  <a:pt x="7480954" y="272747"/>
                </a:lnTo>
                <a:lnTo>
                  <a:pt x="7480954" y="6357844"/>
                </a:lnTo>
                <a:lnTo>
                  <a:pt x="3461131" y="6357844"/>
                </a:lnTo>
                <a:lnTo>
                  <a:pt x="0" y="6222887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epperoni pizza">
            <a:extLst>
              <a:ext uri="{FF2B5EF4-FFF2-40B4-BE49-F238E27FC236}">
                <a16:creationId xmlns:a16="http://schemas.microsoft.com/office/drawing/2014/main" id="{537C6042-CBC1-C72F-1106-0B0B87928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2"/>
          <a:stretch/>
        </p:blipFill>
        <p:spPr>
          <a:xfrm>
            <a:off x="4847442" y="607819"/>
            <a:ext cx="7344558" cy="6250183"/>
          </a:xfrm>
          <a:custGeom>
            <a:avLst/>
            <a:gdLst/>
            <a:ahLst/>
            <a:cxnLst/>
            <a:rect l="l" t="t" r="r" b="b"/>
            <a:pathLst>
              <a:path w="7344558" h="6250183">
                <a:moveTo>
                  <a:pt x="293255" y="12"/>
                </a:moveTo>
                <a:lnTo>
                  <a:pt x="5010383" y="178647"/>
                </a:lnTo>
                <a:lnTo>
                  <a:pt x="5011465" y="178437"/>
                </a:lnTo>
                <a:cubicBezTo>
                  <a:pt x="5054106" y="173641"/>
                  <a:pt x="5171573" y="176792"/>
                  <a:pt x="5165603" y="184356"/>
                </a:cubicBezTo>
                <a:lnTo>
                  <a:pt x="5190960" y="185486"/>
                </a:lnTo>
                <a:lnTo>
                  <a:pt x="5508389" y="197507"/>
                </a:lnTo>
                <a:lnTo>
                  <a:pt x="5990319" y="215757"/>
                </a:lnTo>
                <a:lnTo>
                  <a:pt x="6547813" y="236869"/>
                </a:lnTo>
                <a:lnTo>
                  <a:pt x="6561233" y="235680"/>
                </a:lnTo>
                <a:lnTo>
                  <a:pt x="6613675" y="227162"/>
                </a:lnTo>
                <a:lnTo>
                  <a:pt x="6625038" y="221701"/>
                </a:lnTo>
                <a:lnTo>
                  <a:pt x="6637769" y="227215"/>
                </a:lnTo>
                <a:cubicBezTo>
                  <a:pt x="6639297" y="228756"/>
                  <a:pt x="6640519" y="230467"/>
                  <a:pt x="6641402" y="232289"/>
                </a:cubicBezTo>
                <a:lnTo>
                  <a:pt x="6683183" y="224070"/>
                </a:lnTo>
                <a:lnTo>
                  <a:pt x="6688193" y="223985"/>
                </a:lnTo>
                <a:lnTo>
                  <a:pt x="6722595" y="226674"/>
                </a:lnTo>
                <a:lnTo>
                  <a:pt x="6773536" y="235765"/>
                </a:lnTo>
                <a:lnTo>
                  <a:pt x="6789561" y="246023"/>
                </a:lnTo>
                <a:lnTo>
                  <a:pt x="6981517" y="253293"/>
                </a:lnTo>
                <a:lnTo>
                  <a:pt x="6986824" y="252001"/>
                </a:lnTo>
                <a:cubicBezTo>
                  <a:pt x="6989470" y="250084"/>
                  <a:pt x="6990985" y="246869"/>
                  <a:pt x="6990588" y="241626"/>
                </a:cubicBezTo>
                <a:cubicBezTo>
                  <a:pt x="6996528" y="242374"/>
                  <a:pt x="7002348" y="243980"/>
                  <a:pt x="7008208" y="245802"/>
                </a:cubicBezTo>
                <a:lnTo>
                  <a:pt x="7011277" y="246742"/>
                </a:lnTo>
                <a:lnTo>
                  <a:pt x="7022893" y="245722"/>
                </a:lnTo>
                <a:lnTo>
                  <a:pt x="7027000" y="251414"/>
                </a:lnTo>
                <a:lnTo>
                  <a:pt x="7066230" y="250612"/>
                </a:lnTo>
                <a:cubicBezTo>
                  <a:pt x="7083618" y="236219"/>
                  <a:pt x="7114939" y="244302"/>
                  <a:pt x="7141458" y="238654"/>
                </a:cubicBezTo>
                <a:lnTo>
                  <a:pt x="7153218" y="233040"/>
                </a:lnTo>
                <a:lnTo>
                  <a:pt x="7229682" y="226260"/>
                </a:lnTo>
                <a:lnTo>
                  <a:pt x="7282126" y="217743"/>
                </a:lnTo>
                <a:lnTo>
                  <a:pt x="7293487" y="212281"/>
                </a:lnTo>
                <a:lnTo>
                  <a:pt x="7306220" y="217795"/>
                </a:lnTo>
                <a:cubicBezTo>
                  <a:pt x="7307744" y="219336"/>
                  <a:pt x="7308968" y="221046"/>
                  <a:pt x="7309853" y="222869"/>
                </a:cubicBezTo>
                <a:lnTo>
                  <a:pt x="7344558" y="216041"/>
                </a:lnTo>
                <a:lnTo>
                  <a:pt x="7344558" y="6250183"/>
                </a:lnTo>
                <a:lnTo>
                  <a:pt x="6299708" y="6250183"/>
                </a:lnTo>
                <a:lnTo>
                  <a:pt x="2946685" y="6119754"/>
                </a:lnTo>
                <a:lnTo>
                  <a:pt x="2890409" y="6126736"/>
                </a:lnTo>
                <a:cubicBezTo>
                  <a:pt x="2889464" y="6126757"/>
                  <a:pt x="2866647" y="6125338"/>
                  <a:pt x="2865459" y="6125958"/>
                </a:cubicBezTo>
                <a:lnTo>
                  <a:pt x="2849650" y="6124598"/>
                </a:lnTo>
                <a:lnTo>
                  <a:pt x="2844642" y="6115722"/>
                </a:lnTo>
                <a:cubicBezTo>
                  <a:pt x="2832228" y="6111709"/>
                  <a:pt x="2794354" y="6111126"/>
                  <a:pt x="2772543" y="6109760"/>
                </a:cubicBezTo>
                <a:lnTo>
                  <a:pt x="2706438" y="6111061"/>
                </a:lnTo>
                <a:lnTo>
                  <a:pt x="2696814" y="6106893"/>
                </a:lnTo>
                <a:lnTo>
                  <a:pt x="2629247" y="6107127"/>
                </a:lnTo>
                <a:lnTo>
                  <a:pt x="2609381" y="6103582"/>
                </a:lnTo>
                <a:lnTo>
                  <a:pt x="2338391" y="6093320"/>
                </a:lnTo>
                <a:lnTo>
                  <a:pt x="2330294" y="6095512"/>
                </a:lnTo>
                <a:lnTo>
                  <a:pt x="2288518" y="6102090"/>
                </a:lnTo>
                <a:lnTo>
                  <a:pt x="2228015" y="6107455"/>
                </a:lnTo>
                <a:lnTo>
                  <a:pt x="2186520" y="6114195"/>
                </a:lnTo>
                <a:cubicBezTo>
                  <a:pt x="2175947" y="6114641"/>
                  <a:pt x="2173747" y="6109730"/>
                  <a:pt x="2164581" y="6110137"/>
                </a:cubicBezTo>
                <a:lnTo>
                  <a:pt x="2131523" y="6116642"/>
                </a:lnTo>
                <a:lnTo>
                  <a:pt x="2100339" y="6114580"/>
                </a:lnTo>
                <a:lnTo>
                  <a:pt x="2060032" y="6107388"/>
                </a:lnTo>
                <a:cubicBezTo>
                  <a:pt x="2046810" y="6102506"/>
                  <a:pt x="2035495" y="6084148"/>
                  <a:pt x="2018526" y="6092674"/>
                </a:cubicBezTo>
                <a:lnTo>
                  <a:pt x="1977869" y="6079666"/>
                </a:lnTo>
                <a:lnTo>
                  <a:pt x="1904165" y="6076875"/>
                </a:lnTo>
                <a:lnTo>
                  <a:pt x="1348899" y="6055847"/>
                </a:lnTo>
                <a:cubicBezTo>
                  <a:pt x="1334850" y="6058902"/>
                  <a:pt x="1329510" y="6065400"/>
                  <a:pt x="1306752" y="6065012"/>
                </a:cubicBezTo>
                <a:lnTo>
                  <a:pt x="1266722" y="6052736"/>
                </a:lnTo>
                <a:lnTo>
                  <a:pt x="25653" y="6005737"/>
                </a:lnTo>
                <a:cubicBezTo>
                  <a:pt x="10621" y="6005112"/>
                  <a:pt x="-808" y="5987609"/>
                  <a:pt x="45" y="5966529"/>
                </a:cubicBezTo>
                <a:lnTo>
                  <a:pt x="264242" y="37262"/>
                </a:lnTo>
                <a:cubicBezTo>
                  <a:pt x="265220" y="16144"/>
                  <a:pt x="278186" y="-499"/>
                  <a:pt x="293255" y="12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B26CE62-8EF9-A47C-28AF-4DD262738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959" y="702566"/>
            <a:ext cx="5412041" cy="172563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en-IN" b="1" dirty="0"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0BFED-565C-070C-634F-0B8B420679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3959" y="2816897"/>
            <a:ext cx="3462874" cy="350770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900" b="1" i="0" dirty="0"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>
              <a:lnSpc>
                <a:spcPct val="110000"/>
              </a:lnSpc>
            </a:pPr>
            <a:endParaRPr lang="en-US" sz="900" b="1" i="0" dirty="0">
              <a:effectLst/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900" b="1" i="0" dirty="0">
                <a:effectLst/>
                <a:latin typeface="Century Gothic" panose="020B0502020202020204" pitchFamily="34" charset="0"/>
              </a:rPr>
              <a:t>Total Revenue: The sum of the total price of all pizza orders.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900" b="1" dirty="0">
                <a:latin typeface="Century Gothic" panose="020B0502020202020204" pitchFamily="34" charset="0"/>
              </a:rPr>
              <a:t>Average Order Value: </a:t>
            </a:r>
            <a:r>
              <a:rPr lang="en-US" sz="900" b="1" i="0" dirty="0"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900" b="1" dirty="0">
                <a:latin typeface="Century Gothic" panose="020B0502020202020204" pitchFamily="34" charset="0"/>
              </a:rPr>
              <a:t>Total Pizzas Sold: </a:t>
            </a:r>
            <a:r>
              <a:rPr lang="en-US" sz="900" b="1" i="0" dirty="0"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900" b="1" dirty="0">
                <a:latin typeface="Century Gothic" panose="020B0502020202020204" pitchFamily="34" charset="0"/>
              </a:rPr>
              <a:t>Total Orders: </a:t>
            </a:r>
            <a:r>
              <a:rPr lang="en-US" sz="900" b="1" i="0" dirty="0"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900" b="1" dirty="0">
                <a:latin typeface="Century Gothic" panose="020B0502020202020204" pitchFamily="34" charset="0"/>
              </a:rPr>
              <a:t>Average Pizzas Per Order: </a:t>
            </a:r>
            <a:r>
              <a:rPr lang="en-US" sz="900" b="1" i="0" dirty="0">
                <a:effectLst/>
                <a:latin typeface="Century Gothic" panose="020B0502020202020204" pitchFamily="34" charset="0"/>
              </a:rPr>
              <a:t>The average number of pizzas sold per order, is calculated by dividing the total number of pizzas sold by the total number of orders.</a:t>
            </a:r>
          </a:p>
          <a:p>
            <a:pPr>
              <a:lnSpc>
                <a:spcPct val="110000"/>
              </a:lnSpc>
            </a:pPr>
            <a:endParaRPr lang="en-IN" sz="900" b="1" dirty="0"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3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8C0-3E8F-C930-2B09-D89307AF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7513-6452-8CD7-937D-F88777A7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200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an hourly basis.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high-order activity.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FA5D0-6CAC-6B13-6855-6DB90574FD67}"/>
              </a:ext>
            </a:extLst>
          </p:cNvPr>
          <p:cNvSpPr txBox="1"/>
          <p:nvPr/>
        </p:nvSpPr>
        <p:spPr>
          <a:xfrm>
            <a:off x="6758422" y="1414985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328257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1F2694-AE24-4893-BEF3-43FE324DF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6D69FA61-5492-4236-8378-D67E60D78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046" y="500156"/>
            <a:ext cx="7480954" cy="6357844"/>
          </a:xfrm>
          <a:custGeom>
            <a:avLst/>
            <a:gdLst>
              <a:gd name="connsiteX0" fmla="*/ 278673 w 7480954"/>
              <a:gd name="connsiteY0" fmla="*/ 0 h 6357844"/>
              <a:gd name="connsiteX1" fmla="*/ 7480954 w 7480954"/>
              <a:gd name="connsiteY1" fmla="*/ 272747 h 6357844"/>
              <a:gd name="connsiteX2" fmla="*/ 7480954 w 7480954"/>
              <a:gd name="connsiteY2" fmla="*/ 6357844 h 6357844"/>
              <a:gd name="connsiteX3" fmla="*/ 3461131 w 7480954"/>
              <a:gd name="connsiteY3" fmla="*/ 6357844 h 6357844"/>
              <a:gd name="connsiteX4" fmla="*/ 0 w 7480954"/>
              <a:gd name="connsiteY4" fmla="*/ 6222887 h 63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954" h="6357844">
                <a:moveTo>
                  <a:pt x="278673" y="0"/>
                </a:moveTo>
                <a:lnTo>
                  <a:pt x="7480954" y="272747"/>
                </a:lnTo>
                <a:lnTo>
                  <a:pt x="7480954" y="6357844"/>
                </a:lnTo>
                <a:lnTo>
                  <a:pt x="3461131" y="6357844"/>
                </a:lnTo>
                <a:lnTo>
                  <a:pt x="0" y="6222887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7" descr="Tomato pizza">
            <a:extLst>
              <a:ext uri="{FF2B5EF4-FFF2-40B4-BE49-F238E27FC236}">
                <a16:creationId xmlns:a16="http://schemas.microsoft.com/office/drawing/2014/main" id="{CA92E998-28C9-F366-9EB7-545F6E772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7" r="11951"/>
          <a:stretch/>
        </p:blipFill>
        <p:spPr>
          <a:xfrm>
            <a:off x="4847442" y="607819"/>
            <a:ext cx="7344558" cy="6250183"/>
          </a:xfrm>
          <a:custGeom>
            <a:avLst/>
            <a:gdLst/>
            <a:ahLst/>
            <a:cxnLst/>
            <a:rect l="l" t="t" r="r" b="b"/>
            <a:pathLst>
              <a:path w="7344558" h="6250183">
                <a:moveTo>
                  <a:pt x="293255" y="12"/>
                </a:moveTo>
                <a:lnTo>
                  <a:pt x="5010383" y="178647"/>
                </a:lnTo>
                <a:lnTo>
                  <a:pt x="5011465" y="178437"/>
                </a:lnTo>
                <a:cubicBezTo>
                  <a:pt x="5054106" y="173641"/>
                  <a:pt x="5171573" y="176792"/>
                  <a:pt x="5165603" y="184356"/>
                </a:cubicBezTo>
                <a:lnTo>
                  <a:pt x="5190960" y="185486"/>
                </a:lnTo>
                <a:lnTo>
                  <a:pt x="5508389" y="197507"/>
                </a:lnTo>
                <a:lnTo>
                  <a:pt x="5990319" y="215757"/>
                </a:lnTo>
                <a:lnTo>
                  <a:pt x="6547813" y="236869"/>
                </a:lnTo>
                <a:lnTo>
                  <a:pt x="6561233" y="235680"/>
                </a:lnTo>
                <a:lnTo>
                  <a:pt x="6613675" y="227162"/>
                </a:lnTo>
                <a:lnTo>
                  <a:pt x="6625038" y="221701"/>
                </a:lnTo>
                <a:lnTo>
                  <a:pt x="6637769" y="227215"/>
                </a:lnTo>
                <a:cubicBezTo>
                  <a:pt x="6639297" y="228756"/>
                  <a:pt x="6640519" y="230467"/>
                  <a:pt x="6641402" y="232289"/>
                </a:cubicBezTo>
                <a:lnTo>
                  <a:pt x="6683183" y="224070"/>
                </a:lnTo>
                <a:lnTo>
                  <a:pt x="6688193" y="223985"/>
                </a:lnTo>
                <a:lnTo>
                  <a:pt x="6722595" y="226674"/>
                </a:lnTo>
                <a:lnTo>
                  <a:pt x="6773536" y="235765"/>
                </a:lnTo>
                <a:lnTo>
                  <a:pt x="6789561" y="246023"/>
                </a:lnTo>
                <a:lnTo>
                  <a:pt x="6981517" y="253293"/>
                </a:lnTo>
                <a:lnTo>
                  <a:pt x="6986824" y="252001"/>
                </a:lnTo>
                <a:cubicBezTo>
                  <a:pt x="6989470" y="250084"/>
                  <a:pt x="6990985" y="246869"/>
                  <a:pt x="6990588" y="241626"/>
                </a:cubicBezTo>
                <a:cubicBezTo>
                  <a:pt x="6996528" y="242374"/>
                  <a:pt x="7002348" y="243980"/>
                  <a:pt x="7008208" y="245802"/>
                </a:cubicBezTo>
                <a:lnTo>
                  <a:pt x="7011277" y="246742"/>
                </a:lnTo>
                <a:lnTo>
                  <a:pt x="7022893" y="245722"/>
                </a:lnTo>
                <a:lnTo>
                  <a:pt x="7027000" y="251414"/>
                </a:lnTo>
                <a:lnTo>
                  <a:pt x="7066230" y="250612"/>
                </a:lnTo>
                <a:cubicBezTo>
                  <a:pt x="7083618" y="236219"/>
                  <a:pt x="7114939" y="244302"/>
                  <a:pt x="7141458" y="238654"/>
                </a:cubicBezTo>
                <a:lnTo>
                  <a:pt x="7153218" y="233040"/>
                </a:lnTo>
                <a:lnTo>
                  <a:pt x="7229682" y="226260"/>
                </a:lnTo>
                <a:lnTo>
                  <a:pt x="7282126" y="217743"/>
                </a:lnTo>
                <a:lnTo>
                  <a:pt x="7293487" y="212281"/>
                </a:lnTo>
                <a:lnTo>
                  <a:pt x="7306220" y="217795"/>
                </a:lnTo>
                <a:cubicBezTo>
                  <a:pt x="7307744" y="219336"/>
                  <a:pt x="7308968" y="221046"/>
                  <a:pt x="7309853" y="222869"/>
                </a:cubicBezTo>
                <a:lnTo>
                  <a:pt x="7344558" y="216041"/>
                </a:lnTo>
                <a:lnTo>
                  <a:pt x="7344558" y="6250183"/>
                </a:lnTo>
                <a:lnTo>
                  <a:pt x="6299708" y="6250183"/>
                </a:lnTo>
                <a:lnTo>
                  <a:pt x="2946685" y="6119754"/>
                </a:lnTo>
                <a:lnTo>
                  <a:pt x="2890409" y="6126736"/>
                </a:lnTo>
                <a:cubicBezTo>
                  <a:pt x="2889464" y="6126757"/>
                  <a:pt x="2866647" y="6125338"/>
                  <a:pt x="2865459" y="6125958"/>
                </a:cubicBezTo>
                <a:lnTo>
                  <a:pt x="2849650" y="6124598"/>
                </a:lnTo>
                <a:lnTo>
                  <a:pt x="2844642" y="6115722"/>
                </a:lnTo>
                <a:cubicBezTo>
                  <a:pt x="2832228" y="6111709"/>
                  <a:pt x="2794354" y="6111126"/>
                  <a:pt x="2772543" y="6109760"/>
                </a:cubicBezTo>
                <a:lnTo>
                  <a:pt x="2706438" y="6111061"/>
                </a:lnTo>
                <a:lnTo>
                  <a:pt x="2696814" y="6106893"/>
                </a:lnTo>
                <a:lnTo>
                  <a:pt x="2629247" y="6107127"/>
                </a:lnTo>
                <a:lnTo>
                  <a:pt x="2609381" y="6103582"/>
                </a:lnTo>
                <a:lnTo>
                  <a:pt x="2338391" y="6093320"/>
                </a:lnTo>
                <a:lnTo>
                  <a:pt x="2330294" y="6095512"/>
                </a:lnTo>
                <a:lnTo>
                  <a:pt x="2288518" y="6102090"/>
                </a:lnTo>
                <a:lnTo>
                  <a:pt x="2228015" y="6107455"/>
                </a:lnTo>
                <a:lnTo>
                  <a:pt x="2186520" y="6114195"/>
                </a:lnTo>
                <a:cubicBezTo>
                  <a:pt x="2175947" y="6114641"/>
                  <a:pt x="2173747" y="6109730"/>
                  <a:pt x="2164581" y="6110137"/>
                </a:cubicBezTo>
                <a:lnTo>
                  <a:pt x="2131523" y="6116642"/>
                </a:lnTo>
                <a:lnTo>
                  <a:pt x="2100339" y="6114580"/>
                </a:lnTo>
                <a:lnTo>
                  <a:pt x="2060032" y="6107388"/>
                </a:lnTo>
                <a:cubicBezTo>
                  <a:pt x="2046810" y="6102506"/>
                  <a:pt x="2035495" y="6084148"/>
                  <a:pt x="2018526" y="6092674"/>
                </a:cubicBezTo>
                <a:lnTo>
                  <a:pt x="1977869" y="6079666"/>
                </a:lnTo>
                <a:lnTo>
                  <a:pt x="1904165" y="6076875"/>
                </a:lnTo>
                <a:lnTo>
                  <a:pt x="1348899" y="6055847"/>
                </a:lnTo>
                <a:cubicBezTo>
                  <a:pt x="1334850" y="6058902"/>
                  <a:pt x="1329510" y="6065400"/>
                  <a:pt x="1306752" y="6065012"/>
                </a:cubicBezTo>
                <a:lnTo>
                  <a:pt x="1266722" y="6052736"/>
                </a:lnTo>
                <a:lnTo>
                  <a:pt x="25653" y="6005737"/>
                </a:lnTo>
                <a:cubicBezTo>
                  <a:pt x="10621" y="6005112"/>
                  <a:pt x="-808" y="5987609"/>
                  <a:pt x="45" y="5966529"/>
                </a:cubicBezTo>
                <a:lnTo>
                  <a:pt x="264242" y="37262"/>
                </a:lnTo>
                <a:cubicBezTo>
                  <a:pt x="265220" y="16144"/>
                  <a:pt x="278186" y="-499"/>
                  <a:pt x="293255" y="1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61C901-54BA-EE9A-692A-511092E7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59" y="702566"/>
            <a:ext cx="5412041" cy="1725632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98A61-91ED-1889-A1F3-AE83A2BEEE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3959" y="2816897"/>
            <a:ext cx="3462874" cy="3507704"/>
          </a:xfrm>
          <a:prstGeom prst="rect">
            <a:avLst/>
          </a:prstGeom>
        </p:spPr>
        <p:txBody>
          <a:bodyPr rtlCol="0" anchor="ctr">
            <a:no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800" dirty="0"/>
              <a:t>4.Percentage of Sales by Pizza Size:</a:t>
            </a:r>
          </a:p>
          <a:p>
            <a:pPr>
              <a:lnSpc>
                <a:spcPct val="140000"/>
              </a:lnSpc>
            </a:pPr>
            <a:r>
              <a:rPr lang="en-US" sz="800" dirty="0"/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pPr>
              <a:lnSpc>
                <a:spcPct val="140000"/>
              </a:lnSpc>
            </a:pPr>
            <a:r>
              <a:rPr lang="en-US" sz="800" dirty="0"/>
              <a:t>5.Total Pizzas Sold by Pizza Category:</a:t>
            </a:r>
          </a:p>
          <a:p>
            <a:pPr>
              <a:lnSpc>
                <a:spcPct val="140000"/>
              </a:lnSpc>
            </a:pPr>
            <a:r>
              <a:rPr lang="en-US" sz="800" dirty="0"/>
              <a:t>Create a funnel chart that presents the total number of pizzas sold for each pizza category. This chart will allow us to compare the sales performance of different pizza categories.</a:t>
            </a:r>
          </a:p>
          <a:p>
            <a:pPr>
              <a:lnSpc>
                <a:spcPct val="140000"/>
              </a:lnSpc>
            </a:pPr>
            <a:r>
              <a:rPr lang="en-US" sz="800" dirty="0"/>
              <a:t>6.Top 5 Best Sellers by Revenue, Total Quantity and Total Orders</a:t>
            </a:r>
          </a:p>
          <a:p>
            <a:pPr>
              <a:lnSpc>
                <a:spcPct val="140000"/>
              </a:lnSpc>
            </a:pPr>
            <a:r>
              <a:rPr lang="en-US" sz="800" dirty="0"/>
              <a:t>Create a bar chart highlighting the top 5 best-selling pizzas based on the Revenue, Total Quantity, and Total Orders. This chart will help us identify the most popular pizza options.</a:t>
            </a:r>
          </a:p>
          <a:p>
            <a:pPr>
              <a:lnSpc>
                <a:spcPct val="140000"/>
              </a:lnSpc>
            </a:pPr>
            <a:r>
              <a:rPr lang="en-US" sz="800" dirty="0"/>
              <a:t>7. Bottom 5 Best Sellers by Revenue, Total Quantity and Total Orders</a:t>
            </a:r>
          </a:p>
          <a:p>
            <a:pPr>
              <a:lnSpc>
                <a:spcPct val="140000"/>
              </a:lnSpc>
            </a:pPr>
            <a:r>
              <a:rPr lang="en-US" sz="800" dirty="0"/>
              <a:t>Create a bar chart showcasing the bottom 5 worst-selling pizzas based on the Revenue, Total Quantity, and Total Orders. This chart will enable us to identify underperforming or less popular pizza options.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EA487-0E88-900F-F323-67E782C22D32}"/>
              </a:ext>
            </a:extLst>
          </p:cNvPr>
          <p:cNvSpPr txBox="1"/>
          <p:nvPr/>
        </p:nvSpPr>
        <p:spPr>
          <a:xfrm>
            <a:off x="6758422" y="1414985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500" b="1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324498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AA1E8-C319-D529-ABB3-DB7FED29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IMPORT DATA INTO SQL SERVER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2A12E-2AF9-2CA5-7F63-39278B1C6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6643" y="794253"/>
            <a:ext cx="6109557" cy="5269493"/>
          </a:xfrm>
          <a:prstGeom prst="rect">
            <a:avLst/>
          </a:prstGeom>
        </p:spPr>
      </p:pic>
      <p:pic>
        <p:nvPicPr>
          <p:cNvPr id="7" name="Picture 18" descr="Data Import / Export through files — CMDBuild">
            <a:extLst>
              <a:ext uri="{FF2B5EF4-FFF2-40B4-BE49-F238E27FC236}">
                <a16:creationId xmlns:a16="http://schemas.microsoft.com/office/drawing/2014/main" id="{3D54FAFF-5E4F-DFA6-8E0D-D7134C8A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4" y="2923619"/>
            <a:ext cx="3724885" cy="37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28325-2B74-F2B3-9A81-F663FEB4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SQL REPORT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279A5-904B-CD29-3EA9-2D1CBA9C8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0003" y="685800"/>
            <a:ext cx="440283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8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1A671A-E9F8-48FE-9076-96B199CB8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1A419D-6BA8-43D4-A7A7-E8BA38233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93573"/>
            <a:ext cx="12192000" cy="2179476"/>
          </a:xfrm>
          <a:custGeom>
            <a:avLst/>
            <a:gdLst>
              <a:gd name="connsiteX0" fmla="*/ 2863153 w 12192000"/>
              <a:gd name="connsiteY0" fmla="*/ 0 h 2194526"/>
              <a:gd name="connsiteX1" fmla="*/ 7352809 w 12192000"/>
              <a:gd name="connsiteY1" fmla="*/ 0 h 2194526"/>
              <a:gd name="connsiteX2" fmla="*/ 7352809 w 12192000"/>
              <a:gd name="connsiteY2" fmla="*/ 439755 h 2194526"/>
              <a:gd name="connsiteX3" fmla="*/ 7380560 w 12192000"/>
              <a:gd name="connsiteY3" fmla="*/ 438794 h 2194526"/>
              <a:gd name="connsiteX4" fmla="*/ 7500925 w 12192000"/>
              <a:gd name="connsiteY4" fmla="*/ 441971 h 2194526"/>
              <a:gd name="connsiteX5" fmla="*/ 7551687 w 12192000"/>
              <a:gd name="connsiteY5" fmla="*/ 458590 h 2194526"/>
              <a:gd name="connsiteX6" fmla="*/ 7655497 w 12192000"/>
              <a:gd name="connsiteY6" fmla="*/ 457591 h 2194526"/>
              <a:gd name="connsiteX7" fmla="*/ 7678276 w 12192000"/>
              <a:gd name="connsiteY7" fmla="*/ 451110 h 2194526"/>
              <a:gd name="connsiteX8" fmla="*/ 7732190 w 12192000"/>
              <a:gd name="connsiteY8" fmla="*/ 445379 h 2194526"/>
              <a:gd name="connsiteX9" fmla="*/ 7812936 w 12192000"/>
              <a:gd name="connsiteY9" fmla="*/ 426611 h 2194526"/>
              <a:gd name="connsiteX10" fmla="*/ 7901019 w 12192000"/>
              <a:gd name="connsiteY10" fmla="*/ 404721 h 2194526"/>
              <a:gd name="connsiteX11" fmla="*/ 7953628 w 12192000"/>
              <a:gd name="connsiteY11" fmla="*/ 393238 h 2194526"/>
              <a:gd name="connsiteX12" fmla="*/ 7959483 w 12192000"/>
              <a:gd name="connsiteY12" fmla="*/ 392181 h 2194526"/>
              <a:gd name="connsiteX13" fmla="*/ 8000268 w 12192000"/>
              <a:gd name="connsiteY13" fmla="*/ 387549 h 2194526"/>
              <a:gd name="connsiteX14" fmla="*/ 8126468 w 12192000"/>
              <a:gd name="connsiteY14" fmla="*/ 389350 h 2194526"/>
              <a:gd name="connsiteX15" fmla="*/ 8163540 w 12192000"/>
              <a:gd name="connsiteY15" fmla="*/ 389680 h 2194526"/>
              <a:gd name="connsiteX16" fmla="*/ 8189733 w 12192000"/>
              <a:gd name="connsiteY16" fmla="*/ 392390 h 2194526"/>
              <a:gd name="connsiteX17" fmla="*/ 8260604 w 12192000"/>
              <a:gd name="connsiteY17" fmla="*/ 386005 h 2194526"/>
              <a:gd name="connsiteX18" fmla="*/ 8379838 w 12192000"/>
              <a:gd name="connsiteY18" fmla="*/ 369868 h 2194526"/>
              <a:gd name="connsiteX19" fmla="*/ 8433895 w 12192000"/>
              <a:gd name="connsiteY19" fmla="*/ 373415 h 2194526"/>
              <a:gd name="connsiteX20" fmla="*/ 8624741 w 12192000"/>
              <a:gd name="connsiteY20" fmla="*/ 352375 h 2194526"/>
              <a:gd name="connsiteX21" fmla="*/ 8786230 w 12192000"/>
              <a:gd name="connsiteY21" fmla="*/ 341567 h 2194526"/>
              <a:gd name="connsiteX22" fmla="*/ 8911903 w 12192000"/>
              <a:gd name="connsiteY22" fmla="*/ 326955 h 2194526"/>
              <a:gd name="connsiteX23" fmla="*/ 9182090 w 12192000"/>
              <a:gd name="connsiteY23" fmla="*/ 289736 h 2194526"/>
              <a:gd name="connsiteX24" fmla="*/ 9196066 w 12192000"/>
              <a:gd name="connsiteY24" fmla="*/ 280767 h 2194526"/>
              <a:gd name="connsiteX25" fmla="*/ 9249142 w 12192000"/>
              <a:gd name="connsiteY25" fmla="*/ 266872 h 2194526"/>
              <a:gd name="connsiteX26" fmla="*/ 9316564 w 12192000"/>
              <a:gd name="connsiteY26" fmla="*/ 251685 h 2194526"/>
              <a:gd name="connsiteX27" fmla="*/ 9317108 w 12192000"/>
              <a:gd name="connsiteY27" fmla="*/ 252553 h 2194526"/>
              <a:gd name="connsiteX28" fmla="*/ 9348338 w 12192000"/>
              <a:gd name="connsiteY28" fmla="*/ 256043 h 2194526"/>
              <a:gd name="connsiteX29" fmla="*/ 9473084 w 12192000"/>
              <a:gd name="connsiteY29" fmla="*/ 257630 h 2194526"/>
              <a:gd name="connsiteX30" fmla="*/ 9478478 w 12192000"/>
              <a:gd name="connsiteY30" fmla="*/ 258305 h 2194526"/>
              <a:gd name="connsiteX31" fmla="*/ 9715853 w 12192000"/>
              <a:gd name="connsiteY31" fmla="*/ 250393 h 2194526"/>
              <a:gd name="connsiteX32" fmla="*/ 9818432 w 12192000"/>
              <a:gd name="connsiteY32" fmla="*/ 245613 h 2194526"/>
              <a:gd name="connsiteX33" fmla="*/ 9904781 w 12192000"/>
              <a:gd name="connsiteY33" fmla="*/ 249961 h 2194526"/>
              <a:gd name="connsiteX34" fmla="*/ 10027169 w 12192000"/>
              <a:gd name="connsiteY34" fmla="*/ 238876 h 2194526"/>
              <a:gd name="connsiteX35" fmla="*/ 10133939 w 12192000"/>
              <a:gd name="connsiteY35" fmla="*/ 202102 h 2194526"/>
              <a:gd name="connsiteX36" fmla="*/ 10149756 w 12192000"/>
              <a:gd name="connsiteY36" fmla="*/ 194691 h 2194526"/>
              <a:gd name="connsiteX37" fmla="*/ 10314272 w 12192000"/>
              <a:gd name="connsiteY37" fmla="*/ 150479 h 2194526"/>
              <a:gd name="connsiteX38" fmla="*/ 10432944 w 12192000"/>
              <a:gd name="connsiteY38" fmla="*/ 126542 h 2194526"/>
              <a:gd name="connsiteX39" fmla="*/ 10554052 w 12192000"/>
              <a:gd name="connsiteY39" fmla="*/ 80826 h 2194526"/>
              <a:gd name="connsiteX40" fmla="*/ 10757451 w 12192000"/>
              <a:gd name="connsiteY40" fmla="*/ 20580 h 2194526"/>
              <a:gd name="connsiteX41" fmla="*/ 10821038 w 12192000"/>
              <a:gd name="connsiteY41" fmla="*/ 17708 h 2194526"/>
              <a:gd name="connsiteX42" fmla="*/ 10835633 w 12192000"/>
              <a:gd name="connsiteY42" fmla="*/ 20028 h 2194526"/>
              <a:gd name="connsiteX43" fmla="*/ 10912235 w 12192000"/>
              <a:gd name="connsiteY43" fmla="*/ 25331 h 2194526"/>
              <a:gd name="connsiteX44" fmla="*/ 10996653 w 12192000"/>
              <a:gd name="connsiteY44" fmla="*/ 42147 h 2194526"/>
              <a:gd name="connsiteX45" fmla="*/ 11221749 w 12192000"/>
              <a:gd name="connsiteY45" fmla="*/ 33707 h 2194526"/>
              <a:gd name="connsiteX46" fmla="*/ 11379086 w 12192000"/>
              <a:gd name="connsiteY46" fmla="*/ 44345 h 2194526"/>
              <a:gd name="connsiteX47" fmla="*/ 11594775 w 12192000"/>
              <a:gd name="connsiteY47" fmla="*/ 72652 h 2194526"/>
              <a:gd name="connsiteX48" fmla="*/ 11671329 w 12192000"/>
              <a:gd name="connsiteY48" fmla="*/ 72671 h 2194526"/>
              <a:gd name="connsiteX49" fmla="*/ 11778165 w 12192000"/>
              <a:gd name="connsiteY49" fmla="*/ 96212 h 2194526"/>
              <a:gd name="connsiteX50" fmla="*/ 11815487 w 12192000"/>
              <a:gd name="connsiteY50" fmla="*/ 98906 h 2194526"/>
              <a:gd name="connsiteX51" fmla="*/ 11918614 w 12192000"/>
              <a:gd name="connsiteY51" fmla="*/ 110058 h 2194526"/>
              <a:gd name="connsiteX52" fmla="*/ 12114359 w 12192000"/>
              <a:gd name="connsiteY52" fmla="*/ 125348 h 2194526"/>
              <a:gd name="connsiteX53" fmla="*/ 12154355 w 12192000"/>
              <a:gd name="connsiteY53" fmla="*/ 136472 h 2194526"/>
              <a:gd name="connsiteX54" fmla="*/ 12187428 w 12192000"/>
              <a:gd name="connsiteY54" fmla="*/ 140665 h 2194526"/>
              <a:gd name="connsiteX55" fmla="*/ 12192000 w 12192000"/>
              <a:gd name="connsiteY55" fmla="*/ 141271 h 2194526"/>
              <a:gd name="connsiteX56" fmla="*/ 12192000 w 12192000"/>
              <a:gd name="connsiteY56" fmla="*/ 2194526 h 2194526"/>
              <a:gd name="connsiteX57" fmla="*/ 0 w 12192000"/>
              <a:gd name="connsiteY57" fmla="*/ 2194526 h 2194526"/>
              <a:gd name="connsiteX58" fmla="*/ 0 w 12192000"/>
              <a:gd name="connsiteY58" fmla="*/ 1463594 h 2194526"/>
              <a:gd name="connsiteX59" fmla="*/ 301314 w 12192000"/>
              <a:gd name="connsiteY59" fmla="*/ 1481625 h 2194526"/>
              <a:gd name="connsiteX60" fmla="*/ 542046 w 12192000"/>
              <a:gd name="connsiteY60" fmla="*/ 1465220 h 2194526"/>
              <a:gd name="connsiteX61" fmla="*/ 631576 w 12192000"/>
              <a:gd name="connsiteY61" fmla="*/ 1466787 h 2194526"/>
              <a:gd name="connsiteX62" fmla="*/ 833545 w 12192000"/>
              <a:gd name="connsiteY62" fmla="*/ 1467200 h 2194526"/>
              <a:gd name="connsiteX63" fmla="*/ 1026791 w 12192000"/>
              <a:gd name="connsiteY63" fmla="*/ 1465975 h 2194526"/>
              <a:gd name="connsiteX64" fmla="*/ 1133245 w 12192000"/>
              <a:gd name="connsiteY64" fmla="*/ 1465231 h 2194526"/>
              <a:gd name="connsiteX65" fmla="*/ 1388954 w 12192000"/>
              <a:gd name="connsiteY65" fmla="*/ 1441190 h 2194526"/>
              <a:gd name="connsiteX66" fmla="*/ 1733238 w 12192000"/>
              <a:gd name="connsiteY66" fmla="*/ 1459604 h 2194526"/>
              <a:gd name="connsiteX67" fmla="*/ 1980800 w 12192000"/>
              <a:gd name="connsiteY67" fmla="*/ 1447820 h 2194526"/>
              <a:gd name="connsiteX68" fmla="*/ 2024005 w 12192000"/>
              <a:gd name="connsiteY68" fmla="*/ 1454309 h 2194526"/>
              <a:gd name="connsiteX69" fmla="*/ 2194956 w 12192000"/>
              <a:gd name="connsiteY69" fmla="*/ 1435546 h 2194526"/>
              <a:gd name="connsiteX70" fmla="*/ 2248113 w 12192000"/>
              <a:gd name="connsiteY70" fmla="*/ 1412185 h 2194526"/>
              <a:gd name="connsiteX71" fmla="*/ 2273752 w 12192000"/>
              <a:gd name="connsiteY71" fmla="*/ 1400036 h 2194526"/>
              <a:gd name="connsiteX72" fmla="*/ 2424909 w 12192000"/>
              <a:gd name="connsiteY72" fmla="*/ 1347576 h 2194526"/>
              <a:gd name="connsiteX73" fmla="*/ 2508995 w 12192000"/>
              <a:gd name="connsiteY73" fmla="*/ 1324637 h 2194526"/>
              <a:gd name="connsiteX74" fmla="*/ 2691501 w 12192000"/>
              <a:gd name="connsiteY74" fmla="*/ 1265727 h 2194526"/>
              <a:gd name="connsiteX75" fmla="*/ 2781983 w 12192000"/>
              <a:gd name="connsiteY75" fmla="*/ 1227540 h 2194526"/>
              <a:gd name="connsiteX76" fmla="*/ 2799081 w 12192000"/>
              <a:gd name="connsiteY76" fmla="*/ 1226834 h 2194526"/>
              <a:gd name="connsiteX77" fmla="*/ 2860515 w 12192000"/>
              <a:gd name="connsiteY77" fmla="*/ 1221520 h 2194526"/>
              <a:gd name="connsiteX78" fmla="*/ 2863153 w 12192000"/>
              <a:gd name="connsiteY78" fmla="*/ 1221224 h 2194526"/>
              <a:gd name="connsiteX0" fmla="*/ 2863153 w 12192000"/>
              <a:gd name="connsiteY0" fmla="*/ 0 h 2194526"/>
              <a:gd name="connsiteX1" fmla="*/ 7352809 w 12192000"/>
              <a:gd name="connsiteY1" fmla="*/ 0 h 2194526"/>
              <a:gd name="connsiteX2" fmla="*/ 7352809 w 12192000"/>
              <a:gd name="connsiteY2" fmla="*/ 439755 h 2194526"/>
              <a:gd name="connsiteX3" fmla="*/ 7380560 w 12192000"/>
              <a:gd name="connsiteY3" fmla="*/ 438794 h 2194526"/>
              <a:gd name="connsiteX4" fmla="*/ 7500925 w 12192000"/>
              <a:gd name="connsiteY4" fmla="*/ 441971 h 2194526"/>
              <a:gd name="connsiteX5" fmla="*/ 7551687 w 12192000"/>
              <a:gd name="connsiteY5" fmla="*/ 458590 h 2194526"/>
              <a:gd name="connsiteX6" fmla="*/ 7655497 w 12192000"/>
              <a:gd name="connsiteY6" fmla="*/ 457591 h 2194526"/>
              <a:gd name="connsiteX7" fmla="*/ 7678276 w 12192000"/>
              <a:gd name="connsiteY7" fmla="*/ 451110 h 2194526"/>
              <a:gd name="connsiteX8" fmla="*/ 7732190 w 12192000"/>
              <a:gd name="connsiteY8" fmla="*/ 445379 h 2194526"/>
              <a:gd name="connsiteX9" fmla="*/ 7812936 w 12192000"/>
              <a:gd name="connsiteY9" fmla="*/ 426611 h 2194526"/>
              <a:gd name="connsiteX10" fmla="*/ 7901019 w 12192000"/>
              <a:gd name="connsiteY10" fmla="*/ 404721 h 2194526"/>
              <a:gd name="connsiteX11" fmla="*/ 7953628 w 12192000"/>
              <a:gd name="connsiteY11" fmla="*/ 393238 h 2194526"/>
              <a:gd name="connsiteX12" fmla="*/ 7959483 w 12192000"/>
              <a:gd name="connsiteY12" fmla="*/ 392181 h 2194526"/>
              <a:gd name="connsiteX13" fmla="*/ 8000268 w 12192000"/>
              <a:gd name="connsiteY13" fmla="*/ 387549 h 2194526"/>
              <a:gd name="connsiteX14" fmla="*/ 8126468 w 12192000"/>
              <a:gd name="connsiteY14" fmla="*/ 389350 h 2194526"/>
              <a:gd name="connsiteX15" fmla="*/ 8163540 w 12192000"/>
              <a:gd name="connsiteY15" fmla="*/ 389680 h 2194526"/>
              <a:gd name="connsiteX16" fmla="*/ 8189733 w 12192000"/>
              <a:gd name="connsiteY16" fmla="*/ 392390 h 2194526"/>
              <a:gd name="connsiteX17" fmla="*/ 8260604 w 12192000"/>
              <a:gd name="connsiteY17" fmla="*/ 386005 h 2194526"/>
              <a:gd name="connsiteX18" fmla="*/ 8379838 w 12192000"/>
              <a:gd name="connsiteY18" fmla="*/ 369868 h 2194526"/>
              <a:gd name="connsiteX19" fmla="*/ 8433895 w 12192000"/>
              <a:gd name="connsiteY19" fmla="*/ 373415 h 2194526"/>
              <a:gd name="connsiteX20" fmla="*/ 8624741 w 12192000"/>
              <a:gd name="connsiteY20" fmla="*/ 352375 h 2194526"/>
              <a:gd name="connsiteX21" fmla="*/ 8786230 w 12192000"/>
              <a:gd name="connsiteY21" fmla="*/ 341567 h 2194526"/>
              <a:gd name="connsiteX22" fmla="*/ 8911903 w 12192000"/>
              <a:gd name="connsiteY22" fmla="*/ 326955 h 2194526"/>
              <a:gd name="connsiteX23" fmla="*/ 9182090 w 12192000"/>
              <a:gd name="connsiteY23" fmla="*/ 289736 h 2194526"/>
              <a:gd name="connsiteX24" fmla="*/ 9196066 w 12192000"/>
              <a:gd name="connsiteY24" fmla="*/ 280767 h 2194526"/>
              <a:gd name="connsiteX25" fmla="*/ 9249142 w 12192000"/>
              <a:gd name="connsiteY25" fmla="*/ 266872 h 2194526"/>
              <a:gd name="connsiteX26" fmla="*/ 9316564 w 12192000"/>
              <a:gd name="connsiteY26" fmla="*/ 251685 h 2194526"/>
              <a:gd name="connsiteX27" fmla="*/ 9317108 w 12192000"/>
              <a:gd name="connsiteY27" fmla="*/ 252553 h 2194526"/>
              <a:gd name="connsiteX28" fmla="*/ 9348338 w 12192000"/>
              <a:gd name="connsiteY28" fmla="*/ 256043 h 2194526"/>
              <a:gd name="connsiteX29" fmla="*/ 9473084 w 12192000"/>
              <a:gd name="connsiteY29" fmla="*/ 257630 h 2194526"/>
              <a:gd name="connsiteX30" fmla="*/ 9478478 w 12192000"/>
              <a:gd name="connsiteY30" fmla="*/ 258305 h 2194526"/>
              <a:gd name="connsiteX31" fmla="*/ 9715853 w 12192000"/>
              <a:gd name="connsiteY31" fmla="*/ 250393 h 2194526"/>
              <a:gd name="connsiteX32" fmla="*/ 9818432 w 12192000"/>
              <a:gd name="connsiteY32" fmla="*/ 245613 h 2194526"/>
              <a:gd name="connsiteX33" fmla="*/ 9904781 w 12192000"/>
              <a:gd name="connsiteY33" fmla="*/ 249961 h 2194526"/>
              <a:gd name="connsiteX34" fmla="*/ 10027169 w 12192000"/>
              <a:gd name="connsiteY34" fmla="*/ 238876 h 2194526"/>
              <a:gd name="connsiteX35" fmla="*/ 10133939 w 12192000"/>
              <a:gd name="connsiteY35" fmla="*/ 202102 h 2194526"/>
              <a:gd name="connsiteX36" fmla="*/ 10149756 w 12192000"/>
              <a:gd name="connsiteY36" fmla="*/ 194691 h 2194526"/>
              <a:gd name="connsiteX37" fmla="*/ 10314272 w 12192000"/>
              <a:gd name="connsiteY37" fmla="*/ 150479 h 2194526"/>
              <a:gd name="connsiteX38" fmla="*/ 10432944 w 12192000"/>
              <a:gd name="connsiteY38" fmla="*/ 126542 h 2194526"/>
              <a:gd name="connsiteX39" fmla="*/ 10554052 w 12192000"/>
              <a:gd name="connsiteY39" fmla="*/ 80826 h 2194526"/>
              <a:gd name="connsiteX40" fmla="*/ 10757451 w 12192000"/>
              <a:gd name="connsiteY40" fmla="*/ 20580 h 2194526"/>
              <a:gd name="connsiteX41" fmla="*/ 10821038 w 12192000"/>
              <a:gd name="connsiteY41" fmla="*/ 17708 h 2194526"/>
              <a:gd name="connsiteX42" fmla="*/ 10835633 w 12192000"/>
              <a:gd name="connsiteY42" fmla="*/ 20028 h 2194526"/>
              <a:gd name="connsiteX43" fmla="*/ 10912235 w 12192000"/>
              <a:gd name="connsiteY43" fmla="*/ 25331 h 2194526"/>
              <a:gd name="connsiteX44" fmla="*/ 10996653 w 12192000"/>
              <a:gd name="connsiteY44" fmla="*/ 42147 h 2194526"/>
              <a:gd name="connsiteX45" fmla="*/ 11221749 w 12192000"/>
              <a:gd name="connsiteY45" fmla="*/ 33707 h 2194526"/>
              <a:gd name="connsiteX46" fmla="*/ 11379086 w 12192000"/>
              <a:gd name="connsiteY46" fmla="*/ 44345 h 2194526"/>
              <a:gd name="connsiteX47" fmla="*/ 11594775 w 12192000"/>
              <a:gd name="connsiteY47" fmla="*/ 72652 h 2194526"/>
              <a:gd name="connsiteX48" fmla="*/ 11671329 w 12192000"/>
              <a:gd name="connsiteY48" fmla="*/ 72671 h 2194526"/>
              <a:gd name="connsiteX49" fmla="*/ 11778165 w 12192000"/>
              <a:gd name="connsiteY49" fmla="*/ 96212 h 2194526"/>
              <a:gd name="connsiteX50" fmla="*/ 11815487 w 12192000"/>
              <a:gd name="connsiteY50" fmla="*/ 98906 h 2194526"/>
              <a:gd name="connsiteX51" fmla="*/ 11918614 w 12192000"/>
              <a:gd name="connsiteY51" fmla="*/ 110058 h 2194526"/>
              <a:gd name="connsiteX52" fmla="*/ 12114359 w 12192000"/>
              <a:gd name="connsiteY52" fmla="*/ 125348 h 2194526"/>
              <a:gd name="connsiteX53" fmla="*/ 12154355 w 12192000"/>
              <a:gd name="connsiteY53" fmla="*/ 136472 h 2194526"/>
              <a:gd name="connsiteX54" fmla="*/ 12187428 w 12192000"/>
              <a:gd name="connsiteY54" fmla="*/ 140665 h 2194526"/>
              <a:gd name="connsiteX55" fmla="*/ 12192000 w 12192000"/>
              <a:gd name="connsiteY55" fmla="*/ 141271 h 2194526"/>
              <a:gd name="connsiteX56" fmla="*/ 12192000 w 12192000"/>
              <a:gd name="connsiteY56" fmla="*/ 2194526 h 2194526"/>
              <a:gd name="connsiteX57" fmla="*/ 0 w 12192000"/>
              <a:gd name="connsiteY57" fmla="*/ 2194526 h 2194526"/>
              <a:gd name="connsiteX58" fmla="*/ 0 w 12192000"/>
              <a:gd name="connsiteY58" fmla="*/ 1463594 h 2194526"/>
              <a:gd name="connsiteX59" fmla="*/ 301314 w 12192000"/>
              <a:gd name="connsiteY59" fmla="*/ 1481625 h 2194526"/>
              <a:gd name="connsiteX60" fmla="*/ 542046 w 12192000"/>
              <a:gd name="connsiteY60" fmla="*/ 1465220 h 2194526"/>
              <a:gd name="connsiteX61" fmla="*/ 631576 w 12192000"/>
              <a:gd name="connsiteY61" fmla="*/ 1466787 h 2194526"/>
              <a:gd name="connsiteX62" fmla="*/ 833545 w 12192000"/>
              <a:gd name="connsiteY62" fmla="*/ 1467200 h 2194526"/>
              <a:gd name="connsiteX63" fmla="*/ 1026791 w 12192000"/>
              <a:gd name="connsiteY63" fmla="*/ 1465975 h 2194526"/>
              <a:gd name="connsiteX64" fmla="*/ 1133245 w 12192000"/>
              <a:gd name="connsiteY64" fmla="*/ 1465231 h 2194526"/>
              <a:gd name="connsiteX65" fmla="*/ 1388954 w 12192000"/>
              <a:gd name="connsiteY65" fmla="*/ 1441190 h 2194526"/>
              <a:gd name="connsiteX66" fmla="*/ 1733238 w 12192000"/>
              <a:gd name="connsiteY66" fmla="*/ 1459604 h 2194526"/>
              <a:gd name="connsiteX67" fmla="*/ 1980800 w 12192000"/>
              <a:gd name="connsiteY67" fmla="*/ 1447820 h 2194526"/>
              <a:gd name="connsiteX68" fmla="*/ 2024005 w 12192000"/>
              <a:gd name="connsiteY68" fmla="*/ 1454309 h 2194526"/>
              <a:gd name="connsiteX69" fmla="*/ 2194956 w 12192000"/>
              <a:gd name="connsiteY69" fmla="*/ 1435546 h 2194526"/>
              <a:gd name="connsiteX70" fmla="*/ 2248113 w 12192000"/>
              <a:gd name="connsiteY70" fmla="*/ 1412185 h 2194526"/>
              <a:gd name="connsiteX71" fmla="*/ 2273752 w 12192000"/>
              <a:gd name="connsiteY71" fmla="*/ 1400036 h 2194526"/>
              <a:gd name="connsiteX72" fmla="*/ 2424909 w 12192000"/>
              <a:gd name="connsiteY72" fmla="*/ 1347576 h 2194526"/>
              <a:gd name="connsiteX73" fmla="*/ 2508995 w 12192000"/>
              <a:gd name="connsiteY73" fmla="*/ 1324637 h 2194526"/>
              <a:gd name="connsiteX74" fmla="*/ 2691501 w 12192000"/>
              <a:gd name="connsiteY74" fmla="*/ 1265727 h 2194526"/>
              <a:gd name="connsiteX75" fmla="*/ 2781983 w 12192000"/>
              <a:gd name="connsiteY75" fmla="*/ 1227540 h 2194526"/>
              <a:gd name="connsiteX76" fmla="*/ 2799081 w 12192000"/>
              <a:gd name="connsiteY76" fmla="*/ 1226834 h 2194526"/>
              <a:gd name="connsiteX77" fmla="*/ 2860515 w 12192000"/>
              <a:gd name="connsiteY77" fmla="*/ 1221520 h 2194526"/>
              <a:gd name="connsiteX78" fmla="*/ 2863153 w 12192000"/>
              <a:gd name="connsiteY78" fmla="*/ 1221224 h 2194526"/>
              <a:gd name="connsiteX79" fmla="*/ 2863153 w 12192000"/>
              <a:gd name="connsiteY79" fmla="*/ 0 h 2194526"/>
              <a:gd name="connsiteX0" fmla="*/ 2863153 w 12192000"/>
              <a:gd name="connsiteY0" fmla="*/ 0 h 2194526"/>
              <a:gd name="connsiteX1" fmla="*/ 7352809 w 12192000"/>
              <a:gd name="connsiteY1" fmla="*/ 439755 h 2194526"/>
              <a:gd name="connsiteX2" fmla="*/ 7380560 w 12192000"/>
              <a:gd name="connsiteY2" fmla="*/ 438794 h 2194526"/>
              <a:gd name="connsiteX3" fmla="*/ 7500925 w 12192000"/>
              <a:gd name="connsiteY3" fmla="*/ 441971 h 2194526"/>
              <a:gd name="connsiteX4" fmla="*/ 7551687 w 12192000"/>
              <a:gd name="connsiteY4" fmla="*/ 458590 h 2194526"/>
              <a:gd name="connsiteX5" fmla="*/ 7655497 w 12192000"/>
              <a:gd name="connsiteY5" fmla="*/ 457591 h 2194526"/>
              <a:gd name="connsiteX6" fmla="*/ 7678276 w 12192000"/>
              <a:gd name="connsiteY6" fmla="*/ 451110 h 2194526"/>
              <a:gd name="connsiteX7" fmla="*/ 7732190 w 12192000"/>
              <a:gd name="connsiteY7" fmla="*/ 445379 h 2194526"/>
              <a:gd name="connsiteX8" fmla="*/ 7812936 w 12192000"/>
              <a:gd name="connsiteY8" fmla="*/ 426611 h 2194526"/>
              <a:gd name="connsiteX9" fmla="*/ 7901019 w 12192000"/>
              <a:gd name="connsiteY9" fmla="*/ 404721 h 2194526"/>
              <a:gd name="connsiteX10" fmla="*/ 7953628 w 12192000"/>
              <a:gd name="connsiteY10" fmla="*/ 393238 h 2194526"/>
              <a:gd name="connsiteX11" fmla="*/ 7959483 w 12192000"/>
              <a:gd name="connsiteY11" fmla="*/ 392181 h 2194526"/>
              <a:gd name="connsiteX12" fmla="*/ 8000268 w 12192000"/>
              <a:gd name="connsiteY12" fmla="*/ 387549 h 2194526"/>
              <a:gd name="connsiteX13" fmla="*/ 8126468 w 12192000"/>
              <a:gd name="connsiteY13" fmla="*/ 389350 h 2194526"/>
              <a:gd name="connsiteX14" fmla="*/ 8163540 w 12192000"/>
              <a:gd name="connsiteY14" fmla="*/ 389680 h 2194526"/>
              <a:gd name="connsiteX15" fmla="*/ 8189733 w 12192000"/>
              <a:gd name="connsiteY15" fmla="*/ 392390 h 2194526"/>
              <a:gd name="connsiteX16" fmla="*/ 8260604 w 12192000"/>
              <a:gd name="connsiteY16" fmla="*/ 386005 h 2194526"/>
              <a:gd name="connsiteX17" fmla="*/ 8379838 w 12192000"/>
              <a:gd name="connsiteY17" fmla="*/ 369868 h 2194526"/>
              <a:gd name="connsiteX18" fmla="*/ 8433895 w 12192000"/>
              <a:gd name="connsiteY18" fmla="*/ 373415 h 2194526"/>
              <a:gd name="connsiteX19" fmla="*/ 8624741 w 12192000"/>
              <a:gd name="connsiteY19" fmla="*/ 352375 h 2194526"/>
              <a:gd name="connsiteX20" fmla="*/ 8786230 w 12192000"/>
              <a:gd name="connsiteY20" fmla="*/ 341567 h 2194526"/>
              <a:gd name="connsiteX21" fmla="*/ 8911903 w 12192000"/>
              <a:gd name="connsiteY21" fmla="*/ 326955 h 2194526"/>
              <a:gd name="connsiteX22" fmla="*/ 9182090 w 12192000"/>
              <a:gd name="connsiteY22" fmla="*/ 289736 h 2194526"/>
              <a:gd name="connsiteX23" fmla="*/ 9196066 w 12192000"/>
              <a:gd name="connsiteY23" fmla="*/ 280767 h 2194526"/>
              <a:gd name="connsiteX24" fmla="*/ 9249142 w 12192000"/>
              <a:gd name="connsiteY24" fmla="*/ 266872 h 2194526"/>
              <a:gd name="connsiteX25" fmla="*/ 9316564 w 12192000"/>
              <a:gd name="connsiteY25" fmla="*/ 251685 h 2194526"/>
              <a:gd name="connsiteX26" fmla="*/ 9317108 w 12192000"/>
              <a:gd name="connsiteY26" fmla="*/ 252553 h 2194526"/>
              <a:gd name="connsiteX27" fmla="*/ 9348338 w 12192000"/>
              <a:gd name="connsiteY27" fmla="*/ 256043 h 2194526"/>
              <a:gd name="connsiteX28" fmla="*/ 9473084 w 12192000"/>
              <a:gd name="connsiteY28" fmla="*/ 257630 h 2194526"/>
              <a:gd name="connsiteX29" fmla="*/ 9478478 w 12192000"/>
              <a:gd name="connsiteY29" fmla="*/ 258305 h 2194526"/>
              <a:gd name="connsiteX30" fmla="*/ 9715853 w 12192000"/>
              <a:gd name="connsiteY30" fmla="*/ 250393 h 2194526"/>
              <a:gd name="connsiteX31" fmla="*/ 9818432 w 12192000"/>
              <a:gd name="connsiteY31" fmla="*/ 245613 h 2194526"/>
              <a:gd name="connsiteX32" fmla="*/ 9904781 w 12192000"/>
              <a:gd name="connsiteY32" fmla="*/ 249961 h 2194526"/>
              <a:gd name="connsiteX33" fmla="*/ 10027169 w 12192000"/>
              <a:gd name="connsiteY33" fmla="*/ 238876 h 2194526"/>
              <a:gd name="connsiteX34" fmla="*/ 10133939 w 12192000"/>
              <a:gd name="connsiteY34" fmla="*/ 202102 h 2194526"/>
              <a:gd name="connsiteX35" fmla="*/ 10149756 w 12192000"/>
              <a:gd name="connsiteY35" fmla="*/ 194691 h 2194526"/>
              <a:gd name="connsiteX36" fmla="*/ 10314272 w 12192000"/>
              <a:gd name="connsiteY36" fmla="*/ 150479 h 2194526"/>
              <a:gd name="connsiteX37" fmla="*/ 10432944 w 12192000"/>
              <a:gd name="connsiteY37" fmla="*/ 126542 h 2194526"/>
              <a:gd name="connsiteX38" fmla="*/ 10554052 w 12192000"/>
              <a:gd name="connsiteY38" fmla="*/ 80826 h 2194526"/>
              <a:gd name="connsiteX39" fmla="*/ 10757451 w 12192000"/>
              <a:gd name="connsiteY39" fmla="*/ 20580 h 2194526"/>
              <a:gd name="connsiteX40" fmla="*/ 10821038 w 12192000"/>
              <a:gd name="connsiteY40" fmla="*/ 17708 h 2194526"/>
              <a:gd name="connsiteX41" fmla="*/ 10835633 w 12192000"/>
              <a:gd name="connsiteY41" fmla="*/ 20028 h 2194526"/>
              <a:gd name="connsiteX42" fmla="*/ 10912235 w 12192000"/>
              <a:gd name="connsiteY42" fmla="*/ 25331 h 2194526"/>
              <a:gd name="connsiteX43" fmla="*/ 10996653 w 12192000"/>
              <a:gd name="connsiteY43" fmla="*/ 42147 h 2194526"/>
              <a:gd name="connsiteX44" fmla="*/ 11221749 w 12192000"/>
              <a:gd name="connsiteY44" fmla="*/ 33707 h 2194526"/>
              <a:gd name="connsiteX45" fmla="*/ 11379086 w 12192000"/>
              <a:gd name="connsiteY45" fmla="*/ 44345 h 2194526"/>
              <a:gd name="connsiteX46" fmla="*/ 11594775 w 12192000"/>
              <a:gd name="connsiteY46" fmla="*/ 72652 h 2194526"/>
              <a:gd name="connsiteX47" fmla="*/ 11671329 w 12192000"/>
              <a:gd name="connsiteY47" fmla="*/ 72671 h 2194526"/>
              <a:gd name="connsiteX48" fmla="*/ 11778165 w 12192000"/>
              <a:gd name="connsiteY48" fmla="*/ 96212 h 2194526"/>
              <a:gd name="connsiteX49" fmla="*/ 11815487 w 12192000"/>
              <a:gd name="connsiteY49" fmla="*/ 98906 h 2194526"/>
              <a:gd name="connsiteX50" fmla="*/ 11918614 w 12192000"/>
              <a:gd name="connsiteY50" fmla="*/ 110058 h 2194526"/>
              <a:gd name="connsiteX51" fmla="*/ 12114359 w 12192000"/>
              <a:gd name="connsiteY51" fmla="*/ 125348 h 2194526"/>
              <a:gd name="connsiteX52" fmla="*/ 12154355 w 12192000"/>
              <a:gd name="connsiteY52" fmla="*/ 136472 h 2194526"/>
              <a:gd name="connsiteX53" fmla="*/ 12187428 w 12192000"/>
              <a:gd name="connsiteY53" fmla="*/ 140665 h 2194526"/>
              <a:gd name="connsiteX54" fmla="*/ 12192000 w 12192000"/>
              <a:gd name="connsiteY54" fmla="*/ 141271 h 2194526"/>
              <a:gd name="connsiteX55" fmla="*/ 12192000 w 12192000"/>
              <a:gd name="connsiteY55" fmla="*/ 2194526 h 2194526"/>
              <a:gd name="connsiteX56" fmla="*/ 0 w 12192000"/>
              <a:gd name="connsiteY56" fmla="*/ 2194526 h 2194526"/>
              <a:gd name="connsiteX57" fmla="*/ 0 w 12192000"/>
              <a:gd name="connsiteY57" fmla="*/ 1463594 h 2194526"/>
              <a:gd name="connsiteX58" fmla="*/ 301314 w 12192000"/>
              <a:gd name="connsiteY58" fmla="*/ 1481625 h 2194526"/>
              <a:gd name="connsiteX59" fmla="*/ 542046 w 12192000"/>
              <a:gd name="connsiteY59" fmla="*/ 1465220 h 2194526"/>
              <a:gd name="connsiteX60" fmla="*/ 631576 w 12192000"/>
              <a:gd name="connsiteY60" fmla="*/ 1466787 h 2194526"/>
              <a:gd name="connsiteX61" fmla="*/ 833545 w 12192000"/>
              <a:gd name="connsiteY61" fmla="*/ 1467200 h 2194526"/>
              <a:gd name="connsiteX62" fmla="*/ 1026791 w 12192000"/>
              <a:gd name="connsiteY62" fmla="*/ 1465975 h 2194526"/>
              <a:gd name="connsiteX63" fmla="*/ 1133245 w 12192000"/>
              <a:gd name="connsiteY63" fmla="*/ 1465231 h 2194526"/>
              <a:gd name="connsiteX64" fmla="*/ 1388954 w 12192000"/>
              <a:gd name="connsiteY64" fmla="*/ 1441190 h 2194526"/>
              <a:gd name="connsiteX65" fmla="*/ 1733238 w 12192000"/>
              <a:gd name="connsiteY65" fmla="*/ 1459604 h 2194526"/>
              <a:gd name="connsiteX66" fmla="*/ 1980800 w 12192000"/>
              <a:gd name="connsiteY66" fmla="*/ 1447820 h 2194526"/>
              <a:gd name="connsiteX67" fmla="*/ 2024005 w 12192000"/>
              <a:gd name="connsiteY67" fmla="*/ 1454309 h 2194526"/>
              <a:gd name="connsiteX68" fmla="*/ 2194956 w 12192000"/>
              <a:gd name="connsiteY68" fmla="*/ 1435546 h 2194526"/>
              <a:gd name="connsiteX69" fmla="*/ 2248113 w 12192000"/>
              <a:gd name="connsiteY69" fmla="*/ 1412185 h 2194526"/>
              <a:gd name="connsiteX70" fmla="*/ 2273752 w 12192000"/>
              <a:gd name="connsiteY70" fmla="*/ 1400036 h 2194526"/>
              <a:gd name="connsiteX71" fmla="*/ 2424909 w 12192000"/>
              <a:gd name="connsiteY71" fmla="*/ 1347576 h 2194526"/>
              <a:gd name="connsiteX72" fmla="*/ 2508995 w 12192000"/>
              <a:gd name="connsiteY72" fmla="*/ 1324637 h 2194526"/>
              <a:gd name="connsiteX73" fmla="*/ 2691501 w 12192000"/>
              <a:gd name="connsiteY73" fmla="*/ 1265727 h 2194526"/>
              <a:gd name="connsiteX74" fmla="*/ 2781983 w 12192000"/>
              <a:gd name="connsiteY74" fmla="*/ 1227540 h 2194526"/>
              <a:gd name="connsiteX75" fmla="*/ 2799081 w 12192000"/>
              <a:gd name="connsiteY75" fmla="*/ 1226834 h 2194526"/>
              <a:gd name="connsiteX76" fmla="*/ 2860515 w 12192000"/>
              <a:gd name="connsiteY76" fmla="*/ 1221520 h 2194526"/>
              <a:gd name="connsiteX77" fmla="*/ 2863153 w 12192000"/>
              <a:gd name="connsiteY77" fmla="*/ 1221224 h 2194526"/>
              <a:gd name="connsiteX78" fmla="*/ 2863153 w 12192000"/>
              <a:gd name="connsiteY78" fmla="*/ 0 h 2194526"/>
              <a:gd name="connsiteX0" fmla="*/ 2863153 w 12192000"/>
              <a:gd name="connsiteY0" fmla="*/ 1206174 h 2179476"/>
              <a:gd name="connsiteX1" fmla="*/ 7352809 w 12192000"/>
              <a:gd name="connsiteY1" fmla="*/ 424705 h 2179476"/>
              <a:gd name="connsiteX2" fmla="*/ 7380560 w 12192000"/>
              <a:gd name="connsiteY2" fmla="*/ 423744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2863153 w 12192000"/>
              <a:gd name="connsiteY77" fmla="*/ 1206174 h 2179476"/>
              <a:gd name="connsiteX0" fmla="*/ 3341832 w 12192000"/>
              <a:gd name="connsiteY0" fmla="*/ 1046614 h 2179476"/>
              <a:gd name="connsiteX1" fmla="*/ 7352809 w 12192000"/>
              <a:gd name="connsiteY1" fmla="*/ 424705 h 2179476"/>
              <a:gd name="connsiteX2" fmla="*/ 7380560 w 12192000"/>
              <a:gd name="connsiteY2" fmla="*/ 423744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7352809 w 12192000"/>
              <a:gd name="connsiteY1" fmla="*/ 424705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281663 w 12192000"/>
              <a:gd name="connsiteY4" fmla="*/ 689016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6973151 w 12192000"/>
              <a:gd name="connsiteY3" fmla="*/ 525111 h 2179476"/>
              <a:gd name="connsiteX4" fmla="*/ 7281663 w 12192000"/>
              <a:gd name="connsiteY4" fmla="*/ 689016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6973151 w 12192000"/>
              <a:gd name="connsiteY3" fmla="*/ 525111 h 2179476"/>
              <a:gd name="connsiteX4" fmla="*/ 7269389 w 12192000"/>
              <a:gd name="connsiteY4" fmla="*/ 566277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192000" h="2179476">
                <a:moveTo>
                  <a:pt x="3341832" y="1046614"/>
                </a:moveTo>
                <a:lnTo>
                  <a:pt x="5659021" y="670182"/>
                </a:lnTo>
                <a:cubicBezTo>
                  <a:pt x="6020121" y="718957"/>
                  <a:pt x="6381221" y="669541"/>
                  <a:pt x="6742321" y="669221"/>
                </a:cubicBezTo>
                <a:lnTo>
                  <a:pt x="6973151" y="525111"/>
                </a:lnTo>
                <a:cubicBezTo>
                  <a:pt x="7006435" y="529601"/>
                  <a:pt x="7155665" y="580039"/>
                  <a:pt x="7269389" y="566277"/>
                </a:cubicBezTo>
                <a:cubicBezTo>
                  <a:pt x="7383113" y="552515"/>
                  <a:pt x="7639161" y="444978"/>
                  <a:pt x="7655497" y="442541"/>
                </a:cubicBezTo>
                <a:lnTo>
                  <a:pt x="7678276" y="436060"/>
                </a:lnTo>
                <a:lnTo>
                  <a:pt x="7732190" y="430329"/>
                </a:lnTo>
                <a:lnTo>
                  <a:pt x="7812936" y="411561"/>
                </a:lnTo>
                <a:cubicBezTo>
                  <a:pt x="7842297" y="404265"/>
                  <a:pt x="7878802" y="404112"/>
                  <a:pt x="7901019" y="389671"/>
                </a:cubicBezTo>
                <a:cubicBezTo>
                  <a:pt x="7914492" y="386971"/>
                  <a:pt x="7943884" y="380278"/>
                  <a:pt x="7953628" y="378188"/>
                </a:cubicBezTo>
                <a:lnTo>
                  <a:pt x="7959483" y="377131"/>
                </a:lnTo>
                <a:lnTo>
                  <a:pt x="8000268" y="372499"/>
                </a:lnTo>
                <a:lnTo>
                  <a:pt x="8126468" y="374300"/>
                </a:lnTo>
                <a:cubicBezTo>
                  <a:pt x="8122695" y="385457"/>
                  <a:pt x="8155220" y="366846"/>
                  <a:pt x="8163540" y="374630"/>
                </a:cubicBezTo>
                <a:cubicBezTo>
                  <a:pt x="8168776" y="381342"/>
                  <a:pt x="8179862" y="377261"/>
                  <a:pt x="8189733" y="377340"/>
                </a:cubicBezTo>
                <a:cubicBezTo>
                  <a:pt x="8199251" y="382936"/>
                  <a:pt x="8245905" y="376605"/>
                  <a:pt x="8260604" y="370955"/>
                </a:cubicBezTo>
                <a:cubicBezTo>
                  <a:pt x="8300068" y="350638"/>
                  <a:pt x="8347941" y="370288"/>
                  <a:pt x="8379838" y="354818"/>
                </a:cubicBezTo>
                <a:cubicBezTo>
                  <a:pt x="8413482" y="353911"/>
                  <a:pt x="8411898" y="359345"/>
                  <a:pt x="8433895" y="358365"/>
                </a:cubicBezTo>
                <a:cubicBezTo>
                  <a:pt x="8474712" y="355449"/>
                  <a:pt x="8566018" y="342633"/>
                  <a:pt x="8624741" y="337325"/>
                </a:cubicBezTo>
                <a:cubicBezTo>
                  <a:pt x="8679135" y="333000"/>
                  <a:pt x="8728356" y="332812"/>
                  <a:pt x="8786230" y="326517"/>
                </a:cubicBezTo>
                <a:cubicBezTo>
                  <a:pt x="8830973" y="313842"/>
                  <a:pt x="8879561" y="328299"/>
                  <a:pt x="8911903" y="311905"/>
                </a:cubicBezTo>
                <a:cubicBezTo>
                  <a:pt x="9071021" y="287593"/>
                  <a:pt x="9139653" y="298998"/>
                  <a:pt x="9182090" y="274686"/>
                </a:cubicBezTo>
                <a:cubicBezTo>
                  <a:pt x="9186125" y="271094"/>
                  <a:pt x="9190862" y="268164"/>
                  <a:pt x="9196066" y="265717"/>
                </a:cubicBezTo>
                <a:lnTo>
                  <a:pt x="9249142" y="251822"/>
                </a:lnTo>
                <a:lnTo>
                  <a:pt x="9316564" y="236635"/>
                </a:lnTo>
                <a:lnTo>
                  <a:pt x="9317108" y="237503"/>
                </a:lnTo>
                <a:cubicBezTo>
                  <a:pt x="9322404" y="238229"/>
                  <a:pt x="9335211" y="237802"/>
                  <a:pt x="9348338" y="240993"/>
                </a:cubicBezTo>
                <a:lnTo>
                  <a:pt x="9473084" y="242580"/>
                </a:lnTo>
                <a:lnTo>
                  <a:pt x="9478478" y="243255"/>
                </a:lnTo>
                <a:lnTo>
                  <a:pt x="9715853" y="235343"/>
                </a:lnTo>
                <a:cubicBezTo>
                  <a:pt x="9754866" y="220427"/>
                  <a:pt x="9778153" y="234140"/>
                  <a:pt x="9818432" y="230563"/>
                </a:cubicBezTo>
                <a:cubicBezTo>
                  <a:pt x="9849920" y="230491"/>
                  <a:pt x="9883031" y="236839"/>
                  <a:pt x="9904781" y="234911"/>
                </a:cubicBezTo>
                <a:cubicBezTo>
                  <a:pt x="9970026" y="221435"/>
                  <a:pt x="9986373" y="227521"/>
                  <a:pt x="10027169" y="223826"/>
                </a:cubicBezTo>
                <a:cubicBezTo>
                  <a:pt x="10058004" y="216916"/>
                  <a:pt x="10113508" y="194416"/>
                  <a:pt x="10133939" y="187052"/>
                </a:cubicBezTo>
                <a:lnTo>
                  <a:pt x="10149756" y="179641"/>
                </a:lnTo>
                <a:cubicBezTo>
                  <a:pt x="10179424" y="170998"/>
                  <a:pt x="10295649" y="125356"/>
                  <a:pt x="10314272" y="135429"/>
                </a:cubicBezTo>
                <a:cubicBezTo>
                  <a:pt x="10352854" y="134470"/>
                  <a:pt x="10373231" y="127666"/>
                  <a:pt x="10432944" y="111492"/>
                </a:cubicBezTo>
                <a:cubicBezTo>
                  <a:pt x="10472909" y="99884"/>
                  <a:pt x="10500506" y="76965"/>
                  <a:pt x="10554052" y="65776"/>
                </a:cubicBezTo>
                <a:cubicBezTo>
                  <a:pt x="10604694" y="32254"/>
                  <a:pt x="10695759" y="30386"/>
                  <a:pt x="10757451" y="5530"/>
                </a:cubicBezTo>
                <a:cubicBezTo>
                  <a:pt x="10801949" y="-4990"/>
                  <a:pt x="10808008" y="2750"/>
                  <a:pt x="10821038" y="2658"/>
                </a:cubicBezTo>
                <a:lnTo>
                  <a:pt x="10835633" y="4978"/>
                </a:lnTo>
                <a:cubicBezTo>
                  <a:pt x="10850832" y="6249"/>
                  <a:pt x="10885398" y="6594"/>
                  <a:pt x="10912235" y="10281"/>
                </a:cubicBezTo>
                <a:cubicBezTo>
                  <a:pt x="10931890" y="18578"/>
                  <a:pt x="10982150" y="27829"/>
                  <a:pt x="10996653" y="27097"/>
                </a:cubicBezTo>
                <a:cubicBezTo>
                  <a:pt x="11020097" y="22699"/>
                  <a:pt x="11158708" y="17269"/>
                  <a:pt x="11221749" y="18657"/>
                </a:cubicBezTo>
                <a:cubicBezTo>
                  <a:pt x="11278142" y="26397"/>
                  <a:pt x="11334159" y="22165"/>
                  <a:pt x="11379086" y="29295"/>
                </a:cubicBezTo>
                <a:cubicBezTo>
                  <a:pt x="11429033" y="57791"/>
                  <a:pt x="11546068" y="52882"/>
                  <a:pt x="11594775" y="57602"/>
                </a:cubicBezTo>
                <a:cubicBezTo>
                  <a:pt x="11616110" y="61696"/>
                  <a:pt x="11657629" y="57338"/>
                  <a:pt x="11671329" y="57621"/>
                </a:cubicBezTo>
                <a:cubicBezTo>
                  <a:pt x="11736280" y="63023"/>
                  <a:pt x="11742553" y="73314"/>
                  <a:pt x="11778165" y="81162"/>
                </a:cubicBezTo>
                <a:cubicBezTo>
                  <a:pt x="11790041" y="74369"/>
                  <a:pt x="11802378" y="77524"/>
                  <a:pt x="11815487" y="83856"/>
                </a:cubicBezTo>
                <a:cubicBezTo>
                  <a:pt x="11847624" y="81866"/>
                  <a:pt x="11880597" y="91377"/>
                  <a:pt x="11918614" y="95008"/>
                </a:cubicBezTo>
                <a:cubicBezTo>
                  <a:pt x="11968426" y="99415"/>
                  <a:pt x="12075069" y="105895"/>
                  <a:pt x="12114359" y="110298"/>
                </a:cubicBezTo>
                <a:lnTo>
                  <a:pt x="12154355" y="121422"/>
                </a:lnTo>
                <a:cubicBezTo>
                  <a:pt x="12162312" y="127083"/>
                  <a:pt x="12175466" y="125622"/>
                  <a:pt x="12187428" y="125615"/>
                </a:cubicBezTo>
                <a:lnTo>
                  <a:pt x="12192000" y="126221"/>
                </a:lnTo>
                <a:lnTo>
                  <a:pt x="12192000" y="2179476"/>
                </a:lnTo>
                <a:lnTo>
                  <a:pt x="0" y="2179476"/>
                </a:lnTo>
                <a:lnTo>
                  <a:pt x="0" y="1448544"/>
                </a:lnTo>
                <a:cubicBezTo>
                  <a:pt x="157588" y="1442650"/>
                  <a:pt x="200876" y="1460564"/>
                  <a:pt x="301314" y="1466575"/>
                </a:cubicBezTo>
                <a:cubicBezTo>
                  <a:pt x="391655" y="1466845"/>
                  <a:pt x="487002" y="1452643"/>
                  <a:pt x="542046" y="1450170"/>
                </a:cubicBezTo>
                <a:cubicBezTo>
                  <a:pt x="578952" y="1458612"/>
                  <a:pt x="598969" y="1458748"/>
                  <a:pt x="631576" y="1451737"/>
                </a:cubicBezTo>
                <a:cubicBezTo>
                  <a:pt x="703084" y="1452094"/>
                  <a:pt x="742331" y="1427079"/>
                  <a:pt x="833545" y="1452150"/>
                </a:cubicBezTo>
                <a:cubicBezTo>
                  <a:pt x="875767" y="1445181"/>
                  <a:pt x="1007125" y="1464363"/>
                  <a:pt x="1026791" y="1450925"/>
                </a:cubicBezTo>
                <a:cubicBezTo>
                  <a:pt x="1078655" y="1446365"/>
                  <a:pt x="1051750" y="1463310"/>
                  <a:pt x="1133245" y="1450181"/>
                </a:cubicBezTo>
                <a:cubicBezTo>
                  <a:pt x="1218481" y="1442167"/>
                  <a:pt x="1342837" y="1419483"/>
                  <a:pt x="1388954" y="1426140"/>
                </a:cubicBezTo>
                <a:cubicBezTo>
                  <a:pt x="1450148" y="1423642"/>
                  <a:pt x="1651146" y="1443440"/>
                  <a:pt x="1733238" y="1444554"/>
                </a:cubicBezTo>
                <a:cubicBezTo>
                  <a:pt x="1765024" y="1452305"/>
                  <a:pt x="1864758" y="1426732"/>
                  <a:pt x="1980800" y="1432770"/>
                </a:cubicBezTo>
                <a:cubicBezTo>
                  <a:pt x="1996088" y="1438948"/>
                  <a:pt x="2019057" y="1450689"/>
                  <a:pt x="2024005" y="1439259"/>
                </a:cubicBezTo>
                <a:cubicBezTo>
                  <a:pt x="2060029" y="1440080"/>
                  <a:pt x="2160792" y="1423153"/>
                  <a:pt x="2194956" y="1420496"/>
                </a:cubicBezTo>
                <a:cubicBezTo>
                  <a:pt x="2219557" y="1399871"/>
                  <a:pt x="2240669" y="1420646"/>
                  <a:pt x="2248113" y="1397135"/>
                </a:cubicBezTo>
                <a:lnTo>
                  <a:pt x="2273752" y="1384986"/>
                </a:lnTo>
                <a:cubicBezTo>
                  <a:pt x="2318581" y="1388931"/>
                  <a:pt x="2384842" y="1347631"/>
                  <a:pt x="2424909" y="1332526"/>
                </a:cubicBezTo>
                <a:cubicBezTo>
                  <a:pt x="2463257" y="1322498"/>
                  <a:pt x="2477790" y="1343428"/>
                  <a:pt x="2508995" y="1309587"/>
                </a:cubicBezTo>
                <a:cubicBezTo>
                  <a:pt x="2553427" y="1295945"/>
                  <a:pt x="2638668" y="1254635"/>
                  <a:pt x="2691501" y="1250677"/>
                </a:cubicBezTo>
                <a:cubicBezTo>
                  <a:pt x="2740057" y="1239383"/>
                  <a:pt x="2764053" y="1218972"/>
                  <a:pt x="2781983" y="1212490"/>
                </a:cubicBezTo>
                <a:cubicBezTo>
                  <a:pt x="2783640" y="1215996"/>
                  <a:pt x="2796218" y="1215475"/>
                  <a:pt x="2799081" y="1211784"/>
                </a:cubicBezTo>
                <a:lnTo>
                  <a:pt x="2860515" y="1206470"/>
                </a:lnTo>
                <a:lnTo>
                  <a:pt x="3341832" y="104661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9C8EDE-D3F5-488D-9B29-570A4C7A2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82" y="493976"/>
            <a:ext cx="6907276" cy="5424483"/>
          </a:xfrm>
          <a:custGeom>
            <a:avLst/>
            <a:gdLst>
              <a:gd name="connsiteX0" fmla="*/ 0 w 7008507"/>
              <a:gd name="connsiteY0" fmla="*/ 0 h 5446574"/>
              <a:gd name="connsiteX1" fmla="*/ 7008507 w 7008507"/>
              <a:gd name="connsiteY1" fmla="*/ 0 h 5446574"/>
              <a:gd name="connsiteX2" fmla="*/ 7008507 w 7008507"/>
              <a:gd name="connsiteY2" fmla="*/ 5446574 h 5446574"/>
              <a:gd name="connsiteX3" fmla="*/ 0 w 7008507"/>
              <a:gd name="connsiteY3" fmla="*/ 5446574 h 544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8507" h="5446574">
                <a:moveTo>
                  <a:pt x="0" y="0"/>
                </a:moveTo>
                <a:lnTo>
                  <a:pt x="7008507" y="0"/>
                </a:lnTo>
                <a:lnTo>
                  <a:pt x="7008507" y="5446574"/>
                </a:lnTo>
                <a:lnTo>
                  <a:pt x="0" y="5446574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5CD2EE-2632-4CEA-B1D4-24613B1B7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52" y="602132"/>
            <a:ext cx="6684754" cy="5194194"/>
          </a:xfrm>
          <a:custGeom>
            <a:avLst/>
            <a:gdLst>
              <a:gd name="connsiteX0" fmla="*/ 42297 w 6684754"/>
              <a:gd name="connsiteY0" fmla="*/ 0 h 5238109"/>
              <a:gd name="connsiteX1" fmla="*/ 6635831 w 6684754"/>
              <a:gd name="connsiteY1" fmla="*/ 1 h 5238109"/>
              <a:gd name="connsiteX2" fmla="*/ 6684754 w 6684754"/>
              <a:gd name="connsiteY2" fmla="*/ 49319 h 5238109"/>
              <a:gd name="connsiteX3" fmla="*/ 6684754 w 6684754"/>
              <a:gd name="connsiteY3" fmla="*/ 4177833 h 5238109"/>
              <a:gd name="connsiteX4" fmla="*/ 6680558 w 6684754"/>
              <a:gd name="connsiteY4" fmla="*/ 4188007 h 5238109"/>
              <a:gd name="connsiteX5" fmla="*/ 6680558 w 6684754"/>
              <a:gd name="connsiteY5" fmla="*/ 5128500 h 5238109"/>
              <a:gd name="connsiteX6" fmla="*/ 6628972 w 6684754"/>
              <a:gd name="connsiteY6" fmla="*/ 5185796 h 5238109"/>
              <a:gd name="connsiteX7" fmla="*/ 6576141 w 6684754"/>
              <a:gd name="connsiteY7" fmla="*/ 5183621 h 5238109"/>
              <a:gd name="connsiteX8" fmla="*/ 6520329 w 6684754"/>
              <a:gd name="connsiteY8" fmla="*/ 5183317 h 5238109"/>
              <a:gd name="connsiteX9" fmla="*/ 6520329 w 6684754"/>
              <a:gd name="connsiteY9" fmla="*/ 5238109 h 5238109"/>
              <a:gd name="connsiteX10" fmla="*/ 4326514 w 6684754"/>
              <a:gd name="connsiteY10" fmla="*/ 5238109 h 5238109"/>
              <a:gd name="connsiteX11" fmla="*/ 4326514 w 6684754"/>
              <a:gd name="connsiteY11" fmla="*/ 5194155 h 5238109"/>
              <a:gd name="connsiteX12" fmla="*/ 4234559 w 6684754"/>
              <a:gd name="connsiteY12" fmla="*/ 5194194 h 5238109"/>
              <a:gd name="connsiteX13" fmla="*/ 86137 w 6684754"/>
              <a:gd name="connsiteY13" fmla="*/ 5187003 h 5238109"/>
              <a:gd name="connsiteX14" fmla="*/ 35239 w 6684754"/>
              <a:gd name="connsiteY14" fmla="*/ 5178012 h 5238109"/>
              <a:gd name="connsiteX15" fmla="*/ 0 w 6684754"/>
              <a:gd name="connsiteY15" fmla="*/ 5128498 h 5238109"/>
              <a:gd name="connsiteX16" fmla="*/ 4197 w 6684754"/>
              <a:gd name="connsiteY16" fmla="*/ 38408 h 5238109"/>
              <a:gd name="connsiteX17" fmla="*/ 42297 w 6684754"/>
              <a:gd name="connsiteY17" fmla="*/ 0 h 5238109"/>
              <a:gd name="connsiteX0" fmla="*/ 42297 w 6684754"/>
              <a:gd name="connsiteY0" fmla="*/ 0 h 5238109"/>
              <a:gd name="connsiteX1" fmla="*/ 6635831 w 6684754"/>
              <a:gd name="connsiteY1" fmla="*/ 1 h 5238109"/>
              <a:gd name="connsiteX2" fmla="*/ 6684754 w 6684754"/>
              <a:gd name="connsiteY2" fmla="*/ 49319 h 5238109"/>
              <a:gd name="connsiteX3" fmla="*/ 6684754 w 6684754"/>
              <a:gd name="connsiteY3" fmla="*/ 4177833 h 5238109"/>
              <a:gd name="connsiteX4" fmla="*/ 6680558 w 6684754"/>
              <a:gd name="connsiteY4" fmla="*/ 4188007 h 5238109"/>
              <a:gd name="connsiteX5" fmla="*/ 6680558 w 6684754"/>
              <a:gd name="connsiteY5" fmla="*/ 5128500 h 5238109"/>
              <a:gd name="connsiteX6" fmla="*/ 6628972 w 6684754"/>
              <a:gd name="connsiteY6" fmla="*/ 5185796 h 5238109"/>
              <a:gd name="connsiteX7" fmla="*/ 6576141 w 6684754"/>
              <a:gd name="connsiteY7" fmla="*/ 5183621 h 5238109"/>
              <a:gd name="connsiteX8" fmla="*/ 6520329 w 6684754"/>
              <a:gd name="connsiteY8" fmla="*/ 5183317 h 5238109"/>
              <a:gd name="connsiteX9" fmla="*/ 4326514 w 6684754"/>
              <a:gd name="connsiteY9" fmla="*/ 5238109 h 5238109"/>
              <a:gd name="connsiteX10" fmla="*/ 4326514 w 6684754"/>
              <a:gd name="connsiteY10" fmla="*/ 5194155 h 5238109"/>
              <a:gd name="connsiteX11" fmla="*/ 4234559 w 6684754"/>
              <a:gd name="connsiteY11" fmla="*/ 5194194 h 5238109"/>
              <a:gd name="connsiteX12" fmla="*/ 86137 w 6684754"/>
              <a:gd name="connsiteY12" fmla="*/ 5187003 h 5238109"/>
              <a:gd name="connsiteX13" fmla="*/ 35239 w 6684754"/>
              <a:gd name="connsiteY13" fmla="*/ 5178012 h 5238109"/>
              <a:gd name="connsiteX14" fmla="*/ 0 w 6684754"/>
              <a:gd name="connsiteY14" fmla="*/ 5128498 h 5238109"/>
              <a:gd name="connsiteX15" fmla="*/ 4197 w 6684754"/>
              <a:gd name="connsiteY15" fmla="*/ 38408 h 5238109"/>
              <a:gd name="connsiteX16" fmla="*/ 42297 w 6684754"/>
              <a:gd name="connsiteY16" fmla="*/ 0 h 5238109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4188007 h 5194194"/>
              <a:gd name="connsiteX5" fmla="*/ 6680558 w 6684754"/>
              <a:gd name="connsiteY5" fmla="*/ 5128500 h 5194194"/>
              <a:gd name="connsiteX6" fmla="*/ 6628972 w 6684754"/>
              <a:gd name="connsiteY6" fmla="*/ 5185796 h 5194194"/>
              <a:gd name="connsiteX7" fmla="*/ 6576141 w 6684754"/>
              <a:gd name="connsiteY7" fmla="*/ 5183621 h 5194194"/>
              <a:gd name="connsiteX8" fmla="*/ 6520329 w 6684754"/>
              <a:gd name="connsiteY8" fmla="*/ 5183317 h 5194194"/>
              <a:gd name="connsiteX9" fmla="*/ 4326514 w 6684754"/>
              <a:gd name="connsiteY9" fmla="*/ 5194155 h 5194194"/>
              <a:gd name="connsiteX10" fmla="*/ 4234559 w 6684754"/>
              <a:gd name="connsiteY10" fmla="*/ 5194194 h 5194194"/>
              <a:gd name="connsiteX11" fmla="*/ 86137 w 6684754"/>
              <a:gd name="connsiteY11" fmla="*/ 5187003 h 5194194"/>
              <a:gd name="connsiteX12" fmla="*/ 35239 w 6684754"/>
              <a:gd name="connsiteY12" fmla="*/ 5178012 h 5194194"/>
              <a:gd name="connsiteX13" fmla="*/ 0 w 6684754"/>
              <a:gd name="connsiteY13" fmla="*/ 5128498 h 5194194"/>
              <a:gd name="connsiteX14" fmla="*/ 4197 w 6684754"/>
              <a:gd name="connsiteY14" fmla="*/ 38408 h 5194194"/>
              <a:gd name="connsiteX15" fmla="*/ 42297 w 6684754"/>
              <a:gd name="connsiteY15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4188007 h 5194194"/>
              <a:gd name="connsiteX5" fmla="*/ 6680558 w 6684754"/>
              <a:gd name="connsiteY5" fmla="*/ 5128500 h 5194194"/>
              <a:gd name="connsiteX6" fmla="*/ 6628972 w 6684754"/>
              <a:gd name="connsiteY6" fmla="*/ 5185796 h 5194194"/>
              <a:gd name="connsiteX7" fmla="*/ 6576141 w 6684754"/>
              <a:gd name="connsiteY7" fmla="*/ 5183621 h 5194194"/>
              <a:gd name="connsiteX8" fmla="*/ 6520329 w 6684754"/>
              <a:gd name="connsiteY8" fmla="*/ 5183317 h 5194194"/>
              <a:gd name="connsiteX9" fmla="*/ 4234559 w 6684754"/>
              <a:gd name="connsiteY9" fmla="*/ 5194194 h 5194194"/>
              <a:gd name="connsiteX10" fmla="*/ 86137 w 6684754"/>
              <a:gd name="connsiteY10" fmla="*/ 5187003 h 5194194"/>
              <a:gd name="connsiteX11" fmla="*/ 35239 w 6684754"/>
              <a:gd name="connsiteY11" fmla="*/ 5178012 h 5194194"/>
              <a:gd name="connsiteX12" fmla="*/ 0 w 6684754"/>
              <a:gd name="connsiteY12" fmla="*/ 5128498 h 5194194"/>
              <a:gd name="connsiteX13" fmla="*/ 4197 w 6684754"/>
              <a:gd name="connsiteY13" fmla="*/ 38408 h 5194194"/>
              <a:gd name="connsiteX14" fmla="*/ 42297 w 6684754"/>
              <a:gd name="connsiteY14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5128500 h 5194194"/>
              <a:gd name="connsiteX5" fmla="*/ 6628972 w 6684754"/>
              <a:gd name="connsiteY5" fmla="*/ 5185796 h 5194194"/>
              <a:gd name="connsiteX6" fmla="*/ 6576141 w 6684754"/>
              <a:gd name="connsiteY6" fmla="*/ 5183621 h 5194194"/>
              <a:gd name="connsiteX7" fmla="*/ 6520329 w 6684754"/>
              <a:gd name="connsiteY7" fmla="*/ 5183317 h 5194194"/>
              <a:gd name="connsiteX8" fmla="*/ 4234559 w 6684754"/>
              <a:gd name="connsiteY8" fmla="*/ 5194194 h 5194194"/>
              <a:gd name="connsiteX9" fmla="*/ 86137 w 6684754"/>
              <a:gd name="connsiteY9" fmla="*/ 5187003 h 5194194"/>
              <a:gd name="connsiteX10" fmla="*/ 35239 w 6684754"/>
              <a:gd name="connsiteY10" fmla="*/ 5178012 h 5194194"/>
              <a:gd name="connsiteX11" fmla="*/ 0 w 6684754"/>
              <a:gd name="connsiteY11" fmla="*/ 5128498 h 5194194"/>
              <a:gd name="connsiteX12" fmla="*/ 4197 w 6684754"/>
              <a:gd name="connsiteY12" fmla="*/ 38408 h 5194194"/>
              <a:gd name="connsiteX13" fmla="*/ 42297 w 6684754"/>
              <a:gd name="connsiteY13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0558 w 6684754"/>
              <a:gd name="connsiteY3" fmla="*/ 5128500 h 5194194"/>
              <a:gd name="connsiteX4" fmla="*/ 6628972 w 6684754"/>
              <a:gd name="connsiteY4" fmla="*/ 5185796 h 5194194"/>
              <a:gd name="connsiteX5" fmla="*/ 6576141 w 6684754"/>
              <a:gd name="connsiteY5" fmla="*/ 5183621 h 5194194"/>
              <a:gd name="connsiteX6" fmla="*/ 6520329 w 6684754"/>
              <a:gd name="connsiteY6" fmla="*/ 5183317 h 5194194"/>
              <a:gd name="connsiteX7" fmla="*/ 4234559 w 6684754"/>
              <a:gd name="connsiteY7" fmla="*/ 5194194 h 5194194"/>
              <a:gd name="connsiteX8" fmla="*/ 86137 w 6684754"/>
              <a:gd name="connsiteY8" fmla="*/ 5187003 h 5194194"/>
              <a:gd name="connsiteX9" fmla="*/ 35239 w 6684754"/>
              <a:gd name="connsiteY9" fmla="*/ 5178012 h 5194194"/>
              <a:gd name="connsiteX10" fmla="*/ 0 w 6684754"/>
              <a:gd name="connsiteY10" fmla="*/ 5128498 h 5194194"/>
              <a:gd name="connsiteX11" fmla="*/ 4197 w 6684754"/>
              <a:gd name="connsiteY11" fmla="*/ 38408 h 5194194"/>
              <a:gd name="connsiteX12" fmla="*/ 42297 w 6684754"/>
              <a:gd name="connsiteY12" fmla="*/ 0 h 519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4754" h="5194194">
                <a:moveTo>
                  <a:pt x="42297" y="0"/>
                </a:moveTo>
                <a:lnTo>
                  <a:pt x="6635831" y="1"/>
                </a:lnTo>
                <a:cubicBezTo>
                  <a:pt x="6656828" y="1"/>
                  <a:pt x="6684754" y="28152"/>
                  <a:pt x="6684754" y="49319"/>
                </a:cubicBezTo>
                <a:cubicBezTo>
                  <a:pt x="6683355" y="1742379"/>
                  <a:pt x="6681957" y="3435440"/>
                  <a:pt x="6680558" y="5128500"/>
                </a:cubicBezTo>
                <a:cubicBezTo>
                  <a:pt x="6674714" y="5192078"/>
                  <a:pt x="6646375" y="5176609"/>
                  <a:pt x="6628972" y="5185796"/>
                </a:cubicBezTo>
                <a:cubicBezTo>
                  <a:pt x="6617591" y="5185727"/>
                  <a:pt x="6587524" y="5183690"/>
                  <a:pt x="6576141" y="5183621"/>
                </a:cubicBezTo>
                <a:lnTo>
                  <a:pt x="6520329" y="5183317"/>
                </a:lnTo>
                <a:lnTo>
                  <a:pt x="4234559" y="5194194"/>
                </a:lnTo>
                <a:lnTo>
                  <a:pt x="86137" y="5187003"/>
                </a:lnTo>
                <a:lnTo>
                  <a:pt x="35239" y="5178012"/>
                </a:lnTo>
                <a:cubicBezTo>
                  <a:pt x="14262" y="5177891"/>
                  <a:pt x="55" y="5149644"/>
                  <a:pt x="0" y="5128498"/>
                </a:cubicBezTo>
                <a:lnTo>
                  <a:pt x="4197" y="38408"/>
                </a:lnTo>
                <a:cubicBezTo>
                  <a:pt x="4251" y="17220"/>
                  <a:pt x="21276" y="61"/>
                  <a:pt x="422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9DEB4-CB8A-C505-8156-D8D6EFCB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040" y="810783"/>
            <a:ext cx="3591924" cy="4789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28095-75D0-A19C-6683-00B92F0AF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2964" y="3539847"/>
            <a:ext cx="5820308" cy="2587263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SQL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821DF-A24C-9E32-EF2D-23AEDFD54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4999" y="1295400"/>
            <a:ext cx="3136901" cy="1028002"/>
          </a:xfrm>
        </p:spPr>
        <p:txBody>
          <a:bodyPr anchor="t">
            <a:normAutofit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39FC9-9C6F-FBC5-6FEE-60E5BE58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SQL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E097C-877A-5B11-8BB9-44CDF960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0003" y="685800"/>
            <a:ext cx="440283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221EA-5F72-BCEA-027B-A4876117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SQL QUERIES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D808E-B4BD-A6E0-9BF8-B116EA379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7436" y="685800"/>
            <a:ext cx="434797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1CB08A3-51D6-4554-978F-F7385B6A4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2000" cy="2179476"/>
          </a:xfrm>
          <a:custGeom>
            <a:avLst/>
            <a:gdLst>
              <a:gd name="connsiteX0" fmla="*/ 0 w 12192000"/>
              <a:gd name="connsiteY0" fmla="*/ 0 h 2179476"/>
              <a:gd name="connsiteX1" fmla="*/ 12192000 w 12192000"/>
              <a:gd name="connsiteY1" fmla="*/ 0 h 2179476"/>
              <a:gd name="connsiteX2" fmla="*/ 12192000 w 12192000"/>
              <a:gd name="connsiteY2" fmla="*/ 730932 h 2179476"/>
              <a:gd name="connsiteX3" fmla="*/ 11890686 w 12192000"/>
              <a:gd name="connsiteY3" fmla="*/ 712901 h 2179476"/>
              <a:gd name="connsiteX4" fmla="*/ 11649954 w 12192000"/>
              <a:gd name="connsiteY4" fmla="*/ 729306 h 2179476"/>
              <a:gd name="connsiteX5" fmla="*/ 11641008 w 12192000"/>
              <a:gd name="connsiteY5" fmla="*/ 728037 h 2179476"/>
              <a:gd name="connsiteX6" fmla="*/ 11641008 w 12192000"/>
              <a:gd name="connsiteY6" fmla="*/ 1473200 h 2179476"/>
              <a:gd name="connsiteX7" fmla="*/ 8168919 w 12192000"/>
              <a:gd name="connsiteY7" fmla="*/ 1473200 h 2179476"/>
              <a:gd name="connsiteX8" fmla="*/ 8168919 w 12192000"/>
              <a:gd name="connsiteY8" fmla="*/ 1241374 h 2179476"/>
              <a:gd name="connsiteX9" fmla="*/ 8074238 w 12192000"/>
              <a:gd name="connsiteY9" fmla="*/ 1266602 h 2179476"/>
              <a:gd name="connsiteX10" fmla="*/ 7902328 w 12192000"/>
              <a:gd name="connsiteY10" fmla="*/ 1309380 h 2179476"/>
              <a:gd name="connsiteX11" fmla="*/ 7840612 w 12192000"/>
              <a:gd name="connsiteY11" fmla="*/ 1332251 h 2179476"/>
              <a:gd name="connsiteX12" fmla="*/ 7786819 w 12192000"/>
              <a:gd name="connsiteY12" fmla="*/ 1341587 h 2179476"/>
              <a:gd name="connsiteX13" fmla="*/ 7548172 w 12192000"/>
              <a:gd name="connsiteY13" fmla="*/ 1379034 h 2179476"/>
              <a:gd name="connsiteX14" fmla="*/ 7483437 w 12192000"/>
              <a:gd name="connsiteY14" fmla="*/ 1438081 h 2179476"/>
              <a:gd name="connsiteX15" fmla="*/ 7377870 w 12192000"/>
              <a:gd name="connsiteY15" fmla="*/ 1482023 h 2179476"/>
              <a:gd name="connsiteX16" fmla="*/ 7230737 w 12192000"/>
              <a:gd name="connsiteY16" fmla="*/ 1520271 h 2179476"/>
              <a:gd name="connsiteX17" fmla="*/ 7224458 w 12192000"/>
              <a:gd name="connsiteY17" fmla="*/ 1530365 h 2179476"/>
              <a:gd name="connsiteX18" fmla="*/ 7183121 w 12192000"/>
              <a:gd name="connsiteY18" fmla="*/ 1551919 h 2179476"/>
              <a:gd name="connsiteX19" fmla="*/ 7164601 w 12192000"/>
              <a:gd name="connsiteY19" fmla="*/ 1562940 h 2179476"/>
              <a:gd name="connsiteX20" fmla="*/ 6900177 w 12192000"/>
              <a:gd name="connsiteY20" fmla="*/ 1591665 h 2179476"/>
              <a:gd name="connsiteX21" fmla="*/ 6795372 w 12192000"/>
              <a:gd name="connsiteY21" fmla="*/ 1600255 h 2179476"/>
              <a:gd name="connsiteX22" fmla="*/ 6692251 w 12192000"/>
              <a:gd name="connsiteY22" fmla="*/ 1611455 h 2179476"/>
              <a:gd name="connsiteX23" fmla="*/ 6655235 w 12192000"/>
              <a:gd name="connsiteY23" fmla="*/ 1616817 h 2179476"/>
              <a:gd name="connsiteX24" fmla="*/ 6554894 w 12192000"/>
              <a:gd name="connsiteY24" fmla="*/ 1619307 h 2179476"/>
              <a:gd name="connsiteX25" fmla="*/ 6516595 w 12192000"/>
              <a:gd name="connsiteY25" fmla="*/ 1622271 h 2179476"/>
              <a:gd name="connsiteX26" fmla="*/ 6508541 w 12192000"/>
              <a:gd name="connsiteY26" fmla="*/ 1623519 h 2179476"/>
              <a:gd name="connsiteX27" fmla="*/ 6471012 w 12192000"/>
              <a:gd name="connsiteY27" fmla="*/ 1633099 h 2179476"/>
              <a:gd name="connsiteX28" fmla="*/ 6364035 w 12192000"/>
              <a:gd name="connsiteY28" fmla="*/ 1622474 h 2179476"/>
              <a:gd name="connsiteX29" fmla="*/ 6243319 w 12192000"/>
              <a:gd name="connsiteY29" fmla="*/ 1649595 h 2179476"/>
              <a:gd name="connsiteX30" fmla="*/ 6098321 w 12192000"/>
              <a:gd name="connsiteY30" fmla="*/ 1674974 h 2179476"/>
              <a:gd name="connsiteX31" fmla="*/ 5880652 w 12192000"/>
              <a:gd name="connsiteY31" fmla="*/ 1731398 h 2179476"/>
              <a:gd name="connsiteX32" fmla="*/ 5785959 w 12192000"/>
              <a:gd name="connsiteY32" fmla="*/ 1727180 h 2179476"/>
              <a:gd name="connsiteX33" fmla="*/ 5643534 w 12192000"/>
              <a:gd name="connsiteY33" fmla="*/ 1754044 h 2179476"/>
              <a:gd name="connsiteX34" fmla="*/ 5518799 w 12192000"/>
              <a:gd name="connsiteY34" fmla="*/ 1769019 h 2179476"/>
              <a:gd name="connsiteX35" fmla="*/ 5505014 w 12192000"/>
              <a:gd name="connsiteY35" fmla="*/ 1769941 h 2179476"/>
              <a:gd name="connsiteX36" fmla="*/ 5453307 w 12192000"/>
              <a:gd name="connsiteY36" fmla="*/ 1766235 h 2179476"/>
              <a:gd name="connsiteX37" fmla="*/ 5221533 w 12192000"/>
              <a:gd name="connsiteY37" fmla="*/ 1796881 h 2179476"/>
              <a:gd name="connsiteX38" fmla="*/ 5149802 w 12192000"/>
              <a:gd name="connsiteY38" fmla="*/ 1794834 h 2179476"/>
              <a:gd name="connsiteX39" fmla="*/ 5114927 w 12192000"/>
              <a:gd name="connsiteY39" fmla="*/ 1797734 h 2179476"/>
              <a:gd name="connsiteX40" fmla="*/ 5108970 w 12192000"/>
              <a:gd name="connsiteY40" fmla="*/ 1797839 h 2179476"/>
              <a:gd name="connsiteX41" fmla="*/ 5067961 w 12192000"/>
              <a:gd name="connsiteY41" fmla="*/ 1795876 h 2179476"/>
              <a:gd name="connsiteX42" fmla="*/ 5007075 w 12192000"/>
              <a:gd name="connsiteY42" fmla="*/ 1788783 h 2179476"/>
              <a:gd name="connsiteX43" fmla="*/ 4944087 w 12192000"/>
              <a:gd name="connsiteY43" fmla="*/ 1773903 h 2179476"/>
              <a:gd name="connsiteX44" fmla="*/ 4907662 w 12192000"/>
              <a:gd name="connsiteY44" fmla="*/ 1767645 h 2179476"/>
              <a:gd name="connsiteX45" fmla="*/ 4882386 w 12192000"/>
              <a:gd name="connsiteY45" fmla="*/ 1760781 h 2179476"/>
              <a:gd name="connsiteX46" fmla="*/ 4811440 w 12192000"/>
              <a:gd name="connsiteY46" fmla="*/ 1755732 h 2179476"/>
              <a:gd name="connsiteX47" fmla="*/ 4691075 w 12192000"/>
              <a:gd name="connsiteY47" fmla="*/ 1752555 h 2179476"/>
              <a:gd name="connsiteX48" fmla="*/ 4640313 w 12192000"/>
              <a:gd name="connsiteY48" fmla="*/ 1735936 h 2179476"/>
              <a:gd name="connsiteX49" fmla="*/ 4536503 w 12192000"/>
              <a:gd name="connsiteY49" fmla="*/ 1736935 h 2179476"/>
              <a:gd name="connsiteX50" fmla="*/ 4513724 w 12192000"/>
              <a:gd name="connsiteY50" fmla="*/ 1743417 h 2179476"/>
              <a:gd name="connsiteX51" fmla="*/ 4459810 w 12192000"/>
              <a:gd name="connsiteY51" fmla="*/ 1749147 h 2179476"/>
              <a:gd name="connsiteX52" fmla="*/ 4379064 w 12192000"/>
              <a:gd name="connsiteY52" fmla="*/ 1767915 h 2179476"/>
              <a:gd name="connsiteX53" fmla="*/ 4290981 w 12192000"/>
              <a:gd name="connsiteY53" fmla="*/ 1789805 h 2179476"/>
              <a:gd name="connsiteX54" fmla="*/ 4238372 w 12192000"/>
              <a:gd name="connsiteY54" fmla="*/ 1801288 h 2179476"/>
              <a:gd name="connsiteX55" fmla="*/ 4232517 w 12192000"/>
              <a:gd name="connsiteY55" fmla="*/ 1802346 h 2179476"/>
              <a:gd name="connsiteX56" fmla="*/ 4191732 w 12192000"/>
              <a:gd name="connsiteY56" fmla="*/ 1806978 h 2179476"/>
              <a:gd name="connsiteX57" fmla="*/ 4065532 w 12192000"/>
              <a:gd name="connsiteY57" fmla="*/ 1805177 h 2179476"/>
              <a:gd name="connsiteX58" fmla="*/ 4028460 w 12192000"/>
              <a:gd name="connsiteY58" fmla="*/ 1804846 h 2179476"/>
              <a:gd name="connsiteX59" fmla="*/ 4002267 w 12192000"/>
              <a:gd name="connsiteY59" fmla="*/ 1802136 h 2179476"/>
              <a:gd name="connsiteX60" fmla="*/ 3931396 w 12192000"/>
              <a:gd name="connsiteY60" fmla="*/ 1808522 h 2179476"/>
              <a:gd name="connsiteX61" fmla="*/ 3812162 w 12192000"/>
              <a:gd name="connsiteY61" fmla="*/ 1824658 h 2179476"/>
              <a:gd name="connsiteX62" fmla="*/ 3758105 w 12192000"/>
              <a:gd name="connsiteY62" fmla="*/ 1821112 h 2179476"/>
              <a:gd name="connsiteX63" fmla="*/ 3567259 w 12192000"/>
              <a:gd name="connsiteY63" fmla="*/ 1842151 h 2179476"/>
              <a:gd name="connsiteX64" fmla="*/ 3405770 w 12192000"/>
              <a:gd name="connsiteY64" fmla="*/ 1852959 h 2179476"/>
              <a:gd name="connsiteX65" fmla="*/ 3280097 w 12192000"/>
              <a:gd name="connsiteY65" fmla="*/ 1867571 h 2179476"/>
              <a:gd name="connsiteX66" fmla="*/ 3009910 w 12192000"/>
              <a:gd name="connsiteY66" fmla="*/ 1904790 h 2179476"/>
              <a:gd name="connsiteX67" fmla="*/ 2995934 w 12192000"/>
              <a:gd name="connsiteY67" fmla="*/ 1913759 h 2179476"/>
              <a:gd name="connsiteX68" fmla="*/ 2942858 w 12192000"/>
              <a:gd name="connsiteY68" fmla="*/ 1927654 h 2179476"/>
              <a:gd name="connsiteX69" fmla="*/ 2875436 w 12192000"/>
              <a:gd name="connsiteY69" fmla="*/ 1942841 h 2179476"/>
              <a:gd name="connsiteX70" fmla="*/ 2874892 w 12192000"/>
              <a:gd name="connsiteY70" fmla="*/ 1941973 h 2179476"/>
              <a:gd name="connsiteX71" fmla="*/ 2843662 w 12192000"/>
              <a:gd name="connsiteY71" fmla="*/ 1938483 h 2179476"/>
              <a:gd name="connsiteX72" fmla="*/ 2718916 w 12192000"/>
              <a:gd name="connsiteY72" fmla="*/ 1936896 h 2179476"/>
              <a:gd name="connsiteX73" fmla="*/ 2713522 w 12192000"/>
              <a:gd name="connsiteY73" fmla="*/ 1936221 h 2179476"/>
              <a:gd name="connsiteX74" fmla="*/ 2476147 w 12192000"/>
              <a:gd name="connsiteY74" fmla="*/ 1944133 h 2179476"/>
              <a:gd name="connsiteX75" fmla="*/ 2373568 w 12192000"/>
              <a:gd name="connsiteY75" fmla="*/ 1948914 h 2179476"/>
              <a:gd name="connsiteX76" fmla="*/ 2287219 w 12192000"/>
              <a:gd name="connsiteY76" fmla="*/ 1944566 h 2179476"/>
              <a:gd name="connsiteX77" fmla="*/ 2164831 w 12192000"/>
              <a:gd name="connsiteY77" fmla="*/ 1955650 h 2179476"/>
              <a:gd name="connsiteX78" fmla="*/ 2058061 w 12192000"/>
              <a:gd name="connsiteY78" fmla="*/ 1992424 h 2179476"/>
              <a:gd name="connsiteX79" fmla="*/ 2042244 w 12192000"/>
              <a:gd name="connsiteY79" fmla="*/ 1999836 h 2179476"/>
              <a:gd name="connsiteX80" fmla="*/ 1877728 w 12192000"/>
              <a:gd name="connsiteY80" fmla="*/ 2044048 h 2179476"/>
              <a:gd name="connsiteX81" fmla="*/ 1759056 w 12192000"/>
              <a:gd name="connsiteY81" fmla="*/ 2067985 h 2179476"/>
              <a:gd name="connsiteX82" fmla="*/ 1637948 w 12192000"/>
              <a:gd name="connsiteY82" fmla="*/ 2113700 h 2179476"/>
              <a:gd name="connsiteX83" fmla="*/ 1434549 w 12192000"/>
              <a:gd name="connsiteY83" fmla="*/ 2173946 h 2179476"/>
              <a:gd name="connsiteX84" fmla="*/ 1370962 w 12192000"/>
              <a:gd name="connsiteY84" fmla="*/ 2176818 h 2179476"/>
              <a:gd name="connsiteX85" fmla="*/ 1356367 w 12192000"/>
              <a:gd name="connsiteY85" fmla="*/ 2174498 h 2179476"/>
              <a:gd name="connsiteX86" fmla="*/ 1279765 w 12192000"/>
              <a:gd name="connsiteY86" fmla="*/ 2169196 h 2179476"/>
              <a:gd name="connsiteX87" fmla="*/ 1195347 w 12192000"/>
              <a:gd name="connsiteY87" fmla="*/ 2152379 h 2179476"/>
              <a:gd name="connsiteX88" fmla="*/ 970251 w 12192000"/>
              <a:gd name="connsiteY88" fmla="*/ 2160819 h 2179476"/>
              <a:gd name="connsiteX89" fmla="*/ 812914 w 12192000"/>
              <a:gd name="connsiteY89" fmla="*/ 2150181 h 2179476"/>
              <a:gd name="connsiteX90" fmla="*/ 597225 w 12192000"/>
              <a:gd name="connsiteY90" fmla="*/ 2121874 h 2179476"/>
              <a:gd name="connsiteX91" fmla="*/ 520671 w 12192000"/>
              <a:gd name="connsiteY91" fmla="*/ 2121856 h 2179476"/>
              <a:gd name="connsiteX92" fmla="*/ 413835 w 12192000"/>
              <a:gd name="connsiteY92" fmla="*/ 2098315 h 2179476"/>
              <a:gd name="connsiteX93" fmla="*/ 376513 w 12192000"/>
              <a:gd name="connsiteY93" fmla="*/ 2095621 h 2179476"/>
              <a:gd name="connsiteX94" fmla="*/ 273386 w 12192000"/>
              <a:gd name="connsiteY94" fmla="*/ 2084468 h 2179476"/>
              <a:gd name="connsiteX95" fmla="*/ 77641 w 12192000"/>
              <a:gd name="connsiteY95" fmla="*/ 2069178 h 2179476"/>
              <a:gd name="connsiteX96" fmla="*/ 37645 w 12192000"/>
              <a:gd name="connsiteY96" fmla="*/ 2058054 h 2179476"/>
              <a:gd name="connsiteX97" fmla="*/ 4572 w 12192000"/>
              <a:gd name="connsiteY97" fmla="*/ 2053861 h 2179476"/>
              <a:gd name="connsiteX98" fmla="*/ 0 w 12192000"/>
              <a:gd name="connsiteY98" fmla="*/ 2053255 h 2179476"/>
              <a:gd name="connsiteX0" fmla="*/ 0 w 12192000"/>
              <a:gd name="connsiteY0" fmla="*/ 0 h 2179476"/>
              <a:gd name="connsiteX1" fmla="*/ 12192000 w 12192000"/>
              <a:gd name="connsiteY1" fmla="*/ 0 h 2179476"/>
              <a:gd name="connsiteX2" fmla="*/ 12192000 w 12192000"/>
              <a:gd name="connsiteY2" fmla="*/ 730932 h 2179476"/>
              <a:gd name="connsiteX3" fmla="*/ 11890686 w 12192000"/>
              <a:gd name="connsiteY3" fmla="*/ 712901 h 2179476"/>
              <a:gd name="connsiteX4" fmla="*/ 11649954 w 12192000"/>
              <a:gd name="connsiteY4" fmla="*/ 729306 h 2179476"/>
              <a:gd name="connsiteX5" fmla="*/ 11641008 w 12192000"/>
              <a:gd name="connsiteY5" fmla="*/ 728037 h 2179476"/>
              <a:gd name="connsiteX6" fmla="*/ 8168919 w 12192000"/>
              <a:gd name="connsiteY6" fmla="*/ 1473200 h 2179476"/>
              <a:gd name="connsiteX7" fmla="*/ 8168919 w 12192000"/>
              <a:gd name="connsiteY7" fmla="*/ 1241374 h 2179476"/>
              <a:gd name="connsiteX8" fmla="*/ 8074238 w 12192000"/>
              <a:gd name="connsiteY8" fmla="*/ 1266602 h 2179476"/>
              <a:gd name="connsiteX9" fmla="*/ 7902328 w 12192000"/>
              <a:gd name="connsiteY9" fmla="*/ 1309380 h 2179476"/>
              <a:gd name="connsiteX10" fmla="*/ 7840612 w 12192000"/>
              <a:gd name="connsiteY10" fmla="*/ 1332251 h 2179476"/>
              <a:gd name="connsiteX11" fmla="*/ 7786819 w 12192000"/>
              <a:gd name="connsiteY11" fmla="*/ 1341587 h 2179476"/>
              <a:gd name="connsiteX12" fmla="*/ 7548172 w 12192000"/>
              <a:gd name="connsiteY12" fmla="*/ 1379034 h 2179476"/>
              <a:gd name="connsiteX13" fmla="*/ 7483437 w 12192000"/>
              <a:gd name="connsiteY13" fmla="*/ 1438081 h 2179476"/>
              <a:gd name="connsiteX14" fmla="*/ 7377870 w 12192000"/>
              <a:gd name="connsiteY14" fmla="*/ 1482023 h 2179476"/>
              <a:gd name="connsiteX15" fmla="*/ 7230737 w 12192000"/>
              <a:gd name="connsiteY15" fmla="*/ 1520271 h 2179476"/>
              <a:gd name="connsiteX16" fmla="*/ 7224458 w 12192000"/>
              <a:gd name="connsiteY16" fmla="*/ 1530365 h 2179476"/>
              <a:gd name="connsiteX17" fmla="*/ 7183121 w 12192000"/>
              <a:gd name="connsiteY17" fmla="*/ 1551919 h 2179476"/>
              <a:gd name="connsiteX18" fmla="*/ 7164601 w 12192000"/>
              <a:gd name="connsiteY18" fmla="*/ 1562940 h 2179476"/>
              <a:gd name="connsiteX19" fmla="*/ 6900177 w 12192000"/>
              <a:gd name="connsiteY19" fmla="*/ 1591665 h 2179476"/>
              <a:gd name="connsiteX20" fmla="*/ 6795372 w 12192000"/>
              <a:gd name="connsiteY20" fmla="*/ 1600255 h 2179476"/>
              <a:gd name="connsiteX21" fmla="*/ 6692251 w 12192000"/>
              <a:gd name="connsiteY21" fmla="*/ 1611455 h 2179476"/>
              <a:gd name="connsiteX22" fmla="*/ 6655235 w 12192000"/>
              <a:gd name="connsiteY22" fmla="*/ 1616817 h 2179476"/>
              <a:gd name="connsiteX23" fmla="*/ 6554894 w 12192000"/>
              <a:gd name="connsiteY23" fmla="*/ 1619307 h 2179476"/>
              <a:gd name="connsiteX24" fmla="*/ 6516595 w 12192000"/>
              <a:gd name="connsiteY24" fmla="*/ 1622271 h 2179476"/>
              <a:gd name="connsiteX25" fmla="*/ 6508541 w 12192000"/>
              <a:gd name="connsiteY25" fmla="*/ 1623519 h 2179476"/>
              <a:gd name="connsiteX26" fmla="*/ 6471012 w 12192000"/>
              <a:gd name="connsiteY26" fmla="*/ 1633099 h 2179476"/>
              <a:gd name="connsiteX27" fmla="*/ 6364035 w 12192000"/>
              <a:gd name="connsiteY27" fmla="*/ 1622474 h 2179476"/>
              <a:gd name="connsiteX28" fmla="*/ 6243319 w 12192000"/>
              <a:gd name="connsiteY28" fmla="*/ 1649595 h 2179476"/>
              <a:gd name="connsiteX29" fmla="*/ 6098321 w 12192000"/>
              <a:gd name="connsiteY29" fmla="*/ 1674974 h 2179476"/>
              <a:gd name="connsiteX30" fmla="*/ 5880652 w 12192000"/>
              <a:gd name="connsiteY30" fmla="*/ 1731398 h 2179476"/>
              <a:gd name="connsiteX31" fmla="*/ 5785959 w 12192000"/>
              <a:gd name="connsiteY31" fmla="*/ 1727180 h 2179476"/>
              <a:gd name="connsiteX32" fmla="*/ 5643534 w 12192000"/>
              <a:gd name="connsiteY32" fmla="*/ 1754044 h 2179476"/>
              <a:gd name="connsiteX33" fmla="*/ 5518799 w 12192000"/>
              <a:gd name="connsiteY33" fmla="*/ 1769019 h 2179476"/>
              <a:gd name="connsiteX34" fmla="*/ 5505014 w 12192000"/>
              <a:gd name="connsiteY34" fmla="*/ 1769941 h 2179476"/>
              <a:gd name="connsiteX35" fmla="*/ 5453307 w 12192000"/>
              <a:gd name="connsiteY35" fmla="*/ 1766235 h 2179476"/>
              <a:gd name="connsiteX36" fmla="*/ 5221533 w 12192000"/>
              <a:gd name="connsiteY36" fmla="*/ 1796881 h 2179476"/>
              <a:gd name="connsiteX37" fmla="*/ 5149802 w 12192000"/>
              <a:gd name="connsiteY37" fmla="*/ 1794834 h 2179476"/>
              <a:gd name="connsiteX38" fmla="*/ 5114927 w 12192000"/>
              <a:gd name="connsiteY38" fmla="*/ 1797734 h 2179476"/>
              <a:gd name="connsiteX39" fmla="*/ 5108970 w 12192000"/>
              <a:gd name="connsiteY39" fmla="*/ 1797839 h 2179476"/>
              <a:gd name="connsiteX40" fmla="*/ 5067961 w 12192000"/>
              <a:gd name="connsiteY40" fmla="*/ 1795876 h 2179476"/>
              <a:gd name="connsiteX41" fmla="*/ 5007075 w 12192000"/>
              <a:gd name="connsiteY41" fmla="*/ 1788783 h 2179476"/>
              <a:gd name="connsiteX42" fmla="*/ 4944087 w 12192000"/>
              <a:gd name="connsiteY42" fmla="*/ 1773903 h 2179476"/>
              <a:gd name="connsiteX43" fmla="*/ 4907662 w 12192000"/>
              <a:gd name="connsiteY43" fmla="*/ 1767645 h 2179476"/>
              <a:gd name="connsiteX44" fmla="*/ 4882386 w 12192000"/>
              <a:gd name="connsiteY44" fmla="*/ 1760781 h 2179476"/>
              <a:gd name="connsiteX45" fmla="*/ 4811440 w 12192000"/>
              <a:gd name="connsiteY45" fmla="*/ 1755732 h 2179476"/>
              <a:gd name="connsiteX46" fmla="*/ 4691075 w 12192000"/>
              <a:gd name="connsiteY46" fmla="*/ 1752555 h 2179476"/>
              <a:gd name="connsiteX47" fmla="*/ 4640313 w 12192000"/>
              <a:gd name="connsiteY47" fmla="*/ 1735936 h 2179476"/>
              <a:gd name="connsiteX48" fmla="*/ 4536503 w 12192000"/>
              <a:gd name="connsiteY48" fmla="*/ 1736935 h 2179476"/>
              <a:gd name="connsiteX49" fmla="*/ 4513724 w 12192000"/>
              <a:gd name="connsiteY49" fmla="*/ 1743417 h 2179476"/>
              <a:gd name="connsiteX50" fmla="*/ 4459810 w 12192000"/>
              <a:gd name="connsiteY50" fmla="*/ 1749147 h 2179476"/>
              <a:gd name="connsiteX51" fmla="*/ 4379064 w 12192000"/>
              <a:gd name="connsiteY51" fmla="*/ 1767915 h 2179476"/>
              <a:gd name="connsiteX52" fmla="*/ 4290981 w 12192000"/>
              <a:gd name="connsiteY52" fmla="*/ 1789805 h 2179476"/>
              <a:gd name="connsiteX53" fmla="*/ 4238372 w 12192000"/>
              <a:gd name="connsiteY53" fmla="*/ 1801288 h 2179476"/>
              <a:gd name="connsiteX54" fmla="*/ 4232517 w 12192000"/>
              <a:gd name="connsiteY54" fmla="*/ 1802346 h 2179476"/>
              <a:gd name="connsiteX55" fmla="*/ 4191732 w 12192000"/>
              <a:gd name="connsiteY55" fmla="*/ 1806978 h 2179476"/>
              <a:gd name="connsiteX56" fmla="*/ 4065532 w 12192000"/>
              <a:gd name="connsiteY56" fmla="*/ 1805177 h 2179476"/>
              <a:gd name="connsiteX57" fmla="*/ 4028460 w 12192000"/>
              <a:gd name="connsiteY57" fmla="*/ 1804846 h 2179476"/>
              <a:gd name="connsiteX58" fmla="*/ 4002267 w 12192000"/>
              <a:gd name="connsiteY58" fmla="*/ 1802136 h 2179476"/>
              <a:gd name="connsiteX59" fmla="*/ 3931396 w 12192000"/>
              <a:gd name="connsiteY59" fmla="*/ 1808522 h 2179476"/>
              <a:gd name="connsiteX60" fmla="*/ 3812162 w 12192000"/>
              <a:gd name="connsiteY60" fmla="*/ 1824658 h 2179476"/>
              <a:gd name="connsiteX61" fmla="*/ 3758105 w 12192000"/>
              <a:gd name="connsiteY61" fmla="*/ 1821112 h 2179476"/>
              <a:gd name="connsiteX62" fmla="*/ 3567259 w 12192000"/>
              <a:gd name="connsiteY62" fmla="*/ 1842151 h 2179476"/>
              <a:gd name="connsiteX63" fmla="*/ 3405770 w 12192000"/>
              <a:gd name="connsiteY63" fmla="*/ 1852959 h 2179476"/>
              <a:gd name="connsiteX64" fmla="*/ 3280097 w 12192000"/>
              <a:gd name="connsiteY64" fmla="*/ 1867571 h 2179476"/>
              <a:gd name="connsiteX65" fmla="*/ 3009910 w 12192000"/>
              <a:gd name="connsiteY65" fmla="*/ 1904790 h 2179476"/>
              <a:gd name="connsiteX66" fmla="*/ 2995934 w 12192000"/>
              <a:gd name="connsiteY66" fmla="*/ 1913759 h 2179476"/>
              <a:gd name="connsiteX67" fmla="*/ 2942858 w 12192000"/>
              <a:gd name="connsiteY67" fmla="*/ 1927654 h 2179476"/>
              <a:gd name="connsiteX68" fmla="*/ 2875436 w 12192000"/>
              <a:gd name="connsiteY68" fmla="*/ 1942841 h 2179476"/>
              <a:gd name="connsiteX69" fmla="*/ 2874892 w 12192000"/>
              <a:gd name="connsiteY69" fmla="*/ 1941973 h 2179476"/>
              <a:gd name="connsiteX70" fmla="*/ 2843662 w 12192000"/>
              <a:gd name="connsiteY70" fmla="*/ 1938483 h 2179476"/>
              <a:gd name="connsiteX71" fmla="*/ 2718916 w 12192000"/>
              <a:gd name="connsiteY71" fmla="*/ 1936896 h 2179476"/>
              <a:gd name="connsiteX72" fmla="*/ 2713522 w 12192000"/>
              <a:gd name="connsiteY72" fmla="*/ 1936221 h 2179476"/>
              <a:gd name="connsiteX73" fmla="*/ 2476147 w 12192000"/>
              <a:gd name="connsiteY73" fmla="*/ 1944133 h 2179476"/>
              <a:gd name="connsiteX74" fmla="*/ 2373568 w 12192000"/>
              <a:gd name="connsiteY74" fmla="*/ 1948914 h 2179476"/>
              <a:gd name="connsiteX75" fmla="*/ 2287219 w 12192000"/>
              <a:gd name="connsiteY75" fmla="*/ 1944566 h 2179476"/>
              <a:gd name="connsiteX76" fmla="*/ 2164831 w 12192000"/>
              <a:gd name="connsiteY76" fmla="*/ 1955650 h 2179476"/>
              <a:gd name="connsiteX77" fmla="*/ 2058061 w 12192000"/>
              <a:gd name="connsiteY77" fmla="*/ 1992424 h 2179476"/>
              <a:gd name="connsiteX78" fmla="*/ 2042244 w 12192000"/>
              <a:gd name="connsiteY78" fmla="*/ 1999836 h 2179476"/>
              <a:gd name="connsiteX79" fmla="*/ 1877728 w 12192000"/>
              <a:gd name="connsiteY79" fmla="*/ 2044048 h 2179476"/>
              <a:gd name="connsiteX80" fmla="*/ 1759056 w 12192000"/>
              <a:gd name="connsiteY80" fmla="*/ 2067985 h 2179476"/>
              <a:gd name="connsiteX81" fmla="*/ 1637948 w 12192000"/>
              <a:gd name="connsiteY81" fmla="*/ 2113700 h 2179476"/>
              <a:gd name="connsiteX82" fmla="*/ 1434549 w 12192000"/>
              <a:gd name="connsiteY82" fmla="*/ 2173946 h 2179476"/>
              <a:gd name="connsiteX83" fmla="*/ 1370962 w 12192000"/>
              <a:gd name="connsiteY83" fmla="*/ 2176818 h 2179476"/>
              <a:gd name="connsiteX84" fmla="*/ 1356367 w 12192000"/>
              <a:gd name="connsiteY84" fmla="*/ 2174498 h 2179476"/>
              <a:gd name="connsiteX85" fmla="*/ 1279765 w 12192000"/>
              <a:gd name="connsiteY85" fmla="*/ 2169196 h 2179476"/>
              <a:gd name="connsiteX86" fmla="*/ 1195347 w 12192000"/>
              <a:gd name="connsiteY86" fmla="*/ 2152379 h 2179476"/>
              <a:gd name="connsiteX87" fmla="*/ 970251 w 12192000"/>
              <a:gd name="connsiteY87" fmla="*/ 2160819 h 2179476"/>
              <a:gd name="connsiteX88" fmla="*/ 812914 w 12192000"/>
              <a:gd name="connsiteY88" fmla="*/ 2150181 h 2179476"/>
              <a:gd name="connsiteX89" fmla="*/ 597225 w 12192000"/>
              <a:gd name="connsiteY89" fmla="*/ 2121874 h 2179476"/>
              <a:gd name="connsiteX90" fmla="*/ 520671 w 12192000"/>
              <a:gd name="connsiteY90" fmla="*/ 2121856 h 2179476"/>
              <a:gd name="connsiteX91" fmla="*/ 413835 w 12192000"/>
              <a:gd name="connsiteY91" fmla="*/ 2098315 h 2179476"/>
              <a:gd name="connsiteX92" fmla="*/ 376513 w 12192000"/>
              <a:gd name="connsiteY92" fmla="*/ 2095621 h 2179476"/>
              <a:gd name="connsiteX93" fmla="*/ 273386 w 12192000"/>
              <a:gd name="connsiteY93" fmla="*/ 2084468 h 2179476"/>
              <a:gd name="connsiteX94" fmla="*/ 77641 w 12192000"/>
              <a:gd name="connsiteY94" fmla="*/ 2069178 h 2179476"/>
              <a:gd name="connsiteX95" fmla="*/ 37645 w 12192000"/>
              <a:gd name="connsiteY95" fmla="*/ 2058054 h 2179476"/>
              <a:gd name="connsiteX96" fmla="*/ 4572 w 12192000"/>
              <a:gd name="connsiteY96" fmla="*/ 2053861 h 2179476"/>
              <a:gd name="connsiteX97" fmla="*/ 0 w 12192000"/>
              <a:gd name="connsiteY97" fmla="*/ 2053255 h 2179476"/>
              <a:gd name="connsiteX98" fmla="*/ 0 w 12192000"/>
              <a:gd name="connsiteY98" fmla="*/ 0 h 2179476"/>
              <a:gd name="connsiteX0" fmla="*/ 0 w 12192000"/>
              <a:gd name="connsiteY0" fmla="*/ 0 h 2179476"/>
              <a:gd name="connsiteX1" fmla="*/ 12192000 w 12192000"/>
              <a:gd name="connsiteY1" fmla="*/ 0 h 2179476"/>
              <a:gd name="connsiteX2" fmla="*/ 12192000 w 12192000"/>
              <a:gd name="connsiteY2" fmla="*/ 730932 h 2179476"/>
              <a:gd name="connsiteX3" fmla="*/ 11890686 w 12192000"/>
              <a:gd name="connsiteY3" fmla="*/ 712901 h 2179476"/>
              <a:gd name="connsiteX4" fmla="*/ 11649954 w 12192000"/>
              <a:gd name="connsiteY4" fmla="*/ 729306 h 2179476"/>
              <a:gd name="connsiteX5" fmla="*/ 11641008 w 12192000"/>
              <a:gd name="connsiteY5" fmla="*/ 728037 h 2179476"/>
              <a:gd name="connsiteX6" fmla="*/ 9591319 w 12192000"/>
              <a:gd name="connsiteY6" fmla="*/ 863600 h 2179476"/>
              <a:gd name="connsiteX7" fmla="*/ 8168919 w 12192000"/>
              <a:gd name="connsiteY7" fmla="*/ 1241374 h 2179476"/>
              <a:gd name="connsiteX8" fmla="*/ 8074238 w 12192000"/>
              <a:gd name="connsiteY8" fmla="*/ 1266602 h 2179476"/>
              <a:gd name="connsiteX9" fmla="*/ 7902328 w 12192000"/>
              <a:gd name="connsiteY9" fmla="*/ 1309380 h 2179476"/>
              <a:gd name="connsiteX10" fmla="*/ 7840612 w 12192000"/>
              <a:gd name="connsiteY10" fmla="*/ 1332251 h 2179476"/>
              <a:gd name="connsiteX11" fmla="*/ 7786819 w 12192000"/>
              <a:gd name="connsiteY11" fmla="*/ 1341587 h 2179476"/>
              <a:gd name="connsiteX12" fmla="*/ 7548172 w 12192000"/>
              <a:gd name="connsiteY12" fmla="*/ 1379034 h 2179476"/>
              <a:gd name="connsiteX13" fmla="*/ 7483437 w 12192000"/>
              <a:gd name="connsiteY13" fmla="*/ 1438081 h 2179476"/>
              <a:gd name="connsiteX14" fmla="*/ 7377870 w 12192000"/>
              <a:gd name="connsiteY14" fmla="*/ 1482023 h 2179476"/>
              <a:gd name="connsiteX15" fmla="*/ 7230737 w 12192000"/>
              <a:gd name="connsiteY15" fmla="*/ 1520271 h 2179476"/>
              <a:gd name="connsiteX16" fmla="*/ 7224458 w 12192000"/>
              <a:gd name="connsiteY16" fmla="*/ 1530365 h 2179476"/>
              <a:gd name="connsiteX17" fmla="*/ 7183121 w 12192000"/>
              <a:gd name="connsiteY17" fmla="*/ 1551919 h 2179476"/>
              <a:gd name="connsiteX18" fmla="*/ 7164601 w 12192000"/>
              <a:gd name="connsiteY18" fmla="*/ 1562940 h 2179476"/>
              <a:gd name="connsiteX19" fmla="*/ 6900177 w 12192000"/>
              <a:gd name="connsiteY19" fmla="*/ 1591665 h 2179476"/>
              <a:gd name="connsiteX20" fmla="*/ 6795372 w 12192000"/>
              <a:gd name="connsiteY20" fmla="*/ 1600255 h 2179476"/>
              <a:gd name="connsiteX21" fmla="*/ 6692251 w 12192000"/>
              <a:gd name="connsiteY21" fmla="*/ 1611455 h 2179476"/>
              <a:gd name="connsiteX22" fmla="*/ 6655235 w 12192000"/>
              <a:gd name="connsiteY22" fmla="*/ 1616817 h 2179476"/>
              <a:gd name="connsiteX23" fmla="*/ 6554894 w 12192000"/>
              <a:gd name="connsiteY23" fmla="*/ 1619307 h 2179476"/>
              <a:gd name="connsiteX24" fmla="*/ 6516595 w 12192000"/>
              <a:gd name="connsiteY24" fmla="*/ 1622271 h 2179476"/>
              <a:gd name="connsiteX25" fmla="*/ 6508541 w 12192000"/>
              <a:gd name="connsiteY25" fmla="*/ 1623519 h 2179476"/>
              <a:gd name="connsiteX26" fmla="*/ 6471012 w 12192000"/>
              <a:gd name="connsiteY26" fmla="*/ 1633099 h 2179476"/>
              <a:gd name="connsiteX27" fmla="*/ 6364035 w 12192000"/>
              <a:gd name="connsiteY27" fmla="*/ 1622474 h 2179476"/>
              <a:gd name="connsiteX28" fmla="*/ 6243319 w 12192000"/>
              <a:gd name="connsiteY28" fmla="*/ 1649595 h 2179476"/>
              <a:gd name="connsiteX29" fmla="*/ 6098321 w 12192000"/>
              <a:gd name="connsiteY29" fmla="*/ 1674974 h 2179476"/>
              <a:gd name="connsiteX30" fmla="*/ 5880652 w 12192000"/>
              <a:gd name="connsiteY30" fmla="*/ 1731398 h 2179476"/>
              <a:gd name="connsiteX31" fmla="*/ 5785959 w 12192000"/>
              <a:gd name="connsiteY31" fmla="*/ 1727180 h 2179476"/>
              <a:gd name="connsiteX32" fmla="*/ 5643534 w 12192000"/>
              <a:gd name="connsiteY32" fmla="*/ 1754044 h 2179476"/>
              <a:gd name="connsiteX33" fmla="*/ 5518799 w 12192000"/>
              <a:gd name="connsiteY33" fmla="*/ 1769019 h 2179476"/>
              <a:gd name="connsiteX34" fmla="*/ 5505014 w 12192000"/>
              <a:gd name="connsiteY34" fmla="*/ 1769941 h 2179476"/>
              <a:gd name="connsiteX35" fmla="*/ 5453307 w 12192000"/>
              <a:gd name="connsiteY35" fmla="*/ 1766235 h 2179476"/>
              <a:gd name="connsiteX36" fmla="*/ 5221533 w 12192000"/>
              <a:gd name="connsiteY36" fmla="*/ 1796881 h 2179476"/>
              <a:gd name="connsiteX37" fmla="*/ 5149802 w 12192000"/>
              <a:gd name="connsiteY37" fmla="*/ 1794834 h 2179476"/>
              <a:gd name="connsiteX38" fmla="*/ 5114927 w 12192000"/>
              <a:gd name="connsiteY38" fmla="*/ 1797734 h 2179476"/>
              <a:gd name="connsiteX39" fmla="*/ 5108970 w 12192000"/>
              <a:gd name="connsiteY39" fmla="*/ 1797839 h 2179476"/>
              <a:gd name="connsiteX40" fmla="*/ 5067961 w 12192000"/>
              <a:gd name="connsiteY40" fmla="*/ 1795876 h 2179476"/>
              <a:gd name="connsiteX41" fmla="*/ 5007075 w 12192000"/>
              <a:gd name="connsiteY41" fmla="*/ 1788783 h 2179476"/>
              <a:gd name="connsiteX42" fmla="*/ 4944087 w 12192000"/>
              <a:gd name="connsiteY42" fmla="*/ 1773903 h 2179476"/>
              <a:gd name="connsiteX43" fmla="*/ 4907662 w 12192000"/>
              <a:gd name="connsiteY43" fmla="*/ 1767645 h 2179476"/>
              <a:gd name="connsiteX44" fmla="*/ 4882386 w 12192000"/>
              <a:gd name="connsiteY44" fmla="*/ 1760781 h 2179476"/>
              <a:gd name="connsiteX45" fmla="*/ 4811440 w 12192000"/>
              <a:gd name="connsiteY45" fmla="*/ 1755732 h 2179476"/>
              <a:gd name="connsiteX46" fmla="*/ 4691075 w 12192000"/>
              <a:gd name="connsiteY46" fmla="*/ 1752555 h 2179476"/>
              <a:gd name="connsiteX47" fmla="*/ 4640313 w 12192000"/>
              <a:gd name="connsiteY47" fmla="*/ 1735936 h 2179476"/>
              <a:gd name="connsiteX48" fmla="*/ 4536503 w 12192000"/>
              <a:gd name="connsiteY48" fmla="*/ 1736935 h 2179476"/>
              <a:gd name="connsiteX49" fmla="*/ 4513724 w 12192000"/>
              <a:gd name="connsiteY49" fmla="*/ 1743417 h 2179476"/>
              <a:gd name="connsiteX50" fmla="*/ 4459810 w 12192000"/>
              <a:gd name="connsiteY50" fmla="*/ 1749147 h 2179476"/>
              <a:gd name="connsiteX51" fmla="*/ 4379064 w 12192000"/>
              <a:gd name="connsiteY51" fmla="*/ 1767915 h 2179476"/>
              <a:gd name="connsiteX52" fmla="*/ 4290981 w 12192000"/>
              <a:gd name="connsiteY52" fmla="*/ 1789805 h 2179476"/>
              <a:gd name="connsiteX53" fmla="*/ 4238372 w 12192000"/>
              <a:gd name="connsiteY53" fmla="*/ 1801288 h 2179476"/>
              <a:gd name="connsiteX54" fmla="*/ 4232517 w 12192000"/>
              <a:gd name="connsiteY54" fmla="*/ 1802346 h 2179476"/>
              <a:gd name="connsiteX55" fmla="*/ 4191732 w 12192000"/>
              <a:gd name="connsiteY55" fmla="*/ 1806978 h 2179476"/>
              <a:gd name="connsiteX56" fmla="*/ 4065532 w 12192000"/>
              <a:gd name="connsiteY56" fmla="*/ 1805177 h 2179476"/>
              <a:gd name="connsiteX57" fmla="*/ 4028460 w 12192000"/>
              <a:gd name="connsiteY57" fmla="*/ 1804846 h 2179476"/>
              <a:gd name="connsiteX58" fmla="*/ 4002267 w 12192000"/>
              <a:gd name="connsiteY58" fmla="*/ 1802136 h 2179476"/>
              <a:gd name="connsiteX59" fmla="*/ 3931396 w 12192000"/>
              <a:gd name="connsiteY59" fmla="*/ 1808522 h 2179476"/>
              <a:gd name="connsiteX60" fmla="*/ 3812162 w 12192000"/>
              <a:gd name="connsiteY60" fmla="*/ 1824658 h 2179476"/>
              <a:gd name="connsiteX61" fmla="*/ 3758105 w 12192000"/>
              <a:gd name="connsiteY61" fmla="*/ 1821112 h 2179476"/>
              <a:gd name="connsiteX62" fmla="*/ 3567259 w 12192000"/>
              <a:gd name="connsiteY62" fmla="*/ 1842151 h 2179476"/>
              <a:gd name="connsiteX63" fmla="*/ 3405770 w 12192000"/>
              <a:gd name="connsiteY63" fmla="*/ 1852959 h 2179476"/>
              <a:gd name="connsiteX64" fmla="*/ 3280097 w 12192000"/>
              <a:gd name="connsiteY64" fmla="*/ 1867571 h 2179476"/>
              <a:gd name="connsiteX65" fmla="*/ 3009910 w 12192000"/>
              <a:gd name="connsiteY65" fmla="*/ 1904790 h 2179476"/>
              <a:gd name="connsiteX66" fmla="*/ 2995934 w 12192000"/>
              <a:gd name="connsiteY66" fmla="*/ 1913759 h 2179476"/>
              <a:gd name="connsiteX67" fmla="*/ 2942858 w 12192000"/>
              <a:gd name="connsiteY67" fmla="*/ 1927654 h 2179476"/>
              <a:gd name="connsiteX68" fmla="*/ 2875436 w 12192000"/>
              <a:gd name="connsiteY68" fmla="*/ 1942841 h 2179476"/>
              <a:gd name="connsiteX69" fmla="*/ 2874892 w 12192000"/>
              <a:gd name="connsiteY69" fmla="*/ 1941973 h 2179476"/>
              <a:gd name="connsiteX70" fmla="*/ 2843662 w 12192000"/>
              <a:gd name="connsiteY70" fmla="*/ 1938483 h 2179476"/>
              <a:gd name="connsiteX71" fmla="*/ 2718916 w 12192000"/>
              <a:gd name="connsiteY71" fmla="*/ 1936896 h 2179476"/>
              <a:gd name="connsiteX72" fmla="*/ 2713522 w 12192000"/>
              <a:gd name="connsiteY72" fmla="*/ 1936221 h 2179476"/>
              <a:gd name="connsiteX73" fmla="*/ 2476147 w 12192000"/>
              <a:gd name="connsiteY73" fmla="*/ 1944133 h 2179476"/>
              <a:gd name="connsiteX74" fmla="*/ 2373568 w 12192000"/>
              <a:gd name="connsiteY74" fmla="*/ 1948914 h 2179476"/>
              <a:gd name="connsiteX75" fmla="*/ 2287219 w 12192000"/>
              <a:gd name="connsiteY75" fmla="*/ 1944566 h 2179476"/>
              <a:gd name="connsiteX76" fmla="*/ 2164831 w 12192000"/>
              <a:gd name="connsiteY76" fmla="*/ 1955650 h 2179476"/>
              <a:gd name="connsiteX77" fmla="*/ 2058061 w 12192000"/>
              <a:gd name="connsiteY77" fmla="*/ 1992424 h 2179476"/>
              <a:gd name="connsiteX78" fmla="*/ 2042244 w 12192000"/>
              <a:gd name="connsiteY78" fmla="*/ 1999836 h 2179476"/>
              <a:gd name="connsiteX79" fmla="*/ 1877728 w 12192000"/>
              <a:gd name="connsiteY79" fmla="*/ 2044048 h 2179476"/>
              <a:gd name="connsiteX80" fmla="*/ 1759056 w 12192000"/>
              <a:gd name="connsiteY80" fmla="*/ 2067985 h 2179476"/>
              <a:gd name="connsiteX81" fmla="*/ 1637948 w 12192000"/>
              <a:gd name="connsiteY81" fmla="*/ 2113700 h 2179476"/>
              <a:gd name="connsiteX82" fmla="*/ 1434549 w 12192000"/>
              <a:gd name="connsiteY82" fmla="*/ 2173946 h 2179476"/>
              <a:gd name="connsiteX83" fmla="*/ 1370962 w 12192000"/>
              <a:gd name="connsiteY83" fmla="*/ 2176818 h 2179476"/>
              <a:gd name="connsiteX84" fmla="*/ 1356367 w 12192000"/>
              <a:gd name="connsiteY84" fmla="*/ 2174498 h 2179476"/>
              <a:gd name="connsiteX85" fmla="*/ 1279765 w 12192000"/>
              <a:gd name="connsiteY85" fmla="*/ 2169196 h 2179476"/>
              <a:gd name="connsiteX86" fmla="*/ 1195347 w 12192000"/>
              <a:gd name="connsiteY86" fmla="*/ 2152379 h 2179476"/>
              <a:gd name="connsiteX87" fmla="*/ 970251 w 12192000"/>
              <a:gd name="connsiteY87" fmla="*/ 2160819 h 2179476"/>
              <a:gd name="connsiteX88" fmla="*/ 812914 w 12192000"/>
              <a:gd name="connsiteY88" fmla="*/ 2150181 h 2179476"/>
              <a:gd name="connsiteX89" fmla="*/ 597225 w 12192000"/>
              <a:gd name="connsiteY89" fmla="*/ 2121874 h 2179476"/>
              <a:gd name="connsiteX90" fmla="*/ 520671 w 12192000"/>
              <a:gd name="connsiteY90" fmla="*/ 2121856 h 2179476"/>
              <a:gd name="connsiteX91" fmla="*/ 413835 w 12192000"/>
              <a:gd name="connsiteY91" fmla="*/ 2098315 h 2179476"/>
              <a:gd name="connsiteX92" fmla="*/ 376513 w 12192000"/>
              <a:gd name="connsiteY92" fmla="*/ 2095621 h 2179476"/>
              <a:gd name="connsiteX93" fmla="*/ 273386 w 12192000"/>
              <a:gd name="connsiteY93" fmla="*/ 2084468 h 2179476"/>
              <a:gd name="connsiteX94" fmla="*/ 77641 w 12192000"/>
              <a:gd name="connsiteY94" fmla="*/ 2069178 h 2179476"/>
              <a:gd name="connsiteX95" fmla="*/ 37645 w 12192000"/>
              <a:gd name="connsiteY95" fmla="*/ 2058054 h 2179476"/>
              <a:gd name="connsiteX96" fmla="*/ 4572 w 12192000"/>
              <a:gd name="connsiteY96" fmla="*/ 2053861 h 2179476"/>
              <a:gd name="connsiteX97" fmla="*/ 0 w 12192000"/>
              <a:gd name="connsiteY97" fmla="*/ 2053255 h 2179476"/>
              <a:gd name="connsiteX98" fmla="*/ 0 w 12192000"/>
              <a:gd name="connsiteY98" fmla="*/ 0 h 2179476"/>
              <a:gd name="connsiteX0" fmla="*/ 0 w 12192000"/>
              <a:gd name="connsiteY0" fmla="*/ 0 h 2179476"/>
              <a:gd name="connsiteX1" fmla="*/ 12192000 w 12192000"/>
              <a:gd name="connsiteY1" fmla="*/ 0 h 2179476"/>
              <a:gd name="connsiteX2" fmla="*/ 12192000 w 12192000"/>
              <a:gd name="connsiteY2" fmla="*/ 730932 h 2179476"/>
              <a:gd name="connsiteX3" fmla="*/ 11890686 w 12192000"/>
              <a:gd name="connsiteY3" fmla="*/ 712901 h 2179476"/>
              <a:gd name="connsiteX4" fmla="*/ 11649954 w 12192000"/>
              <a:gd name="connsiteY4" fmla="*/ 729306 h 2179476"/>
              <a:gd name="connsiteX5" fmla="*/ 11641008 w 12192000"/>
              <a:gd name="connsiteY5" fmla="*/ 728037 h 2179476"/>
              <a:gd name="connsiteX6" fmla="*/ 9591319 w 12192000"/>
              <a:gd name="connsiteY6" fmla="*/ 863600 h 2179476"/>
              <a:gd name="connsiteX7" fmla="*/ 8168919 w 12192000"/>
              <a:gd name="connsiteY7" fmla="*/ 1241374 h 2179476"/>
              <a:gd name="connsiteX8" fmla="*/ 8074238 w 12192000"/>
              <a:gd name="connsiteY8" fmla="*/ 1266602 h 2179476"/>
              <a:gd name="connsiteX9" fmla="*/ 7902328 w 12192000"/>
              <a:gd name="connsiteY9" fmla="*/ 1309380 h 2179476"/>
              <a:gd name="connsiteX10" fmla="*/ 7840612 w 12192000"/>
              <a:gd name="connsiteY10" fmla="*/ 1332251 h 2179476"/>
              <a:gd name="connsiteX11" fmla="*/ 7786819 w 12192000"/>
              <a:gd name="connsiteY11" fmla="*/ 1341587 h 2179476"/>
              <a:gd name="connsiteX12" fmla="*/ 7548172 w 12192000"/>
              <a:gd name="connsiteY12" fmla="*/ 1379034 h 2179476"/>
              <a:gd name="connsiteX13" fmla="*/ 7483437 w 12192000"/>
              <a:gd name="connsiteY13" fmla="*/ 1438081 h 2179476"/>
              <a:gd name="connsiteX14" fmla="*/ 7377870 w 12192000"/>
              <a:gd name="connsiteY14" fmla="*/ 1482023 h 2179476"/>
              <a:gd name="connsiteX15" fmla="*/ 7230737 w 12192000"/>
              <a:gd name="connsiteY15" fmla="*/ 1520271 h 2179476"/>
              <a:gd name="connsiteX16" fmla="*/ 7224458 w 12192000"/>
              <a:gd name="connsiteY16" fmla="*/ 1530365 h 2179476"/>
              <a:gd name="connsiteX17" fmla="*/ 7183121 w 12192000"/>
              <a:gd name="connsiteY17" fmla="*/ 1551919 h 2179476"/>
              <a:gd name="connsiteX18" fmla="*/ 7164601 w 12192000"/>
              <a:gd name="connsiteY18" fmla="*/ 1562940 h 2179476"/>
              <a:gd name="connsiteX19" fmla="*/ 6900177 w 12192000"/>
              <a:gd name="connsiteY19" fmla="*/ 1591665 h 2179476"/>
              <a:gd name="connsiteX20" fmla="*/ 6795372 w 12192000"/>
              <a:gd name="connsiteY20" fmla="*/ 1600255 h 2179476"/>
              <a:gd name="connsiteX21" fmla="*/ 6692251 w 12192000"/>
              <a:gd name="connsiteY21" fmla="*/ 1611455 h 2179476"/>
              <a:gd name="connsiteX22" fmla="*/ 6655235 w 12192000"/>
              <a:gd name="connsiteY22" fmla="*/ 1616817 h 2179476"/>
              <a:gd name="connsiteX23" fmla="*/ 6554894 w 12192000"/>
              <a:gd name="connsiteY23" fmla="*/ 1619307 h 2179476"/>
              <a:gd name="connsiteX24" fmla="*/ 6516595 w 12192000"/>
              <a:gd name="connsiteY24" fmla="*/ 1622271 h 2179476"/>
              <a:gd name="connsiteX25" fmla="*/ 6508541 w 12192000"/>
              <a:gd name="connsiteY25" fmla="*/ 1623519 h 2179476"/>
              <a:gd name="connsiteX26" fmla="*/ 6471012 w 12192000"/>
              <a:gd name="connsiteY26" fmla="*/ 1633099 h 2179476"/>
              <a:gd name="connsiteX27" fmla="*/ 6364035 w 12192000"/>
              <a:gd name="connsiteY27" fmla="*/ 1622474 h 2179476"/>
              <a:gd name="connsiteX28" fmla="*/ 6243319 w 12192000"/>
              <a:gd name="connsiteY28" fmla="*/ 1649595 h 2179476"/>
              <a:gd name="connsiteX29" fmla="*/ 6098321 w 12192000"/>
              <a:gd name="connsiteY29" fmla="*/ 1674974 h 2179476"/>
              <a:gd name="connsiteX30" fmla="*/ 5880652 w 12192000"/>
              <a:gd name="connsiteY30" fmla="*/ 1731398 h 2179476"/>
              <a:gd name="connsiteX31" fmla="*/ 5785959 w 12192000"/>
              <a:gd name="connsiteY31" fmla="*/ 1727180 h 2179476"/>
              <a:gd name="connsiteX32" fmla="*/ 5643534 w 12192000"/>
              <a:gd name="connsiteY32" fmla="*/ 1754044 h 2179476"/>
              <a:gd name="connsiteX33" fmla="*/ 5518799 w 12192000"/>
              <a:gd name="connsiteY33" fmla="*/ 1769019 h 2179476"/>
              <a:gd name="connsiteX34" fmla="*/ 5505014 w 12192000"/>
              <a:gd name="connsiteY34" fmla="*/ 1769941 h 2179476"/>
              <a:gd name="connsiteX35" fmla="*/ 5453307 w 12192000"/>
              <a:gd name="connsiteY35" fmla="*/ 1766235 h 2179476"/>
              <a:gd name="connsiteX36" fmla="*/ 5221533 w 12192000"/>
              <a:gd name="connsiteY36" fmla="*/ 1796881 h 2179476"/>
              <a:gd name="connsiteX37" fmla="*/ 5149802 w 12192000"/>
              <a:gd name="connsiteY37" fmla="*/ 1794834 h 2179476"/>
              <a:gd name="connsiteX38" fmla="*/ 5114927 w 12192000"/>
              <a:gd name="connsiteY38" fmla="*/ 1797734 h 2179476"/>
              <a:gd name="connsiteX39" fmla="*/ 5108970 w 12192000"/>
              <a:gd name="connsiteY39" fmla="*/ 1797839 h 2179476"/>
              <a:gd name="connsiteX40" fmla="*/ 5067961 w 12192000"/>
              <a:gd name="connsiteY40" fmla="*/ 1795876 h 2179476"/>
              <a:gd name="connsiteX41" fmla="*/ 5007075 w 12192000"/>
              <a:gd name="connsiteY41" fmla="*/ 1788783 h 2179476"/>
              <a:gd name="connsiteX42" fmla="*/ 4944087 w 12192000"/>
              <a:gd name="connsiteY42" fmla="*/ 1773903 h 2179476"/>
              <a:gd name="connsiteX43" fmla="*/ 4907662 w 12192000"/>
              <a:gd name="connsiteY43" fmla="*/ 1767645 h 2179476"/>
              <a:gd name="connsiteX44" fmla="*/ 4882386 w 12192000"/>
              <a:gd name="connsiteY44" fmla="*/ 1760781 h 2179476"/>
              <a:gd name="connsiteX45" fmla="*/ 4811440 w 12192000"/>
              <a:gd name="connsiteY45" fmla="*/ 1755732 h 2179476"/>
              <a:gd name="connsiteX46" fmla="*/ 4691075 w 12192000"/>
              <a:gd name="connsiteY46" fmla="*/ 1752555 h 2179476"/>
              <a:gd name="connsiteX47" fmla="*/ 4640313 w 12192000"/>
              <a:gd name="connsiteY47" fmla="*/ 1735936 h 2179476"/>
              <a:gd name="connsiteX48" fmla="*/ 4536503 w 12192000"/>
              <a:gd name="connsiteY48" fmla="*/ 1736935 h 2179476"/>
              <a:gd name="connsiteX49" fmla="*/ 4513724 w 12192000"/>
              <a:gd name="connsiteY49" fmla="*/ 1743417 h 2179476"/>
              <a:gd name="connsiteX50" fmla="*/ 4459810 w 12192000"/>
              <a:gd name="connsiteY50" fmla="*/ 1749147 h 2179476"/>
              <a:gd name="connsiteX51" fmla="*/ 4379064 w 12192000"/>
              <a:gd name="connsiteY51" fmla="*/ 1767915 h 2179476"/>
              <a:gd name="connsiteX52" fmla="*/ 4290981 w 12192000"/>
              <a:gd name="connsiteY52" fmla="*/ 1789805 h 2179476"/>
              <a:gd name="connsiteX53" fmla="*/ 4238372 w 12192000"/>
              <a:gd name="connsiteY53" fmla="*/ 1801288 h 2179476"/>
              <a:gd name="connsiteX54" fmla="*/ 4232517 w 12192000"/>
              <a:gd name="connsiteY54" fmla="*/ 1802346 h 2179476"/>
              <a:gd name="connsiteX55" fmla="*/ 4191732 w 12192000"/>
              <a:gd name="connsiteY55" fmla="*/ 1806978 h 2179476"/>
              <a:gd name="connsiteX56" fmla="*/ 4065532 w 12192000"/>
              <a:gd name="connsiteY56" fmla="*/ 1805177 h 2179476"/>
              <a:gd name="connsiteX57" fmla="*/ 4028460 w 12192000"/>
              <a:gd name="connsiteY57" fmla="*/ 1804846 h 2179476"/>
              <a:gd name="connsiteX58" fmla="*/ 4002267 w 12192000"/>
              <a:gd name="connsiteY58" fmla="*/ 1802136 h 2179476"/>
              <a:gd name="connsiteX59" fmla="*/ 3931396 w 12192000"/>
              <a:gd name="connsiteY59" fmla="*/ 1808522 h 2179476"/>
              <a:gd name="connsiteX60" fmla="*/ 3812162 w 12192000"/>
              <a:gd name="connsiteY60" fmla="*/ 1824658 h 2179476"/>
              <a:gd name="connsiteX61" fmla="*/ 3758105 w 12192000"/>
              <a:gd name="connsiteY61" fmla="*/ 1821112 h 2179476"/>
              <a:gd name="connsiteX62" fmla="*/ 3567259 w 12192000"/>
              <a:gd name="connsiteY62" fmla="*/ 1842151 h 2179476"/>
              <a:gd name="connsiteX63" fmla="*/ 3405770 w 12192000"/>
              <a:gd name="connsiteY63" fmla="*/ 1852959 h 2179476"/>
              <a:gd name="connsiteX64" fmla="*/ 3280097 w 12192000"/>
              <a:gd name="connsiteY64" fmla="*/ 1867571 h 2179476"/>
              <a:gd name="connsiteX65" fmla="*/ 3009910 w 12192000"/>
              <a:gd name="connsiteY65" fmla="*/ 1904790 h 2179476"/>
              <a:gd name="connsiteX66" fmla="*/ 2995934 w 12192000"/>
              <a:gd name="connsiteY66" fmla="*/ 1913759 h 2179476"/>
              <a:gd name="connsiteX67" fmla="*/ 2942858 w 12192000"/>
              <a:gd name="connsiteY67" fmla="*/ 1927654 h 2179476"/>
              <a:gd name="connsiteX68" fmla="*/ 2875436 w 12192000"/>
              <a:gd name="connsiteY68" fmla="*/ 1942841 h 2179476"/>
              <a:gd name="connsiteX69" fmla="*/ 2874892 w 12192000"/>
              <a:gd name="connsiteY69" fmla="*/ 1941973 h 2179476"/>
              <a:gd name="connsiteX70" fmla="*/ 2843662 w 12192000"/>
              <a:gd name="connsiteY70" fmla="*/ 1938483 h 2179476"/>
              <a:gd name="connsiteX71" fmla="*/ 2718916 w 12192000"/>
              <a:gd name="connsiteY71" fmla="*/ 1936896 h 2179476"/>
              <a:gd name="connsiteX72" fmla="*/ 2713522 w 12192000"/>
              <a:gd name="connsiteY72" fmla="*/ 1936221 h 2179476"/>
              <a:gd name="connsiteX73" fmla="*/ 2476147 w 12192000"/>
              <a:gd name="connsiteY73" fmla="*/ 1944133 h 2179476"/>
              <a:gd name="connsiteX74" fmla="*/ 2373568 w 12192000"/>
              <a:gd name="connsiteY74" fmla="*/ 1948914 h 2179476"/>
              <a:gd name="connsiteX75" fmla="*/ 2287219 w 12192000"/>
              <a:gd name="connsiteY75" fmla="*/ 1944566 h 2179476"/>
              <a:gd name="connsiteX76" fmla="*/ 2164831 w 12192000"/>
              <a:gd name="connsiteY76" fmla="*/ 1955650 h 2179476"/>
              <a:gd name="connsiteX77" fmla="*/ 2058061 w 12192000"/>
              <a:gd name="connsiteY77" fmla="*/ 1992424 h 2179476"/>
              <a:gd name="connsiteX78" fmla="*/ 2042244 w 12192000"/>
              <a:gd name="connsiteY78" fmla="*/ 1999836 h 2179476"/>
              <a:gd name="connsiteX79" fmla="*/ 1877728 w 12192000"/>
              <a:gd name="connsiteY79" fmla="*/ 2044048 h 2179476"/>
              <a:gd name="connsiteX80" fmla="*/ 1759056 w 12192000"/>
              <a:gd name="connsiteY80" fmla="*/ 2067985 h 2179476"/>
              <a:gd name="connsiteX81" fmla="*/ 1637948 w 12192000"/>
              <a:gd name="connsiteY81" fmla="*/ 2113700 h 2179476"/>
              <a:gd name="connsiteX82" fmla="*/ 1434549 w 12192000"/>
              <a:gd name="connsiteY82" fmla="*/ 2173946 h 2179476"/>
              <a:gd name="connsiteX83" fmla="*/ 1370962 w 12192000"/>
              <a:gd name="connsiteY83" fmla="*/ 2176818 h 2179476"/>
              <a:gd name="connsiteX84" fmla="*/ 1356367 w 12192000"/>
              <a:gd name="connsiteY84" fmla="*/ 2174498 h 2179476"/>
              <a:gd name="connsiteX85" fmla="*/ 1279765 w 12192000"/>
              <a:gd name="connsiteY85" fmla="*/ 2169196 h 2179476"/>
              <a:gd name="connsiteX86" fmla="*/ 1195347 w 12192000"/>
              <a:gd name="connsiteY86" fmla="*/ 2152379 h 2179476"/>
              <a:gd name="connsiteX87" fmla="*/ 970251 w 12192000"/>
              <a:gd name="connsiteY87" fmla="*/ 2160819 h 2179476"/>
              <a:gd name="connsiteX88" fmla="*/ 812914 w 12192000"/>
              <a:gd name="connsiteY88" fmla="*/ 2150181 h 2179476"/>
              <a:gd name="connsiteX89" fmla="*/ 597225 w 12192000"/>
              <a:gd name="connsiteY89" fmla="*/ 2121874 h 2179476"/>
              <a:gd name="connsiteX90" fmla="*/ 520671 w 12192000"/>
              <a:gd name="connsiteY90" fmla="*/ 2121856 h 2179476"/>
              <a:gd name="connsiteX91" fmla="*/ 413835 w 12192000"/>
              <a:gd name="connsiteY91" fmla="*/ 2098315 h 2179476"/>
              <a:gd name="connsiteX92" fmla="*/ 376513 w 12192000"/>
              <a:gd name="connsiteY92" fmla="*/ 2095621 h 2179476"/>
              <a:gd name="connsiteX93" fmla="*/ 273386 w 12192000"/>
              <a:gd name="connsiteY93" fmla="*/ 2084468 h 2179476"/>
              <a:gd name="connsiteX94" fmla="*/ 77641 w 12192000"/>
              <a:gd name="connsiteY94" fmla="*/ 2069178 h 2179476"/>
              <a:gd name="connsiteX95" fmla="*/ 37645 w 12192000"/>
              <a:gd name="connsiteY95" fmla="*/ 2058054 h 2179476"/>
              <a:gd name="connsiteX96" fmla="*/ 4572 w 12192000"/>
              <a:gd name="connsiteY96" fmla="*/ 2053861 h 2179476"/>
              <a:gd name="connsiteX97" fmla="*/ 0 w 12192000"/>
              <a:gd name="connsiteY97" fmla="*/ 2053255 h 2179476"/>
              <a:gd name="connsiteX98" fmla="*/ 0 w 12192000"/>
              <a:gd name="connsiteY98" fmla="*/ 0 h 2179476"/>
              <a:gd name="connsiteX0" fmla="*/ 0 w 12192000"/>
              <a:gd name="connsiteY0" fmla="*/ 0 h 2179476"/>
              <a:gd name="connsiteX1" fmla="*/ 12192000 w 12192000"/>
              <a:gd name="connsiteY1" fmla="*/ 0 h 2179476"/>
              <a:gd name="connsiteX2" fmla="*/ 12192000 w 12192000"/>
              <a:gd name="connsiteY2" fmla="*/ 730932 h 2179476"/>
              <a:gd name="connsiteX3" fmla="*/ 11890686 w 12192000"/>
              <a:gd name="connsiteY3" fmla="*/ 712901 h 2179476"/>
              <a:gd name="connsiteX4" fmla="*/ 11649954 w 12192000"/>
              <a:gd name="connsiteY4" fmla="*/ 729306 h 2179476"/>
              <a:gd name="connsiteX5" fmla="*/ 11641008 w 12192000"/>
              <a:gd name="connsiteY5" fmla="*/ 728037 h 2179476"/>
              <a:gd name="connsiteX6" fmla="*/ 9591319 w 12192000"/>
              <a:gd name="connsiteY6" fmla="*/ 863600 h 2179476"/>
              <a:gd name="connsiteX7" fmla="*/ 8372119 w 12192000"/>
              <a:gd name="connsiteY7" fmla="*/ 1241374 h 2179476"/>
              <a:gd name="connsiteX8" fmla="*/ 8074238 w 12192000"/>
              <a:gd name="connsiteY8" fmla="*/ 1266602 h 2179476"/>
              <a:gd name="connsiteX9" fmla="*/ 7902328 w 12192000"/>
              <a:gd name="connsiteY9" fmla="*/ 1309380 h 2179476"/>
              <a:gd name="connsiteX10" fmla="*/ 7840612 w 12192000"/>
              <a:gd name="connsiteY10" fmla="*/ 1332251 h 2179476"/>
              <a:gd name="connsiteX11" fmla="*/ 7786819 w 12192000"/>
              <a:gd name="connsiteY11" fmla="*/ 1341587 h 2179476"/>
              <a:gd name="connsiteX12" fmla="*/ 7548172 w 12192000"/>
              <a:gd name="connsiteY12" fmla="*/ 1379034 h 2179476"/>
              <a:gd name="connsiteX13" fmla="*/ 7483437 w 12192000"/>
              <a:gd name="connsiteY13" fmla="*/ 1438081 h 2179476"/>
              <a:gd name="connsiteX14" fmla="*/ 7377870 w 12192000"/>
              <a:gd name="connsiteY14" fmla="*/ 1482023 h 2179476"/>
              <a:gd name="connsiteX15" fmla="*/ 7230737 w 12192000"/>
              <a:gd name="connsiteY15" fmla="*/ 1520271 h 2179476"/>
              <a:gd name="connsiteX16" fmla="*/ 7224458 w 12192000"/>
              <a:gd name="connsiteY16" fmla="*/ 1530365 h 2179476"/>
              <a:gd name="connsiteX17" fmla="*/ 7183121 w 12192000"/>
              <a:gd name="connsiteY17" fmla="*/ 1551919 h 2179476"/>
              <a:gd name="connsiteX18" fmla="*/ 7164601 w 12192000"/>
              <a:gd name="connsiteY18" fmla="*/ 1562940 h 2179476"/>
              <a:gd name="connsiteX19" fmla="*/ 6900177 w 12192000"/>
              <a:gd name="connsiteY19" fmla="*/ 1591665 h 2179476"/>
              <a:gd name="connsiteX20" fmla="*/ 6795372 w 12192000"/>
              <a:gd name="connsiteY20" fmla="*/ 1600255 h 2179476"/>
              <a:gd name="connsiteX21" fmla="*/ 6692251 w 12192000"/>
              <a:gd name="connsiteY21" fmla="*/ 1611455 h 2179476"/>
              <a:gd name="connsiteX22" fmla="*/ 6655235 w 12192000"/>
              <a:gd name="connsiteY22" fmla="*/ 1616817 h 2179476"/>
              <a:gd name="connsiteX23" fmla="*/ 6554894 w 12192000"/>
              <a:gd name="connsiteY23" fmla="*/ 1619307 h 2179476"/>
              <a:gd name="connsiteX24" fmla="*/ 6516595 w 12192000"/>
              <a:gd name="connsiteY24" fmla="*/ 1622271 h 2179476"/>
              <a:gd name="connsiteX25" fmla="*/ 6508541 w 12192000"/>
              <a:gd name="connsiteY25" fmla="*/ 1623519 h 2179476"/>
              <a:gd name="connsiteX26" fmla="*/ 6471012 w 12192000"/>
              <a:gd name="connsiteY26" fmla="*/ 1633099 h 2179476"/>
              <a:gd name="connsiteX27" fmla="*/ 6364035 w 12192000"/>
              <a:gd name="connsiteY27" fmla="*/ 1622474 h 2179476"/>
              <a:gd name="connsiteX28" fmla="*/ 6243319 w 12192000"/>
              <a:gd name="connsiteY28" fmla="*/ 1649595 h 2179476"/>
              <a:gd name="connsiteX29" fmla="*/ 6098321 w 12192000"/>
              <a:gd name="connsiteY29" fmla="*/ 1674974 h 2179476"/>
              <a:gd name="connsiteX30" fmla="*/ 5880652 w 12192000"/>
              <a:gd name="connsiteY30" fmla="*/ 1731398 h 2179476"/>
              <a:gd name="connsiteX31" fmla="*/ 5785959 w 12192000"/>
              <a:gd name="connsiteY31" fmla="*/ 1727180 h 2179476"/>
              <a:gd name="connsiteX32" fmla="*/ 5643534 w 12192000"/>
              <a:gd name="connsiteY32" fmla="*/ 1754044 h 2179476"/>
              <a:gd name="connsiteX33" fmla="*/ 5518799 w 12192000"/>
              <a:gd name="connsiteY33" fmla="*/ 1769019 h 2179476"/>
              <a:gd name="connsiteX34" fmla="*/ 5505014 w 12192000"/>
              <a:gd name="connsiteY34" fmla="*/ 1769941 h 2179476"/>
              <a:gd name="connsiteX35" fmla="*/ 5453307 w 12192000"/>
              <a:gd name="connsiteY35" fmla="*/ 1766235 h 2179476"/>
              <a:gd name="connsiteX36" fmla="*/ 5221533 w 12192000"/>
              <a:gd name="connsiteY36" fmla="*/ 1796881 h 2179476"/>
              <a:gd name="connsiteX37" fmla="*/ 5149802 w 12192000"/>
              <a:gd name="connsiteY37" fmla="*/ 1794834 h 2179476"/>
              <a:gd name="connsiteX38" fmla="*/ 5114927 w 12192000"/>
              <a:gd name="connsiteY38" fmla="*/ 1797734 h 2179476"/>
              <a:gd name="connsiteX39" fmla="*/ 5108970 w 12192000"/>
              <a:gd name="connsiteY39" fmla="*/ 1797839 h 2179476"/>
              <a:gd name="connsiteX40" fmla="*/ 5067961 w 12192000"/>
              <a:gd name="connsiteY40" fmla="*/ 1795876 h 2179476"/>
              <a:gd name="connsiteX41" fmla="*/ 5007075 w 12192000"/>
              <a:gd name="connsiteY41" fmla="*/ 1788783 h 2179476"/>
              <a:gd name="connsiteX42" fmla="*/ 4944087 w 12192000"/>
              <a:gd name="connsiteY42" fmla="*/ 1773903 h 2179476"/>
              <a:gd name="connsiteX43" fmla="*/ 4907662 w 12192000"/>
              <a:gd name="connsiteY43" fmla="*/ 1767645 h 2179476"/>
              <a:gd name="connsiteX44" fmla="*/ 4882386 w 12192000"/>
              <a:gd name="connsiteY44" fmla="*/ 1760781 h 2179476"/>
              <a:gd name="connsiteX45" fmla="*/ 4811440 w 12192000"/>
              <a:gd name="connsiteY45" fmla="*/ 1755732 h 2179476"/>
              <a:gd name="connsiteX46" fmla="*/ 4691075 w 12192000"/>
              <a:gd name="connsiteY46" fmla="*/ 1752555 h 2179476"/>
              <a:gd name="connsiteX47" fmla="*/ 4640313 w 12192000"/>
              <a:gd name="connsiteY47" fmla="*/ 1735936 h 2179476"/>
              <a:gd name="connsiteX48" fmla="*/ 4536503 w 12192000"/>
              <a:gd name="connsiteY48" fmla="*/ 1736935 h 2179476"/>
              <a:gd name="connsiteX49" fmla="*/ 4513724 w 12192000"/>
              <a:gd name="connsiteY49" fmla="*/ 1743417 h 2179476"/>
              <a:gd name="connsiteX50" fmla="*/ 4459810 w 12192000"/>
              <a:gd name="connsiteY50" fmla="*/ 1749147 h 2179476"/>
              <a:gd name="connsiteX51" fmla="*/ 4379064 w 12192000"/>
              <a:gd name="connsiteY51" fmla="*/ 1767915 h 2179476"/>
              <a:gd name="connsiteX52" fmla="*/ 4290981 w 12192000"/>
              <a:gd name="connsiteY52" fmla="*/ 1789805 h 2179476"/>
              <a:gd name="connsiteX53" fmla="*/ 4238372 w 12192000"/>
              <a:gd name="connsiteY53" fmla="*/ 1801288 h 2179476"/>
              <a:gd name="connsiteX54" fmla="*/ 4232517 w 12192000"/>
              <a:gd name="connsiteY54" fmla="*/ 1802346 h 2179476"/>
              <a:gd name="connsiteX55" fmla="*/ 4191732 w 12192000"/>
              <a:gd name="connsiteY55" fmla="*/ 1806978 h 2179476"/>
              <a:gd name="connsiteX56" fmla="*/ 4065532 w 12192000"/>
              <a:gd name="connsiteY56" fmla="*/ 1805177 h 2179476"/>
              <a:gd name="connsiteX57" fmla="*/ 4028460 w 12192000"/>
              <a:gd name="connsiteY57" fmla="*/ 1804846 h 2179476"/>
              <a:gd name="connsiteX58" fmla="*/ 4002267 w 12192000"/>
              <a:gd name="connsiteY58" fmla="*/ 1802136 h 2179476"/>
              <a:gd name="connsiteX59" fmla="*/ 3931396 w 12192000"/>
              <a:gd name="connsiteY59" fmla="*/ 1808522 h 2179476"/>
              <a:gd name="connsiteX60" fmla="*/ 3812162 w 12192000"/>
              <a:gd name="connsiteY60" fmla="*/ 1824658 h 2179476"/>
              <a:gd name="connsiteX61" fmla="*/ 3758105 w 12192000"/>
              <a:gd name="connsiteY61" fmla="*/ 1821112 h 2179476"/>
              <a:gd name="connsiteX62" fmla="*/ 3567259 w 12192000"/>
              <a:gd name="connsiteY62" fmla="*/ 1842151 h 2179476"/>
              <a:gd name="connsiteX63" fmla="*/ 3405770 w 12192000"/>
              <a:gd name="connsiteY63" fmla="*/ 1852959 h 2179476"/>
              <a:gd name="connsiteX64" fmla="*/ 3280097 w 12192000"/>
              <a:gd name="connsiteY64" fmla="*/ 1867571 h 2179476"/>
              <a:gd name="connsiteX65" fmla="*/ 3009910 w 12192000"/>
              <a:gd name="connsiteY65" fmla="*/ 1904790 h 2179476"/>
              <a:gd name="connsiteX66" fmla="*/ 2995934 w 12192000"/>
              <a:gd name="connsiteY66" fmla="*/ 1913759 h 2179476"/>
              <a:gd name="connsiteX67" fmla="*/ 2942858 w 12192000"/>
              <a:gd name="connsiteY67" fmla="*/ 1927654 h 2179476"/>
              <a:gd name="connsiteX68" fmla="*/ 2875436 w 12192000"/>
              <a:gd name="connsiteY68" fmla="*/ 1942841 h 2179476"/>
              <a:gd name="connsiteX69" fmla="*/ 2874892 w 12192000"/>
              <a:gd name="connsiteY69" fmla="*/ 1941973 h 2179476"/>
              <a:gd name="connsiteX70" fmla="*/ 2843662 w 12192000"/>
              <a:gd name="connsiteY70" fmla="*/ 1938483 h 2179476"/>
              <a:gd name="connsiteX71" fmla="*/ 2718916 w 12192000"/>
              <a:gd name="connsiteY71" fmla="*/ 1936896 h 2179476"/>
              <a:gd name="connsiteX72" fmla="*/ 2713522 w 12192000"/>
              <a:gd name="connsiteY72" fmla="*/ 1936221 h 2179476"/>
              <a:gd name="connsiteX73" fmla="*/ 2476147 w 12192000"/>
              <a:gd name="connsiteY73" fmla="*/ 1944133 h 2179476"/>
              <a:gd name="connsiteX74" fmla="*/ 2373568 w 12192000"/>
              <a:gd name="connsiteY74" fmla="*/ 1948914 h 2179476"/>
              <a:gd name="connsiteX75" fmla="*/ 2287219 w 12192000"/>
              <a:gd name="connsiteY75" fmla="*/ 1944566 h 2179476"/>
              <a:gd name="connsiteX76" fmla="*/ 2164831 w 12192000"/>
              <a:gd name="connsiteY76" fmla="*/ 1955650 h 2179476"/>
              <a:gd name="connsiteX77" fmla="*/ 2058061 w 12192000"/>
              <a:gd name="connsiteY77" fmla="*/ 1992424 h 2179476"/>
              <a:gd name="connsiteX78" fmla="*/ 2042244 w 12192000"/>
              <a:gd name="connsiteY78" fmla="*/ 1999836 h 2179476"/>
              <a:gd name="connsiteX79" fmla="*/ 1877728 w 12192000"/>
              <a:gd name="connsiteY79" fmla="*/ 2044048 h 2179476"/>
              <a:gd name="connsiteX80" fmla="*/ 1759056 w 12192000"/>
              <a:gd name="connsiteY80" fmla="*/ 2067985 h 2179476"/>
              <a:gd name="connsiteX81" fmla="*/ 1637948 w 12192000"/>
              <a:gd name="connsiteY81" fmla="*/ 2113700 h 2179476"/>
              <a:gd name="connsiteX82" fmla="*/ 1434549 w 12192000"/>
              <a:gd name="connsiteY82" fmla="*/ 2173946 h 2179476"/>
              <a:gd name="connsiteX83" fmla="*/ 1370962 w 12192000"/>
              <a:gd name="connsiteY83" fmla="*/ 2176818 h 2179476"/>
              <a:gd name="connsiteX84" fmla="*/ 1356367 w 12192000"/>
              <a:gd name="connsiteY84" fmla="*/ 2174498 h 2179476"/>
              <a:gd name="connsiteX85" fmla="*/ 1279765 w 12192000"/>
              <a:gd name="connsiteY85" fmla="*/ 2169196 h 2179476"/>
              <a:gd name="connsiteX86" fmla="*/ 1195347 w 12192000"/>
              <a:gd name="connsiteY86" fmla="*/ 2152379 h 2179476"/>
              <a:gd name="connsiteX87" fmla="*/ 970251 w 12192000"/>
              <a:gd name="connsiteY87" fmla="*/ 2160819 h 2179476"/>
              <a:gd name="connsiteX88" fmla="*/ 812914 w 12192000"/>
              <a:gd name="connsiteY88" fmla="*/ 2150181 h 2179476"/>
              <a:gd name="connsiteX89" fmla="*/ 597225 w 12192000"/>
              <a:gd name="connsiteY89" fmla="*/ 2121874 h 2179476"/>
              <a:gd name="connsiteX90" fmla="*/ 520671 w 12192000"/>
              <a:gd name="connsiteY90" fmla="*/ 2121856 h 2179476"/>
              <a:gd name="connsiteX91" fmla="*/ 413835 w 12192000"/>
              <a:gd name="connsiteY91" fmla="*/ 2098315 h 2179476"/>
              <a:gd name="connsiteX92" fmla="*/ 376513 w 12192000"/>
              <a:gd name="connsiteY92" fmla="*/ 2095621 h 2179476"/>
              <a:gd name="connsiteX93" fmla="*/ 273386 w 12192000"/>
              <a:gd name="connsiteY93" fmla="*/ 2084468 h 2179476"/>
              <a:gd name="connsiteX94" fmla="*/ 77641 w 12192000"/>
              <a:gd name="connsiteY94" fmla="*/ 2069178 h 2179476"/>
              <a:gd name="connsiteX95" fmla="*/ 37645 w 12192000"/>
              <a:gd name="connsiteY95" fmla="*/ 2058054 h 2179476"/>
              <a:gd name="connsiteX96" fmla="*/ 4572 w 12192000"/>
              <a:gd name="connsiteY96" fmla="*/ 2053861 h 2179476"/>
              <a:gd name="connsiteX97" fmla="*/ 0 w 12192000"/>
              <a:gd name="connsiteY97" fmla="*/ 2053255 h 2179476"/>
              <a:gd name="connsiteX98" fmla="*/ 0 w 12192000"/>
              <a:gd name="connsiteY98" fmla="*/ 0 h 2179476"/>
              <a:gd name="connsiteX0" fmla="*/ 0 w 12192000"/>
              <a:gd name="connsiteY0" fmla="*/ 0 h 2179476"/>
              <a:gd name="connsiteX1" fmla="*/ 12192000 w 12192000"/>
              <a:gd name="connsiteY1" fmla="*/ 0 h 2179476"/>
              <a:gd name="connsiteX2" fmla="*/ 12192000 w 12192000"/>
              <a:gd name="connsiteY2" fmla="*/ 730932 h 2179476"/>
              <a:gd name="connsiteX3" fmla="*/ 11890686 w 12192000"/>
              <a:gd name="connsiteY3" fmla="*/ 712901 h 2179476"/>
              <a:gd name="connsiteX4" fmla="*/ 11649954 w 12192000"/>
              <a:gd name="connsiteY4" fmla="*/ 729306 h 2179476"/>
              <a:gd name="connsiteX5" fmla="*/ 11641008 w 12192000"/>
              <a:gd name="connsiteY5" fmla="*/ 728037 h 2179476"/>
              <a:gd name="connsiteX6" fmla="*/ 9591319 w 12192000"/>
              <a:gd name="connsiteY6" fmla="*/ 863600 h 2179476"/>
              <a:gd name="connsiteX7" fmla="*/ 8372119 w 12192000"/>
              <a:gd name="connsiteY7" fmla="*/ 1241374 h 2179476"/>
              <a:gd name="connsiteX8" fmla="*/ 8074238 w 12192000"/>
              <a:gd name="connsiteY8" fmla="*/ 1266602 h 2179476"/>
              <a:gd name="connsiteX9" fmla="*/ 7902328 w 12192000"/>
              <a:gd name="connsiteY9" fmla="*/ 1309380 h 2179476"/>
              <a:gd name="connsiteX10" fmla="*/ 7840612 w 12192000"/>
              <a:gd name="connsiteY10" fmla="*/ 1332251 h 2179476"/>
              <a:gd name="connsiteX11" fmla="*/ 7786819 w 12192000"/>
              <a:gd name="connsiteY11" fmla="*/ 1341587 h 2179476"/>
              <a:gd name="connsiteX12" fmla="*/ 7548172 w 12192000"/>
              <a:gd name="connsiteY12" fmla="*/ 1379034 h 2179476"/>
              <a:gd name="connsiteX13" fmla="*/ 7483437 w 12192000"/>
              <a:gd name="connsiteY13" fmla="*/ 1438081 h 2179476"/>
              <a:gd name="connsiteX14" fmla="*/ 7377870 w 12192000"/>
              <a:gd name="connsiteY14" fmla="*/ 1482023 h 2179476"/>
              <a:gd name="connsiteX15" fmla="*/ 7230737 w 12192000"/>
              <a:gd name="connsiteY15" fmla="*/ 1520271 h 2179476"/>
              <a:gd name="connsiteX16" fmla="*/ 7224458 w 12192000"/>
              <a:gd name="connsiteY16" fmla="*/ 1530365 h 2179476"/>
              <a:gd name="connsiteX17" fmla="*/ 7183121 w 12192000"/>
              <a:gd name="connsiteY17" fmla="*/ 1551919 h 2179476"/>
              <a:gd name="connsiteX18" fmla="*/ 7164601 w 12192000"/>
              <a:gd name="connsiteY18" fmla="*/ 1562940 h 2179476"/>
              <a:gd name="connsiteX19" fmla="*/ 6900177 w 12192000"/>
              <a:gd name="connsiteY19" fmla="*/ 1591665 h 2179476"/>
              <a:gd name="connsiteX20" fmla="*/ 6795372 w 12192000"/>
              <a:gd name="connsiteY20" fmla="*/ 1600255 h 2179476"/>
              <a:gd name="connsiteX21" fmla="*/ 6692251 w 12192000"/>
              <a:gd name="connsiteY21" fmla="*/ 1611455 h 2179476"/>
              <a:gd name="connsiteX22" fmla="*/ 6655235 w 12192000"/>
              <a:gd name="connsiteY22" fmla="*/ 1616817 h 2179476"/>
              <a:gd name="connsiteX23" fmla="*/ 6554894 w 12192000"/>
              <a:gd name="connsiteY23" fmla="*/ 1619307 h 2179476"/>
              <a:gd name="connsiteX24" fmla="*/ 6516595 w 12192000"/>
              <a:gd name="connsiteY24" fmla="*/ 1622271 h 2179476"/>
              <a:gd name="connsiteX25" fmla="*/ 6508541 w 12192000"/>
              <a:gd name="connsiteY25" fmla="*/ 1623519 h 2179476"/>
              <a:gd name="connsiteX26" fmla="*/ 6471012 w 12192000"/>
              <a:gd name="connsiteY26" fmla="*/ 1633099 h 2179476"/>
              <a:gd name="connsiteX27" fmla="*/ 6364035 w 12192000"/>
              <a:gd name="connsiteY27" fmla="*/ 1622474 h 2179476"/>
              <a:gd name="connsiteX28" fmla="*/ 6243319 w 12192000"/>
              <a:gd name="connsiteY28" fmla="*/ 1649595 h 2179476"/>
              <a:gd name="connsiteX29" fmla="*/ 6098321 w 12192000"/>
              <a:gd name="connsiteY29" fmla="*/ 1674974 h 2179476"/>
              <a:gd name="connsiteX30" fmla="*/ 5880652 w 12192000"/>
              <a:gd name="connsiteY30" fmla="*/ 1731398 h 2179476"/>
              <a:gd name="connsiteX31" fmla="*/ 5785959 w 12192000"/>
              <a:gd name="connsiteY31" fmla="*/ 1727180 h 2179476"/>
              <a:gd name="connsiteX32" fmla="*/ 5643534 w 12192000"/>
              <a:gd name="connsiteY32" fmla="*/ 1754044 h 2179476"/>
              <a:gd name="connsiteX33" fmla="*/ 5518799 w 12192000"/>
              <a:gd name="connsiteY33" fmla="*/ 1769019 h 2179476"/>
              <a:gd name="connsiteX34" fmla="*/ 5505014 w 12192000"/>
              <a:gd name="connsiteY34" fmla="*/ 1769941 h 2179476"/>
              <a:gd name="connsiteX35" fmla="*/ 5453307 w 12192000"/>
              <a:gd name="connsiteY35" fmla="*/ 1766235 h 2179476"/>
              <a:gd name="connsiteX36" fmla="*/ 5221533 w 12192000"/>
              <a:gd name="connsiteY36" fmla="*/ 1796881 h 2179476"/>
              <a:gd name="connsiteX37" fmla="*/ 5149802 w 12192000"/>
              <a:gd name="connsiteY37" fmla="*/ 1794834 h 2179476"/>
              <a:gd name="connsiteX38" fmla="*/ 5114927 w 12192000"/>
              <a:gd name="connsiteY38" fmla="*/ 1797734 h 2179476"/>
              <a:gd name="connsiteX39" fmla="*/ 5108970 w 12192000"/>
              <a:gd name="connsiteY39" fmla="*/ 1797839 h 2179476"/>
              <a:gd name="connsiteX40" fmla="*/ 5067961 w 12192000"/>
              <a:gd name="connsiteY40" fmla="*/ 1795876 h 2179476"/>
              <a:gd name="connsiteX41" fmla="*/ 5007075 w 12192000"/>
              <a:gd name="connsiteY41" fmla="*/ 1788783 h 2179476"/>
              <a:gd name="connsiteX42" fmla="*/ 4944087 w 12192000"/>
              <a:gd name="connsiteY42" fmla="*/ 1773903 h 2179476"/>
              <a:gd name="connsiteX43" fmla="*/ 4907662 w 12192000"/>
              <a:gd name="connsiteY43" fmla="*/ 1767645 h 2179476"/>
              <a:gd name="connsiteX44" fmla="*/ 4882386 w 12192000"/>
              <a:gd name="connsiteY44" fmla="*/ 1760781 h 2179476"/>
              <a:gd name="connsiteX45" fmla="*/ 4811440 w 12192000"/>
              <a:gd name="connsiteY45" fmla="*/ 1755732 h 2179476"/>
              <a:gd name="connsiteX46" fmla="*/ 4691075 w 12192000"/>
              <a:gd name="connsiteY46" fmla="*/ 1752555 h 2179476"/>
              <a:gd name="connsiteX47" fmla="*/ 4640313 w 12192000"/>
              <a:gd name="connsiteY47" fmla="*/ 1735936 h 2179476"/>
              <a:gd name="connsiteX48" fmla="*/ 4536503 w 12192000"/>
              <a:gd name="connsiteY48" fmla="*/ 1736935 h 2179476"/>
              <a:gd name="connsiteX49" fmla="*/ 4513724 w 12192000"/>
              <a:gd name="connsiteY49" fmla="*/ 1743417 h 2179476"/>
              <a:gd name="connsiteX50" fmla="*/ 4459810 w 12192000"/>
              <a:gd name="connsiteY50" fmla="*/ 1749147 h 2179476"/>
              <a:gd name="connsiteX51" fmla="*/ 4379064 w 12192000"/>
              <a:gd name="connsiteY51" fmla="*/ 1767915 h 2179476"/>
              <a:gd name="connsiteX52" fmla="*/ 4290981 w 12192000"/>
              <a:gd name="connsiteY52" fmla="*/ 1789805 h 2179476"/>
              <a:gd name="connsiteX53" fmla="*/ 4238372 w 12192000"/>
              <a:gd name="connsiteY53" fmla="*/ 1801288 h 2179476"/>
              <a:gd name="connsiteX54" fmla="*/ 4232517 w 12192000"/>
              <a:gd name="connsiteY54" fmla="*/ 1802346 h 2179476"/>
              <a:gd name="connsiteX55" fmla="*/ 4191732 w 12192000"/>
              <a:gd name="connsiteY55" fmla="*/ 1806978 h 2179476"/>
              <a:gd name="connsiteX56" fmla="*/ 4065532 w 12192000"/>
              <a:gd name="connsiteY56" fmla="*/ 1805177 h 2179476"/>
              <a:gd name="connsiteX57" fmla="*/ 4028460 w 12192000"/>
              <a:gd name="connsiteY57" fmla="*/ 1804846 h 2179476"/>
              <a:gd name="connsiteX58" fmla="*/ 4002267 w 12192000"/>
              <a:gd name="connsiteY58" fmla="*/ 1802136 h 2179476"/>
              <a:gd name="connsiteX59" fmla="*/ 3931396 w 12192000"/>
              <a:gd name="connsiteY59" fmla="*/ 1808522 h 2179476"/>
              <a:gd name="connsiteX60" fmla="*/ 3812162 w 12192000"/>
              <a:gd name="connsiteY60" fmla="*/ 1824658 h 2179476"/>
              <a:gd name="connsiteX61" fmla="*/ 3758105 w 12192000"/>
              <a:gd name="connsiteY61" fmla="*/ 1821112 h 2179476"/>
              <a:gd name="connsiteX62" fmla="*/ 3567259 w 12192000"/>
              <a:gd name="connsiteY62" fmla="*/ 1842151 h 2179476"/>
              <a:gd name="connsiteX63" fmla="*/ 3405770 w 12192000"/>
              <a:gd name="connsiteY63" fmla="*/ 1852959 h 2179476"/>
              <a:gd name="connsiteX64" fmla="*/ 3280097 w 12192000"/>
              <a:gd name="connsiteY64" fmla="*/ 1867571 h 2179476"/>
              <a:gd name="connsiteX65" fmla="*/ 3009910 w 12192000"/>
              <a:gd name="connsiteY65" fmla="*/ 1904790 h 2179476"/>
              <a:gd name="connsiteX66" fmla="*/ 2995934 w 12192000"/>
              <a:gd name="connsiteY66" fmla="*/ 1913759 h 2179476"/>
              <a:gd name="connsiteX67" fmla="*/ 2942858 w 12192000"/>
              <a:gd name="connsiteY67" fmla="*/ 1927654 h 2179476"/>
              <a:gd name="connsiteX68" fmla="*/ 2875436 w 12192000"/>
              <a:gd name="connsiteY68" fmla="*/ 1942841 h 2179476"/>
              <a:gd name="connsiteX69" fmla="*/ 2874892 w 12192000"/>
              <a:gd name="connsiteY69" fmla="*/ 1941973 h 2179476"/>
              <a:gd name="connsiteX70" fmla="*/ 2843662 w 12192000"/>
              <a:gd name="connsiteY70" fmla="*/ 1938483 h 2179476"/>
              <a:gd name="connsiteX71" fmla="*/ 2718916 w 12192000"/>
              <a:gd name="connsiteY71" fmla="*/ 1936896 h 2179476"/>
              <a:gd name="connsiteX72" fmla="*/ 2713522 w 12192000"/>
              <a:gd name="connsiteY72" fmla="*/ 1936221 h 2179476"/>
              <a:gd name="connsiteX73" fmla="*/ 2476147 w 12192000"/>
              <a:gd name="connsiteY73" fmla="*/ 1944133 h 2179476"/>
              <a:gd name="connsiteX74" fmla="*/ 2373568 w 12192000"/>
              <a:gd name="connsiteY74" fmla="*/ 1948914 h 2179476"/>
              <a:gd name="connsiteX75" fmla="*/ 2287219 w 12192000"/>
              <a:gd name="connsiteY75" fmla="*/ 1944566 h 2179476"/>
              <a:gd name="connsiteX76" fmla="*/ 2164831 w 12192000"/>
              <a:gd name="connsiteY76" fmla="*/ 1955650 h 2179476"/>
              <a:gd name="connsiteX77" fmla="*/ 2058061 w 12192000"/>
              <a:gd name="connsiteY77" fmla="*/ 1992424 h 2179476"/>
              <a:gd name="connsiteX78" fmla="*/ 2042244 w 12192000"/>
              <a:gd name="connsiteY78" fmla="*/ 1999836 h 2179476"/>
              <a:gd name="connsiteX79" fmla="*/ 1877728 w 12192000"/>
              <a:gd name="connsiteY79" fmla="*/ 2044048 h 2179476"/>
              <a:gd name="connsiteX80" fmla="*/ 1759056 w 12192000"/>
              <a:gd name="connsiteY80" fmla="*/ 2067985 h 2179476"/>
              <a:gd name="connsiteX81" fmla="*/ 1637948 w 12192000"/>
              <a:gd name="connsiteY81" fmla="*/ 2113700 h 2179476"/>
              <a:gd name="connsiteX82" fmla="*/ 1434549 w 12192000"/>
              <a:gd name="connsiteY82" fmla="*/ 2173946 h 2179476"/>
              <a:gd name="connsiteX83" fmla="*/ 1370962 w 12192000"/>
              <a:gd name="connsiteY83" fmla="*/ 2176818 h 2179476"/>
              <a:gd name="connsiteX84" fmla="*/ 1356367 w 12192000"/>
              <a:gd name="connsiteY84" fmla="*/ 2174498 h 2179476"/>
              <a:gd name="connsiteX85" fmla="*/ 1279765 w 12192000"/>
              <a:gd name="connsiteY85" fmla="*/ 2169196 h 2179476"/>
              <a:gd name="connsiteX86" fmla="*/ 1195347 w 12192000"/>
              <a:gd name="connsiteY86" fmla="*/ 2152379 h 2179476"/>
              <a:gd name="connsiteX87" fmla="*/ 970251 w 12192000"/>
              <a:gd name="connsiteY87" fmla="*/ 2160819 h 2179476"/>
              <a:gd name="connsiteX88" fmla="*/ 812914 w 12192000"/>
              <a:gd name="connsiteY88" fmla="*/ 2150181 h 2179476"/>
              <a:gd name="connsiteX89" fmla="*/ 597225 w 12192000"/>
              <a:gd name="connsiteY89" fmla="*/ 2121874 h 2179476"/>
              <a:gd name="connsiteX90" fmla="*/ 520671 w 12192000"/>
              <a:gd name="connsiteY90" fmla="*/ 2121856 h 2179476"/>
              <a:gd name="connsiteX91" fmla="*/ 413835 w 12192000"/>
              <a:gd name="connsiteY91" fmla="*/ 2098315 h 2179476"/>
              <a:gd name="connsiteX92" fmla="*/ 376513 w 12192000"/>
              <a:gd name="connsiteY92" fmla="*/ 2095621 h 2179476"/>
              <a:gd name="connsiteX93" fmla="*/ 273386 w 12192000"/>
              <a:gd name="connsiteY93" fmla="*/ 2084468 h 2179476"/>
              <a:gd name="connsiteX94" fmla="*/ 77641 w 12192000"/>
              <a:gd name="connsiteY94" fmla="*/ 2069178 h 2179476"/>
              <a:gd name="connsiteX95" fmla="*/ 37645 w 12192000"/>
              <a:gd name="connsiteY95" fmla="*/ 2058054 h 2179476"/>
              <a:gd name="connsiteX96" fmla="*/ 4572 w 12192000"/>
              <a:gd name="connsiteY96" fmla="*/ 2053861 h 2179476"/>
              <a:gd name="connsiteX97" fmla="*/ 0 w 12192000"/>
              <a:gd name="connsiteY97" fmla="*/ 2053255 h 2179476"/>
              <a:gd name="connsiteX98" fmla="*/ 0 w 12192000"/>
              <a:gd name="connsiteY98" fmla="*/ 0 h 2179476"/>
              <a:gd name="connsiteX0" fmla="*/ 0 w 12192000"/>
              <a:gd name="connsiteY0" fmla="*/ 0 h 2179476"/>
              <a:gd name="connsiteX1" fmla="*/ 12192000 w 12192000"/>
              <a:gd name="connsiteY1" fmla="*/ 0 h 2179476"/>
              <a:gd name="connsiteX2" fmla="*/ 12192000 w 12192000"/>
              <a:gd name="connsiteY2" fmla="*/ 730932 h 2179476"/>
              <a:gd name="connsiteX3" fmla="*/ 11890686 w 12192000"/>
              <a:gd name="connsiteY3" fmla="*/ 712901 h 2179476"/>
              <a:gd name="connsiteX4" fmla="*/ 11649954 w 12192000"/>
              <a:gd name="connsiteY4" fmla="*/ 729306 h 2179476"/>
              <a:gd name="connsiteX5" fmla="*/ 11641008 w 12192000"/>
              <a:gd name="connsiteY5" fmla="*/ 728037 h 2179476"/>
              <a:gd name="connsiteX6" fmla="*/ 9591319 w 12192000"/>
              <a:gd name="connsiteY6" fmla="*/ 863600 h 2179476"/>
              <a:gd name="connsiteX7" fmla="*/ 8372119 w 12192000"/>
              <a:gd name="connsiteY7" fmla="*/ 1241374 h 2179476"/>
              <a:gd name="connsiteX8" fmla="*/ 8074238 w 12192000"/>
              <a:gd name="connsiteY8" fmla="*/ 1266602 h 2179476"/>
              <a:gd name="connsiteX9" fmla="*/ 7902328 w 12192000"/>
              <a:gd name="connsiteY9" fmla="*/ 1309380 h 2179476"/>
              <a:gd name="connsiteX10" fmla="*/ 7840612 w 12192000"/>
              <a:gd name="connsiteY10" fmla="*/ 1332251 h 2179476"/>
              <a:gd name="connsiteX11" fmla="*/ 7786819 w 12192000"/>
              <a:gd name="connsiteY11" fmla="*/ 1341587 h 2179476"/>
              <a:gd name="connsiteX12" fmla="*/ 7548172 w 12192000"/>
              <a:gd name="connsiteY12" fmla="*/ 1379034 h 2179476"/>
              <a:gd name="connsiteX13" fmla="*/ 7483437 w 12192000"/>
              <a:gd name="connsiteY13" fmla="*/ 1438081 h 2179476"/>
              <a:gd name="connsiteX14" fmla="*/ 7377870 w 12192000"/>
              <a:gd name="connsiteY14" fmla="*/ 1482023 h 2179476"/>
              <a:gd name="connsiteX15" fmla="*/ 7230737 w 12192000"/>
              <a:gd name="connsiteY15" fmla="*/ 1520271 h 2179476"/>
              <a:gd name="connsiteX16" fmla="*/ 7224458 w 12192000"/>
              <a:gd name="connsiteY16" fmla="*/ 1530365 h 2179476"/>
              <a:gd name="connsiteX17" fmla="*/ 7183121 w 12192000"/>
              <a:gd name="connsiteY17" fmla="*/ 1551919 h 2179476"/>
              <a:gd name="connsiteX18" fmla="*/ 7164601 w 12192000"/>
              <a:gd name="connsiteY18" fmla="*/ 1562940 h 2179476"/>
              <a:gd name="connsiteX19" fmla="*/ 6900177 w 12192000"/>
              <a:gd name="connsiteY19" fmla="*/ 1591665 h 2179476"/>
              <a:gd name="connsiteX20" fmla="*/ 6795372 w 12192000"/>
              <a:gd name="connsiteY20" fmla="*/ 1600255 h 2179476"/>
              <a:gd name="connsiteX21" fmla="*/ 6692251 w 12192000"/>
              <a:gd name="connsiteY21" fmla="*/ 1611455 h 2179476"/>
              <a:gd name="connsiteX22" fmla="*/ 6655235 w 12192000"/>
              <a:gd name="connsiteY22" fmla="*/ 1616817 h 2179476"/>
              <a:gd name="connsiteX23" fmla="*/ 6554894 w 12192000"/>
              <a:gd name="connsiteY23" fmla="*/ 1619307 h 2179476"/>
              <a:gd name="connsiteX24" fmla="*/ 6516595 w 12192000"/>
              <a:gd name="connsiteY24" fmla="*/ 1622271 h 2179476"/>
              <a:gd name="connsiteX25" fmla="*/ 6508541 w 12192000"/>
              <a:gd name="connsiteY25" fmla="*/ 1623519 h 2179476"/>
              <a:gd name="connsiteX26" fmla="*/ 6471012 w 12192000"/>
              <a:gd name="connsiteY26" fmla="*/ 1633099 h 2179476"/>
              <a:gd name="connsiteX27" fmla="*/ 6364035 w 12192000"/>
              <a:gd name="connsiteY27" fmla="*/ 1622474 h 2179476"/>
              <a:gd name="connsiteX28" fmla="*/ 6243319 w 12192000"/>
              <a:gd name="connsiteY28" fmla="*/ 1649595 h 2179476"/>
              <a:gd name="connsiteX29" fmla="*/ 6098321 w 12192000"/>
              <a:gd name="connsiteY29" fmla="*/ 1674974 h 2179476"/>
              <a:gd name="connsiteX30" fmla="*/ 5880652 w 12192000"/>
              <a:gd name="connsiteY30" fmla="*/ 1731398 h 2179476"/>
              <a:gd name="connsiteX31" fmla="*/ 5785959 w 12192000"/>
              <a:gd name="connsiteY31" fmla="*/ 1727180 h 2179476"/>
              <a:gd name="connsiteX32" fmla="*/ 5643534 w 12192000"/>
              <a:gd name="connsiteY32" fmla="*/ 1754044 h 2179476"/>
              <a:gd name="connsiteX33" fmla="*/ 5518799 w 12192000"/>
              <a:gd name="connsiteY33" fmla="*/ 1769019 h 2179476"/>
              <a:gd name="connsiteX34" fmla="*/ 5505014 w 12192000"/>
              <a:gd name="connsiteY34" fmla="*/ 1769941 h 2179476"/>
              <a:gd name="connsiteX35" fmla="*/ 5453307 w 12192000"/>
              <a:gd name="connsiteY35" fmla="*/ 1766235 h 2179476"/>
              <a:gd name="connsiteX36" fmla="*/ 5221533 w 12192000"/>
              <a:gd name="connsiteY36" fmla="*/ 1796881 h 2179476"/>
              <a:gd name="connsiteX37" fmla="*/ 5149802 w 12192000"/>
              <a:gd name="connsiteY37" fmla="*/ 1794834 h 2179476"/>
              <a:gd name="connsiteX38" fmla="*/ 5114927 w 12192000"/>
              <a:gd name="connsiteY38" fmla="*/ 1797734 h 2179476"/>
              <a:gd name="connsiteX39" fmla="*/ 5108970 w 12192000"/>
              <a:gd name="connsiteY39" fmla="*/ 1797839 h 2179476"/>
              <a:gd name="connsiteX40" fmla="*/ 5067961 w 12192000"/>
              <a:gd name="connsiteY40" fmla="*/ 1795876 h 2179476"/>
              <a:gd name="connsiteX41" fmla="*/ 5007075 w 12192000"/>
              <a:gd name="connsiteY41" fmla="*/ 1788783 h 2179476"/>
              <a:gd name="connsiteX42" fmla="*/ 4944087 w 12192000"/>
              <a:gd name="connsiteY42" fmla="*/ 1773903 h 2179476"/>
              <a:gd name="connsiteX43" fmla="*/ 4907662 w 12192000"/>
              <a:gd name="connsiteY43" fmla="*/ 1767645 h 2179476"/>
              <a:gd name="connsiteX44" fmla="*/ 4882386 w 12192000"/>
              <a:gd name="connsiteY44" fmla="*/ 1760781 h 2179476"/>
              <a:gd name="connsiteX45" fmla="*/ 4811440 w 12192000"/>
              <a:gd name="connsiteY45" fmla="*/ 1755732 h 2179476"/>
              <a:gd name="connsiteX46" fmla="*/ 4691075 w 12192000"/>
              <a:gd name="connsiteY46" fmla="*/ 1752555 h 2179476"/>
              <a:gd name="connsiteX47" fmla="*/ 4640313 w 12192000"/>
              <a:gd name="connsiteY47" fmla="*/ 1735936 h 2179476"/>
              <a:gd name="connsiteX48" fmla="*/ 4536503 w 12192000"/>
              <a:gd name="connsiteY48" fmla="*/ 1736935 h 2179476"/>
              <a:gd name="connsiteX49" fmla="*/ 4513724 w 12192000"/>
              <a:gd name="connsiteY49" fmla="*/ 1743417 h 2179476"/>
              <a:gd name="connsiteX50" fmla="*/ 4459810 w 12192000"/>
              <a:gd name="connsiteY50" fmla="*/ 1749147 h 2179476"/>
              <a:gd name="connsiteX51" fmla="*/ 4379064 w 12192000"/>
              <a:gd name="connsiteY51" fmla="*/ 1767915 h 2179476"/>
              <a:gd name="connsiteX52" fmla="*/ 4290981 w 12192000"/>
              <a:gd name="connsiteY52" fmla="*/ 1789805 h 2179476"/>
              <a:gd name="connsiteX53" fmla="*/ 4238372 w 12192000"/>
              <a:gd name="connsiteY53" fmla="*/ 1801288 h 2179476"/>
              <a:gd name="connsiteX54" fmla="*/ 4232517 w 12192000"/>
              <a:gd name="connsiteY54" fmla="*/ 1802346 h 2179476"/>
              <a:gd name="connsiteX55" fmla="*/ 4191732 w 12192000"/>
              <a:gd name="connsiteY55" fmla="*/ 1806978 h 2179476"/>
              <a:gd name="connsiteX56" fmla="*/ 4065532 w 12192000"/>
              <a:gd name="connsiteY56" fmla="*/ 1805177 h 2179476"/>
              <a:gd name="connsiteX57" fmla="*/ 4028460 w 12192000"/>
              <a:gd name="connsiteY57" fmla="*/ 1804846 h 2179476"/>
              <a:gd name="connsiteX58" fmla="*/ 4002267 w 12192000"/>
              <a:gd name="connsiteY58" fmla="*/ 1802136 h 2179476"/>
              <a:gd name="connsiteX59" fmla="*/ 3931396 w 12192000"/>
              <a:gd name="connsiteY59" fmla="*/ 1808522 h 2179476"/>
              <a:gd name="connsiteX60" fmla="*/ 3812162 w 12192000"/>
              <a:gd name="connsiteY60" fmla="*/ 1824658 h 2179476"/>
              <a:gd name="connsiteX61" fmla="*/ 3758105 w 12192000"/>
              <a:gd name="connsiteY61" fmla="*/ 1821112 h 2179476"/>
              <a:gd name="connsiteX62" fmla="*/ 3567259 w 12192000"/>
              <a:gd name="connsiteY62" fmla="*/ 1842151 h 2179476"/>
              <a:gd name="connsiteX63" fmla="*/ 3405770 w 12192000"/>
              <a:gd name="connsiteY63" fmla="*/ 1852959 h 2179476"/>
              <a:gd name="connsiteX64" fmla="*/ 3280097 w 12192000"/>
              <a:gd name="connsiteY64" fmla="*/ 1867571 h 2179476"/>
              <a:gd name="connsiteX65" fmla="*/ 3009910 w 12192000"/>
              <a:gd name="connsiteY65" fmla="*/ 1904790 h 2179476"/>
              <a:gd name="connsiteX66" fmla="*/ 2995934 w 12192000"/>
              <a:gd name="connsiteY66" fmla="*/ 1913759 h 2179476"/>
              <a:gd name="connsiteX67" fmla="*/ 2942858 w 12192000"/>
              <a:gd name="connsiteY67" fmla="*/ 1927654 h 2179476"/>
              <a:gd name="connsiteX68" fmla="*/ 2875436 w 12192000"/>
              <a:gd name="connsiteY68" fmla="*/ 1942841 h 2179476"/>
              <a:gd name="connsiteX69" fmla="*/ 2874892 w 12192000"/>
              <a:gd name="connsiteY69" fmla="*/ 1941973 h 2179476"/>
              <a:gd name="connsiteX70" fmla="*/ 2843662 w 12192000"/>
              <a:gd name="connsiteY70" fmla="*/ 1938483 h 2179476"/>
              <a:gd name="connsiteX71" fmla="*/ 2718916 w 12192000"/>
              <a:gd name="connsiteY71" fmla="*/ 1936896 h 2179476"/>
              <a:gd name="connsiteX72" fmla="*/ 2713522 w 12192000"/>
              <a:gd name="connsiteY72" fmla="*/ 1936221 h 2179476"/>
              <a:gd name="connsiteX73" fmla="*/ 2476147 w 12192000"/>
              <a:gd name="connsiteY73" fmla="*/ 1944133 h 2179476"/>
              <a:gd name="connsiteX74" fmla="*/ 2373568 w 12192000"/>
              <a:gd name="connsiteY74" fmla="*/ 1948914 h 2179476"/>
              <a:gd name="connsiteX75" fmla="*/ 2287219 w 12192000"/>
              <a:gd name="connsiteY75" fmla="*/ 1944566 h 2179476"/>
              <a:gd name="connsiteX76" fmla="*/ 2164831 w 12192000"/>
              <a:gd name="connsiteY76" fmla="*/ 1955650 h 2179476"/>
              <a:gd name="connsiteX77" fmla="*/ 2058061 w 12192000"/>
              <a:gd name="connsiteY77" fmla="*/ 1992424 h 2179476"/>
              <a:gd name="connsiteX78" fmla="*/ 2042244 w 12192000"/>
              <a:gd name="connsiteY78" fmla="*/ 1999836 h 2179476"/>
              <a:gd name="connsiteX79" fmla="*/ 1877728 w 12192000"/>
              <a:gd name="connsiteY79" fmla="*/ 2044048 h 2179476"/>
              <a:gd name="connsiteX80" fmla="*/ 1759056 w 12192000"/>
              <a:gd name="connsiteY80" fmla="*/ 2067985 h 2179476"/>
              <a:gd name="connsiteX81" fmla="*/ 1637948 w 12192000"/>
              <a:gd name="connsiteY81" fmla="*/ 2113700 h 2179476"/>
              <a:gd name="connsiteX82" fmla="*/ 1434549 w 12192000"/>
              <a:gd name="connsiteY82" fmla="*/ 2173946 h 2179476"/>
              <a:gd name="connsiteX83" fmla="*/ 1370962 w 12192000"/>
              <a:gd name="connsiteY83" fmla="*/ 2176818 h 2179476"/>
              <a:gd name="connsiteX84" fmla="*/ 1356367 w 12192000"/>
              <a:gd name="connsiteY84" fmla="*/ 2174498 h 2179476"/>
              <a:gd name="connsiteX85" fmla="*/ 1279765 w 12192000"/>
              <a:gd name="connsiteY85" fmla="*/ 2169196 h 2179476"/>
              <a:gd name="connsiteX86" fmla="*/ 1195347 w 12192000"/>
              <a:gd name="connsiteY86" fmla="*/ 2152379 h 2179476"/>
              <a:gd name="connsiteX87" fmla="*/ 970251 w 12192000"/>
              <a:gd name="connsiteY87" fmla="*/ 2160819 h 2179476"/>
              <a:gd name="connsiteX88" fmla="*/ 812914 w 12192000"/>
              <a:gd name="connsiteY88" fmla="*/ 2150181 h 2179476"/>
              <a:gd name="connsiteX89" fmla="*/ 597225 w 12192000"/>
              <a:gd name="connsiteY89" fmla="*/ 2121874 h 2179476"/>
              <a:gd name="connsiteX90" fmla="*/ 520671 w 12192000"/>
              <a:gd name="connsiteY90" fmla="*/ 2121856 h 2179476"/>
              <a:gd name="connsiteX91" fmla="*/ 413835 w 12192000"/>
              <a:gd name="connsiteY91" fmla="*/ 2098315 h 2179476"/>
              <a:gd name="connsiteX92" fmla="*/ 376513 w 12192000"/>
              <a:gd name="connsiteY92" fmla="*/ 2095621 h 2179476"/>
              <a:gd name="connsiteX93" fmla="*/ 273386 w 12192000"/>
              <a:gd name="connsiteY93" fmla="*/ 2084468 h 2179476"/>
              <a:gd name="connsiteX94" fmla="*/ 77641 w 12192000"/>
              <a:gd name="connsiteY94" fmla="*/ 2069178 h 2179476"/>
              <a:gd name="connsiteX95" fmla="*/ 37645 w 12192000"/>
              <a:gd name="connsiteY95" fmla="*/ 2058054 h 2179476"/>
              <a:gd name="connsiteX96" fmla="*/ 4572 w 12192000"/>
              <a:gd name="connsiteY96" fmla="*/ 2053861 h 2179476"/>
              <a:gd name="connsiteX97" fmla="*/ 0 w 12192000"/>
              <a:gd name="connsiteY97" fmla="*/ 2053255 h 2179476"/>
              <a:gd name="connsiteX98" fmla="*/ 0 w 12192000"/>
              <a:gd name="connsiteY98" fmla="*/ 0 h 2179476"/>
              <a:gd name="connsiteX0" fmla="*/ 0 w 12192000"/>
              <a:gd name="connsiteY0" fmla="*/ 0 h 2179476"/>
              <a:gd name="connsiteX1" fmla="*/ 12192000 w 12192000"/>
              <a:gd name="connsiteY1" fmla="*/ 0 h 2179476"/>
              <a:gd name="connsiteX2" fmla="*/ 12192000 w 12192000"/>
              <a:gd name="connsiteY2" fmla="*/ 730932 h 2179476"/>
              <a:gd name="connsiteX3" fmla="*/ 11890686 w 12192000"/>
              <a:gd name="connsiteY3" fmla="*/ 712901 h 2179476"/>
              <a:gd name="connsiteX4" fmla="*/ 11649954 w 12192000"/>
              <a:gd name="connsiteY4" fmla="*/ 729306 h 2179476"/>
              <a:gd name="connsiteX5" fmla="*/ 11641008 w 12192000"/>
              <a:gd name="connsiteY5" fmla="*/ 728037 h 2179476"/>
              <a:gd name="connsiteX6" fmla="*/ 9591319 w 12192000"/>
              <a:gd name="connsiteY6" fmla="*/ 863600 h 2179476"/>
              <a:gd name="connsiteX7" fmla="*/ 8372119 w 12192000"/>
              <a:gd name="connsiteY7" fmla="*/ 1241374 h 2179476"/>
              <a:gd name="connsiteX8" fmla="*/ 8150438 w 12192000"/>
              <a:gd name="connsiteY8" fmla="*/ 1215802 h 2179476"/>
              <a:gd name="connsiteX9" fmla="*/ 7902328 w 12192000"/>
              <a:gd name="connsiteY9" fmla="*/ 1309380 h 2179476"/>
              <a:gd name="connsiteX10" fmla="*/ 7840612 w 12192000"/>
              <a:gd name="connsiteY10" fmla="*/ 1332251 h 2179476"/>
              <a:gd name="connsiteX11" fmla="*/ 7786819 w 12192000"/>
              <a:gd name="connsiteY11" fmla="*/ 1341587 h 2179476"/>
              <a:gd name="connsiteX12" fmla="*/ 7548172 w 12192000"/>
              <a:gd name="connsiteY12" fmla="*/ 1379034 h 2179476"/>
              <a:gd name="connsiteX13" fmla="*/ 7483437 w 12192000"/>
              <a:gd name="connsiteY13" fmla="*/ 1438081 h 2179476"/>
              <a:gd name="connsiteX14" fmla="*/ 7377870 w 12192000"/>
              <a:gd name="connsiteY14" fmla="*/ 1482023 h 2179476"/>
              <a:gd name="connsiteX15" fmla="*/ 7230737 w 12192000"/>
              <a:gd name="connsiteY15" fmla="*/ 1520271 h 2179476"/>
              <a:gd name="connsiteX16" fmla="*/ 7224458 w 12192000"/>
              <a:gd name="connsiteY16" fmla="*/ 1530365 h 2179476"/>
              <a:gd name="connsiteX17" fmla="*/ 7183121 w 12192000"/>
              <a:gd name="connsiteY17" fmla="*/ 1551919 h 2179476"/>
              <a:gd name="connsiteX18" fmla="*/ 7164601 w 12192000"/>
              <a:gd name="connsiteY18" fmla="*/ 1562940 h 2179476"/>
              <a:gd name="connsiteX19" fmla="*/ 6900177 w 12192000"/>
              <a:gd name="connsiteY19" fmla="*/ 1591665 h 2179476"/>
              <a:gd name="connsiteX20" fmla="*/ 6795372 w 12192000"/>
              <a:gd name="connsiteY20" fmla="*/ 1600255 h 2179476"/>
              <a:gd name="connsiteX21" fmla="*/ 6692251 w 12192000"/>
              <a:gd name="connsiteY21" fmla="*/ 1611455 h 2179476"/>
              <a:gd name="connsiteX22" fmla="*/ 6655235 w 12192000"/>
              <a:gd name="connsiteY22" fmla="*/ 1616817 h 2179476"/>
              <a:gd name="connsiteX23" fmla="*/ 6554894 w 12192000"/>
              <a:gd name="connsiteY23" fmla="*/ 1619307 h 2179476"/>
              <a:gd name="connsiteX24" fmla="*/ 6516595 w 12192000"/>
              <a:gd name="connsiteY24" fmla="*/ 1622271 h 2179476"/>
              <a:gd name="connsiteX25" fmla="*/ 6508541 w 12192000"/>
              <a:gd name="connsiteY25" fmla="*/ 1623519 h 2179476"/>
              <a:gd name="connsiteX26" fmla="*/ 6471012 w 12192000"/>
              <a:gd name="connsiteY26" fmla="*/ 1633099 h 2179476"/>
              <a:gd name="connsiteX27" fmla="*/ 6364035 w 12192000"/>
              <a:gd name="connsiteY27" fmla="*/ 1622474 h 2179476"/>
              <a:gd name="connsiteX28" fmla="*/ 6243319 w 12192000"/>
              <a:gd name="connsiteY28" fmla="*/ 1649595 h 2179476"/>
              <a:gd name="connsiteX29" fmla="*/ 6098321 w 12192000"/>
              <a:gd name="connsiteY29" fmla="*/ 1674974 h 2179476"/>
              <a:gd name="connsiteX30" fmla="*/ 5880652 w 12192000"/>
              <a:gd name="connsiteY30" fmla="*/ 1731398 h 2179476"/>
              <a:gd name="connsiteX31" fmla="*/ 5785959 w 12192000"/>
              <a:gd name="connsiteY31" fmla="*/ 1727180 h 2179476"/>
              <a:gd name="connsiteX32" fmla="*/ 5643534 w 12192000"/>
              <a:gd name="connsiteY32" fmla="*/ 1754044 h 2179476"/>
              <a:gd name="connsiteX33" fmla="*/ 5518799 w 12192000"/>
              <a:gd name="connsiteY33" fmla="*/ 1769019 h 2179476"/>
              <a:gd name="connsiteX34" fmla="*/ 5505014 w 12192000"/>
              <a:gd name="connsiteY34" fmla="*/ 1769941 h 2179476"/>
              <a:gd name="connsiteX35" fmla="*/ 5453307 w 12192000"/>
              <a:gd name="connsiteY35" fmla="*/ 1766235 h 2179476"/>
              <a:gd name="connsiteX36" fmla="*/ 5221533 w 12192000"/>
              <a:gd name="connsiteY36" fmla="*/ 1796881 h 2179476"/>
              <a:gd name="connsiteX37" fmla="*/ 5149802 w 12192000"/>
              <a:gd name="connsiteY37" fmla="*/ 1794834 h 2179476"/>
              <a:gd name="connsiteX38" fmla="*/ 5114927 w 12192000"/>
              <a:gd name="connsiteY38" fmla="*/ 1797734 h 2179476"/>
              <a:gd name="connsiteX39" fmla="*/ 5108970 w 12192000"/>
              <a:gd name="connsiteY39" fmla="*/ 1797839 h 2179476"/>
              <a:gd name="connsiteX40" fmla="*/ 5067961 w 12192000"/>
              <a:gd name="connsiteY40" fmla="*/ 1795876 h 2179476"/>
              <a:gd name="connsiteX41" fmla="*/ 5007075 w 12192000"/>
              <a:gd name="connsiteY41" fmla="*/ 1788783 h 2179476"/>
              <a:gd name="connsiteX42" fmla="*/ 4944087 w 12192000"/>
              <a:gd name="connsiteY42" fmla="*/ 1773903 h 2179476"/>
              <a:gd name="connsiteX43" fmla="*/ 4907662 w 12192000"/>
              <a:gd name="connsiteY43" fmla="*/ 1767645 h 2179476"/>
              <a:gd name="connsiteX44" fmla="*/ 4882386 w 12192000"/>
              <a:gd name="connsiteY44" fmla="*/ 1760781 h 2179476"/>
              <a:gd name="connsiteX45" fmla="*/ 4811440 w 12192000"/>
              <a:gd name="connsiteY45" fmla="*/ 1755732 h 2179476"/>
              <a:gd name="connsiteX46" fmla="*/ 4691075 w 12192000"/>
              <a:gd name="connsiteY46" fmla="*/ 1752555 h 2179476"/>
              <a:gd name="connsiteX47" fmla="*/ 4640313 w 12192000"/>
              <a:gd name="connsiteY47" fmla="*/ 1735936 h 2179476"/>
              <a:gd name="connsiteX48" fmla="*/ 4536503 w 12192000"/>
              <a:gd name="connsiteY48" fmla="*/ 1736935 h 2179476"/>
              <a:gd name="connsiteX49" fmla="*/ 4513724 w 12192000"/>
              <a:gd name="connsiteY49" fmla="*/ 1743417 h 2179476"/>
              <a:gd name="connsiteX50" fmla="*/ 4459810 w 12192000"/>
              <a:gd name="connsiteY50" fmla="*/ 1749147 h 2179476"/>
              <a:gd name="connsiteX51" fmla="*/ 4379064 w 12192000"/>
              <a:gd name="connsiteY51" fmla="*/ 1767915 h 2179476"/>
              <a:gd name="connsiteX52" fmla="*/ 4290981 w 12192000"/>
              <a:gd name="connsiteY52" fmla="*/ 1789805 h 2179476"/>
              <a:gd name="connsiteX53" fmla="*/ 4238372 w 12192000"/>
              <a:gd name="connsiteY53" fmla="*/ 1801288 h 2179476"/>
              <a:gd name="connsiteX54" fmla="*/ 4232517 w 12192000"/>
              <a:gd name="connsiteY54" fmla="*/ 1802346 h 2179476"/>
              <a:gd name="connsiteX55" fmla="*/ 4191732 w 12192000"/>
              <a:gd name="connsiteY55" fmla="*/ 1806978 h 2179476"/>
              <a:gd name="connsiteX56" fmla="*/ 4065532 w 12192000"/>
              <a:gd name="connsiteY56" fmla="*/ 1805177 h 2179476"/>
              <a:gd name="connsiteX57" fmla="*/ 4028460 w 12192000"/>
              <a:gd name="connsiteY57" fmla="*/ 1804846 h 2179476"/>
              <a:gd name="connsiteX58" fmla="*/ 4002267 w 12192000"/>
              <a:gd name="connsiteY58" fmla="*/ 1802136 h 2179476"/>
              <a:gd name="connsiteX59" fmla="*/ 3931396 w 12192000"/>
              <a:gd name="connsiteY59" fmla="*/ 1808522 h 2179476"/>
              <a:gd name="connsiteX60" fmla="*/ 3812162 w 12192000"/>
              <a:gd name="connsiteY60" fmla="*/ 1824658 h 2179476"/>
              <a:gd name="connsiteX61" fmla="*/ 3758105 w 12192000"/>
              <a:gd name="connsiteY61" fmla="*/ 1821112 h 2179476"/>
              <a:gd name="connsiteX62" fmla="*/ 3567259 w 12192000"/>
              <a:gd name="connsiteY62" fmla="*/ 1842151 h 2179476"/>
              <a:gd name="connsiteX63" fmla="*/ 3405770 w 12192000"/>
              <a:gd name="connsiteY63" fmla="*/ 1852959 h 2179476"/>
              <a:gd name="connsiteX64" fmla="*/ 3280097 w 12192000"/>
              <a:gd name="connsiteY64" fmla="*/ 1867571 h 2179476"/>
              <a:gd name="connsiteX65" fmla="*/ 3009910 w 12192000"/>
              <a:gd name="connsiteY65" fmla="*/ 1904790 h 2179476"/>
              <a:gd name="connsiteX66" fmla="*/ 2995934 w 12192000"/>
              <a:gd name="connsiteY66" fmla="*/ 1913759 h 2179476"/>
              <a:gd name="connsiteX67" fmla="*/ 2942858 w 12192000"/>
              <a:gd name="connsiteY67" fmla="*/ 1927654 h 2179476"/>
              <a:gd name="connsiteX68" fmla="*/ 2875436 w 12192000"/>
              <a:gd name="connsiteY68" fmla="*/ 1942841 h 2179476"/>
              <a:gd name="connsiteX69" fmla="*/ 2874892 w 12192000"/>
              <a:gd name="connsiteY69" fmla="*/ 1941973 h 2179476"/>
              <a:gd name="connsiteX70" fmla="*/ 2843662 w 12192000"/>
              <a:gd name="connsiteY70" fmla="*/ 1938483 h 2179476"/>
              <a:gd name="connsiteX71" fmla="*/ 2718916 w 12192000"/>
              <a:gd name="connsiteY71" fmla="*/ 1936896 h 2179476"/>
              <a:gd name="connsiteX72" fmla="*/ 2713522 w 12192000"/>
              <a:gd name="connsiteY72" fmla="*/ 1936221 h 2179476"/>
              <a:gd name="connsiteX73" fmla="*/ 2476147 w 12192000"/>
              <a:gd name="connsiteY73" fmla="*/ 1944133 h 2179476"/>
              <a:gd name="connsiteX74" fmla="*/ 2373568 w 12192000"/>
              <a:gd name="connsiteY74" fmla="*/ 1948914 h 2179476"/>
              <a:gd name="connsiteX75" fmla="*/ 2287219 w 12192000"/>
              <a:gd name="connsiteY75" fmla="*/ 1944566 h 2179476"/>
              <a:gd name="connsiteX76" fmla="*/ 2164831 w 12192000"/>
              <a:gd name="connsiteY76" fmla="*/ 1955650 h 2179476"/>
              <a:gd name="connsiteX77" fmla="*/ 2058061 w 12192000"/>
              <a:gd name="connsiteY77" fmla="*/ 1992424 h 2179476"/>
              <a:gd name="connsiteX78" fmla="*/ 2042244 w 12192000"/>
              <a:gd name="connsiteY78" fmla="*/ 1999836 h 2179476"/>
              <a:gd name="connsiteX79" fmla="*/ 1877728 w 12192000"/>
              <a:gd name="connsiteY79" fmla="*/ 2044048 h 2179476"/>
              <a:gd name="connsiteX80" fmla="*/ 1759056 w 12192000"/>
              <a:gd name="connsiteY80" fmla="*/ 2067985 h 2179476"/>
              <a:gd name="connsiteX81" fmla="*/ 1637948 w 12192000"/>
              <a:gd name="connsiteY81" fmla="*/ 2113700 h 2179476"/>
              <a:gd name="connsiteX82" fmla="*/ 1434549 w 12192000"/>
              <a:gd name="connsiteY82" fmla="*/ 2173946 h 2179476"/>
              <a:gd name="connsiteX83" fmla="*/ 1370962 w 12192000"/>
              <a:gd name="connsiteY83" fmla="*/ 2176818 h 2179476"/>
              <a:gd name="connsiteX84" fmla="*/ 1356367 w 12192000"/>
              <a:gd name="connsiteY84" fmla="*/ 2174498 h 2179476"/>
              <a:gd name="connsiteX85" fmla="*/ 1279765 w 12192000"/>
              <a:gd name="connsiteY85" fmla="*/ 2169196 h 2179476"/>
              <a:gd name="connsiteX86" fmla="*/ 1195347 w 12192000"/>
              <a:gd name="connsiteY86" fmla="*/ 2152379 h 2179476"/>
              <a:gd name="connsiteX87" fmla="*/ 970251 w 12192000"/>
              <a:gd name="connsiteY87" fmla="*/ 2160819 h 2179476"/>
              <a:gd name="connsiteX88" fmla="*/ 812914 w 12192000"/>
              <a:gd name="connsiteY88" fmla="*/ 2150181 h 2179476"/>
              <a:gd name="connsiteX89" fmla="*/ 597225 w 12192000"/>
              <a:gd name="connsiteY89" fmla="*/ 2121874 h 2179476"/>
              <a:gd name="connsiteX90" fmla="*/ 520671 w 12192000"/>
              <a:gd name="connsiteY90" fmla="*/ 2121856 h 2179476"/>
              <a:gd name="connsiteX91" fmla="*/ 413835 w 12192000"/>
              <a:gd name="connsiteY91" fmla="*/ 2098315 h 2179476"/>
              <a:gd name="connsiteX92" fmla="*/ 376513 w 12192000"/>
              <a:gd name="connsiteY92" fmla="*/ 2095621 h 2179476"/>
              <a:gd name="connsiteX93" fmla="*/ 273386 w 12192000"/>
              <a:gd name="connsiteY93" fmla="*/ 2084468 h 2179476"/>
              <a:gd name="connsiteX94" fmla="*/ 77641 w 12192000"/>
              <a:gd name="connsiteY94" fmla="*/ 2069178 h 2179476"/>
              <a:gd name="connsiteX95" fmla="*/ 37645 w 12192000"/>
              <a:gd name="connsiteY95" fmla="*/ 2058054 h 2179476"/>
              <a:gd name="connsiteX96" fmla="*/ 4572 w 12192000"/>
              <a:gd name="connsiteY96" fmla="*/ 2053861 h 2179476"/>
              <a:gd name="connsiteX97" fmla="*/ 0 w 12192000"/>
              <a:gd name="connsiteY97" fmla="*/ 2053255 h 2179476"/>
              <a:gd name="connsiteX98" fmla="*/ 0 w 12192000"/>
              <a:gd name="connsiteY98" fmla="*/ 0 h 2179476"/>
              <a:gd name="connsiteX0" fmla="*/ 0 w 12192000"/>
              <a:gd name="connsiteY0" fmla="*/ 0 h 2179476"/>
              <a:gd name="connsiteX1" fmla="*/ 12192000 w 12192000"/>
              <a:gd name="connsiteY1" fmla="*/ 0 h 2179476"/>
              <a:gd name="connsiteX2" fmla="*/ 12192000 w 12192000"/>
              <a:gd name="connsiteY2" fmla="*/ 730932 h 2179476"/>
              <a:gd name="connsiteX3" fmla="*/ 11890686 w 12192000"/>
              <a:gd name="connsiteY3" fmla="*/ 712901 h 2179476"/>
              <a:gd name="connsiteX4" fmla="*/ 11649954 w 12192000"/>
              <a:gd name="connsiteY4" fmla="*/ 729306 h 2179476"/>
              <a:gd name="connsiteX5" fmla="*/ 11641008 w 12192000"/>
              <a:gd name="connsiteY5" fmla="*/ 728037 h 2179476"/>
              <a:gd name="connsiteX6" fmla="*/ 9591319 w 12192000"/>
              <a:gd name="connsiteY6" fmla="*/ 863600 h 2179476"/>
              <a:gd name="connsiteX7" fmla="*/ 8689619 w 12192000"/>
              <a:gd name="connsiteY7" fmla="*/ 1114374 h 2179476"/>
              <a:gd name="connsiteX8" fmla="*/ 8150438 w 12192000"/>
              <a:gd name="connsiteY8" fmla="*/ 1215802 h 2179476"/>
              <a:gd name="connsiteX9" fmla="*/ 7902328 w 12192000"/>
              <a:gd name="connsiteY9" fmla="*/ 1309380 h 2179476"/>
              <a:gd name="connsiteX10" fmla="*/ 7840612 w 12192000"/>
              <a:gd name="connsiteY10" fmla="*/ 1332251 h 2179476"/>
              <a:gd name="connsiteX11" fmla="*/ 7786819 w 12192000"/>
              <a:gd name="connsiteY11" fmla="*/ 1341587 h 2179476"/>
              <a:gd name="connsiteX12" fmla="*/ 7548172 w 12192000"/>
              <a:gd name="connsiteY12" fmla="*/ 1379034 h 2179476"/>
              <a:gd name="connsiteX13" fmla="*/ 7483437 w 12192000"/>
              <a:gd name="connsiteY13" fmla="*/ 1438081 h 2179476"/>
              <a:gd name="connsiteX14" fmla="*/ 7377870 w 12192000"/>
              <a:gd name="connsiteY14" fmla="*/ 1482023 h 2179476"/>
              <a:gd name="connsiteX15" fmla="*/ 7230737 w 12192000"/>
              <a:gd name="connsiteY15" fmla="*/ 1520271 h 2179476"/>
              <a:gd name="connsiteX16" fmla="*/ 7224458 w 12192000"/>
              <a:gd name="connsiteY16" fmla="*/ 1530365 h 2179476"/>
              <a:gd name="connsiteX17" fmla="*/ 7183121 w 12192000"/>
              <a:gd name="connsiteY17" fmla="*/ 1551919 h 2179476"/>
              <a:gd name="connsiteX18" fmla="*/ 7164601 w 12192000"/>
              <a:gd name="connsiteY18" fmla="*/ 1562940 h 2179476"/>
              <a:gd name="connsiteX19" fmla="*/ 6900177 w 12192000"/>
              <a:gd name="connsiteY19" fmla="*/ 1591665 h 2179476"/>
              <a:gd name="connsiteX20" fmla="*/ 6795372 w 12192000"/>
              <a:gd name="connsiteY20" fmla="*/ 1600255 h 2179476"/>
              <a:gd name="connsiteX21" fmla="*/ 6692251 w 12192000"/>
              <a:gd name="connsiteY21" fmla="*/ 1611455 h 2179476"/>
              <a:gd name="connsiteX22" fmla="*/ 6655235 w 12192000"/>
              <a:gd name="connsiteY22" fmla="*/ 1616817 h 2179476"/>
              <a:gd name="connsiteX23" fmla="*/ 6554894 w 12192000"/>
              <a:gd name="connsiteY23" fmla="*/ 1619307 h 2179476"/>
              <a:gd name="connsiteX24" fmla="*/ 6516595 w 12192000"/>
              <a:gd name="connsiteY24" fmla="*/ 1622271 h 2179476"/>
              <a:gd name="connsiteX25" fmla="*/ 6508541 w 12192000"/>
              <a:gd name="connsiteY25" fmla="*/ 1623519 h 2179476"/>
              <a:gd name="connsiteX26" fmla="*/ 6471012 w 12192000"/>
              <a:gd name="connsiteY26" fmla="*/ 1633099 h 2179476"/>
              <a:gd name="connsiteX27" fmla="*/ 6364035 w 12192000"/>
              <a:gd name="connsiteY27" fmla="*/ 1622474 h 2179476"/>
              <a:gd name="connsiteX28" fmla="*/ 6243319 w 12192000"/>
              <a:gd name="connsiteY28" fmla="*/ 1649595 h 2179476"/>
              <a:gd name="connsiteX29" fmla="*/ 6098321 w 12192000"/>
              <a:gd name="connsiteY29" fmla="*/ 1674974 h 2179476"/>
              <a:gd name="connsiteX30" fmla="*/ 5880652 w 12192000"/>
              <a:gd name="connsiteY30" fmla="*/ 1731398 h 2179476"/>
              <a:gd name="connsiteX31" fmla="*/ 5785959 w 12192000"/>
              <a:gd name="connsiteY31" fmla="*/ 1727180 h 2179476"/>
              <a:gd name="connsiteX32" fmla="*/ 5643534 w 12192000"/>
              <a:gd name="connsiteY32" fmla="*/ 1754044 h 2179476"/>
              <a:gd name="connsiteX33" fmla="*/ 5518799 w 12192000"/>
              <a:gd name="connsiteY33" fmla="*/ 1769019 h 2179476"/>
              <a:gd name="connsiteX34" fmla="*/ 5505014 w 12192000"/>
              <a:gd name="connsiteY34" fmla="*/ 1769941 h 2179476"/>
              <a:gd name="connsiteX35" fmla="*/ 5453307 w 12192000"/>
              <a:gd name="connsiteY35" fmla="*/ 1766235 h 2179476"/>
              <a:gd name="connsiteX36" fmla="*/ 5221533 w 12192000"/>
              <a:gd name="connsiteY36" fmla="*/ 1796881 h 2179476"/>
              <a:gd name="connsiteX37" fmla="*/ 5149802 w 12192000"/>
              <a:gd name="connsiteY37" fmla="*/ 1794834 h 2179476"/>
              <a:gd name="connsiteX38" fmla="*/ 5114927 w 12192000"/>
              <a:gd name="connsiteY38" fmla="*/ 1797734 h 2179476"/>
              <a:gd name="connsiteX39" fmla="*/ 5108970 w 12192000"/>
              <a:gd name="connsiteY39" fmla="*/ 1797839 h 2179476"/>
              <a:gd name="connsiteX40" fmla="*/ 5067961 w 12192000"/>
              <a:gd name="connsiteY40" fmla="*/ 1795876 h 2179476"/>
              <a:gd name="connsiteX41" fmla="*/ 5007075 w 12192000"/>
              <a:gd name="connsiteY41" fmla="*/ 1788783 h 2179476"/>
              <a:gd name="connsiteX42" fmla="*/ 4944087 w 12192000"/>
              <a:gd name="connsiteY42" fmla="*/ 1773903 h 2179476"/>
              <a:gd name="connsiteX43" fmla="*/ 4907662 w 12192000"/>
              <a:gd name="connsiteY43" fmla="*/ 1767645 h 2179476"/>
              <a:gd name="connsiteX44" fmla="*/ 4882386 w 12192000"/>
              <a:gd name="connsiteY44" fmla="*/ 1760781 h 2179476"/>
              <a:gd name="connsiteX45" fmla="*/ 4811440 w 12192000"/>
              <a:gd name="connsiteY45" fmla="*/ 1755732 h 2179476"/>
              <a:gd name="connsiteX46" fmla="*/ 4691075 w 12192000"/>
              <a:gd name="connsiteY46" fmla="*/ 1752555 h 2179476"/>
              <a:gd name="connsiteX47" fmla="*/ 4640313 w 12192000"/>
              <a:gd name="connsiteY47" fmla="*/ 1735936 h 2179476"/>
              <a:gd name="connsiteX48" fmla="*/ 4536503 w 12192000"/>
              <a:gd name="connsiteY48" fmla="*/ 1736935 h 2179476"/>
              <a:gd name="connsiteX49" fmla="*/ 4513724 w 12192000"/>
              <a:gd name="connsiteY49" fmla="*/ 1743417 h 2179476"/>
              <a:gd name="connsiteX50" fmla="*/ 4459810 w 12192000"/>
              <a:gd name="connsiteY50" fmla="*/ 1749147 h 2179476"/>
              <a:gd name="connsiteX51" fmla="*/ 4379064 w 12192000"/>
              <a:gd name="connsiteY51" fmla="*/ 1767915 h 2179476"/>
              <a:gd name="connsiteX52" fmla="*/ 4290981 w 12192000"/>
              <a:gd name="connsiteY52" fmla="*/ 1789805 h 2179476"/>
              <a:gd name="connsiteX53" fmla="*/ 4238372 w 12192000"/>
              <a:gd name="connsiteY53" fmla="*/ 1801288 h 2179476"/>
              <a:gd name="connsiteX54" fmla="*/ 4232517 w 12192000"/>
              <a:gd name="connsiteY54" fmla="*/ 1802346 h 2179476"/>
              <a:gd name="connsiteX55" fmla="*/ 4191732 w 12192000"/>
              <a:gd name="connsiteY55" fmla="*/ 1806978 h 2179476"/>
              <a:gd name="connsiteX56" fmla="*/ 4065532 w 12192000"/>
              <a:gd name="connsiteY56" fmla="*/ 1805177 h 2179476"/>
              <a:gd name="connsiteX57" fmla="*/ 4028460 w 12192000"/>
              <a:gd name="connsiteY57" fmla="*/ 1804846 h 2179476"/>
              <a:gd name="connsiteX58" fmla="*/ 4002267 w 12192000"/>
              <a:gd name="connsiteY58" fmla="*/ 1802136 h 2179476"/>
              <a:gd name="connsiteX59" fmla="*/ 3931396 w 12192000"/>
              <a:gd name="connsiteY59" fmla="*/ 1808522 h 2179476"/>
              <a:gd name="connsiteX60" fmla="*/ 3812162 w 12192000"/>
              <a:gd name="connsiteY60" fmla="*/ 1824658 h 2179476"/>
              <a:gd name="connsiteX61" fmla="*/ 3758105 w 12192000"/>
              <a:gd name="connsiteY61" fmla="*/ 1821112 h 2179476"/>
              <a:gd name="connsiteX62" fmla="*/ 3567259 w 12192000"/>
              <a:gd name="connsiteY62" fmla="*/ 1842151 h 2179476"/>
              <a:gd name="connsiteX63" fmla="*/ 3405770 w 12192000"/>
              <a:gd name="connsiteY63" fmla="*/ 1852959 h 2179476"/>
              <a:gd name="connsiteX64" fmla="*/ 3280097 w 12192000"/>
              <a:gd name="connsiteY64" fmla="*/ 1867571 h 2179476"/>
              <a:gd name="connsiteX65" fmla="*/ 3009910 w 12192000"/>
              <a:gd name="connsiteY65" fmla="*/ 1904790 h 2179476"/>
              <a:gd name="connsiteX66" fmla="*/ 2995934 w 12192000"/>
              <a:gd name="connsiteY66" fmla="*/ 1913759 h 2179476"/>
              <a:gd name="connsiteX67" fmla="*/ 2942858 w 12192000"/>
              <a:gd name="connsiteY67" fmla="*/ 1927654 h 2179476"/>
              <a:gd name="connsiteX68" fmla="*/ 2875436 w 12192000"/>
              <a:gd name="connsiteY68" fmla="*/ 1942841 h 2179476"/>
              <a:gd name="connsiteX69" fmla="*/ 2874892 w 12192000"/>
              <a:gd name="connsiteY69" fmla="*/ 1941973 h 2179476"/>
              <a:gd name="connsiteX70" fmla="*/ 2843662 w 12192000"/>
              <a:gd name="connsiteY70" fmla="*/ 1938483 h 2179476"/>
              <a:gd name="connsiteX71" fmla="*/ 2718916 w 12192000"/>
              <a:gd name="connsiteY71" fmla="*/ 1936896 h 2179476"/>
              <a:gd name="connsiteX72" fmla="*/ 2713522 w 12192000"/>
              <a:gd name="connsiteY72" fmla="*/ 1936221 h 2179476"/>
              <a:gd name="connsiteX73" fmla="*/ 2476147 w 12192000"/>
              <a:gd name="connsiteY73" fmla="*/ 1944133 h 2179476"/>
              <a:gd name="connsiteX74" fmla="*/ 2373568 w 12192000"/>
              <a:gd name="connsiteY74" fmla="*/ 1948914 h 2179476"/>
              <a:gd name="connsiteX75" fmla="*/ 2287219 w 12192000"/>
              <a:gd name="connsiteY75" fmla="*/ 1944566 h 2179476"/>
              <a:gd name="connsiteX76" fmla="*/ 2164831 w 12192000"/>
              <a:gd name="connsiteY76" fmla="*/ 1955650 h 2179476"/>
              <a:gd name="connsiteX77" fmla="*/ 2058061 w 12192000"/>
              <a:gd name="connsiteY77" fmla="*/ 1992424 h 2179476"/>
              <a:gd name="connsiteX78" fmla="*/ 2042244 w 12192000"/>
              <a:gd name="connsiteY78" fmla="*/ 1999836 h 2179476"/>
              <a:gd name="connsiteX79" fmla="*/ 1877728 w 12192000"/>
              <a:gd name="connsiteY79" fmla="*/ 2044048 h 2179476"/>
              <a:gd name="connsiteX80" fmla="*/ 1759056 w 12192000"/>
              <a:gd name="connsiteY80" fmla="*/ 2067985 h 2179476"/>
              <a:gd name="connsiteX81" fmla="*/ 1637948 w 12192000"/>
              <a:gd name="connsiteY81" fmla="*/ 2113700 h 2179476"/>
              <a:gd name="connsiteX82" fmla="*/ 1434549 w 12192000"/>
              <a:gd name="connsiteY82" fmla="*/ 2173946 h 2179476"/>
              <a:gd name="connsiteX83" fmla="*/ 1370962 w 12192000"/>
              <a:gd name="connsiteY83" fmla="*/ 2176818 h 2179476"/>
              <a:gd name="connsiteX84" fmla="*/ 1356367 w 12192000"/>
              <a:gd name="connsiteY84" fmla="*/ 2174498 h 2179476"/>
              <a:gd name="connsiteX85" fmla="*/ 1279765 w 12192000"/>
              <a:gd name="connsiteY85" fmla="*/ 2169196 h 2179476"/>
              <a:gd name="connsiteX86" fmla="*/ 1195347 w 12192000"/>
              <a:gd name="connsiteY86" fmla="*/ 2152379 h 2179476"/>
              <a:gd name="connsiteX87" fmla="*/ 970251 w 12192000"/>
              <a:gd name="connsiteY87" fmla="*/ 2160819 h 2179476"/>
              <a:gd name="connsiteX88" fmla="*/ 812914 w 12192000"/>
              <a:gd name="connsiteY88" fmla="*/ 2150181 h 2179476"/>
              <a:gd name="connsiteX89" fmla="*/ 597225 w 12192000"/>
              <a:gd name="connsiteY89" fmla="*/ 2121874 h 2179476"/>
              <a:gd name="connsiteX90" fmla="*/ 520671 w 12192000"/>
              <a:gd name="connsiteY90" fmla="*/ 2121856 h 2179476"/>
              <a:gd name="connsiteX91" fmla="*/ 413835 w 12192000"/>
              <a:gd name="connsiteY91" fmla="*/ 2098315 h 2179476"/>
              <a:gd name="connsiteX92" fmla="*/ 376513 w 12192000"/>
              <a:gd name="connsiteY92" fmla="*/ 2095621 h 2179476"/>
              <a:gd name="connsiteX93" fmla="*/ 273386 w 12192000"/>
              <a:gd name="connsiteY93" fmla="*/ 2084468 h 2179476"/>
              <a:gd name="connsiteX94" fmla="*/ 77641 w 12192000"/>
              <a:gd name="connsiteY94" fmla="*/ 2069178 h 2179476"/>
              <a:gd name="connsiteX95" fmla="*/ 37645 w 12192000"/>
              <a:gd name="connsiteY95" fmla="*/ 2058054 h 2179476"/>
              <a:gd name="connsiteX96" fmla="*/ 4572 w 12192000"/>
              <a:gd name="connsiteY96" fmla="*/ 2053861 h 2179476"/>
              <a:gd name="connsiteX97" fmla="*/ 0 w 12192000"/>
              <a:gd name="connsiteY97" fmla="*/ 2053255 h 2179476"/>
              <a:gd name="connsiteX98" fmla="*/ 0 w 12192000"/>
              <a:gd name="connsiteY98" fmla="*/ 0 h 217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2192000" h="2179476">
                <a:moveTo>
                  <a:pt x="0" y="0"/>
                </a:moveTo>
                <a:lnTo>
                  <a:pt x="12192000" y="0"/>
                </a:lnTo>
                <a:lnTo>
                  <a:pt x="12192000" y="730932"/>
                </a:lnTo>
                <a:cubicBezTo>
                  <a:pt x="12034412" y="736827"/>
                  <a:pt x="11991124" y="718912"/>
                  <a:pt x="11890686" y="712901"/>
                </a:cubicBezTo>
                <a:cubicBezTo>
                  <a:pt x="11800345" y="712631"/>
                  <a:pt x="11704998" y="726833"/>
                  <a:pt x="11649954" y="729306"/>
                </a:cubicBezTo>
                <a:lnTo>
                  <a:pt x="11641008" y="728037"/>
                </a:lnTo>
                <a:cubicBezTo>
                  <a:pt x="10957778" y="773225"/>
                  <a:pt x="10477749" y="920012"/>
                  <a:pt x="9591319" y="863600"/>
                </a:cubicBezTo>
                <a:cubicBezTo>
                  <a:pt x="9096019" y="989525"/>
                  <a:pt x="9070619" y="886849"/>
                  <a:pt x="8689619" y="1114374"/>
                </a:cubicBezTo>
                <a:lnTo>
                  <a:pt x="8150438" y="1215802"/>
                </a:lnTo>
                <a:cubicBezTo>
                  <a:pt x="8088243" y="1229012"/>
                  <a:pt x="7936376" y="1310664"/>
                  <a:pt x="7902328" y="1309380"/>
                </a:cubicBezTo>
                <a:cubicBezTo>
                  <a:pt x="7876994" y="1333671"/>
                  <a:pt x="7861184" y="1324627"/>
                  <a:pt x="7840612" y="1332251"/>
                </a:cubicBezTo>
                <a:cubicBezTo>
                  <a:pt x="7803208" y="1338618"/>
                  <a:pt x="7836041" y="1351627"/>
                  <a:pt x="7786819" y="1341587"/>
                </a:cubicBezTo>
                <a:cubicBezTo>
                  <a:pt x="7732613" y="1367542"/>
                  <a:pt x="7556449" y="1371513"/>
                  <a:pt x="7548172" y="1379034"/>
                </a:cubicBezTo>
                <a:cubicBezTo>
                  <a:pt x="7520370" y="1374863"/>
                  <a:pt x="7499280" y="1430585"/>
                  <a:pt x="7483437" y="1438081"/>
                </a:cubicBezTo>
                <a:cubicBezTo>
                  <a:pt x="7446517" y="1450646"/>
                  <a:pt x="7432754" y="1461624"/>
                  <a:pt x="7377870" y="1482023"/>
                </a:cubicBezTo>
                <a:cubicBezTo>
                  <a:pt x="7324166" y="1494524"/>
                  <a:pt x="7290459" y="1521357"/>
                  <a:pt x="7230737" y="1520271"/>
                </a:cubicBezTo>
                <a:cubicBezTo>
                  <a:pt x="7229794" y="1524021"/>
                  <a:pt x="7227568" y="1527349"/>
                  <a:pt x="7224458" y="1530365"/>
                </a:cubicBezTo>
                <a:lnTo>
                  <a:pt x="7183121" y="1551919"/>
                </a:lnTo>
                <a:lnTo>
                  <a:pt x="7164601" y="1562940"/>
                </a:lnTo>
                <a:cubicBezTo>
                  <a:pt x="7117444" y="1569564"/>
                  <a:pt x="6961715" y="1585446"/>
                  <a:pt x="6900177" y="1591665"/>
                </a:cubicBezTo>
                <a:cubicBezTo>
                  <a:pt x="6859708" y="1596646"/>
                  <a:pt x="6829973" y="1584599"/>
                  <a:pt x="6795372" y="1600255"/>
                </a:cubicBezTo>
                <a:cubicBezTo>
                  <a:pt x="6757466" y="1604853"/>
                  <a:pt x="6723150" y="1602633"/>
                  <a:pt x="6692251" y="1611455"/>
                </a:cubicBezTo>
                <a:cubicBezTo>
                  <a:pt x="6678032" y="1608086"/>
                  <a:pt x="6665282" y="1607649"/>
                  <a:pt x="6655235" y="1616817"/>
                </a:cubicBezTo>
                <a:cubicBezTo>
                  <a:pt x="6632342" y="1618126"/>
                  <a:pt x="6578001" y="1618398"/>
                  <a:pt x="6554894" y="1619307"/>
                </a:cubicBezTo>
                <a:lnTo>
                  <a:pt x="6516595" y="1622271"/>
                </a:lnTo>
                <a:lnTo>
                  <a:pt x="6508541" y="1623519"/>
                </a:lnTo>
                <a:cubicBezTo>
                  <a:pt x="6495493" y="1626396"/>
                  <a:pt x="6482908" y="1629642"/>
                  <a:pt x="6471012" y="1633099"/>
                </a:cubicBezTo>
                <a:cubicBezTo>
                  <a:pt x="6446928" y="1632924"/>
                  <a:pt x="6395710" y="1620735"/>
                  <a:pt x="6364035" y="1622474"/>
                </a:cubicBezTo>
                <a:lnTo>
                  <a:pt x="6243319" y="1649595"/>
                </a:lnTo>
                <a:cubicBezTo>
                  <a:pt x="6212879" y="1654835"/>
                  <a:pt x="6162673" y="1661340"/>
                  <a:pt x="6098321" y="1674974"/>
                </a:cubicBezTo>
                <a:cubicBezTo>
                  <a:pt x="6036511" y="1687115"/>
                  <a:pt x="5902526" y="1722089"/>
                  <a:pt x="5880652" y="1731398"/>
                </a:cubicBezTo>
                <a:cubicBezTo>
                  <a:pt x="5862008" y="1736491"/>
                  <a:pt x="5777344" y="1737879"/>
                  <a:pt x="5785959" y="1727180"/>
                </a:cubicBezTo>
                <a:cubicBezTo>
                  <a:pt x="5732223" y="1754724"/>
                  <a:pt x="5707481" y="1736324"/>
                  <a:pt x="5643534" y="1754044"/>
                </a:cubicBezTo>
                <a:lnTo>
                  <a:pt x="5518799" y="1769019"/>
                </a:lnTo>
                <a:lnTo>
                  <a:pt x="5505014" y="1769941"/>
                </a:lnTo>
                <a:lnTo>
                  <a:pt x="5453307" y="1766235"/>
                </a:lnTo>
                <a:cubicBezTo>
                  <a:pt x="5364785" y="1785806"/>
                  <a:pt x="5272117" y="1792115"/>
                  <a:pt x="5221533" y="1796881"/>
                </a:cubicBezTo>
                <a:lnTo>
                  <a:pt x="5149802" y="1794834"/>
                </a:lnTo>
                <a:cubicBezTo>
                  <a:pt x="5138262" y="1794579"/>
                  <a:pt x="5124907" y="1797233"/>
                  <a:pt x="5114927" y="1797734"/>
                </a:cubicBezTo>
                <a:lnTo>
                  <a:pt x="5108970" y="1797839"/>
                </a:lnTo>
                <a:lnTo>
                  <a:pt x="5067961" y="1795876"/>
                </a:lnTo>
                <a:lnTo>
                  <a:pt x="5007075" y="1788783"/>
                </a:lnTo>
                <a:cubicBezTo>
                  <a:pt x="4987003" y="1783840"/>
                  <a:pt x="4969259" y="1764918"/>
                  <a:pt x="4944087" y="1773903"/>
                </a:cubicBezTo>
                <a:cubicBezTo>
                  <a:pt x="4949882" y="1763511"/>
                  <a:pt x="4914396" y="1776649"/>
                  <a:pt x="4907662" y="1767645"/>
                </a:cubicBezTo>
                <a:cubicBezTo>
                  <a:pt x="4903760" y="1760190"/>
                  <a:pt x="4892087" y="1762440"/>
                  <a:pt x="4882386" y="1760781"/>
                </a:cubicBezTo>
                <a:cubicBezTo>
                  <a:pt x="4874062" y="1753742"/>
                  <a:pt x="4826962" y="1752516"/>
                  <a:pt x="4811440" y="1755732"/>
                </a:cubicBezTo>
                <a:cubicBezTo>
                  <a:pt x="4768806" y="1769443"/>
                  <a:pt x="4725356" y="1742410"/>
                  <a:pt x="4691075" y="1752555"/>
                </a:cubicBezTo>
                <a:cubicBezTo>
                  <a:pt x="4657791" y="1748065"/>
                  <a:pt x="4662147" y="1738490"/>
                  <a:pt x="4640313" y="1735936"/>
                </a:cubicBezTo>
                <a:cubicBezTo>
                  <a:pt x="4614551" y="1733333"/>
                  <a:pt x="4552839" y="1734498"/>
                  <a:pt x="4536503" y="1736935"/>
                </a:cubicBezTo>
                <a:lnTo>
                  <a:pt x="4513724" y="1743417"/>
                </a:lnTo>
                <a:lnTo>
                  <a:pt x="4459810" y="1749147"/>
                </a:lnTo>
                <a:lnTo>
                  <a:pt x="4379064" y="1767915"/>
                </a:lnTo>
                <a:cubicBezTo>
                  <a:pt x="4349703" y="1775212"/>
                  <a:pt x="4313198" y="1775364"/>
                  <a:pt x="4290981" y="1789805"/>
                </a:cubicBezTo>
                <a:cubicBezTo>
                  <a:pt x="4277508" y="1792505"/>
                  <a:pt x="4248116" y="1799198"/>
                  <a:pt x="4238372" y="1801288"/>
                </a:cubicBezTo>
                <a:lnTo>
                  <a:pt x="4232517" y="1802346"/>
                </a:lnTo>
                <a:lnTo>
                  <a:pt x="4191732" y="1806978"/>
                </a:lnTo>
                <a:lnTo>
                  <a:pt x="4065532" y="1805177"/>
                </a:lnTo>
                <a:cubicBezTo>
                  <a:pt x="4069305" y="1794020"/>
                  <a:pt x="4036780" y="1812630"/>
                  <a:pt x="4028460" y="1804846"/>
                </a:cubicBezTo>
                <a:cubicBezTo>
                  <a:pt x="4023224" y="1798134"/>
                  <a:pt x="4012138" y="1802215"/>
                  <a:pt x="4002267" y="1802136"/>
                </a:cubicBezTo>
                <a:cubicBezTo>
                  <a:pt x="3992749" y="1796540"/>
                  <a:pt x="3946095" y="1802871"/>
                  <a:pt x="3931396" y="1808522"/>
                </a:cubicBezTo>
                <a:cubicBezTo>
                  <a:pt x="3891932" y="1828838"/>
                  <a:pt x="3844059" y="1809188"/>
                  <a:pt x="3812162" y="1824658"/>
                </a:cubicBezTo>
                <a:cubicBezTo>
                  <a:pt x="3778518" y="1825566"/>
                  <a:pt x="3780102" y="1820131"/>
                  <a:pt x="3758105" y="1821112"/>
                </a:cubicBezTo>
                <a:cubicBezTo>
                  <a:pt x="3717288" y="1824027"/>
                  <a:pt x="3625982" y="1836843"/>
                  <a:pt x="3567259" y="1842151"/>
                </a:cubicBezTo>
                <a:cubicBezTo>
                  <a:pt x="3512865" y="1846476"/>
                  <a:pt x="3463644" y="1846665"/>
                  <a:pt x="3405770" y="1852959"/>
                </a:cubicBezTo>
                <a:cubicBezTo>
                  <a:pt x="3361027" y="1865634"/>
                  <a:pt x="3312439" y="1851177"/>
                  <a:pt x="3280097" y="1867571"/>
                </a:cubicBezTo>
                <a:cubicBezTo>
                  <a:pt x="3120979" y="1891884"/>
                  <a:pt x="3052347" y="1880478"/>
                  <a:pt x="3009910" y="1904790"/>
                </a:cubicBezTo>
                <a:cubicBezTo>
                  <a:pt x="3005875" y="1908382"/>
                  <a:pt x="3001138" y="1911312"/>
                  <a:pt x="2995934" y="1913759"/>
                </a:cubicBezTo>
                <a:lnTo>
                  <a:pt x="2942858" y="1927654"/>
                </a:lnTo>
                <a:lnTo>
                  <a:pt x="2875436" y="1942841"/>
                </a:lnTo>
                <a:lnTo>
                  <a:pt x="2874892" y="1941973"/>
                </a:lnTo>
                <a:cubicBezTo>
                  <a:pt x="2869596" y="1941247"/>
                  <a:pt x="2856789" y="1941674"/>
                  <a:pt x="2843662" y="1938483"/>
                </a:cubicBezTo>
                <a:lnTo>
                  <a:pt x="2718916" y="1936896"/>
                </a:lnTo>
                <a:lnTo>
                  <a:pt x="2713522" y="1936221"/>
                </a:lnTo>
                <a:lnTo>
                  <a:pt x="2476147" y="1944133"/>
                </a:lnTo>
                <a:cubicBezTo>
                  <a:pt x="2437134" y="1959049"/>
                  <a:pt x="2413847" y="1945336"/>
                  <a:pt x="2373568" y="1948914"/>
                </a:cubicBezTo>
                <a:cubicBezTo>
                  <a:pt x="2342080" y="1948986"/>
                  <a:pt x="2308969" y="1942637"/>
                  <a:pt x="2287219" y="1944566"/>
                </a:cubicBezTo>
                <a:cubicBezTo>
                  <a:pt x="2221974" y="1958041"/>
                  <a:pt x="2205627" y="1951955"/>
                  <a:pt x="2164831" y="1955650"/>
                </a:cubicBezTo>
                <a:cubicBezTo>
                  <a:pt x="2133996" y="1962560"/>
                  <a:pt x="2078492" y="1985060"/>
                  <a:pt x="2058061" y="1992424"/>
                </a:cubicBezTo>
                <a:lnTo>
                  <a:pt x="2042244" y="1999836"/>
                </a:lnTo>
                <a:cubicBezTo>
                  <a:pt x="2012576" y="2008478"/>
                  <a:pt x="1896351" y="2054120"/>
                  <a:pt x="1877728" y="2044048"/>
                </a:cubicBezTo>
                <a:cubicBezTo>
                  <a:pt x="1839146" y="2045006"/>
                  <a:pt x="1818769" y="2051810"/>
                  <a:pt x="1759056" y="2067985"/>
                </a:cubicBezTo>
                <a:cubicBezTo>
                  <a:pt x="1719091" y="2079592"/>
                  <a:pt x="1691494" y="2102512"/>
                  <a:pt x="1637948" y="2113700"/>
                </a:cubicBezTo>
                <a:cubicBezTo>
                  <a:pt x="1587306" y="2147222"/>
                  <a:pt x="1496241" y="2149090"/>
                  <a:pt x="1434549" y="2173946"/>
                </a:cubicBezTo>
                <a:cubicBezTo>
                  <a:pt x="1390051" y="2184466"/>
                  <a:pt x="1383992" y="2176727"/>
                  <a:pt x="1370962" y="2176818"/>
                </a:cubicBezTo>
                <a:lnTo>
                  <a:pt x="1356367" y="2174498"/>
                </a:lnTo>
                <a:cubicBezTo>
                  <a:pt x="1341168" y="2173227"/>
                  <a:pt x="1306602" y="2172882"/>
                  <a:pt x="1279765" y="2169196"/>
                </a:cubicBezTo>
                <a:cubicBezTo>
                  <a:pt x="1260110" y="2160899"/>
                  <a:pt x="1209850" y="2151648"/>
                  <a:pt x="1195347" y="2152379"/>
                </a:cubicBezTo>
                <a:cubicBezTo>
                  <a:pt x="1171903" y="2156778"/>
                  <a:pt x="1033292" y="2162207"/>
                  <a:pt x="970251" y="2160819"/>
                </a:cubicBezTo>
                <a:cubicBezTo>
                  <a:pt x="913858" y="2153080"/>
                  <a:pt x="857841" y="2157312"/>
                  <a:pt x="812914" y="2150181"/>
                </a:cubicBezTo>
                <a:cubicBezTo>
                  <a:pt x="762967" y="2121685"/>
                  <a:pt x="645932" y="2126595"/>
                  <a:pt x="597225" y="2121874"/>
                </a:cubicBezTo>
                <a:cubicBezTo>
                  <a:pt x="575890" y="2117780"/>
                  <a:pt x="534371" y="2122138"/>
                  <a:pt x="520671" y="2121856"/>
                </a:cubicBezTo>
                <a:cubicBezTo>
                  <a:pt x="455720" y="2116453"/>
                  <a:pt x="449447" y="2106162"/>
                  <a:pt x="413835" y="2098315"/>
                </a:cubicBezTo>
                <a:cubicBezTo>
                  <a:pt x="401959" y="2105107"/>
                  <a:pt x="389622" y="2101952"/>
                  <a:pt x="376513" y="2095621"/>
                </a:cubicBezTo>
                <a:cubicBezTo>
                  <a:pt x="344376" y="2097610"/>
                  <a:pt x="311403" y="2088099"/>
                  <a:pt x="273386" y="2084468"/>
                </a:cubicBezTo>
                <a:cubicBezTo>
                  <a:pt x="223574" y="2080061"/>
                  <a:pt x="116931" y="2073581"/>
                  <a:pt x="77641" y="2069178"/>
                </a:cubicBezTo>
                <a:lnTo>
                  <a:pt x="37645" y="2058054"/>
                </a:lnTo>
                <a:cubicBezTo>
                  <a:pt x="29688" y="2052393"/>
                  <a:pt x="16534" y="2053854"/>
                  <a:pt x="4572" y="2053861"/>
                </a:cubicBezTo>
                <a:lnTo>
                  <a:pt x="0" y="2053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64F54E-0231-404F-A783-5F4099558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90151">
            <a:off x="791444" y="249041"/>
            <a:ext cx="5713153" cy="6356511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584B325-D5C4-4E31-A7BB-62B15B221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690151" flipV="1">
            <a:off x="562966" y="683873"/>
            <a:ext cx="6160590" cy="5490254"/>
          </a:xfrm>
          <a:custGeom>
            <a:avLst/>
            <a:gdLst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6436 w 5100320"/>
              <a:gd name="connsiteY17" fmla="*/ 4481714 h 9207556"/>
              <a:gd name="connsiteX18" fmla="*/ 5084929 w 5100320"/>
              <a:gd name="connsiteY18" fmla="*/ 4479551 h 9207556"/>
              <a:gd name="connsiteX19" fmla="*/ 5085505 w 5100320"/>
              <a:gd name="connsiteY19" fmla="*/ 4298059 h 9207556"/>
              <a:gd name="connsiteX20" fmla="*/ 5084000 w 5100320"/>
              <a:gd name="connsiteY20" fmla="*/ 27362 h 9207556"/>
              <a:gd name="connsiteX21" fmla="*/ 5056491 w 5100320"/>
              <a:gd name="connsiteY21" fmla="*/ 460 h 9207556"/>
              <a:gd name="connsiteX22" fmla="*/ 43085 w 5100320"/>
              <a:gd name="connsiteY22" fmla="*/ 0 h 9207556"/>
              <a:gd name="connsiteX23" fmla="*/ 29874 w 5100320"/>
              <a:gd name="connsiteY23" fmla="*/ 2043 h 9207556"/>
              <a:gd name="connsiteX24" fmla="*/ 13884 w 5100320"/>
              <a:gd name="connsiteY24" fmla="*/ 17865 h 9207556"/>
              <a:gd name="connsiteX25" fmla="*/ 17230 w 5100320"/>
              <a:gd name="connsiteY25" fmla="*/ 3023628 h 9207556"/>
              <a:gd name="connsiteX26" fmla="*/ 11572 w 5100320"/>
              <a:gd name="connsiteY26" fmla="*/ 3055716 h 9207556"/>
              <a:gd name="connsiteX27" fmla="*/ 11469 w 5100320"/>
              <a:gd name="connsiteY27" fmla="*/ 3070041 h 9207556"/>
              <a:gd name="connsiteX28" fmla="*/ 11943 w 5100320"/>
              <a:gd name="connsiteY28" fmla="*/ 3079140 h 9207556"/>
              <a:gd name="connsiteX29" fmla="*/ 17333 w 5100320"/>
              <a:gd name="connsiteY29" fmla="*/ 3082238 h 9207556"/>
              <a:gd name="connsiteX30" fmla="*/ 19338 w 5100320"/>
              <a:gd name="connsiteY30" fmla="*/ 3123728 h 9207556"/>
              <a:gd name="connsiteX31" fmla="*/ 16977 w 5100320"/>
              <a:gd name="connsiteY31" fmla="*/ 3161597 h 9207556"/>
              <a:gd name="connsiteX32" fmla="*/ 19338 w 5100320"/>
              <a:gd name="connsiteY32" fmla="*/ 3167222 h 9207556"/>
              <a:gd name="connsiteX33" fmla="*/ 17605 w 5100320"/>
              <a:gd name="connsiteY33" fmla="*/ 3205955 h 9207556"/>
              <a:gd name="connsiteX34" fmla="*/ 19338 w 5100320"/>
              <a:gd name="connsiteY34" fmla="*/ 3217436 h 9207556"/>
              <a:gd name="connsiteX35" fmla="*/ 19338 w 5100320"/>
              <a:gd name="connsiteY35" fmla="*/ 3373074 h 9207556"/>
              <a:gd name="connsiteX36" fmla="*/ 17788 w 5100320"/>
              <a:gd name="connsiteY36" fmla="*/ 3377661 h 9207556"/>
              <a:gd name="connsiteX37" fmla="*/ 12722 w 5100320"/>
              <a:gd name="connsiteY37" fmla="*/ 3401445 h 9207556"/>
              <a:gd name="connsiteX38" fmla="*/ 7971 w 5100320"/>
              <a:gd name="connsiteY38" fmla="*/ 3435998 h 9207556"/>
              <a:gd name="connsiteX39" fmla="*/ 2812 w 5100320"/>
              <a:gd name="connsiteY39" fmla="*/ 3459618 h 9207556"/>
              <a:gd name="connsiteX40" fmla="*/ 4815 w 5100320"/>
              <a:gd name="connsiteY40" fmla="*/ 3472300 h 9207556"/>
              <a:gd name="connsiteX41" fmla="*/ 0 w 5100320"/>
              <a:gd name="connsiteY41" fmla="*/ 3491087 h 9207556"/>
              <a:gd name="connsiteX42" fmla="*/ 545 w 5100320"/>
              <a:gd name="connsiteY42" fmla="*/ 3509021 h 9207556"/>
              <a:gd name="connsiteX43" fmla="*/ 4063 w 5100320"/>
              <a:gd name="connsiteY43" fmla="*/ 3532315 h 9207556"/>
              <a:gd name="connsiteX44" fmla="*/ 12220 w 5100320"/>
              <a:gd name="connsiteY44" fmla="*/ 3556489 h 9207556"/>
              <a:gd name="connsiteX45" fmla="*/ 19338 w 5100320"/>
              <a:gd name="connsiteY45" fmla="*/ 3580131 h 9207556"/>
              <a:gd name="connsiteX46" fmla="*/ 19338 w 5100320"/>
              <a:gd name="connsiteY46" fmla="*/ 3622462 h 9207556"/>
              <a:gd name="connsiteX47" fmla="*/ 19338 w 5100320"/>
              <a:gd name="connsiteY47" fmla="*/ 3941366 h 9207556"/>
              <a:gd name="connsiteX48" fmla="*/ 12659 w 5100320"/>
              <a:gd name="connsiteY48" fmla="*/ 3965296 h 9207556"/>
              <a:gd name="connsiteX49" fmla="*/ 19338 w 5100320"/>
              <a:gd name="connsiteY49" fmla="*/ 3988563 h 9207556"/>
              <a:gd name="connsiteX50" fmla="*/ 19338 w 5100320"/>
              <a:gd name="connsiteY50" fmla="*/ 4484118 h 9207556"/>
              <a:gd name="connsiteX51" fmla="*/ 16317 w 5100320"/>
              <a:gd name="connsiteY51" fmla="*/ 4491264 h 9207556"/>
              <a:gd name="connsiteX52" fmla="*/ 16317 w 5100320"/>
              <a:gd name="connsiteY52" fmla="*/ 9180579 h 9207556"/>
              <a:gd name="connsiteX53" fmla="*/ 43827 w 5100320"/>
              <a:gd name="connsiteY53" fmla="*/ 9207555 h 9207556"/>
              <a:gd name="connsiteX54" fmla="*/ 81185 w 5100320"/>
              <a:gd name="connsiteY54" fmla="*/ 9207555 h 9207556"/>
              <a:gd name="connsiteX55" fmla="*/ 81187 w 5100320"/>
              <a:gd name="connsiteY55" fmla="*/ 9207556 h 9207556"/>
              <a:gd name="connsiteX56" fmla="*/ 5057245 w 5100320"/>
              <a:gd name="connsiteY56" fmla="*/ 9206937 h 9207556"/>
              <a:gd name="connsiteX57" fmla="*/ 5080982 w 5100320"/>
              <a:gd name="connsiteY57" fmla="*/ 9191165 h 9207556"/>
              <a:gd name="connsiteX58" fmla="*/ 5080982 w 5100320"/>
              <a:gd name="connsiteY58" fmla="*/ 8474433 h 9207556"/>
              <a:gd name="connsiteX59" fmla="*/ 5087661 w 5100320"/>
              <a:gd name="connsiteY59" fmla="*/ 8451037 h 9207556"/>
              <a:gd name="connsiteX60" fmla="*/ 5080982 w 5100320"/>
              <a:gd name="connsiteY60" fmla="*/ 8426974 h 9207556"/>
              <a:gd name="connsiteX61" fmla="*/ 5080982 w 5100320"/>
              <a:gd name="connsiteY61" fmla="*/ 8106301 h 9207556"/>
              <a:gd name="connsiteX62" fmla="*/ 5080982 w 5100320"/>
              <a:gd name="connsiteY62" fmla="*/ 8063736 h 9207556"/>
              <a:gd name="connsiteX63" fmla="*/ 5088100 w 5100320"/>
              <a:gd name="connsiteY63" fmla="*/ 8039962 h 9207556"/>
              <a:gd name="connsiteX64" fmla="*/ 5096257 w 5100320"/>
              <a:gd name="connsiteY64" fmla="*/ 8015654 h 9207556"/>
              <a:gd name="connsiteX65" fmla="*/ 5099775 w 5100320"/>
              <a:gd name="connsiteY65" fmla="*/ 7992231 h 9207556"/>
              <a:gd name="connsiteX66" fmla="*/ 5100320 w 5100320"/>
              <a:gd name="connsiteY66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6436 w 5100320"/>
              <a:gd name="connsiteY17" fmla="*/ 4481714 h 9207556"/>
              <a:gd name="connsiteX18" fmla="*/ 5084929 w 5100320"/>
              <a:gd name="connsiteY18" fmla="*/ 4479551 h 9207556"/>
              <a:gd name="connsiteX19" fmla="*/ 5084000 w 5100320"/>
              <a:gd name="connsiteY19" fmla="*/ 27362 h 9207556"/>
              <a:gd name="connsiteX20" fmla="*/ 5056491 w 5100320"/>
              <a:gd name="connsiteY20" fmla="*/ 460 h 9207556"/>
              <a:gd name="connsiteX21" fmla="*/ 43085 w 5100320"/>
              <a:gd name="connsiteY21" fmla="*/ 0 h 9207556"/>
              <a:gd name="connsiteX22" fmla="*/ 29874 w 5100320"/>
              <a:gd name="connsiteY22" fmla="*/ 2043 h 9207556"/>
              <a:gd name="connsiteX23" fmla="*/ 13884 w 5100320"/>
              <a:gd name="connsiteY23" fmla="*/ 17865 h 9207556"/>
              <a:gd name="connsiteX24" fmla="*/ 17230 w 5100320"/>
              <a:gd name="connsiteY24" fmla="*/ 3023628 h 9207556"/>
              <a:gd name="connsiteX25" fmla="*/ 11572 w 5100320"/>
              <a:gd name="connsiteY25" fmla="*/ 3055716 h 9207556"/>
              <a:gd name="connsiteX26" fmla="*/ 11469 w 5100320"/>
              <a:gd name="connsiteY26" fmla="*/ 3070041 h 9207556"/>
              <a:gd name="connsiteX27" fmla="*/ 11943 w 5100320"/>
              <a:gd name="connsiteY27" fmla="*/ 3079140 h 9207556"/>
              <a:gd name="connsiteX28" fmla="*/ 17333 w 5100320"/>
              <a:gd name="connsiteY28" fmla="*/ 3082238 h 9207556"/>
              <a:gd name="connsiteX29" fmla="*/ 19338 w 5100320"/>
              <a:gd name="connsiteY29" fmla="*/ 3123728 h 9207556"/>
              <a:gd name="connsiteX30" fmla="*/ 16977 w 5100320"/>
              <a:gd name="connsiteY30" fmla="*/ 3161597 h 9207556"/>
              <a:gd name="connsiteX31" fmla="*/ 19338 w 5100320"/>
              <a:gd name="connsiteY31" fmla="*/ 3167222 h 9207556"/>
              <a:gd name="connsiteX32" fmla="*/ 17605 w 5100320"/>
              <a:gd name="connsiteY32" fmla="*/ 3205955 h 9207556"/>
              <a:gd name="connsiteX33" fmla="*/ 19338 w 5100320"/>
              <a:gd name="connsiteY33" fmla="*/ 3217436 h 9207556"/>
              <a:gd name="connsiteX34" fmla="*/ 19338 w 5100320"/>
              <a:gd name="connsiteY34" fmla="*/ 3373074 h 9207556"/>
              <a:gd name="connsiteX35" fmla="*/ 17788 w 5100320"/>
              <a:gd name="connsiteY35" fmla="*/ 3377661 h 9207556"/>
              <a:gd name="connsiteX36" fmla="*/ 12722 w 5100320"/>
              <a:gd name="connsiteY36" fmla="*/ 3401445 h 9207556"/>
              <a:gd name="connsiteX37" fmla="*/ 7971 w 5100320"/>
              <a:gd name="connsiteY37" fmla="*/ 3435998 h 9207556"/>
              <a:gd name="connsiteX38" fmla="*/ 2812 w 5100320"/>
              <a:gd name="connsiteY38" fmla="*/ 3459618 h 9207556"/>
              <a:gd name="connsiteX39" fmla="*/ 4815 w 5100320"/>
              <a:gd name="connsiteY39" fmla="*/ 3472300 h 9207556"/>
              <a:gd name="connsiteX40" fmla="*/ 0 w 5100320"/>
              <a:gd name="connsiteY40" fmla="*/ 3491087 h 9207556"/>
              <a:gd name="connsiteX41" fmla="*/ 545 w 5100320"/>
              <a:gd name="connsiteY41" fmla="*/ 3509021 h 9207556"/>
              <a:gd name="connsiteX42" fmla="*/ 4063 w 5100320"/>
              <a:gd name="connsiteY42" fmla="*/ 3532315 h 9207556"/>
              <a:gd name="connsiteX43" fmla="*/ 12220 w 5100320"/>
              <a:gd name="connsiteY43" fmla="*/ 3556489 h 9207556"/>
              <a:gd name="connsiteX44" fmla="*/ 19338 w 5100320"/>
              <a:gd name="connsiteY44" fmla="*/ 3580131 h 9207556"/>
              <a:gd name="connsiteX45" fmla="*/ 19338 w 5100320"/>
              <a:gd name="connsiteY45" fmla="*/ 3622462 h 9207556"/>
              <a:gd name="connsiteX46" fmla="*/ 19338 w 5100320"/>
              <a:gd name="connsiteY46" fmla="*/ 3941366 h 9207556"/>
              <a:gd name="connsiteX47" fmla="*/ 12659 w 5100320"/>
              <a:gd name="connsiteY47" fmla="*/ 3965296 h 9207556"/>
              <a:gd name="connsiteX48" fmla="*/ 19338 w 5100320"/>
              <a:gd name="connsiteY48" fmla="*/ 3988563 h 9207556"/>
              <a:gd name="connsiteX49" fmla="*/ 19338 w 5100320"/>
              <a:gd name="connsiteY49" fmla="*/ 4484118 h 9207556"/>
              <a:gd name="connsiteX50" fmla="*/ 16317 w 5100320"/>
              <a:gd name="connsiteY50" fmla="*/ 4491264 h 9207556"/>
              <a:gd name="connsiteX51" fmla="*/ 16317 w 5100320"/>
              <a:gd name="connsiteY51" fmla="*/ 9180579 h 9207556"/>
              <a:gd name="connsiteX52" fmla="*/ 43827 w 5100320"/>
              <a:gd name="connsiteY52" fmla="*/ 9207555 h 9207556"/>
              <a:gd name="connsiteX53" fmla="*/ 81185 w 5100320"/>
              <a:gd name="connsiteY53" fmla="*/ 9207555 h 9207556"/>
              <a:gd name="connsiteX54" fmla="*/ 81187 w 5100320"/>
              <a:gd name="connsiteY54" fmla="*/ 9207556 h 9207556"/>
              <a:gd name="connsiteX55" fmla="*/ 5057245 w 5100320"/>
              <a:gd name="connsiteY55" fmla="*/ 9206937 h 9207556"/>
              <a:gd name="connsiteX56" fmla="*/ 5080982 w 5100320"/>
              <a:gd name="connsiteY56" fmla="*/ 9191165 h 9207556"/>
              <a:gd name="connsiteX57" fmla="*/ 5080982 w 5100320"/>
              <a:gd name="connsiteY57" fmla="*/ 8474433 h 9207556"/>
              <a:gd name="connsiteX58" fmla="*/ 5087661 w 5100320"/>
              <a:gd name="connsiteY58" fmla="*/ 8451037 h 9207556"/>
              <a:gd name="connsiteX59" fmla="*/ 5080982 w 5100320"/>
              <a:gd name="connsiteY59" fmla="*/ 8426974 h 9207556"/>
              <a:gd name="connsiteX60" fmla="*/ 5080982 w 5100320"/>
              <a:gd name="connsiteY60" fmla="*/ 8106301 h 9207556"/>
              <a:gd name="connsiteX61" fmla="*/ 5080982 w 5100320"/>
              <a:gd name="connsiteY61" fmla="*/ 8063736 h 9207556"/>
              <a:gd name="connsiteX62" fmla="*/ 5088100 w 5100320"/>
              <a:gd name="connsiteY62" fmla="*/ 8039962 h 9207556"/>
              <a:gd name="connsiteX63" fmla="*/ 5096257 w 5100320"/>
              <a:gd name="connsiteY63" fmla="*/ 8015654 h 9207556"/>
              <a:gd name="connsiteX64" fmla="*/ 5099775 w 5100320"/>
              <a:gd name="connsiteY64" fmla="*/ 7992231 h 9207556"/>
              <a:gd name="connsiteX65" fmla="*/ 5100320 w 5100320"/>
              <a:gd name="connsiteY65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6436 w 5100320"/>
              <a:gd name="connsiteY17" fmla="*/ 4481714 h 9207556"/>
              <a:gd name="connsiteX18" fmla="*/ 5084000 w 5100320"/>
              <a:gd name="connsiteY18" fmla="*/ 27362 h 9207556"/>
              <a:gd name="connsiteX19" fmla="*/ 5056491 w 5100320"/>
              <a:gd name="connsiteY19" fmla="*/ 460 h 9207556"/>
              <a:gd name="connsiteX20" fmla="*/ 43085 w 5100320"/>
              <a:gd name="connsiteY20" fmla="*/ 0 h 9207556"/>
              <a:gd name="connsiteX21" fmla="*/ 29874 w 5100320"/>
              <a:gd name="connsiteY21" fmla="*/ 2043 h 9207556"/>
              <a:gd name="connsiteX22" fmla="*/ 13884 w 5100320"/>
              <a:gd name="connsiteY22" fmla="*/ 17865 h 9207556"/>
              <a:gd name="connsiteX23" fmla="*/ 17230 w 5100320"/>
              <a:gd name="connsiteY23" fmla="*/ 3023628 h 9207556"/>
              <a:gd name="connsiteX24" fmla="*/ 11572 w 5100320"/>
              <a:gd name="connsiteY24" fmla="*/ 3055716 h 9207556"/>
              <a:gd name="connsiteX25" fmla="*/ 11469 w 5100320"/>
              <a:gd name="connsiteY25" fmla="*/ 3070041 h 9207556"/>
              <a:gd name="connsiteX26" fmla="*/ 11943 w 5100320"/>
              <a:gd name="connsiteY26" fmla="*/ 3079140 h 9207556"/>
              <a:gd name="connsiteX27" fmla="*/ 17333 w 5100320"/>
              <a:gd name="connsiteY27" fmla="*/ 3082238 h 9207556"/>
              <a:gd name="connsiteX28" fmla="*/ 19338 w 5100320"/>
              <a:gd name="connsiteY28" fmla="*/ 3123728 h 9207556"/>
              <a:gd name="connsiteX29" fmla="*/ 16977 w 5100320"/>
              <a:gd name="connsiteY29" fmla="*/ 3161597 h 9207556"/>
              <a:gd name="connsiteX30" fmla="*/ 19338 w 5100320"/>
              <a:gd name="connsiteY30" fmla="*/ 3167222 h 9207556"/>
              <a:gd name="connsiteX31" fmla="*/ 17605 w 5100320"/>
              <a:gd name="connsiteY31" fmla="*/ 3205955 h 9207556"/>
              <a:gd name="connsiteX32" fmla="*/ 19338 w 5100320"/>
              <a:gd name="connsiteY32" fmla="*/ 3217436 h 9207556"/>
              <a:gd name="connsiteX33" fmla="*/ 19338 w 5100320"/>
              <a:gd name="connsiteY33" fmla="*/ 3373074 h 9207556"/>
              <a:gd name="connsiteX34" fmla="*/ 17788 w 5100320"/>
              <a:gd name="connsiteY34" fmla="*/ 3377661 h 9207556"/>
              <a:gd name="connsiteX35" fmla="*/ 12722 w 5100320"/>
              <a:gd name="connsiteY35" fmla="*/ 3401445 h 9207556"/>
              <a:gd name="connsiteX36" fmla="*/ 7971 w 5100320"/>
              <a:gd name="connsiteY36" fmla="*/ 3435998 h 9207556"/>
              <a:gd name="connsiteX37" fmla="*/ 2812 w 5100320"/>
              <a:gd name="connsiteY37" fmla="*/ 3459618 h 9207556"/>
              <a:gd name="connsiteX38" fmla="*/ 4815 w 5100320"/>
              <a:gd name="connsiteY38" fmla="*/ 3472300 h 9207556"/>
              <a:gd name="connsiteX39" fmla="*/ 0 w 5100320"/>
              <a:gd name="connsiteY39" fmla="*/ 3491087 h 9207556"/>
              <a:gd name="connsiteX40" fmla="*/ 545 w 5100320"/>
              <a:gd name="connsiteY40" fmla="*/ 3509021 h 9207556"/>
              <a:gd name="connsiteX41" fmla="*/ 4063 w 5100320"/>
              <a:gd name="connsiteY41" fmla="*/ 3532315 h 9207556"/>
              <a:gd name="connsiteX42" fmla="*/ 12220 w 5100320"/>
              <a:gd name="connsiteY42" fmla="*/ 3556489 h 9207556"/>
              <a:gd name="connsiteX43" fmla="*/ 19338 w 5100320"/>
              <a:gd name="connsiteY43" fmla="*/ 3580131 h 9207556"/>
              <a:gd name="connsiteX44" fmla="*/ 19338 w 5100320"/>
              <a:gd name="connsiteY44" fmla="*/ 3622462 h 9207556"/>
              <a:gd name="connsiteX45" fmla="*/ 19338 w 5100320"/>
              <a:gd name="connsiteY45" fmla="*/ 3941366 h 9207556"/>
              <a:gd name="connsiteX46" fmla="*/ 12659 w 5100320"/>
              <a:gd name="connsiteY46" fmla="*/ 3965296 h 9207556"/>
              <a:gd name="connsiteX47" fmla="*/ 19338 w 5100320"/>
              <a:gd name="connsiteY47" fmla="*/ 3988563 h 9207556"/>
              <a:gd name="connsiteX48" fmla="*/ 19338 w 5100320"/>
              <a:gd name="connsiteY48" fmla="*/ 4484118 h 9207556"/>
              <a:gd name="connsiteX49" fmla="*/ 16317 w 5100320"/>
              <a:gd name="connsiteY49" fmla="*/ 4491264 h 9207556"/>
              <a:gd name="connsiteX50" fmla="*/ 16317 w 5100320"/>
              <a:gd name="connsiteY50" fmla="*/ 9180579 h 9207556"/>
              <a:gd name="connsiteX51" fmla="*/ 43827 w 5100320"/>
              <a:gd name="connsiteY51" fmla="*/ 9207555 h 9207556"/>
              <a:gd name="connsiteX52" fmla="*/ 81185 w 5100320"/>
              <a:gd name="connsiteY52" fmla="*/ 9207555 h 9207556"/>
              <a:gd name="connsiteX53" fmla="*/ 81187 w 5100320"/>
              <a:gd name="connsiteY53" fmla="*/ 9207556 h 9207556"/>
              <a:gd name="connsiteX54" fmla="*/ 5057245 w 5100320"/>
              <a:gd name="connsiteY54" fmla="*/ 9206937 h 9207556"/>
              <a:gd name="connsiteX55" fmla="*/ 5080982 w 5100320"/>
              <a:gd name="connsiteY55" fmla="*/ 9191165 h 9207556"/>
              <a:gd name="connsiteX56" fmla="*/ 5080982 w 5100320"/>
              <a:gd name="connsiteY56" fmla="*/ 8474433 h 9207556"/>
              <a:gd name="connsiteX57" fmla="*/ 5087661 w 5100320"/>
              <a:gd name="connsiteY57" fmla="*/ 8451037 h 9207556"/>
              <a:gd name="connsiteX58" fmla="*/ 5080982 w 5100320"/>
              <a:gd name="connsiteY58" fmla="*/ 8426974 h 9207556"/>
              <a:gd name="connsiteX59" fmla="*/ 5080982 w 5100320"/>
              <a:gd name="connsiteY59" fmla="*/ 8106301 h 9207556"/>
              <a:gd name="connsiteX60" fmla="*/ 5080982 w 5100320"/>
              <a:gd name="connsiteY60" fmla="*/ 8063736 h 9207556"/>
              <a:gd name="connsiteX61" fmla="*/ 5088100 w 5100320"/>
              <a:gd name="connsiteY61" fmla="*/ 8039962 h 9207556"/>
              <a:gd name="connsiteX62" fmla="*/ 5096257 w 5100320"/>
              <a:gd name="connsiteY62" fmla="*/ 8015654 h 9207556"/>
              <a:gd name="connsiteX63" fmla="*/ 5099775 w 5100320"/>
              <a:gd name="connsiteY63" fmla="*/ 7992231 h 9207556"/>
              <a:gd name="connsiteX64" fmla="*/ 5100320 w 5100320"/>
              <a:gd name="connsiteY64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9338 w 5100320"/>
              <a:gd name="connsiteY44" fmla="*/ 3941366 h 9207556"/>
              <a:gd name="connsiteX45" fmla="*/ 12659 w 5100320"/>
              <a:gd name="connsiteY45" fmla="*/ 3965296 h 9207556"/>
              <a:gd name="connsiteX46" fmla="*/ 19338 w 5100320"/>
              <a:gd name="connsiteY46" fmla="*/ 3988563 h 9207556"/>
              <a:gd name="connsiteX47" fmla="*/ 19338 w 5100320"/>
              <a:gd name="connsiteY47" fmla="*/ 4484118 h 9207556"/>
              <a:gd name="connsiteX48" fmla="*/ 16317 w 5100320"/>
              <a:gd name="connsiteY48" fmla="*/ 4491264 h 9207556"/>
              <a:gd name="connsiteX49" fmla="*/ 16317 w 5100320"/>
              <a:gd name="connsiteY49" fmla="*/ 9180579 h 9207556"/>
              <a:gd name="connsiteX50" fmla="*/ 43827 w 5100320"/>
              <a:gd name="connsiteY50" fmla="*/ 9207555 h 9207556"/>
              <a:gd name="connsiteX51" fmla="*/ 81185 w 5100320"/>
              <a:gd name="connsiteY51" fmla="*/ 9207555 h 9207556"/>
              <a:gd name="connsiteX52" fmla="*/ 81187 w 5100320"/>
              <a:gd name="connsiteY52" fmla="*/ 9207556 h 9207556"/>
              <a:gd name="connsiteX53" fmla="*/ 5057245 w 5100320"/>
              <a:gd name="connsiteY53" fmla="*/ 9206937 h 9207556"/>
              <a:gd name="connsiteX54" fmla="*/ 5080982 w 5100320"/>
              <a:gd name="connsiteY54" fmla="*/ 9191165 h 9207556"/>
              <a:gd name="connsiteX55" fmla="*/ 5080982 w 5100320"/>
              <a:gd name="connsiteY55" fmla="*/ 8474433 h 9207556"/>
              <a:gd name="connsiteX56" fmla="*/ 5087661 w 5100320"/>
              <a:gd name="connsiteY56" fmla="*/ 8451037 h 9207556"/>
              <a:gd name="connsiteX57" fmla="*/ 5080982 w 5100320"/>
              <a:gd name="connsiteY57" fmla="*/ 8426974 h 9207556"/>
              <a:gd name="connsiteX58" fmla="*/ 5080982 w 5100320"/>
              <a:gd name="connsiteY58" fmla="*/ 8106301 h 9207556"/>
              <a:gd name="connsiteX59" fmla="*/ 5080982 w 5100320"/>
              <a:gd name="connsiteY59" fmla="*/ 8063736 h 9207556"/>
              <a:gd name="connsiteX60" fmla="*/ 5088100 w 5100320"/>
              <a:gd name="connsiteY60" fmla="*/ 8039962 h 9207556"/>
              <a:gd name="connsiteX61" fmla="*/ 5096257 w 5100320"/>
              <a:gd name="connsiteY61" fmla="*/ 8015654 h 9207556"/>
              <a:gd name="connsiteX62" fmla="*/ 5099775 w 5100320"/>
              <a:gd name="connsiteY62" fmla="*/ 7992231 h 9207556"/>
              <a:gd name="connsiteX63" fmla="*/ 5100320 w 5100320"/>
              <a:gd name="connsiteY63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9338 w 5100320"/>
              <a:gd name="connsiteY44" fmla="*/ 3941366 h 9207556"/>
              <a:gd name="connsiteX45" fmla="*/ 12659 w 5100320"/>
              <a:gd name="connsiteY45" fmla="*/ 3965296 h 9207556"/>
              <a:gd name="connsiteX46" fmla="*/ 19338 w 5100320"/>
              <a:gd name="connsiteY46" fmla="*/ 3988563 h 9207556"/>
              <a:gd name="connsiteX47" fmla="*/ 19338 w 5100320"/>
              <a:gd name="connsiteY47" fmla="*/ 4484118 h 9207556"/>
              <a:gd name="connsiteX48" fmla="*/ 16317 w 5100320"/>
              <a:gd name="connsiteY48" fmla="*/ 9180579 h 9207556"/>
              <a:gd name="connsiteX49" fmla="*/ 43827 w 5100320"/>
              <a:gd name="connsiteY49" fmla="*/ 9207555 h 9207556"/>
              <a:gd name="connsiteX50" fmla="*/ 81185 w 5100320"/>
              <a:gd name="connsiteY50" fmla="*/ 9207555 h 9207556"/>
              <a:gd name="connsiteX51" fmla="*/ 81187 w 5100320"/>
              <a:gd name="connsiteY51" fmla="*/ 9207556 h 9207556"/>
              <a:gd name="connsiteX52" fmla="*/ 5057245 w 5100320"/>
              <a:gd name="connsiteY52" fmla="*/ 9206937 h 9207556"/>
              <a:gd name="connsiteX53" fmla="*/ 5080982 w 5100320"/>
              <a:gd name="connsiteY53" fmla="*/ 9191165 h 9207556"/>
              <a:gd name="connsiteX54" fmla="*/ 5080982 w 5100320"/>
              <a:gd name="connsiteY54" fmla="*/ 8474433 h 9207556"/>
              <a:gd name="connsiteX55" fmla="*/ 5087661 w 5100320"/>
              <a:gd name="connsiteY55" fmla="*/ 8451037 h 9207556"/>
              <a:gd name="connsiteX56" fmla="*/ 5080982 w 5100320"/>
              <a:gd name="connsiteY56" fmla="*/ 8426974 h 9207556"/>
              <a:gd name="connsiteX57" fmla="*/ 5080982 w 5100320"/>
              <a:gd name="connsiteY57" fmla="*/ 8106301 h 9207556"/>
              <a:gd name="connsiteX58" fmla="*/ 5080982 w 5100320"/>
              <a:gd name="connsiteY58" fmla="*/ 8063736 h 9207556"/>
              <a:gd name="connsiteX59" fmla="*/ 5088100 w 5100320"/>
              <a:gd name="connsiteY59" fmla="*/ 8039962 h 9207556"/>
              <a:gd name="connsiteX60" fmla="*/ 5096257 w 5100320"/>
              <a:gd name="connsiteY60" fmla="*/ 8015654 h 9207556"/>
              <a:gd name="connsiteX61" fmla="*/ 5099775 w 5100320"/>
              <a:gd name="connsiteY61" fmla="*/ 7992231 h 9207556"/>
              <a:gd name="connsiteX62" fmla="*/ 5100320 w 5100320"/>
              <a:gd name="connsiteY62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9338 w 5100320"/>
              <a:gd name="connsiteY44" fmla="*/ 3941366 h 9207556"/>
              <a:gd name="connsiteX45" fmla="*/ 12659 w 5100320"/>
              <a:gd name="connsiteY45" fmla="*/ 3965296 h 9207556"/>
              <a:gd name="connsiteX46" fmla="*/ 19338 w 5100320"/>
              <a:gd name="connsiteY46" fmla="*/ 3988563 h 9207556"/>
              <a:gd name="connsiteX47" fmla="*/ 16317 w 5100320"/>
              <a:gd name="connsiteY47" fmla="*/ 9180579 h 9207556"/>
              <a:gd name="connsiteX48" fmla="*/ 43827 w 5100320"/>
              <a:gd name="connsiteY48" fmla="*/ 9207555 h 9207556"/>
              <a:gd name="connsiteX49" fmla="*/ 81185 w 5100320"/>
              <a:gd name="connsiteY49" fmla="*/ 9207555 h 9207556"/>
              <a:gd name="connsiteX50" fmla="*/ 81187 w 5100320"/>
              <a:gd name="connsiteY50" fmla="*/ 9207556 h 9207556"/>
              <a:gd name="connsiteX51" fmla="*/ 5057245 w 5100320"/>
              <a:gd name="connsiteY51" fmla="*/ 9206937 h 9207556"/>
              <a:gd name="connsiteX52" fmla="*/ 5080982 w 5100320"/>
              <a:gd name="connsiteY52" fmla="*/ 9191165 h 9207556"/>
              <a:gd name="connsiteX53" fmla="*/ 5080982 w 5100320"/>
              <a:gd name="connsiteY53" fmla="*/ 8474433 h 9207556"/>
              <a:gd name="connsiteX54" fmla="*/ 5087661 w 5100320"/>
              <a:gd name="connsiteY54" fmla="*/ 8451037 h 9207556"/>
              <a:gd name="connsiteX55" fmla="*/ 5080982 w 5100320"/>
              <a:gd name="connsiteY55" fmla="*/ 8426974 h 9207556"/>
              <a:gd name="connsiteX56" fmla="*/ 5080982 w 5100320"/>
              <a:gd name="connsiteY56" fmla="*/ 8106301 h 9207556"/>
              <a:gd name="connsiteX57" fmla="*/ 5080982 w 5100320"/>
              <a:gd name="connsiteY57" fmla="*/ 8063736 h 9207556"/>
              <a:gd name="connsiteX58" fmla="*/ 5088100 w 5100320"/>
              <a:gd name="connsiteY58" fmla="*/ 8039962 h 9207556"/>
              <a:gd name="connsiteX59" fmla="*/ 5096257 w 5100320"/>
              <a:gd name="connsiteY59" fmla="*/ 8015654 h 9207556"/>
              <a:gd name="connsiteX60" fmla="*/ 5099775 w 5100320"/>
              <a:gd name="connsiteY60" fmla="*/ 7992231 h 9207556"/>
              <a:gd name="connsiteX61" fmla="*/ 5100320 w 5100320"/>
              <a:gd name="connsiteY61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9338 w 5100320"/>
              <a:gd name="connsiteY44" fmla="*/ 3941366 h 9207556"/>
              <a:gd name="connsiteX45" fmla="*/ 19338 w 5100320"/>
              <a:gd name="connsiteY45" fmla="*/ 3988563 h 9207556"/>
              <a:gd name="connsiteX46" fmla="*/ 16317 w 5100320"/>
              <a:gd name="connsiteY46" fmla="*/ 9180579 h 9207556"/>
              <a:gd name="connsiteX47" fmla="*/ 43827 w 5100320"/>
              <a:gd name="connsiteY47" fmla="*/ 9207555 h 9207556"/>
              <a:gd name="connsiteX48" fmla="*/ 81185 w 5100320"/>
              <a:gd name="connsiteY48" fmla="*/ 9207555 h 9207556"/>
              <a:gd name="connsiteX49" fmla="*/ 81187 w 5100320"/>
              <a:gd name="connsiteY49" fmla="*/ 9207556 h 9207556"/>
              <a:gd name="connsiteX50" fmla="*/ 5057245 w 5100320"/>
              <a:gd name="connsiteY50" fmla="*/ 9206937 h 9207556"/>
              <a:gd name="connsiteX51" fmla="*/ 5080982 w 5100320"/>
              <a:gd name="connsiteY51" fmla="*/ 9191165 h 9207556"/>
              <a:gd name="connsiteX52" fmla="*/ 5080982 w 5100320"/>
              <a:gd name="connsiteY52" fmla="*/ 8474433 h 9207556"/>
              <a:gd name="connsiteX53" fmla="*/ 5087661 w 5100320"/>
              <a:gd name="connsiteY53" fmla="*/ 8451037 h 9207556"/>
              <a:gd name="connsiteX54" fmla="*/ 5080982 w 5100320"/>
              <a:gd name="connsiteY54" fmla="*/ 8426974 h 9207556"/>
              <a:gd name="connsiteX55" fmla="*/ 5080982 w 5100320"/>
              <a:gd name="connsiteY55" fmla="*/ 8106301 h 9207556"/>
              <a:gd name="connsiteX56" fmla="*/ 5080982 w 5100320"/>
              <a:gd name="connsiteY56" fmla="*/ 8063736 h 9207556"/>
              <a:gd name="connsiteX57" fmla="*/ 5088100 w 5100320"/>
              <a:gd name="connsiteY57" fmla="*/ 8039962 h 9207556"/>
              <a:gd name="connsiteX58" fmla="*/ 5096257 w 5100320"/>
              <a:gd name="connsiteY58" fmla="*/ 8015654 h 9207556"/>
              <a:gd name="connsiteX59" fmla="*/ 5099775 w 5100320"/>
              <a:gd name="connsiteY59" fmla="*/ 7992231 h 9207556"/>
              <a:gd name="connsiteX60" fmla="*/ 5100320 w 5100320"/>
              <a:gd name="connsiteY60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9338 w 5100320"/>
              <a:gd name="connsiteY44" fmla="*/ 3988563 h 9207556"/>
              <a:gd name="connsiteX45" fmla="*/ 16317 w 5100320"/>
              <a:gd name="connsiteY45" fmla="*/ 9180579 h 9207556"/>
              <a:gd name="connsiteX46" fmla="*/ 43827 w 5100320"/>
              <a:gd name="connsiteY46" fmla="*/ 9207555 h 9207556"/>
              <a:gd name="connsiteX47" fmla="*/ 81185 w 5100320"/>
              <a:gd name="connsiteY47" fmla="*/ 9207555 h 9207556"/>
              <a:gd name="connsiteX48" fmla="*/ 81187 w 5100320"/>
              <a:gd name="connsiteY48" fmla="*/ 9207556 h 9207556"/>
              <a:gd name="connsiteX49" fmla="*/ 5057245 w 5100320"/>
              <a:gd name="connsiteY49" fmla="*/ 9206937 h 9207556"/>
              <a:gd name="connsiteX50" fmla="*/ 5080982 w 5100320"/>
              <a:gd name="connsiteY50" fmla="*/ 9191165 h 9207556"/>
              <a:gd name="connsiteX51" fmla="*/ 5080982 w 5100320"/>
              <a:gd name="connsiteY51" fmla="*/ 8474433 h 9207556"/>
              <a:gd name="connsiteX52" fmla="*/ 5087661 w 5100320"/>
              <a:gd name="connsiteY52" fmla="*/ 8451037 h 9207556"/>
              <a:gd name="connsiteX53" fmla="*/ 5080982 w 5100320"/>
              <a:gd name="connsiteY53" fmla="*/ 8426974 h 9207556"/>
              <a:gd name="connsiteX54" fmla="*/ 5080982 w 5100320"/>
              <a:gd name="connsiteY54" fmla="*/ 8106301 h 9207556"/>
              <a:gd name="connsiteX55" fmla="*/ 5080982 w 5100320"/>
              <a:gd name="connsiteY55" fmla="*/ 8063736 h 9207556"/>
              <a:gd name="connsiteX56" fmla="*/ 5088100 w 5100320"/>
              <a:gd name="connsiteY56" fmla="*/ 8039962 h 9207556"/>
              <a:gd name="connsiteX57" fmla="*/ 5096257 w 5100320"/>
              <a:gd name="connsiteY57" fmla="*/ 8015654 h 9207556"/>
              <a:gd name="connsiteX58" fmla="*/ 5099775 w 5100320"/>
              <a:gd name="connsiteY58" fmla="*/ 7992231 h 9207556"/>
              <a:gd name="connsiteX59" fmla="*/ 5100320 w 5100320"/>
              <a:gd name="connsiteY59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6317 w 5100320"/>
              <a:gd name="connsiteY44" fmla="*/ 9180579 h 9207556"/>
              <a:gd name="connsiteX45" fmla="*/ 43827 w 5100320"/>
              <a:gd name="connsiteY45" fmla="*/ 9207555 h 9207556"/>
              <a:gd name="connsiteX46" fmla="*/ 81185 w 5100320"/>
              <a:gd name="connsiteY46" fmla="*/ 9207555 h 9207556"/>
              <a:gd name="connsiteX47" fmla="*/ 81187 w 5100320"/>
              <a:gd name="connsiteY47" fmla="*/ 9207556 h 9207556"/>
              <a:gd name="connsiteX48" fmla="*/ 5057245 w 5100320"/>
              <a:gd name="connsiteY48" fmla="*/ 9206937 h 9207556"/>
              <a:gd name="connsiteX49" fmla="*/ 5080982 w 5100320"/>
              <a:gd name="connsiteY49" fmla="*/ 9191165 h 9207556"/>
              <a:gd name="connsiteX50" fmla="*/ 5080982 w 5100320"/>
              <a:gd name="connsiteY50" fmla="*/ 8474433 h 9207556"/>
              <a:gd name="connsiteX51" fmla="*/ 5087661 w 5100320"/>
              <a:gd name="connsiteY51" fmla="*/ 8451037 h 9207556"/>
              <a:gd name="connsiteX52" fmla="*/ 5080982 w 5100320"/>
              <a:gd name="connsiteY52" fmla="*/ 8426974 h 9207556"/>
              <a:gd name="connsiteX53" fmla="*/ 5080982 w 5100320"/>
              <a:gd name="connsiteY53" fmla="*/ 8106301 h 9207556"/>
              <a:gd name="connsiteX54" fmla="*/ 5080982 w 5100320"/>
              <a:gd name="connsiteY54" fmla="*/ 8063736 h 9207556"/>
              <a:gd name="connsiteX55" fmla="*/ 5088100 w 5100320"/>
              <a:gd name="connsiteY55" fmla="*/ 8039962 h 9207556"/>
              <a:gd name="connsiteX56" fmla="*/ 5096257 w 5100320"/>
              <a:gd name="connsiteY56" fmla="*/ 8015654 h 9207556"/>
              <a:gd name="connsiteX57" fmla="*/ 5099775 w 5100320"/>
              <a:gd name="connsiteY57" fmla="*/ 7992231 h 9207556"/>
              <a:gd name="connsiteX58" fmla="*/ 5100320 w 5100320"/>
              <a:gd name="connsiteY58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9338 w 5100320"/>
              <a:gd name="connsiteY26" fmla="*/ 3123728 h 9207556"/>
              <a:gd name="connsiteX27" fmla="*/ 16977 w 5100320"/>
              <a:gd name="connsiteY27" fmla="*/ 3161597 h 9207556"/>
              <a:gd name="connsiteX28" fmla="*/ 19338 w 5100320"/>
              <a:gd name="connsiteY28" fmla="*/ 3167222 h 9207556"/>
              <a:gd name="connsiteX29" fmla="*/ 17605 w 5100320"/>
              <a:gd name="connsiteY29" fmla="*/ 3205955 h 9207556"/>
              <a:gd name="connsiteX30" fmla="*/ 19338 w 5100320"/>
              <a:gd name="connsiteY30" fmla="*/ 3217436 h 9207556"/>
              <a:gd name="connsiteX31" fmla="*/ 19338 w 5100320"/>
              <a:gd name="connsiteY31" fmla="*/ 3373074 h 9207556"/>
              <a:gd name="connsiteX32" fmla="*/ 17788 w 5100320"/>
              <a:gd name="connsiteY32" fmla="*/ 3377661 h 9207556"/>
              <a:gd name="connsiteX33" fmla="*/ 12722 w 5100320"/>
              <a:gd name="connsiteY33" fmla="*/ 3401445 h 9207556"/>
              <a:gd name="connsiteX34" fmla="*/ 7971 w 5100320"/>
              <a:gd name="connsiteY34" fmla="*/ 3435998 h 9207556"/>
              <a:gd name="connsiteX35" fmla="*/ 2812 w 5100320"/>
              <a:gd name="connsiteY35" fmla="*/ 3459618 h 9207556"/>
              <a:gd name="connsiteX36" fmla="*/ 4815 w 5100320"/>
              <a:gd name="connsiteY36" fmla="*/ 3472300 h 9207556"/>
              <a:gd name="connsiteX37" fmla="*/ 0 w 5100320"/>
              <a:gd name="connsiteY37" fmla="*/ 3491087 h 9207556"/>
              <a:gd name="connsiteX38" fmla="*/ 545 w 5100320"/>
              <a:gd name="connsiteY38" fmla="*/ 3509021 h 9207556"/>
              <a:gd name="connsiteX39" fmla="*/ 4063 w 5100320"/>
              <a:gd name="connsiteY39" fmla="*/ 3532315 h 9207556"/>
              <a:gd name="connsiteX40" fmla="*/ 12220 w 5100320"/>
              <a:gd name="connsiteY40" fmla="*/ 3556489 h 9207556"/>
              <a:gd name="connsiteX41" fmla="*/ 19338 w 5100320"/>
              <a:gd name="connsiteY41" fmla="*/ 3580131 h 9207556"/>
              <a:gd name="connsiteX42" fmla="*/ 19338 w 5100320"/>
              <a:gd name="connsiteY42" fmla="*/ 3622462 h 9207556"/>
              <a:gd name="connsiteX43" fmla="*/ 16317 w 5100320"/>
              <a:gd name="connsiteY43" fmla="*/ 9180579 h 9207556"/>
              <a:gd name="connsiteX44" fmla="*/ 43827 w 5100320"/>
              <a:gd name="connsiteY44" fmla="*/ 9207555 h 9207556"/>
              <a:gd name="connsiteX45" fmla="*/ 81185 w 5100320"/>
              <a:gd name="connsiteY45" fmla="*/ 9207555 h 9207556"/>
              <a:gd name="connsiteX46" fmla="*/ 81187 w 5100320"/>
              <a:gd name="connsiteY46" fmla="*/ 9207556 h 9207556"/>
              <a:gd name="connsiteX47" fmla="*/ 5057245 w 5100320"/>
              <a:gd name="connsiteY47" fmla="*/ 9206937 h 9207556"/>
              <a:gd name="connsiteX48" fmla="*/ 5080982 w 5100320"/>
              <a:gd name="connsiteY48" fmla="*/ 9191165 h 9207556"/>
              <a:gd name="connsiteX49" fmla="*/ 5080982 w 5100320"/>
              <a:gd name="connsiteY49" fmla="*/ 8474433 h 9207556"/>
              <a:gd name="connsiteX50" fmla="*/ 5087661 w 5100320"/>
              <a:gd name="connsiteY50" fmla="*/ 8451037 h 9207556"/>
              <a:gd name="connsiteX51" fmla="*/ 5080982 w 5100320"/>
              <a:gd name="connsiteY51" fmla="*/ 8426974 h 9207556"/>
              <a:gd name="connsiteX52" fmla="*/ 5080982 w 5100320"/>
              <a:gd name="connsiteY52" fmla="*/ 8106301 h 9207556"/>
              <a:gd name="connsiteX53" fmla="*/ 5080982 w 5100320"/>
              <a:gd name="connsiteY53" fmla="*/ 8063736 h 9207556"/>
              <a:gd name="connsiteX54" fmla="*/ 5088100 w 5100320"/>
              <a:gd name="connsiteY54" fmla="*/ 8039962 h 9207556"/>
              <a:gd name="connsiteX55" fmla="*/ 5096257 w 5100320"/>
              <a:gd name="connsiteY55" fmla="*/ 8015654 h 9207556"/>
              <a:gd name="connsiteX56" fmla="*/ 5099775 w 5100320"/>
              <a:gd name="connsiteY56" fmla="*/ 7992231 h 9207556"/>
              <a:gd name="connsiteX57" fmla="*/ 5100320 w 5100320"/>
              <a:gd name="connsiteY57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9338 w 5100320"/>
              <a:gd name="connsiteY26" fmla="*/ 3123728 h 9207556"/>
              <a:gd name="connsiteX27" fmla="*/ 16977 w 5100320"/>
              <a:gd name="connsiteY27" fmla="*/ 3161597 h 9207556"/>
              <a:gd name="connsiteX28" fmla="*/ 17605 w 5100320"/>
              <a:gd name="connsiteY28" fmla="*/ 3205955 h 9207556"/>
              <a:gd name="connsiteX29" fmla="*/ 19338 w 5100320"/>
              <a:gd name="connsiteY29" fmla="*/ 3217436 h 9207556"/>
              <a:gd name="connsiteX30" fmla="*/ 19338 w 5100320"/>
              <a:gd name="connsiteY30" fmla="*/ 3373074 h 9207556"/>
              <a:gd name="connsiteX31" fmla="*/ 17788 w 5100320"/>
              <a:gd name="connsiteY31" fmla="*/ 3377661 h 9207556"/>
              <a:gd name="connsiteX32" fmla="*/ 12722 w 5100320"/>
              <a:gd name="connsiteY32" fmla="*/ 3401445 h 9207556"/>
              <a:gd name="connsiteX33" fmla="*/ 7971 w 5100320"/>
              <a:gd name="connsiteY33" fmla="*/ 3435998 h 9207556"/>
              <a:gd name="connsiteX34" fmla="*/ 2812 w 5100320"/>
              <a:gd name="connsiteY34" fmla="*/ 3459618 h 9207556"/>
              <a:gd name="connsiteX35" fmla="*/ 4815 w 5100320"/>
              <a:gd name="connsiteY35" fmla="*/ 3472300 h 9207556"/>
              <a:gd name="connsiteX36" fmla="*/ 0 w 5100320"/>
              <a:gd name="connsiteY36" fmla="*/ 3491087 h 9207556"/>
              <a:gd name="connsiteX37" fmla="*/ 545 w 5100320"/>
              <a:gd name="connsiteY37" fmla="*/ 3509021 h 9207556"/>
              <a:gd name="connsiteX38" fmla="*/ 4063 w 5100320"/>
              <a:gd name="connsiteY38" fmla="*/ 3532315 h 9207556"/>
              <a:gd name="connsiteX39" fmla="*/ 12220 w 5100320"/>
              <a:gd name="connsiteY39" fmla="*/ 3556489 h 9207556"/>
              <a:gd name="connsiteX40" fmla="*/ 19338 w 5100320"/>
              <a:gd name="connsiteY40" fmla="*/ 3580131 h 9207556"/>
              <a:gd name="connsiteX41" fmla="*/ 19338 w 5100320"/>
              <a:gd name="connsiteY41" fmla="*/ 3622462 h 9207556"/>
              <a:gd name="connsiteX42" fmla="*/ 16317 w 5100320"/>
              <a:gd name="connsiteY42" fmla="*/ 9180579 h 9207556"/>
              <a:gd name="connsiteX43" fmla="*/ 43827 w 5100320"/>
              <a:gd name="connsiteY43" fmla="*/ 9207555 h 9207556"/>
              <a:gd name="connsiteX44" fmla="*/ 81185 w 5100320"/>
              <a:gd name="connsiteY44" fmla="*/ 9207555 h 9207556"/>
              <a:gd name="connsiteX45" fmla="*/ 81187 w 5100320"/>
              <a:gd name="connsiteY45" fmla="*/ 9207556 h 9207556"/>
              <a:gd name="connsiteX46" fmla="*/ 5057245 w 5100320"/>
              <a:gd name="connsiteY46" fmla="*/ 9206937 h 9207556"/>
              <a:gd name="connsiteX47" fmla="*/ 5080982 w 5100320"/>
              <a:gd name="connsiteY47" fmla="*/ 9191165 h 9207556"/>
              <a:gd name="connsiteX48" fmla="*/ 5080982 w 5100320"/>
              <a:gd name="connsiteY48" fmla="*/ 8474433 h 9207556"/>
              <a:gd name="connsiteX49" fmla="*/ 5087661 w 5100320"/>
              <a:gd name="connsiteY49" fmla="*/ 8451037 h 9207556"/>
              <a:gd name="connsiteX50" fmla="*/ 5080982 w 5100320"/>
              <a:gd name="connsiteY50" fmla="*/ 8426974 h 9207556"/>
              <a:gd name="connsiteX51" fmla="*/ 5080982 w 5100320"/>
              <a:gd name="connsiteY51" fmla="*/ 8106301 h 9207556"/>
              <a:gd name="connsiteX52" fmla="*/ 5080982 w 5100320"/>
              <a:gd name="connsiteY52" fmla="*/ 8063736 h 9207556"/>
              <a:gd name="connsiteX53" fmla="*/ 5088100 w 5100320"/>
              <a:gd name="connsiteY53" fmla="*/ 8039962 h 9207556"/>
              <a:gd name="connsiteX54" fmla="*/ 5096257 w 5100320"/>
              <a:gd name="connsiteY54" fmla="*/ 8015654 h 9207556"/>
              <a:gd name="connsiteX55" fmla="*/ 5099775 w 5100320"/>
              <a:gd name="connsiteY55" fmla="*/ 7992231 h 9207556"/>
              <a:gd name="connsiteX56" fmla="*/ 5100320 w 5100320"/>
              <a:gd name="connsiteY56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9338 w 5100320"/>
              <a:gd name="connsiteY26" fmla="*/ 3123728 h 9207556"/>
              <a:gd name="connsiteX27" fmla="*/ 17605 w 5100320"/>
              <a:gd name="connsiteY27" fmla="*/ 3205955 h 9207556"/>
              <a:gd name="connsiteX28" fmla="*/ 19338 w 5100320"/>
              <a:gd name="connsiteY28" fmla="*/ 3217436 h 9207556"/>
              <a:gd name="connsiteX29" fmla="*/ 19338 w 5100320"/>
              <a:gd name="connsiteY29" fmla="*/ 3373074 h 9207556"/>
              <a:gd name="connsiteX30" fmla="*/ 17788 w 5100320"/>
              <a:gd name="connsiteY30" fmla="*/ 3377661 h 9207556"/>
              <a:gd name="connsiteX31" fmla="*/ 12722 w 5100320"/>
              <a:gd name="connsiteY31" fmla="*/ 3401445 h 9207556"/>
              <a:gd name="connsiteX32" fmla="*/ 7971 w 5100320"/>
              <a:gd name="connsiteY32" fmla="*/ 3435998 h 9207556"/>
              <a:gd name="connsiteX33" fmla="*/ 2812 w 5100320"/>
              <a:gd name="connsiteY33" fmla="*/ 3459618 h 9207556"/>
              <a:gd name="connsiteX34" fmla="*/ 4815 w 5100320"/>
              <a:gd name="connsiteY34" fmla="*/ 3472300 h 9207556"/>
              <a:gd name="connsiteX35" fmla="*/ 0 w 5100320"/>
              <a:gd name="connsiteY35" fmla="*/ 3491087 h 9207556"/>
              <a:gd name="connsiteX36" fmla="*/ 545 w 5100320"/>
              <a:gd name="connsiteY36" fmla="*/ 3509021 h 9207556"/>
              <a:gd name="connsiteX37" fmla="*/ 4063 w 5100320"/>
              <a:gd name="connsiteY37" fmla="*/ 3532315 h 9207556"/>
              <a:gd name="connsiteX38" fmla="*/ 12220 w 5100320"/>
              <a:gd name="connsiteY38" fmla="*/ 3556489 h 9207556"/>
              <a:gd name="connsiteX39" fmla="*/ 19338 w 5100320"/>
              <a:gd name="connsiteY39" fmla="*/ 3580131 h 9207556"/>
              <a:gd name="connsiteX40" fmla="*/ 19338 w 5100320"/>
              <a:gd name="connsiteY40" fmla="*/ 3622462 h 9207556"/>
              <a:gd name="connsiteX41" fmla="*/ 16317 w 5100320"/>
              <a:gd name="connsiteY41" fmla="*/ 9180579 h 9207556"/>
              <a:gd name="connsiteX42" fmla="*/ 43827 w 5100320"/>
              <a:gd name="connsiteY42" fmla="*/ 9207555 h 9207556"/>
              <a:gd name="connsiteX43" fmla="*/ 81185 w 5100320"/>
              <a:gd name="connsiteY43" fmla="*/ 9207555 h 9207556"/>
              <a:gd name="connsiteX44" fmla="*/ 81187 w 5100320"/>
              <a:gd name="connsiteY44" fmla="*/ 9207556 h 9207556"/>
              <a:gd name="connsiteX45" fmla="*/ 5057245 w 5100320"/>
              <a:gd name="connsiteY45" fmla="*/ 9206937 h 9207556"/>
              <a:gd name="connsiteX46" fmla="*/ 5080982 w 5100320"/>
              <a:gd name="connsiteY46" fmla="*/ 9191165 h 9207556"/>
              <a:gd name="connsiteX47" fmla="*/ 5080982 w 5100320"/>
              <a:gd name="connsiteY47" fmla="*/ 8474433 h 9207556"/>
              <a:gd name="connsiteX48" fmla="*/ 5087661 w 5100320"/>
              <a:gd name="connsiteY48" fmla="*/ 8451037 h 9207556"/>
              <a:gd name="connsiteX49" fmla="*/ 5080982 w 5100320"/>
              <a:gd name="connsiteY49" fmla="*/ 8426974 h 9207556"/>
              <a:gd name="connsiteX50" fmla="*/ 5080982 w 5100320"/>
              <a:gd name="connsiteY50" fmla="*/ 8106301 h 9207556"/>
              <a:gd name="connsiteX51" fmla="*/ 5080982 w 5100320"/>
              <a:gd name="connsiteY51" fmla="*/ 8063736 h 9207556"/>
              <a:gd name="connsiteX52" fmla="*/ 5088100 w 5100320"/>
              <a:gd name="connsiteY52" fmla="*/ 8039962 h 9207556"/>
              <a:gd name="connsiteX53" fmla="*/ 5096257 w 5100320"/>
              <a:gd name="connsiteY53" fmla="*/ 8015654 h 9207556"/>
              <a:gd name="connsiteX54" fmla="*/ 5099775 w 5100320"/>
              <a:gd name="connsiteY54" fmla="*/ 7992231 h 9207556"/>
              <a:gd name="connsiteX55" fmla="*/ 5100320 w 5100320"/>
              <a:gd name="connsiteY55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0 w 5100320"/>
              <a:gd name="connsiteY37" fmla="*/ 3556489 h 9207556"/>
              <a:gd name="connsiteX38" fmla="*/ 19338 w 5100320"/>
              <a:gd name="connsiteY38" fmla="*/ 3580131 h 9207556"/>
              <a:gd name="connsiteX39" fmla="*/ 19338 w 5100320"/>
              <a:gd name="connsiteY39" fmla="*/ 3622462 h 9207556"/>
              <a:gd name="connsiteX40" fmla="*/ 16317 w 5100320"/>
              <a:gd name="connsiteY40" fmla="*/ 9180579 h 9207556"/>
              <a:gd name="connsiteX41" fmla="*/ 43827 w 5100320"/>
              <a:gd name="connsiteY41" fmla="*/ 9207555 h 9207556"/>
              <a:gd name="connsiteX42" fmla="*/ 81185 w 5100320"/>
              <a:gd name="connsiteY42" fmla="*/ 9207555 h 9207556"/>
              <a:gd name="connsiteX43" fmla="*/ 81187 w 5100320"/>
              <a:gd name="connsiteY43" fmla="*/ 9207556 h 9207556"/>
              <a:gd name="connsiteX44" fmla="*/ 5057245 w 5100320"/>
              <a:gd name="connsiteY44" fmla="*/ 9206937 h 9207556"/>
              <a:gd name="connsiteX45" fmla="*/ 5080982 w 5100320"/>
              <a:gd name="connsiteY45" fmla="*/ 9191165 h 9207556"/>
              <a:gd name="connsiteX46" fmla="*/ 5080982 w 5100320"/>
              <a:gd name="connsiteY46" fmla="*/ 8474433 h 9207556"/>
              <a:gd name="connsiteX47" fmla="*/ 5087661 w 5100320"/>
              <a:gd name="connsiteY47" fmla="*/ 8451037 h 9207556"/>
              <a:gd name="connsiteX48" fmla="*/ 5080982 w 5100320"/>
              <a:gd name="connsiteY48" fmla="*/ 8426974 h 9207556"/>
              <a:gd name="connsiteX49" fmla="*/ 5080982 w 5100320"/>
              <a:gd name="connsiteY49" fmla="*/ 8106301 h 9207556"/>
              <a:gd name="connsiteX50" fmla="*/ 5080982 w 5100320"/>
              <a:gd name="connsiteY50" fmla="*/ 8063736 h 9207556"/>
              <a:gd name="connsiteX51" fmla="*/ 5088100 w 5100320"/>
              <a:gd name="connsiteY51" fmla="*/ 8039962 h 9207556"/>
              <a:gd name="connsiteX52" fmla="*/ 5096257 w 5100320"/>
              <a:gd name="connsiteY52" fmla="*/ 8015654 h 9207556"/>
              <a:gd name="connsiteX53" fmla="*/ 5099775 w 5100320"/>
              <a:gd name="connsiteY53" fmla="*/ 7992231 h 9207556"/>
              <a:gd name="connsiteX54" fmla="*/ 5100320 w 5100320"/>
              <a:gd name="connsiteY54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0 w 5100320"/>
              <a:gd name="connsiteY37" fmla="*/ 3556489 h 9207556"/>
              <a:gd name="connsiteX38" fmla="*/ 19338 w 5100320"/>
              <a:gd name="connsiteY38" fmla="*/ 3622462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474433 h 9207556"/>
              <a:gd name="connsiteX46" fmla="*/ 5087661 w 5100320"/>
              <a:gd name="connsiteY46" fmla="*/ 8451037 h 9207556"/>
              <a:gd name="connsiteX47" fmla="*/ 5080982 w 5100320"/>
              <a:gd name="connsiteY47" fmla="*/ 8426974 h 9207556"/>
              <a:gd name="connsiteX48" fmla="*/ 5080982 w 5100320"/>
              <a:gd name="connsiteY48" fmla="*/ 8106301 h 9207556"/>
              <a:gd name="connsiteX49" fmla="*/ 5080982 w 5100320"/>
              <a:gd name="connsiteY49" fmla="*/ 8063736 h 9207556"/>
              <a:gd name="connsiteX50" fmla="*/ 5088100 w 5100320"/>
              <a:gd name="connsiteY50" fmla="*/ 8039962 h 9207556"/>
              <a:gd name="connsiteX51" fmla="*/ 5096257 w 5100320"/>
              <a:gd name="connsiteY51" fmla="*/ 8015654 h 9207556"/>
              <a:gd name="connsiteX52" fmla="*/ 5099775 w 5100320"/>
              <a:gd name="connsiteY52" fmla="*/ 7992231 h 9207556"/>
              <a:gd name="connsiteX53" fmla="*/ 5100320 w 5100320"/>
              <a:gd name="connsiteY53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0 w 5100320"/>
              <a:gd name="connsiteY37" fmla="*/ 3556489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474433 h 9207556"/>
              <a:gd name="connsiteX46" fmla="*/ 5087661 w 5100320"/>
              <a:gd name="connsiteY46" fmla="*/ 8451037 h 9207556"/>
              <a:gd name="connsiteX47" fmla="*/ 5080982 w 5100320"/>
              <a:gd name="connsiteY47" fmla="*/ 8426974 h 9207556"/>
              <a:gd name="connsiteX48" fmla="*/ 5080982 w 5100320"/>
              <a:gd name="connsiteY48" fmla="*/ 8106301 h 9207556"/>
              <a:gd name="connsiteX49" fmla="*/ 5080982 w 5100320"/>
              <a:gd name="connsiteY49" fmla="*/ 8063736 h 9207556"/>
              <a:gd name="connsiteX50" fmla="*/ 5088100 w 5100320"/>
              <a:gd name="connsiteY50" fmla="*/ 8039962 h 9207556"/>
              <a:gd name="connsiteX51" fmla="*/ 5096257 w 5100320"/>
              <a:gd name="connsiteY51" fmla="*/ 8015654 h 9207556"/>
              <a:gd name="connsiteX52" fmla="*/ 5099775 w 5100320"/>
              <a:gd name="connsiteY52" fmla="*/ 7992231 h 9207556"/>
              <a:gd name="connsiteX53" fmla="*/ 5100320 w 5100320"/>
              <a:gd name="connsiteY53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474433 h 9207556"/>
              <a:gd name="connsiteX46" fmla="*/ 5087661 w 5100320"/>
              <a:gd name="connsiteY46" fmla="*/ 8451037 h 9207556"/>
              <a:gd name="connsiteX47" fmla="*/ 5080982 w 5100320"/>
              <a:gd name="connsiteY47" fmla="*/ 8426974 h 9207556"/>
              <a:gd name="connsiteX48" fmla="*/ 5080982 w 5100320"/>
              <a:gd name="connsiteY48" fmla="*/ 8106301 h 9207556"/>
              <a:gd name="connsiteX49" fmla="*/ 5080982 w 5100320"/>
              <a:gd name="connsiteY49" fmla="*/ 8063736 h 9207556"/>
              <a:gd name="connsiteX50" fmla="*/ 5088100 w 5100320"/>
              <a:gd name="connsiteY50" fmla="*/ 8039962 h 9207556"/>
              <a:gd name="connsiteX51" fmla="*/ 5096257 w 5100320"/>
              <a:gd name="connsiteY51" fmla="*/ 8015654 h 9207556"/>
              <a:gd name="connsiteX52" fmla="*/ 5099775 w 5100320"/>
              <a:gd name="connsiteY52" fmla="*/ 7992231 h 9207556"/>
              <a:gd name="connsiteX53" fmla="*/ 5100320 w 5100320"/>
              <a:gd name="connsiteY53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474433 h 9207556"/>
              <a:gd name="connsiteX46" fmla="*/ 5080982 w 5100320"/>
              <a:gd name="connsiteY46" fmla="*/ 8426974 h 9207556"/>
              <a:gd name="connsiteX47" fmla="*/ 5080982 w 5100320"/>
              <a:gd name="connsiteY47" fmla="*/ 8106301 h 9207556"/>
              <a:gd name="connsiteX48" fmla="*/ 5080982 w 5100320"/>
              <a:gd name="connsiteY48" fmla="*/ 8063736 h 9207556"/>
              <a:gd name="connsiteX49" fmla="*/ 5088100 w 5100320"/>
              <a:gd name="connsiteY49" fmla="*/ 8039962 h 9207556"/>
              <a:gd name="connsiteX50" fmla="*/ 5096257 w 5100320"/>
              <a:gd name="connsiteY50" fmla="*/ 8015654 h 9207556"/>
              <a:gd name="connsiteX51" fmla="*/ 5099775 w 5100320"/>
              <a:gd name="connsiteY51" fmla="*/ 7992231 h 9207556"/>
              <a:gd name="connsiteX52" fmla="*/ 5100320 w 5100320"/>
              <a:gd name="connsiteY52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426974 h 9207556"/>
              <a:gd name="connsiteX46" fmla="*/ 5080982 w 5100320"/>
              <a:gd name="connsiteY46" fmla="*/ 8106301 h 9207556"/>
              <a:gd name="connsiteX47" fmla="*/ 5080982 w 5100320"/>
              <a:gd name="connsiteY47" fmla="*/ 8063736 h 9207556"/>
              <a:gd name="connsiteX48" fmla="*/ 5088100 w 5100320"/>
              <a:gd name="connsiteY48" fmla="*/ 8039962 h 9207556"/>
              <a:gd name="connsiteX49" fmla="*/ 5096257 w 5100320"/>
              <a:gd name="connsiteY49" fmla="*/ 8015654 h 9207556"/>
              <a:gd name="connsiteX50" fmla="*/ 5099775 w 5100320"/>
              <a:gd name="connsiteY50" fmla="*/ 7992231 h 9207556"/>
              <a:gd name="connsiteX51" fmla="*/ 5100320 w 5100320"/>
              <a:gd name="connsiteY51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106301 h 9207556"/>
              <a:gd name="connsiteX46" fmla="*/ 5080982 w 5100320"/>
              <a:gd name="connsiteY46" fmla="*/ 8063736 h 9207556"/>
              <a:gd name="connsiteX47" fmla="*/ 5088100 w 5100320"/>
              <a:gd name="connsiteY47" fmla="*/ 8039962 h 9207556"/>
              <a:gd name="connsiteX48" fmla="*/ 5096257 w 5100320"/>
              <a:gd name="connsiteY48" fmla="*/ 8015654 h 9207556"/>
              <a:gd name="connsiteX49" fmla="*/ 5099775 w 5100320"/>
              <a:gd name="connsiteY49" fmla="*/ 7992231 h 9207556"/>
              <a:gd name="connsiteX50" fmla="*/ 5100320 w 5100320"/>
              <a:gd name="connsiteY50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5 w 5100320"/>
              <a:gd name="connsiteY45" fmla="*/ 8140821 h 9207556"/>
              <a:gd name="connsiteX46" fmla="*/ 5080982 w 5100320"/>
              <a:gd name="connsiteY46" fmla="*/ 8063736 h 9207556"/>
              <a:gd name="connsiteX47" fmla="*/ 5088100 w 5100320"/>
              <a:gd name="connsiteY47" fmla="*/ 8039962 h 9207556"/>
              <a:gd name="connsiteX48" fmla="*/ 5096257 w 5100320"/>
              <a:gd name="connsiteY48" fmla="*/ 8015654 h 9207556"/>
              <a:gd name="connsiteX49" fmla="*/ 5099775 w 5100320"/>
              <a:gd name="connsiteY49" fmla="*/ 7992231 h 9207556"/>
              <a:gd name="connsiteX50" fmla="*/ 5100320 w 5100320"/>
              <a:gd name="connsiteY50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5 w 5100320"/>
              <a:gd name="connsiteY45" fmla="*/ 8140821 h 9207556"/>
              <a:gd name="connsiteX46" fmla="*/ 5088405 w 5100320"/>
              <a:gd name="connsiteY46" fmla="*/ 8098256 h 9207556"/>
              <a:gd name="connsiteX47" fmla="*/ 5088100 w 5100320"/>
              <a:gd name="connsiteY47" fmla="*/ 8039962 h 9207556"/>
              <a:gd name="connsiteX48" fmla="*/ 5096257 w 5100320"/>
              <a:gd name="connsiteY48" fmla="*/ 8015654 h 9207556"/>
              <a:gd name="connsiteX49" fmla="*/ 5099775 w 5100320"/>
              <a:gd name="connsiteY49" fmla="*/ 7992231 h 9207556"/>
              <a:gd name="connsiteX50" fmla="*/ 5100320 w 5100320"/>
              <a:gd name="connsiteY50" fmla="*/ 7974198 h 920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100320" h="9207556">
                <a:moveTo>
                  <a:pt x="5100320" y="7974198"/>
                </a:moveTo>
                <a:lnTo>
                  <a:pt x="5095505" y="7955307"/>
                </a:lnTo>
                <a:cubicBezTo>
                  <a:pt x="5095038" y="7950032"/>
                  <a:pt x="5098035" y="7948637"/>
                  <a:pt x="5097509" y="7942554"/>
                </a:cubicBezTo>
                <a:lnTo>
                  <a:pt x="5092349" y="7918803"/>
                </a:lnTo>
                <a:lnTo>
                  <a:pt x="5087598" y="7884059"/>
                </a:lnTo>
                <a:lnTo>
                  <a:pt x="5082532" y="7860142"/>
                </a:lnTo>
                <a:lnTo>
                  <a:pt x="5080982" y="7855531"/>
                </a:lnTo>
                <a:lnTo>
                  <a:pt x="5080982" y="7699029"/>
                </a:lnTo>
                <a:lnTo>
                  <a:pt x="5082715" y="7687485"/>
                </a:lnTo>
                <a:cubicBezTo>
                  <a:pt x="5082137" y="7674502"/>
                  <a:pt x="5081560" y="7661519"/>
                  <a:pt x="5080982" y="7648536"/>
                </a:cubicBezTo>
                <a:lnTo>
                  <a:pt x="5083343" y="7642881"/>
                </a:lnTo>
                <a:lnTo>
                  <a:pt x="5080982" y="7604802"/>
                </a:lnTo>
                <a:cubicBezTo>
                  <a:pt x="5081315" y="7592191"/>
                  <a:pt x="5080788" y="7570341"/>
                  <a:pt x="5082987" y="7563081"/>
                </a:cubicBezTo>
                <a:lnTo>
                  <a:pt x="5088377" y="7559966"/>
                </a:lnTo>
                <a:lnTo>
                  <a:pt x="5088851" y="7550816"/>
                </a:lnTo>
                <a:cubicBezTo>
                  <a:pt x="5088439" y="7550146"/>
                  <a:pt x="5088782" y="7536955"/>
                  <a:pt x="5088748" y="7536412"/>
                </a:cubicBezTo>
                <a:lnTo>
                  <a:pt x="5083090" y="7504146"/>
                </a:lnTo>
                <a:cubicBezTo>
                  <a:pt x="5082299" y="6252638"/>
                  <a:pt x="5088433" y="1277976"/>
                  <a:pt x="5084000" y="27362"/>
                </a:cubicBezTo>
                <a:cubicBezTo>
                  <a:pt x="5083962" y="12522"/>
                  <a:pt x="5071668" y="502"/>
                  <a:pt x="5056491" y="460"/>
                </a:cubicBezTo>
                <a:lnTo>
                  <a:pt x="43085" y="0"/>
                </a:lnTo>
                <a:lnTo>
                  <a:pt x="29874" y="2043"/>
                </a:lnTo>
                <a:cubicBezTo>
                  <a:pt x="20679" y="7318"/>
                  <a:pt x="19215" y="8780"/>
                  <a:pt x="13884" y="17865"/>
                </a:cubicBezTo>
                <a:cubicBezTo>
                  <a:pt x="10834" y="526811"/>
                  <a:pt x="11974" y="2547020"/>
                  <a:pt x="11572" y="3055716"/>
                </a:cubicBezTo>
                <a:cubicBezTo>
                  <a:pt x="11538" y="3056256"/>
                  <a:pt x="11882" y="3069375"/>
                  <a:pt x="11469" y="3070041"/>
                </a:cubicBezTo>
                <a:lnTo>
                  <a:pt x="11943" y="3079140"/>
                </a:lnTo>
                <a:lnTo>
                  <a:pt x="17333" y="3082238"/>
                </a:lnTo>
                <a:cubicBezTo>
                  <a:pt x="18277" y="3103374"/>
                  <a:pt x="17271" y="3183422"/>
                  <a:pt x="17605" y="3205955"/>
                </a:cubicBezTo>
                <a:lnTo>
                  <a:pt x="19338" y="3217436"/>
                </a:lnTo>
                <a:lnTo>
                  <a:pt x="19338" y="3373074"/>
                </a:lnTo>
                <a:lnTo>
                  <a:pt x="17788" y="3377661"/>
                </a:lnTo>
                <a:lnTo>
                  <a:pt x="12722" y="3401445"/>
                </a:lnTo>
                <a:lnTo>
                  <a:pt x="7971" y="3435998"/>
                </a:lnTo>
                <a:lnTo>
                  <a:pt x="2812" y="3459618"/>
                </a:lnTo>
                <a:cubicBezTo>
                  <a:pt x="2285" y="3465668"/>
                  <a:pt x="5282" y="3467054"/>
                  <a:pt x="4815" y="3472300"/>
                </a:cubicBezTo>
                <a:lnTo>
                  <a:pt x="0" y="3491087"/>
                </a:lnTo>
                <a:cubicBezTo>
                  <a:pt x="182" y="3497065"/>
                  <a:pt x="363" y="3503043"/>
                  <a:pt x="545" y="3509021"/>
                </a:cubicBezTo>
                <a:lnTo>
                  <a:pt x="4063" y="3532315"/>
                </a:lnTo>
                <a:cubicBezTo>
                  <a:pt x="6783" y="3540021"/>
                  <a:pt x="17915" y="3603463"/>
                  <a:pt x="12223" y="3612975"/>
                </a:cubicBezTo>
                <a:lnTo>
                  <a:pt x="19340" y="3691499"/>
                </a:lnTo>
                <a:cubicBezTo>
                  <a:pt x="18332" y="5521192"/>
                  <a:pt x="17325" y="7350886"/>
                  <a:pt x="16317" y="9180579"/>
                </a:cubicBezTo>
                <a:cubicBezTo>
                  <a:pt x="16403" y="9195474"/>
                  <a:pt x="28681" y="9207516"/>
                  <a:pt x="43827" y="9207555"/>
                </a:cubicBezTo>
                <a:lnTo>
                  <a:pt x="81185" y="9207555"/>
                </a:lnTo>
                <a:cubicBezTo>
                  <a:pt x="81186" y="9207555"/>
                  <a:pt x="81186" y="9207556"/>
                  <a:pt x="81187" y="9207556"/>
                </a:cubicBezTo>
                <a:lnTo>
                  <a:pt x="5057245" y="9206937"/>
                </a:lnTo>
                <a:cubicBezTo>
                  <a:pt x="5070351" y="9206886"/>
                  <a:pt x="5080947" y="9199847"/>
                  <a:pt x="5080982" y="9191165"/>
                </a:cubicBezTo>
                <a:cubicBezTo>
                  <a:pt x="5080983" y="8841050"/>
                  <a:pt x="5080984" y="8490936"/>
                  <a:pt x="5080985" y="8140821"/>
                </a:cubicBezTo>
                <a:lnTo>
                  <a:pt x="5088405" y="8098256"/>
                </a:lnTo>
                <a:cubicBezTo>
                  <a:pt x="5088303" y="8078825"/>
                  <a:pt x="5088202" y="8059393"/>
                  <a:pt x="5088100" y="8039962"/>
                </a:cubicBezTo>
                <a:cubicBezTo>
                  <a:pt x="5082408" y="8030397"/>
                  <a:pt x="5093537" y="8023403"/>
                  <a:pt x="5096257" y="8015654"/>
                </a:cubicBezTo>
                <a:lnTo>
                  <a:pt x="5099775" y="7992231"/>
                </a:lnTo>
                <a:cubicBezTo>
                  <a:pt x="5099957" y="7986220"/>
                  <a:pt x="5100138" y="7980209"/>
                  <a:pt x="5100320" y="7974198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2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CF5F6FD4-39CD-DB66-3E25-29A9006A8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 rot="21480000">
            <a:off x="1494307" y="1039173"/>
            <a:ext cx="1274482" cy="228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952463CA-33C6-78C2-381D-E021DB8FF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 rot="21480000">
            <a:off x="4533237" y="940772"/>
            <a:ext cx="1037390" cy="228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ql server - Free logo icons">
            <a:extLst>
              <a:ext uri="{FF2B5EF4-FFF2-40B4-BE49-F238E27FC236}">
                <a16:creationId xmlns:a16="http://schemas.microsoft.com/office/drawing/2014/main" id="{46FA1446-C1B2-59F2-9B41-91010B7B0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80000">
            <a:off x="1065093" y="3655514"/>
            <a:ext cx="2286358" cy="228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ableau Logo PNG Vectors Free Download">
            <a:extLst>
              <a:ext uri="{FF2B5EF4-FFF2-40B4-BE49-F238E27FC236}">
                <a16:creationId xmlns:a16="http://schemas.microsoft.com/office/drawing/2014/main" id="{37849412-FC57-7FAB-F8AB-28C3791A88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80000">
            <a:off x="3993002" y="3545418"/>
            <a:ext cx="2317254" cy="228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64948-2BA7-CE50-1ECC-6D93C51F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37884"/>
            <a:ext cx="5295900" cy="1706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CONNECTING SQL SERVER TO TABLEAU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25C80-85B4-3CDF-E19B-0ABB197F87F6}"/>
              </a:ext>
            </a:extLst>
          </p:cNvPr>
          <p:cNvSpPr txBox="1"/>
          <p:nvPr/>
        </p:nvSpPr>
        <p:spPr>
          <a:xfrm>
            <a:off x="7706139" y="2810013"/>
            <a:ext cx="3685761" cy="3514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</a:pPr>
            <a:r>
              <a:rPr lang="en-US" sz="4800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96992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2301214-F4A5-435B-B6A3-EE372E17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219200" y="4648199"/>
            <a:ext cx="10972800" cy="2220787"/>
          </a:xfrm>
          <a:custGeom>
            <a:avLst/>
            <a:gdLst>
              <a:gd name="connsiteX0" fmla="*/ 0 w 9749307"/>
              <a:gd name="connsiteY0" fmla="*/ 1829613 h 1829613"/>
              <a:gd name="connsiteX1" fmla="*/ 120364 w 9749307"/>
              <a:gd name="connsiteY1" fmla="*/ 1798132 h 1829613"/>
              <a:gd name="connsiteX2" fmla="*/ 369345 w 9749307"/>
              <a:gd name="connsiteY2" fmla="*/ 1797384 h 1829613"/>
              <a:gd name="connsiteX3" fmla="*/ 545802 w 9749307"/>
              <a:gd name="connsiteY3" fmla="*/ 1765342 h 1829613"/>
              <a:gd name="connsiteX4" fmla="*/ 723374 w 9749307"/>
              <a:gd name="connsiteY4" fmla="*/ 1794078 h 1829613"/>
              <a:gd name="connsiteX5" fmla="*/ 853679 w 9749307"/>
              <a:gd name="connsiteY5" fmla="*/ 1787627 h 1829613"/>
              <a:gd name="connsiteX6" fmla="*/ 984406 w 9749307"/>
              <a:gd name="connsiteY6" fmla="*/ 1768925 h 1829613"/>
              <a:gd name="connsiteX7" fmla="*/ 1072771 w 9749307"/>
              <a:gd name="connsiteY7" fmla="*/ 1729439 h 1829613"/>
              <a:gd name="connsiteX8" fmla="*/ 1428840 w 9749307"/>
              <a:gd name="connsiteY8" fmla="*/ 1665162 h 1829613"/>
              <a:gd name="connsiteX9" fmla="*/ 1594460 w 9749307"/>
              <a:gd name="connsiteY9" fmla="*/ 1639927 h 1829613"/>
              <a:gd name="connsiteX10" fmla="*/ 1807280 w 9749307"/>
              <a:gd name="connsiteY10" fmla="*/ 1621261 h 1829613"/>
              <a:gd name="connsiteX11" fmla="*/ 2058789 w 9749307"/>
              <a:gd name="connsiteY11" fmla="*/ 1584927 h 1829613"/>
              <a:gd name="connsiteX12" fmla="*/ 2130028 w 9749307"/>
              <a:gd name="connsiteY12" fmla="*/ 1591050 h 1829613"/>
              <a:gd name="connsiteX13" fmla="*/ 2287163 w 9749307"/>
              <a:gd name="connsiteY13" fmla="*/ 1563184 h 1829613"/>
              <a:gd name="connsiteX14" fmla="*/ 2380561 w 9749307"/>
              <a:gd name="connsiteY14" fmla="*/ 1552156 h 1829613"/>
              <a:gd name="connsiteX15" fmla="*/ 2415079 w 9749307"/>
              <a:gd name="connsiteY15" fmla="*/ 1556835 h 1829613"/>
              <a:gd name="connsiteX16" fmla="*/ 2463935 w 9749307"/>
              <a:gd name="connsiteY16" fmla="*/ 1557407 h 1829613"/>
              <a:gd name="connsiteX17" fmla="*/ 2877127 w 9749307"/>
              <a:gd name="connsiteY17" fmla="*/ 1493056 h 1829613"/>
              <a:gd name="connsiteX18" fmla="*/ 2983539 w 9749307"/>
              <a:gd name="connsiteY18" fmla="*/ 1460643 h 1829613"/>
              <a:gd name="connsiteX19" fmla="*/ 3221417 w 9749307"/>
              <a:gd name="connsiteY19" fmla="*/ 1437828 h 1829613"/>
              <a:gd name="connsiteX20" fmla="*/ 3288314 w 9749307"/>
              <a:gd name="connsiteY20" fmla="*/ 1466528 h 1829613"/>
              <a:gd name="connsiteX21" fmla="*/ 3540435 w 9749307"/>
              <a:gd name="connsiteY21" fmla="*/ 1480735 h 1829613"/>
              <a:gd name="connsiteX22" fmla="*/ 3573746 w 9749307"/>
              <a:gd name="connsiteY22" fmla="*/ 1492590 h 1829613"/>
              <a:gd name="connsiteX23" fmla="*/ 3621749 w 9749307"/>
              <a:gd name="connsiteY23" fmla="*/ 1503397 h 1829613"/>
              <a:gd name="connsiteX24" fmla="*/ 3704759 w 9749307"/>
              <a:gd name="connsiteY24" fmla="*/ 1529094 h 1829613"/>
              <a:gd name="connsiteX25" fmla="*/ 3846892 w 9749307"/>
              <a:gd name="connsiteY25" fmla="*/ 1544553 h 1829613"/>
              <a:gd name="connsiteX26" fmla="*/ 3892853 w 9749307"/>
              <a:gd name="connsiteY26" fmla="*/ 1539545 h 1829613"/>
              <a:gd name="connsiteX27" fmla="*/ 4292830 w 9749307"/>
              <a:gd name="connsiteY27" fmla="*/ 1490154 h 1829613"/>
              <a:gd name="connsiteX28" fmla="*/ 4379140 w 9749307"/>
              <a:gd name="connsiteY28" fmla="*/ 1494963 h 1829613"/>
              <a:gd name="connsiteX29" fmla="*/ 4543524 w 9749307"/>
              <a:gd name="connsiteY29" fmla="*/ 1469099 h 1829613"/>
              <a:gd name="connsiteX30" fmla="*/ 4731220 w 9749307"/>
              <a:gd name="connsiteY30" fmla="*/ 1422705 h 1829613"/>
              <a:gd name="connsiteX31" fmla="*/ 5142871 w 9749307"/>
              <a:gd name="connsiteY31" fmla="*/ 1332546 h 1829613"/>
              <a:gd name="connsiteX32" fmla="*/ 5333957 w 9749307"/>
              <a:gd name="connsiteY32" fmla="*/ 1288716 h 1829613"/>
              <a:gd name="connsiteX33" fmla="*/ 5493044 w 9749307"/>
              <a:gd name="connsiteY33" fmla="*/ 1241878 h 1829613"/>
              <a:gd name="connsiteX34" fmla="*/ 5683482 w 9749307"/>
              <a:gd name="connsiteY34" fmla="*/ 1243683 h 1829613"/>
              <a:gd name="connsiteX35" fmla="*/ 5694097 w 9749307"/>
              <a:gd name="connsiteY35" fmla="*/ 1241529 h 1829613"/>
              <a:gd name="connsiteX36" fmla="*/ 5744570 w 9749307"/>
              <a:gd name="connsiteY36" fmla="*/ 1236409 h 1829613"/>
              <a:gd name="connsiteX37" fmla="*/ 5876806 w 9749307"/>
              <a:gd name="connsiteY37" fmla="*/ 1232109 h 1829613"/>
              <a:gd name="connsiteX38" fmla="*/ 5925587 w 9749307"/>
              <a:gd name="connsiteY38" fmla="*/ 1222848 h 1829613"/>
              <a:gd name="connsiteX39" fmla="*/ 6061486 w 9749307"/>
              <a:gd name="connsiteY39" fmla="*/ 1203506 h 1829613"/>
              <a:gd name="connsiteX40" fmla="*/ 6199605 w 9749307"/>
              <a:gd name="connsiteY40" fmla="*/ 1163731 h 1829613"/>
              <a:gd name="connsiteX41" fmla="*/ 6635237 w 9749307"/>
              <a:gd name="connsiteY41" fmla="*/ 1065375 h 1829613"/>
              <a:gd name="connsiteX42" fmla="*/ 6829138 w 9749307"/>
              <a:gd name="connsiteY42" fmla="*/ 999319 h 1829613"/>
              <a:gd name="connsiteX43" fmla="*/ 6968260 w 9749307"/>
              <a:gd name="connsiteY43" fmla="*/ 923431 h 1829613"/>
              <a:gd name="connsiteX44" fmla="*/ 7107361 w 9749307"/>
              <a:gd name="connsiteY44" fmla="*/ 826445 h 1829613"/>
              <a:gd name="connsiteX45" fmla="*/ 7368077 w 9749307"/>
              <a:gd name="connsiteY45" fmla="*/ 756787 h 1829613"/>
              <a:gd name="connsiteX46" fmla="*/ 7520301 w 9749307"/>
              <a:gd name="connsiteY46" fmla="*/ 701165 h 1829613"/>
              <a:gd name="connsiteX47" fmla="*/ 7781084 w 9749307"/>
              <a:gd name="connsiteY47" fmla="*/ 627287 h 1829613"/>
              <a:gd name="connsiteX48" fmla="*/ 8006125 w 9749307"/>
              <a:gd name="connsiteY48" fmla="*/ 538481 h 1829613"/>
              <a:gd name="connsiteX49" fmla="*/ 8202198 w 9749307"/>
              <a:gd name="connsiteY49" fmla="*/ 483404 h 1829613"/>
              <a:gd name="connsiteX50" fmla="*/ 8526195 w 9749307"/>
              <a:gd name="connsiteY50" fmla="*/ 306196 h 1829613"/>
              <a:gd name="connsiteX51" fmla="*/ 8754191 w 9749307"/>
              <a:gd name="connsiteY51" fmla="*/ 246214 h 1829613"/>
              <a:gd name="connsiteX52" fmla="*/ 8971443 w 9749307"/>
              <a:gd name="connsiteY52" fmla="*/ 191297 h 1829613"/>
              <a:gd name="connsiteX53" fmla="*/ 9214873 w 9749307"/>
              <a:gd name="connsiteY53" fmla="*/ 179650 h 1829613"/>
              <a:gd name="connsiteX54" fmla="*/ 9320093 w 9749307"/>
              <a:gd name="connsiteY54" fmla="*/ 132551 h 1829613"/>
              <a:gd name="connsiteX55" fmla="*/ 9626469 w 9749307"/>
              <a:gd name="connsiteY55" fmla="*/ 43901 h 1829613"/>
              <a:gd name="connsiteX56" fmla="*/ 9685189 w 9749307"/>
              <a:gd name="connsiteY56" fmla="*/ 28433 h 1829613"/>
              <a:gd name="connsiteX57" fmla="*/ 9749307 w 9749307"/>
              <a:gd name="connsiteY57" fmla="*/ 0 h 1829613"/>
              <a:gd name="connsiteX58" fmla="*/ 0 w 9749307"/>
              <a:gd name="connsiteY58" fmla="*/ 0 h 182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749307" h="1829613">
                <a:moveTo>
                  <a:pt x="0" y="1829613"/>
                </a:moveTo>
                <a:lnTo>
                  <a:pt x="120364" y="1798132"/>
                </a:lnTo>
                <a:cubicBezTo>
                  <a:pt x="188743" y="1794817"/>
                  <a:pt x="265931" y="1819739"/>
                  <a:pt x="369345" y="1797384"/>
                </a:cubicBezTo>
                <a:lnTo>
                  <a:pt x="545802" y="1765342"/>
                </a:lnTo>
                <a:lnTo>
                  <a:pt x="723374" y="1794078"/>
                </a:lnTo>
                <a:lnTo>
                  <a:pt x="853679" y="1787627"/>
                </a:lnTo>
                <a:lnTo>
                  <a:pt x="984406" y="1768925"/>
                </a:lnTo>
                <a:cubicBezTo>
                  <a:pt x="1013942" y="1757972"/>
                  <a:pt x="998700" y="1746733"/>
                  <a:pt x="1072771" y="1729439"/>
                </a:cubicBezTo>
                <a:cubicBezTo>
                  <a:pt x="1128697" y="1687453"/>
                  <a:pt x="1219145" y="1707149"/>
                  <a:pt x="1428840" y="1665162"/>
                </a:cubicBezTo>
                <a:cubicBezTo>
                  <a:pt x="1471463" y="1636849"/>
                  <a:pt x="1535495" y="1661816"/>
                  <a:pt x="1594460" y="1639927"/>
                </a:cubicBezTo>
                <a:cubicBezTo>
                  <a:pt x="1670730" y="1629056"/>
                  <a:pt x="1735597" y="1628730"/>
                  <a:pt x="1807280" y="1621261"/>
                </a:cubicBezTo>
                <a:cubicBezTo>
                  <a:pt x="1884669" y="1612095"/>
                  <a:pt x="2004997" y="1589961"/>
                  <a:pt x="2058789" y="1584927"/>
                </a:cubicBezTo>
                <a:cubicBezTo>
                  <a:pt x="2087778" y="1583233"/>
                  <a:pt x="2085690" y="1592619"/>
                  <a:pt x="2130028" y="1591050"/>
                </a:cubicBezTo>
                <a:cubicBezTo>
                  <a:pt x="2172065" y="1564334"/>
                  <a:pt x="2235154" y="1598270"/>
                  <a:pt x="2287163" y="1563184"/>
                </a:cubicBezTo>
                <a:cubicBezTo>
                  <a:pt x="2306534" y="1553425"/>
                  <a:pt x="2368017" y="1542492"/>
                  <a:pt x="2380561" y="1552156"/>
                </a:cubicBezTo>
                <a:cubicBezTo>
                  <a:pt x="2393570" y="1552292"/>
                  <a:pt x="2408179" y="1545243"/>
                  <a:pt x="2415079" y="1556835"/>
                </a:cubicBezTo>
                <a:cubicBezTo>
                  <a:pt x="2426044" y="1570278"/>
                  <a:pt x="2468907" y="1538138"/>
                  <a:pt x="2463935" y="1557407"/>
                </a:cubicBezTo>
                <a:cubicBezTo>
                  <a:pt x="2540943" y="1546776"/>
                  <a:pt x="2751407" y="1529134"/>
                  <a:pt x="2877127" y="1493056"/>
                </a:cubicBezTo>
                <a:lnTo>
                  <a:pt x="2983539" y="1460643"/>
                </a:lnTo>
                <a:cubicBezTo>
                  <a:pt x="3062831" y="1433086"/>
                  <a:pt x="3142124" y="1445432"/>
                  <a:pt x="3221417" y="1437828"/>
                </a:cubicBezTo>
                <a:cubicBezTo>
                  <a:pt x="3260370" y="1440458"/>
                  <a:pt x="3244451" y="1458775"/>
                  <a:pt x="3288314" y="1466528"/>
                </a:cubicBezTo>
                <a:cubicBezTo>
                  <a:pt x="3341483" y="1473679"/>
                  <a:pt x="3492863" y="1476391"/>
                  <a:pt x="3540435" y="1480735"/>
                </a:cubicBezTo>
                <a:cubicBezTo>
                  <a:pt x="3553221" y="1483599"/>
                  <a:pt x="3568604" y="1479714"/>
                  <a:pt x="3573746" y="1492590"/>
                </a:cubicBezTo>
                <a:cubicBezTo>
                  <a:pt x="3582620" y="1508139"/>
                  <a:pt x="3629386" y="1485450"/>
                  <a:pt x="3621749" y="1503397"/>
                </a:cubicBezTo>
                <a:cubicBezTo>
                  <a:pt x="3654922" y="1487879"/>
                  <a:pt x="3678307" y="1520558"/>
                  <a:pt x="3704759" y="1529094"/>
                </a:cubicBezTo>
                <a:lnTo>
                  <a:pt x="3846892" y="1544553"/>
                </a:lnTo>
                <a:cubicBezTo>
                  <a:pt x="3860044" y="1543688"/>
                  <a:pt x="3877646" y="1539104"/>
                  <a:pt x="3892853" y="1539545"/>
                </a:cubicBezTo>
                <a:cubicBezTo>
                  <a:pt x="4006297" y="1500549"/>
                  <a:pt x="4214810" y="1497318"/>
                  <a:pt x="4292830" y="1490154"/>
                </a:cubicBezTo>
                <a:lnTo>
                  <a:pt x="4379140" y="1494963"/>
                </a:lnTo>
                <a:lnTo>
                  <a:pt x="4543524" y="1469099"/>
                </a:lnTo>
                <a:cubicBezTo>
                  <a:pt x="4627798" y="1438498"/>
                  <a:pt x="4660404" y="1470273"/>
                  <a:pt x="4731220" y="1422705"/>
                </a:cubicBezTo>
                <a:cubicBezTo>
                  <a:pt x="4868436" y="1392653"/>
                  <a:pt x="4942083" y="1352622"/>
                  <a:pt x="5142871" y="1332546"/>
                </a:cubicBezTo>
                <a:cubicBezTo>
                  <a:pt x="5207391" y="1326094"/>
                  <a:pt x="5270260" y="1303326"/>
                  <a:pt x="5333957" y="1288716"/>
                </a:cubicBezTo>
                <a:lnTo>
                  <a:pt x="5493044" y="1241878"/>
                </a:lnTo>
                <a:cubicBezTo>
                  <a:pt x="5551299" y="1234373"/>
                  <a:pt x="5649974" y="1243741"/>
                  <a:pt x="5683482" y="1243683"/>
                </a:cubicBezTo>
                <a:lnTo>
                  <a:pt x="5694097" y="1241529"/>
                </a:lnTo>
                <a:lnTo>
                  <a:pt x="5744570" y="1236409"/>
                </a:lnTo>
                <a:cubicBezTo>
                  <a:pt x="5775022" y="1234839"/>
                  <a:pt x="5846635" y="1234369"/>
                  <a:pt x="5876806" y="1232109"/>
                </a:cubicBezTo>
                <a:cubicBezTo>
                  <a:pt x="5890046" y="1216276"/>
                  <a:pt x="5906849" y="1217029"/>
                  <a:pt x="5925587" y="1222848"/>
                </a:cubicBezTo>
                <a:cubicBezTo>
                  <a:pt x="5966308" y="1207614"/>
                  <a:pt x="6011531" y="1211446"/>
                  <a:pt x="6061486" y="1203506"/>
                </a:cubicBezTo>
                <a:cubicBezTo>
                  <a:pt x="6107086" y="1176468"/>
                  <a:pt x="6146272" y="1172334"/>
                  <a:pt x="6199605" y="1163731"/>
                </a:cubicBezTo>
                <a:cubicBezTo>
                  <a:pt x="6295231" y="1140709"/>
                  <a:pt x="6393399" y="1081970"/>
                  <a:pt x="6635237" y="1065375"/>
                </a:cubicBezTo>
                <a:cubicBezTo>
                  <a:pt x="6748173" y="1037320"/>
                  <a:pt x="6758363" y="1020909"/>
                  <a:pt x="6829138" y="999319"/>
                </a:cubicBezTo>
                <a:cubicBezTo>
                  <a:pt x="6811950" y="974250"/>
                  <a:pt x="6919606" y="945130"/>
                  <a:pt x="6968260" y="923431"/>
                </a:cubicBezTo>
                <a:cubicBezTo>
                  <a:pt x="6989140" y="940964"/>
                  <a:pt x="7070722" y="819243"/>
                  <a:pt x="7107361" y="826445"/>
                </a:cubicBezTo>
                <a:cubicBezTo>
                  <a:pt x="7118269" y="813456"/>
                  <a:pt x="7296641" y="801611"/>
                  <a:pt x="7368077" y="756787"/>
                </a:cubicBezTo>
                <a:cubicBezTo>
                  <a:pt x="7436899" y="735907"/>
                  <a:pt x="7457172" y="722748"/>
                  <a:pt x="7520301" y="701165"/>
                </a:cubicBezTo>
                <a:cubicBezTo>
                  <a:pt x="7565172" y="703381"/>
                  <a:pt x="7732101" y="609460"/>
                  <a:pt x="7781084" y="627287"/>
                </a:cubicBezTo>
                <a:cubicBezTo>
                  <a:pt x="7782744" y="603560"/>
                  <a:pt x="7997188" y="567541"/>
                  <a:pt x="8006125" y="538481"/>
                </a:cubicBezTo>
                <a:cubicBezTo>
                  <a:pt x="8076310" y="514499"/>
                  <a:pt x="8205038" y="496718"/>
                  <a:pt x="8202198" y="483404"/>
                </a:cubicBezTo>
                <a:cubicBezTo>
                  <a:pt x="8199358" y="470090"/>
                  <a:pt x="8427751" y="299283"/>
                  <a:pt x="8526195" y="306196"/>
                </a:cubicBezTo>
                <a:cubicBezTo>
                  <a:pt x="8611860" y="303091"/>
                  <a:pt x="8678192" y="266207"/>
                  <a:pt x="8754191" y="246214"/>
                </a:cubicBezTo>
                <a:cubicBezTo>
                  <a:pt x="8826609" y="227909"/>
                  <a:pt x="8786557" y="204614"/>
                  <a:pt x="8971443" y="191297"/>
                </a:cubicBezTo>
                <a:cubicBezTo>
                  <a:pt x="9019706" y="186623"/>
                  <a:pt x="9156764" y="189441"/>
                  <a:pt x="9214873" y="179650"/>
                </a:cubicBezTo>
                <a:lnTo>
                  <a:pt x="9320093" y="132551"/>
                </a:lnTo>
                <a:cubicBezTo>
                  <a:pt x="9388693" y="109926"/>
                  <a:pt x="9496201" y="105562"/>
                  <a:pt x="9626469" y="43901"/>
                </a:cubicBezTo>
                <a:cubicBezTo>
                  <a:pt x="9643876" y="42192"/>
                  <a:pt x="9663952" y="36451"/>
                  <a:pt x="9685189" y="28433"/>
                </a:cubicBezTo>
                <a:lnTo>
                  <a:pt x="9749307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51F17-D360-A659-36D7-1720C21D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648200"/>
            <a:ext cx="9753600" cy="10339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DATA VISUALIZATION</a:t>
            </a:r>
          </a:p>
        </p:txBody>
      </p:sp>
      <p:pic>
        <p:nvPicPr>
          <p:cNvPr id="4" name="Picture 2" descr="Data visualization - Free marketing icons">
            <a:extLst>
              <a:ext uri="{FF2B5EF4-FFF2-40B4-BE49-F238E27FC236}">
                <a16:creationId xmlns:a16="http://schemas.microsoft.com/office/drawing/2014/main" id="{CBA7F698-68B7-6C47-EEF1-F8BDA887A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963735" y="3423946"/>
            <a:ext cx="3407923" cy="340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CF885-2679-01C9-3731-1CEA2F4D3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406" y="532149"/>
            <a:ext cx="4960470" cy="2966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CDAA5-70B8-D893-53F1-DD6373BCE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26" y="532149"/>
            <a:ext cx="5919320" cy="29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3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DC12BA-40F0-329B-B42D-7B5440AC8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883" b="6076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A1E6-9457-3704-7590-1E5B9DF8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02828"/>
            <a:ext cx="7521633" cy="17642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06085874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500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Franklin Gothic Heavy</vt:lpstr>
      <vt:lpstr>Lato Black</vt:lpstr>
      <vt:lpstr>AfterhoursVTI</vt:lpstr>
      <vt:lpstr>DATA ANALYST PORTFOLIO PROJECT</vt:lpstr>
      <vt:lpstr>IMPORT DATA INTO SQL SERVER</vt:lpstr>
      <vt:lpstr>SQL REPORT </vt:lpstr>
      <vt:lpstr>SQL QUERIES</vt:lpstr>
      <vt:lpstr>SQL QUERIES</vt:lpstr>
      <vt:lpstr>SQL QUERIES</vt:lpstr>
      <vt:lpstr>CONNECTING SQL SERVER TO TABLEAU</vt:lpstr>
      <vt:lpstr>DATA VISUALIZATION</vt:lpstr>
      <vt:lpstr>DASHBOARD</vt:lpstr>
      <vt:lpstr>DASHBOARD</vt:lpstr>
      <vt:lpstr>PROBLEM STATEMENT</vt:lpstr>
      <vt:lpstr>PROBLEM STATEMENT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PORTFOLIO PROJECT</dc:title>
  <dc:creator>BHARGAV GOTTUMUKKALA</dc:creator>
  <cp:lastModifiedBy>BHARGAV GOTTUMUKKALA</cp:lastModifiedBy>
  <cp:revision>1</cp:revision>
  <dcterms:created xsi:type="dcterms:W3CDTF">2023-10-05T19:48:04Z</dcterms:created>
  <dcterms:modified xsi:type="dcterms:W3CDTF">2023-10-06T18:12:22Z</dcterms:modified>
</cp:coreProperties>
</file>