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9D81-3582-4607-82FF-379BADAC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1A35D-73E7-4CDD-A923-D195075D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63BC-0EBB-47BD-9549-D6DA74FF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9BEA-96BA-4823-A966-5418FA63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0714-F781-412A-B99E-E186D1ED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0CA9-540F-4980-9519-171834E3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3BE9-7609-4017-A744-B42A9258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7AFE6-B75B-499D-9937-6DDAE4BB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B78F-58DF-43C4-ABAF-BF992A0D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E496-1A22-4526-8CEE-8A4F437B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6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28B10-4096-4E57-9E7C-1AEE3C59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D6608-4925-405A-96BD-ED4CD8267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59A9-2B16-4A6B-97D6-0921BC32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74E3-9B58-4A13-94CB-49149F09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C026-472C-4E48-B2E6-A13099A6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EF16-0B1C-4DBE-BC7D-799A70BF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E598-F020-427A-B0E0-72D46E6D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6626-5B6E-4765-B3C5-409439D3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7F2C-D93C-4699-8113-2E3C39C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C8F2-7BD8-44C8-8691-D9AF35BB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39CD-6F9D-4BFF-B4D3-71B712B8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2084-37B7-4E5D-8905-6C78FB01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60AE-C1E6-4155-950D-65E755E5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B478-4FB2-4310-8A9F-15E3FFDE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7780-EAF7-4875-940E-9D783D4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B727-288F-4CBA-BFBC-C19ABC3D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F6C8-F9F6-4D7F-92A9-AC7DA9801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D10D-FCBA-4CCB-A121-385BBC80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A7813-6159-4C39-9FAA-414F15CA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11F71-6A86-4524-A3CF-6C7D674F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F0C9E-2226-4741-82BB-C9B09B45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2A45-51EB-4B76-A689-8606F92A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D07F-7C38-4B97-960C-7D2BB4442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3C78-C89E-4D93-B820-7F61DF4CE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0EC81-E482-4862-BA1A-687EE456B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BCFAE-0DB4-4C03-A937-3347478AB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D9711-4A9B-46E3-8D47-800A4E4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4D31C-4FA8-41F3-A809-18ED7ECF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FFCF4-79CE-4223-8BA3-6D51AA0F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9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3F12-EFEE-47DF-9AEF-F1AB86AA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84673-D951-4AFF-BADA-078CFD9D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FB7F6-4855-4F7C-8B45-12C2D6B4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A476C-8669-45E8-897A-B5249F06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2C98E-F667-4455-9E67-8FDECB11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0C52C-F09A-434E-9D9A-235562AA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487B-0F43-4471-AF3D-F1132CE4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C4EC-3BCE-4E0D-95F1-97CD9487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BA63-D2E8-477E-917D-D155FAFA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17A4-1F2D-4A2E-9061-DFC8084A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B651E-3569-48F0-AE00-B0ADCDF9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1F02B-A4AD-4293-B0AF-4DB9FCB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0FC90-4DAD-4FE5-B056-56B685DB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6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F7E1-771A-4247-8C0F-DE011BA4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51E8D-14F9-4CB8-876A-6D3B61B3F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DF165-4DD4-413A-B4B0-36FB3B776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F15AC-3825-4B41-80B6-86CF8E09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E14B0-C8B5-4951-B493-0ACCE306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73F7-9FC0-4B60-B773-9AADB0BC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FC5EB-FAF0-41B2-9147-623F51F3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F659-4C6C-42FD-8FA2-762BBB79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95F63-F060-454F-83F2-8693DAB2D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31E4-3F35-413B-8F1C-7A4129F87EA0}" type="datetimeFigureOut">
              <a:rPr lang="en-US" smtClean="0"/>
              <a:t>23-May-18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FA8B-9C05-4BE2-9FCE-72B7B7124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1B53-74F1-413E-972D-5898876B1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E65F-C6E6-4B46-9306-9407C5A61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6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01BD-ADFE-4B97-9511-081A962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1" y="852855"/>
            <a:ext cx="9331569" cy="756138"/>
          </a:xfrm>
        </p:spPr>
        <p:txBody>
          <a:bodyPr>
            <a:normAutofit/>
          </a:bodyPr>
          <a:lstStyle/>
          <a:p>
            <a:r>
              <a:rPr lang="en-US" sz="4000" dirty="0"/>
              <a:t>UNIVERSITY ADMISSION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0C9E-ECDC-424C-B746-725CA81DC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5392" y="1907931"/>
            <a:ext cx="3572608" cy="438736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PROJECT MEMBERS</a:t>
            </a:r>
          </a:p>
          <a:p>
            <a:r>
              <a:rPr lang="en-US" dirty="0"/>
              <a:t>S.PREMA RAJU</a:t>
            </a:r>
          </a:p>
          <a:p>
            <a:r>
              <a:rPr lang="en-US" dirty="0"/>
              <a:t>M.AADARSH</a:t>
            </a:r>
          </a:p>
          <a:p>
            <a:r>
              <a:rPr lang="en-US" dirty="0"/>
              <a:t>V.ROOBINI</a:t>
            </a:r>
          </a:p>
          <a:p>
            <a:r>
              <a:rPr lang="en-US" dirty="0"/>
              <a:t>SHEEBA</a:t>
            </a:r>
          </a:p>
          <a:p>
            <a:r>
              <a:rPr lang="en-US" dirty="0"/>
              <a:t>K.GANESH</a:t>
            </a:r>
          </a:p>
          <a:p>
            <a:r>
              <a:rPr lang="en-US" dirty="0"/>
              <a:t>SELVAPRIYA</a:t>
            </a:r>
          </a:p>
          <a:p>
            <a:r>
              <a:rPr lang="en-US" dirty="0"/>
              <a:t>JEEVITHA</a:t>
            </a:r>
          </a:p>
          <a:p>
            <a:r>
              <a:rPr lang="en-US" dirty="0"/>
              <a:t>SUBHA SREE</a:t>
            </a:r>
          </a:p>
          <a:p>
            <a:r>
              <a:rPr lang="en-US" dirty="0"/>
              <a:t>N.BHARGAV RAMA RAJU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D1F9-0E3B-4DFD-8C52-0AD1CB64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GUIDELINES ON THE FUNCTIONALITY TO BE BUILT: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1BEB-18D2-423F-A6DA-C3009AFF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Course: Core Java 8 &amp; Development Tools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Developing Business components (java classes). Coding for test 	classes &amp; testing the functionality using JUnit 	</a:t>
            </a:r>
          </a:p>
          <a:p>
            <a:pPr marL="0" indent="0">
              <a:buNone/>
            </a:pPr>
            <a:r>
              <a:rPr lang="en-US" b="1" dirty="0"/>
              <a:t>2. Course: Oracle </a:t>
            </a:r>
          </a:p>
          <a:p>
            <a:pPr marL="0" indent="0">
              <a:buNone/>
            </a:pPr>
            <a:r>
              <a:rPr lang="en-US" dirty="0"/>
              <a:t>           Creating relevant database tables </a:t>
            </a:r>
          </a:p>
          <a:p>
            <a:pPr marL="0" indent="0">
              <a:buNone/>
            </a:pPr>
            <a:r>
              <a:rPr lang="en-US" b="1" dirty="0"/>
              <a:t>3. Course: OOP &amp; UML </a:t>
            </a:r>
          </a:p>
          <a:p>
            <a:pPr marL="0" indent="0">
              <a:buNone/>
            </a:pPr>
            <a:r>
              <a:rPr lang="en-US" dirty="0"/>
              <a:t>	Creating relevant Use case and class diagrams 	</a:t>
            </a:r>
          </a:p>
        </p:txBody>
      </p:sp>
    </p:spTree>
    <p:extLst>
      <p:ext uri="{BB962C8B-B14F-4D97-AF65-F5344CB8AC3E}">
        <p14:creationId xmlns:p14="http://schemas.microsoft.com/office/powerpoint/2010/main" val="170467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3666-873D-4759-8E0A-637E938B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B421-4A01-4CFB-84C8-B7D4E29F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1362808"/>
            <a:ext cx="10650415" cy="481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 Introduction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1.1 Abstract of the project </a:t>
            </a:r>
          </a:p>
          <a:p>
            <a:pPr marL="0" indent="0">
              <a:buNone/>
            </a:pPr>
            <a:r>
              <a:rPr lang="en-US" dirty="0"/>
              <a:t>     1.2 Functional components of the project  </a:t>
            </a:r>
          </a:p>
          <a:p>
            <a:pPr marL="0" indent="0">
              <a:buNone/>
            </a:pPr>
            <a:r>
              <a:rPr lang="en-US" dirty="0"/>
              <a:t>     1.3 Technology to use </a:t>
            </a:r>
          </a:p>
          <a:p>
            <a:pPr marL="0" indent="0">
              <a:buNone/>
            </a:pPr>
            <a:r>
              <a:rPr lang="en-US" b="1" dirty="0"/>
              <a:t>2 Implementation in JEE LOT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2.1 Guidelines on the functionality to be built </a:t>
            </a:r>
          </a:p>
          <a:p>
            <a:pPr marL="0" indent="0">
              <a:buNone/>
            </a:pPr>
            <a:r>
              <a:rPr lang="en-US" dirty="0"/>
              <a:t>    2.2 Evaluation and assessment parameters  </a:t>
            </a:r>
          </a:p>
        </p:txBody>
      </p:sp>
    </p:spTree>
    <p:extLst>
      <p:ext uri="{BB962C8B-B14F-4D97-AF65-F5344CB8AC3E}">
        <p14:creationId xmlns:p14="http://schemas.microsoft.com/office/powerpoint/2010/main" val="10442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1CF8-9792-47B0-B86B-03605100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261B-2346-4736-BC6A-AE77624C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project is aimed at developing a University Admission System (UAS) for applicants. This system can be used to search a university program for which an applicant wishes to take admission; apply for a selected university program without any login and fill up the form, administration staff can add/update/delete any program that university offers. Members of admission committee have the responsibility to filter the candidates for a specific program on the basis of application data and interview. There are features like report generators </a:t>
            </a:r>
            <a:r>
              <a:rPr lang="en-US" dirty="0" err="1"/>
              <a:t>etc</a:t>
            </a:r>
            <a:r>
              <a:rPr lang="en-US" dirty="0"/>
              <a:t> in this system.</a:t>
            </a:r>
          </a:p>
        </p:txBody>
      </p:sp>
    </p:spTree>
    <p:extLst>
      <p:ext uri="{BB962C8B-B14F-4D97-AF65-F5344CB8AC3E}">
        <p14:creationId xmlns:p14="http://schemas.microsoft.com/office/powerpoint/2010/main" val="1254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B667-9524-4B6D-8F82-0CEDD5DA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Functional components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7E9F-52BD-4311-98CD-5168CF52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There are three categories of people who would access the system viz. applicants, </a:t>
            </a:r>
            <a:r>
              <a:rPr lang="en-US" b="1" dirty="0"/>
              <a:t>m</a:t>
            </a:r>
            <a:r>
              <a:rPr lang="en-US" dirty="0"/>
              <a:t>embers of </a:t>
            </a:r>
            <a:r>
              <a:rPr lang="en-US" b="1" dirty="0"/>
              <a:t>a</a:t>
            </a:r>
            <a:r>
              <a:rPr lang="en-US" dirty="0"/>
              <a:t>dmission </a:t>
            </a:r>
            <a:r>
              <a:rPr lang="en-US" b="1" dirty="0"/>
              <a:t>c</a:t>
            </a:r>
            <a:r>
              <a:rPr lang="en-US" dirty="0"/>
              <a:t>ommittee (mac) and administrators. Each one of them would have some exclusive privileges (for e.g. Applicants can apply for a program by filling up the form without any login process, members of admission committee alone will be able to view applicant details and filter the applicants for a specific program they have applied for and only the administrator has the right to keep track of the university’s program details.)</a:t>
            </a:r>
          </a:p>
        </p:txBody>
      </p:sp>
    </p:spTree>
    <p:extLst>
      <p:ext uri="{BB962C8B-B14F-4D97-AF65-F5344CB8AC3E}">
        <p14:creationId xmlns:p14="http://schemas.microsoft.com/office/powerpoint/2010/main" val="181798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C58376-A8F7-41B8-8AE2-0CC4F8FEA547}"/>
              </a:ext>
            </a:extLst>
          </p:cNvPr>
          <p:cNvSpPr/>
          <p:nvPr/>
        </p:nvSpPr>
        <p:spPr>
          <a:xfrm>
            <a:off x="668215" y="211015"/>
            <a:ext cx="1042767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Applicant should be able to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• View all programs scheduled by the university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• Apply online for a scheduled program of the university, by filling up the application form that     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auto generates the application ID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• View the application status, based on the application ID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66ACB-A854-4659-BBC7-65656020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614612"/>
            <a:ext cx="7153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7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6E131-3160-471B-9022-D77B212A0283}"/>
              </a:ext>
            </a:extLst>
          </p:cNvPr>
          <p:cNvSpPr/>
          <p:nvPr/>
        </p:nvSpPr>
        <p:spPr>
          <a:xfrm>
            <a:off x="712177" y="580292"/>
            <a:ext cx="1084970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2.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ember of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dmission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ommittee (mac) should be able to :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• Login into the system using his/her credentials.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• View applications for a specific program. </a:t>
            </a:r>
          </a:p>
          <a:p>
            <a:r>
              <a:rPr lang="en-US" dirty="0"/>
              <a:t>	• Accept/Reject an application on the basis of the details of the applicant. If accepted, fill in the 	      </a:t>
            </a:r>
          </a:p>
          <a:p>
            <a:r>
              <a:rPr lang="en-US" dirty="0"/>
              <a:t>                    scheduled date for an interview of the applicant before confirming the applicant to take the program. </a:t>
            </a:r>
          </a:p>
          <a:p>
            <a:r>
              <a:rPr lang="en-US" dirty="0"/>
              <a:t>	• After the interview, update the status of the application to Confirmed/Rejected </a:t>
            </a: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51264-75C6-49FA-9A70-01FB18103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63" y="2924175"/>
            <a:ext cx="7958137" cy="3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2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5DDF5-9414-4BB5-AA7E-D155AFA1108E}"/>
              </a:ext>
            </a:extLst>
          </p:cNvPr>
          <p:cNvSpPr/>
          <p:nvPr/>
        </p:nvSpPr>
        <p:spPr>
          <a:xfrm>
            <a:off x="852854" y="685800"/>
            <a:ext cx="1068265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 The administration should be able to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• login to the system using his/her credentials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• Update and manage (add or delete) information of the programs offer by the university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• Manage (add or delete) schedules of the programs offered by the university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F06E4-D52C-4312-B3DA-515E64CC8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594015"/>
            <a:ext cx="6867525" cy="41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8981B-B975-4F68-8752-216700443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53968"/>
            <a:ext cx="6622352" cy="563258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BEBB1A5-07A7-4B6E-883C-85929EE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881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69513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11709-FC04-4CE6-AF0C-626769E4C632}"/>
              </a:ext>
            </a:extLst>
          </p:cNvPr>
          <p:cNvSpPr/>
          <p:nvPr/>
        </p:nvSpPr>
        <p:spPr>
          <a:xfrm>
            <a:off x="1099037" y="817684"/>
            <a:ext cx="9381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3004C-BD48-4CF3-8035-F4621885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to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A506A-48D5-494A-96C3-D061A478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Front End &amp; Web Components:–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Java Classes would be designed for this Purpose. </a:t>
            </a:r>
            <a:endParaRPr lang="en-US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alibri (Body)"/>
              </a:rPr>
              <a:t>Business Logic Components and Services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:-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Java Beans </a:t>
            </a:r>
          </a:p>
          <a:p>
            <a:pPr marL="0" indent="0">
              <a:buNone/>
            </a:pPr>
            <a:r>
              <a:rPr lang="en-US" sz="3200" dirty="0"/>
              <a:t>Databases:-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Oracle 9i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392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Wingdings</vt:lpstr>
      <vt:lpstr>Office Theme</vt:lpstr>
      <vt:lpstr>UNIVERSITY ADMISSION SYSTEM</vt:lpstr>
      <vt:lpstr>CONTENTS</vt:lpstr>
      <vt:lpstr>ABSTRACT OF THE PROJECT</vt:lpstr>
      <vt:lpstr>Functional components of the project</vt:lpstr>
      <vt:lpstr>PowerPoint Presentation</vt:lpstr>
      <vt:lpstr>PowerPoint Presentation</vt:lpstr>
      <vt:lpstr>PowerPoint Presentation</vt:lpstr>
      <vt:lpstr>Class Diagram</vt:lpstr>
      <vt:lpstr>Technology to use</vt:lpstr>
      <vt:lpstr> GUIDELINES ON THE FUNCTIONALITY TO BE BUILT: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bhargavnadimpalli@outlook.com</dc:creator>
  <cp:lastModifiedBy>bhargavnadimpalli@outlook.com</cp:lastModifiedBy>
  <cp:revision>14</cp:revision>
  <dcterms:created xsi:type="dcterms:W3CDTF">2018-05-23T15:03:09Z</dcterms:created>
  <dcterms:modified xsi:type="dcterms:W3CDTF">2018-05-23T16:16:07Z</dcterms:modified>
</cp:coreProperties>
</file>