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27"/>
  </p:notesMasterIdLst>
  <p:sldIdLst>
    <p:sldId id="257" r:id="rId2"/>
    <p:sldId id="260" r:id="rId3"/>
    <p:sldId id="262" r:id="rId4"/>
    <p:sldId id="263" r:id="rId5"/>
    <p:sldId id="265" r:id="rId6"/>
    <p:sldId id="284" r:id="rId7"/>
    <p:sldId id="279" r:id="rId8"/>
    <p:sldId id="266" r:id="rId9"/>
    <p:sldId id="286" r:id="rId10"/>
    <p:sldId id="268" r:id="rId11"/>
    <p:sldId id="269" r:id="rId12"/>
    <p:sldId id="281" r:id="rId13"/>
    <p:sldId id="270" r:id="rId14"/>
    <p:sldId id="282" r:id="rId15"/>
    <p:sldId id="272" r:id="rId16"/>
    <p:sldId id="283" r:id="rId17"/>
    <p:sldId id="285" r:id="rId18"/>
    <p:sldId id="271" r:id="rId19"/>
    <p:sldId id="287"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E8kaYhXpx9LkFZUnz3QsbOm72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660"/>
  </p:normalViewPr>
  <p:slideViewPr>
    <p:cSldViewPr snapToGrid="0">
      <p:cViewPr varScale="1">
        <p:scale>
          <a:sx n="69" d="100"/>
          <a:sy n="69" d="100"/>
        </p:scale>
        <p:origin x="876" y="6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B14E6-04A2-4CC5-BA63-7DAA554FB89A}" type="doc">
      <dgm:prSet loTypeId="urn:microsoft.com/office/officeart/2005/8/layout/vList3" loCatId="list" qsTypeId="urn:microsoft.com/office/officeart/2005/8/quickstyle/simple1" qsCatId="simple" csTypeId="urn:microsoft.com/office/officeart/2005/8/colors/accent1_2" csCatId="accent1" phldr="1"/>
      <dgm:spPr/>
    </dgm:pt>
    <dgm:pt modelId="{96AA1E78-6187-401D-8A33-B46DF347213F}" type="pres">
      <dgm:prSet presAssocID="{1C3B14E6-04A2-4CC5-BA63-7DAA554FB89A}" presName="linearFlow" presStyleCnt="0">
        <dgm:presLayoutVars>
          <dgm:dir/>
          <dgm:resizeHandles val="exact"/>
        </dgm:presLayoutVars>
      </dgm:prSet>
      <dgm:spPr/>
    </dgm:pt>
  </dgm:ptLst>
  <dgm:cxnLst>
    <dgm:cxn modelId="{75CC49CA-0667-48C2-A379-C2C5AF0D6D9A}" type="presOf" srcId="{1C3B14E6-04A2-4CC5-BA63-7DAA554FB89A}" destId="{96AA1E78-6187-401D-8A33-B46DF347213F}"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DAB507-8ADF-4C2A-92FF-454959BE295C}" type="doc">
      <dgm:prSet loTypeId="urn:microsoft.com/office/officeart/2008/layout/VerticalCurvedList" loCatId="list" qsTypeId="urn:microsoft.com/office/officeart/2005/8/quickstyle/3d1" qsCatId="3D" csTypeId="urn:microsoft.com/office/officeart/2005/8/colors/colorful1" csCatId="colorful" phldr="1"/>
      <dgm:spPr/>
      <dgm:t>
        <a:bodyPr/>
        <a:lstStyle/>
        <a:p>
          <a:endParaRPr lang="en-US"/>
        </a:p>
      </dgm:t>
    </dgm:pt>
    <dgm:pt modelId="{A7D4069F-670D-4DD4-9F28-A29F5E869D12}">
      <dgm:prSet phldrT="[Text]" custT="1"/>
      <dgm:spPr/>
      <dgm:t>
        <a:bodyPr/>
        <a:lstStyle/>
        <a:p>
          <a:r>
            <a:rPr lang="en-US" sz="2800" b="0" dirty="0" smtClean="0"/>
            <a:t>Introduction</a:t>
          </a:r>
          <a:endParaRPr lang="en-US" sz="2800" b="0" dirty="0"/>
        </a:p>
      </dgm:t>
    </dgm:pt>
    <dgm:pt modelId="{7AC471C5-4C08-417C-AA47-26EF22EDED33}" type="parTrans" cxnId="{7AAE3306-7E66-4BE8-B44D-6FD3FB8F9358}">
      <dgm:prSet/>
      <dgm:spPr/>
      <dgm:t>
        <a:bodyPr/>
        <a:lstStyle/>
        <a:p>
          <a:endParaRPr lang="en-US" b="0"/>
        </a:p>
      </dgm:t>
    </dgm:pt>
    <dgm:pt modelId="{42D7C5D7-1D25-4837-B1AE-432EFE979A4E}" type="sibTrans" cxnId="{7AAE3306-7E66-4BE8-B44D-6FD3FB8F9358}">
      <dgm:prSet/>
      <dgm:spPr/>
      <dgm:t>
        <a:bodyPr/>
        <a:lstStyle/>
        <a:p>
          <a:endParaRPr lang="en-US" b="0"/>
        </a:p>
      </dgm:t>
    </dgm:pt>
    <dgm:pt modelId="{5320327A-BBEF-434F-A0A2-24540488D5F6}">
      <dgm:prSet phldrT="[Text]" custT="1"/>
      <dgm:spPr/>
      <dgm:t>
        <a:bodyPr/>
        <a:lstStyle/>
        <a:p>
          <a:r>
            <a:rPr lang="en-US" sz="2800" b="0" dirty="0" smtClean="0"/>
            <a:t>Future Scope</a:t>
          </a:r>
          <a:endParaRPr lang="en-US" sz="2800" b="0" dirty="0"/>
        </a:p>
      </dgm:t>
    </dgm:pt>
    <dgm:pt modelId="{162A6B54-1BF4-4506-B5B5-A7A80A176E69}" type="parTrans" cxnId="{AC950A25-6794-40A7-B757-7BF4999D5D65}">
      <dgm:prSet/>
      <dgm:spPr/>
      <dgm:t>
        <a:bodyPr/>
        <a:lstStyle/>
        <a:p>
          <a:endParaRPr lang="en-US" b="0"/>
        </a:p>
      </dgm:t>
    </dgm:pt>
    <dgm:pt modelId="{A8E7ED4C-AA00-48B0-B897-3BCC0E4072E8}" type="sibTrans" cxnId="{AC950A25-6794-40A7-B757-7BF4999D5D65}">
      <dgm:prSet/>
      <dgm:spPr/>
      <dgm:t>
        <a:bodyPr/>
        <a:lstStyle/>
        <a:p>
          <a:endParaRPr lang="en-US" b="0"/>
        </a:p>
      </dgm:t>
    </dgm:pt>
    <dgm:pt modelId="{0AA42895-460C-4AB6-8DB2-8B96B4A55F2F}">
      <dgm:prSet phldrT="[Text]" custT="1"/>
      <dgm:spPr/>
      <dgm:t>
        <a:bodyPr/>
        <a:lstStyle/>
        <a:p>
          <a:r>
            <a:rPr lang="en-US" sz="2800" b="0" dirty="0" smtClean="0"/>
            <a:t>Conclusion</a:t>
          </a:r>
          <a:endParaRPr lang="en-US" sz="2800" b="0" dirty="0"/>
        </a:p>
      </dgm:t>
    </dgm:pt>
    <dgm:pt modelId="{8B4EC61F-2788-4359-9A8B-12824134DD79}" type="parTrans" cxnId="{E8B71061-2BFC-4429-B9A3-7C4905FDEDB9}">
      <dgm:prSet/>
      <dgm:spPr/>
      <dgm:t>
        <a:bodyPr/>
        <a:lstStyle/>
        <a:p>
          <a:endParaRPr lang="en-US" b="0"/>
        </a:p>
      </dgm:t>
    </dgm:pt>
    <dgm:pt modelId="{AE0FC4DB-0496-499D-B2E8-55A878FE4948}" type="sibTrans" cxnId="{E8B71061-2BFC-4429-B9A3-7C4905FDEDB9}">
      <dgm:prSet/>
      <dgm:spPr/>
      <dgm:t>
        <a:bodyPr/>
        <a:lstStyle/>
        <a:p>
          <a:endParaRPr lang="en-US" b="0"/>
        </a:p>
      </dgm:t>
    </dgm:pt>
    <dgm:pt modelId="{50E8EB9D-E846-42F3-94FF-53F7A17AB339}">
      <dgm:prSet phldrT="[Text]" custT="1"/>
      <dgm:spPr/>
      <dgm:t>
        <a:bodyPr/>
        <a:lstStyle/>
        <a:p>
          <a:r>
            <a:rPr lang="en-US" sz="2800" b="0" dirty="0" smtClean="0"/>
            <a:t>Reason for choosing this project</a:t>
          </a:r>
          <a:endParaRPr lang="en-US" sz="2800" b="0" dirty="0"/>
        </a:p>
      </dgm:t>
    </dgm:pt>
    <dgm:pt modelId="{36355651-FCD8-4046-B2E3-4D0E7ECCF842}" type="parTrans" cxnId="{18F4ED9F-7D4D-499A-B493-550CC0B9A10E}">
      <dgm:prSet/>
      <dgm:spPr/>
      <dgm:t>
        <a:bodyPr/>
        <a:lstStyle/>
        <a:p>
          <a:endParaRPr lang="en-US" b="0"/>
        </a:p>
      </dgm:t>
    </dgm:pt>
    <dgm:pt modelId="{18E62C63-0CEF-4BA2-B6C9-C94CED3692A5}" type="sibTrans" cxnId="{18F4ED9F-7D4D-499A-B493-550CC0B9A10E}">
      <dgm:prSet/>
      <dgm:spPr/>
      <dgm:t>
        <a:bodyPr/>
        <a:lstStyle/>
        <a:p>
          <a:endParaRPr lang="en-US" b="0"/>
        </a:p>
      </dgm:t>
    </dgm:pt>
    <dgm:pt modelId="{CFE95546-2DAC-4BBC-B215-F235A3A2D89C}">
      <dgm:prSet phldrT="[Text]" custT="1"/>
      <dgm:spPr/>
      <dgm:t>
        <a:bodyPr/>
        <a:lstStyle/>
        <a:p>
          <a:r>
            <a:rPr lang="en-US" sz="2800" b="0" dirty="0" smtClean="0"/>
            <a:t>Project Process</a:t>
          </a:r>
          <a:endParaRPr lang="en-US" sz="2800" b="0" dirty="0"/>
        </a:p>
      </dgm:t>
    </dgm:pt>
    <dgm:pt modelId="{0A4A98F5-DB1F-4D6C-A23F-33416EDCF8F3}" type="parTrans" cxnId="{5566C544-28A2-4F2A-9AF5-F81DCF06DA73}">
      <dgm:prSet/>
      <dgm:spPr/>
      <dgm:t>
        <a:bodyPr/>
        <a:lstStyle/>
        <a:p>
          <a:endParaRPr lang="en-US" b="0"/>
        </a:p>
      </dgm:t>
    </dgm:pt>
    <dgm:pt modelId="{FFA46E6D-3AEF-459A-9FC4-D0723BF04024}" type="sibTrans" cxnId="{5566C544-28A2-4F2A-9AF5-F81DCF06DA73}">
      <dgm:prSet/>
      <dgm:spPr/>
      <dgm:t>
        <a:bodyPr/>
        <a:lstStyle/>
        <a:p>
          <a:endParaRPr lang="en-US" b="0"/>
        </a:p>
      </dgm:t>
    </dgm:pt>
    <dgm:pt modelId="{BA130FF8-C718-414B-B6DC-CEEF1B90C0B3}">
      <dgm:prSet phldrT="[Text]" custT="1"/>
      <dgm:spPr/>
      <dgm:t>
        <a:bodyPr/>
        <a:lstStyle/>
        <a:p>
          <a:r>
            <a:rPr lang="en-US" sz="2800" b="0" dirty="0" smtClean="0"/>
            <a:t>Case Study</a:t>
          </a:r>
          <a:endParaRPr lang="en-US" sz="2800" b="0" dirty="0"/>
        </a:p>
      </dgm:t>
    </dgm:pt>
    <dgm:pt modelId="{14F2629E-A402-44DC-803A-CF18D93A6224}" type="parTrans" cxnId="{37079DB1-9434-4A4B-A6AB-A6835ECC6DC8}">
      <dgm:prSet/>
      <dgm:spPr/>
      <dgm:t>
        <a:bodyPr/>
        <a:lstStyle/>
        <a:p>
          <a:endParaRPr lang="en-US" b="0"/>
        </a:p>
      </dgm:t>
    </dgm:pt>
    <dgm:pt modelId="{B4B96B1A-8B7F-47F7-9724-0DC1E49047D0}" type="sibTrans" cxnId="{37079DB1-9434-4A4B-A6AB-A6835ECC6DC8}">
      <dgm:prSet/>
      <dgm:spPr/>
      <dgm:t>
        <a:bodyPr/>
        <a:lstStyle/>
        <a:p>
          <a:endParaRPr lang="en-US" b="0"/>
        </a:p>
      </dgm:t>
    </dgm:pt>
    <dgm:pt modelId="{D3AC792A-6905-4A99-975E-EDE66B92C3CB}">
      <dgm:prSet phldrT="[Text]" custT="1"/>
      <dgm:spPr/>
      <dgm:t>
        <a:bodyPr/>
        <a:lstStyle/>
        <a:p>
          <a:r>
            <a:rPr lang="en-US" sz="2800" b="0" dirty="0" smtClean="0"/>
            <a:t>Advantages</a:t>
          </a:r>
          <a:endParaRPr lang="en-US" sz="2800" b="0" dirty="0"/>
        </a:p>
      </dgm:t>
    </dgm:pt>
    <dgm:pt modelId="{A9399406-1917-4FA9-8B05-D3AF3D850C54}" type="parTrans" cxnId="{69504E46-8152-4B59-96E1-40C220EE0A8A}">
      <dgm:prSet/>
      <dgm:spPr/>
      <dgm:t>
        <a:bodyPr/>
        <a:lstStyle/>
        <a:p>
          <a:endParaRPr lang="en-US" b="0"/>
        </a:p>
      </dgm:t>
    </dgm:pt>
    <dgm:pt modelId="{8C42EC39-86CA-479D-AB03-C676E71DA06D}" type="sibTrans" cxnId="{69504E46-8152-4B59-96E1-40C220EE0A8A}">
      <dgm:prSet/>
      <dgm:spPr/>
      <dgm:t>
        <a:bodyPr/>
        <a:lstStyle/>
        <a:p>
          <a:endParaRPr lang="en-US" b="0"/>
        </a:p>
      </dgm:t>
    </dgm:pt>
    <dgm:pt modelId="{E05E5018-A1E6-4081-8B2D-EDBF0A8C8C6E}" type="pres">
      <dgm:prSet presAssocID="{23DAB507-8ADF-4C2A-92FF-454959BE295C}" presName="Name0" presStyleCnt="0">
        <dgm:presLayoutVars>
          <dgm:chMax val="7"/>
          <dgm:chPref val="7"/>
          <dgm:dir/>
        </dgm:presLayoutVars>
      </dgm:prSet>
      <dgm:spPr/>
      <dgm:t>
        <a:bodyPr/>
        <a:lstStyle/>
        <a:p>
          <a:endParaRPr lang="en-US"/>
        </a:p>
      </dgm:t>
    </dgm:pt>
    <dgm:pt modelId="{32A01310-F682-4C25-BA6A-0DA9AE078E36}" type="pres">
      <dgm:prSet presAssocID="{23DAB507-8ADF-4C2A-92FF-454959BE295C}" presName="Name1" presStyleCnt="0"/>
      <dgm:spPr/>
    </dgm:pt>
    <dgm:pt modelId="{012AD0F5-E02A-4395-86AC-460EC51DCCB9}" type="pres">
      <dgm:prSet presAssocID="{23DAB507-8ADF-4C2A-92FF-454959BE295C}" presName="cycle" presStyleCnt="0"/>
      <dgm:spPr/>
    </dgm:pt>
    <dgm:pt modelId="{E1DB0267-5D07-4B11-8701-DD3869BEDD99}" type="pres">
      <dgm:prSet presAssocID="{23DAB507-8ADF-4C2A-92FF-454959BE295C}" presName="srcNode" presStyleLbl="node1" presStyleIdx="0" presStyleCnt="7"/>
      <dgm:spPr/>
    </dgm:pt>
    <dgm:pt modelId="{3ED6FBA0-51AF-4AA3-A099-C553231110DF}" type="pres">
      <dgm:prSet presAssocID="{23DAB507-8ADF-4C2A-92FF-454959BE295C}" presName="conn" presStyleLbl="parChTrans1D2" presStyleIdx="0" presStyleCnt="1"/>
      <dgm:spPr/>
      <dgm:t>
        <a:bodyPr/>
        <a:lstStyle/>
        <a:p>
          <a:endParaRPr lang="en-US"/>
        </a:p>
      </dgm:t>
    </dgm:pt>
    <dgm:pt modelId="{5AE32141-3E2A-498C-8379-13B9DD8053EB}" type="pres">
      <dgm:prSet presAssocID="{23DAB507-8ADF-4C2A-92FF-454959BE295C}" presName="extraNode" presStyleLbl="node1" presStyleIdx="0" presStyleCnt="7"/>
      <dgm:spPr/>
    </dgm:pt>
    <dgm:pt modelId="{C260CF76-D978-4913-AAFA-5CE6D70153FE}" type="pres">
      <dgm:prSet presAssocID="{23DAB507-8ADF-4C2A-92FF-454959BE295C}" presName="dstNode" presStyleLbl="node1" presStyleIdx="0" presStyleCnt="7"/>
      <dgm:spPr/>
    </dgm:pt>
    <dgm:pt modelId="{55B16DE5-9F4F-4D14-8357-716D62A61DC7}" type="pres">
      <dgm:prSet presAssocID="{A7D4069F-670D-4DD4-9F28-A29F5E869D12}" presName="text_1" presStyleLbl="node1" presStyleIdx="0" presStyleCnt="7">
        <dgm:presLayoutVars>
          <dgm:bulletEnabled val="1"/>
        </dgm:presLayoutVars>
      </dgm:prSet>
      <dgm:spPr/>
      <dgm:t>
        <a:bodyPr/>
        <a:lstStyle/>
        <a:p>
          <a:endParaRPr lang="en-US"/>
        </a:p>
      </dgm:t>
    </dgm:pt>
    <dgm:pt modelId="{C7544651-0A5D-496F-A18C-53FB5BCF6580}" type="pres">
      <dgm:prSet presAssocID="{A7D4069F-670D-4DD4-9F28-A29F5E869D12}" presName="accent_1" presStyleCnt="0"/>
      <dgm:spPr/>
    </dgm:pt>
    <dgm:pt modelId="{5CE6AC45-C462-45A3-88FD-24AB1F68C7C5}" type="pres">
      <dgm:prSet presAssocID="{A7D4069F-670D-4DD4-9F28-A29F5E869D12}" presName="accentRepeatNode" presStyleLbl="solidFgAcc1" presStyleIdx="0" presStyleCnt="7"/>
      <dgm:spPr/>
    </dgm:pt>
    <dgm:pt modelId="{06454390-6CF5-4133-9A2B-3DF5C0A1DCF0}" type="pres">
      <dgm:prSet presAssocID="{50E8EB9D-E846-42F3-94FF-53F7A17AB339}" presName="text_2" presStyleLbl="node1" presStyleIdx="1" presStyleCnt="7">
        <dgm:presLayoutVars>
          <dgm:bulletEnabled val="1"/>
        </dgm:presLayoutVars>
      </dgm:prSet>
      <dgm:spPr/>
      <dgm:t>
        <a:bodyPr/>
        <a:lstStyle/>
        <a:p>
          <a:endParaRPr lang="en-US"/>
        </a:p>
      </dgm:t>
    </dgm:pt>
    <dgm:pt modelId="{73A4C536-6BC0-4EC0-8201-DEC5F82B226F}" type="pres">
      <dgm:prSet presAssocID="{50E8EB9D-E846-42F3-94FF-53F7A17AB339}" presName="accent_2" presStyleCnt="0"/>
      <dgm:spPr/>
    </dgm:pt>
    <dgm:pt modelId="{342FC795-FCA7-4DBF-8BC4-66B3712D94C5}" type="pres">
      <dgm:prSet presAssocID="{50E8EB9D-E846-42F3-94FF-53F7A17AB339}" presName="accentRepeatNode" presStyleLbl="solidFgAcc1" presStyleIdx="1" presStyleCnt="7"/>
      <dgm:spPr/>
    </dgm:pt>
    <dgm:pt modelId="{82367355-54A7-4BF8-A183-1C6CBE057018}" type="pres">
      <dgm:prSet presAssocID="{CFE95546-2DAC-4BBC-B215-F235A3A2D89C}" presName="text_3" presStyleLbl="node1" presStyleIdx="2" presStyleCnt="7">
        <dgm:presLayoutVars>
          <dgm:bulletEnabled val="1"/>
        </dgm:presLayoutVars>
      </dgm:prSet>
      <dgm:spPr/>
      <dgm:t>
        <a:bodyPr/>
        <a:lstStyle/>
        <a:p>
          <a:endParaRPr lang="en-US"/>
        </a:p>
      </dgm:t>
    </dgm:pt>
    <dgm:pt modelId="{26591702-D96C-43A8-8D6C-CBA73385B590}" type="pres">
      <dgm:prSet presAssocID="{CFE95546-2DAC-4BBC-B215-F235A3A2D89C}" presName="accent_3" presStyleCnt="0"/>
      <dgm:spPr/>
    </dgm:pt>
    <dgm:pt modelId="{DDFD6C3B-ACA8-448B-BE2F-8AC5B9E145A4}" type="pres">
      <dgm:prSet presAssocID="{CFE95546-2DAC-4BBC-B215-F235A3A2D89C}" presName="accentRepeatNode" presStyleLbl="solidFgAcc1" presStyleIdx="2" presStyleCnt="7"/>
      <dgm:spPr/>
    </dgm:pt>
    <dgm:pt modelId="{17D938C1-460A-4662-9255-FEF7F787020B}" type="pres">
      <dgm:prSet presAssocID="{BA130FF8-C718-414B-B6DC-CEEF1B90C0B3}" presName="text_4" presStyleLbl="node1" presStyleIdx="3" presStyleCnt="7">
        <dgm:presLayoutVars>
          <dgm:bulletEnabled val="1"/>
        </dgm:presLayoutVars>
      </dgm:prSet>
      <dgm:spPr/>
      <dgm:t>
        <a:bodyPr/>
        <a:lstStyle/>
        <a:p>
          <a:endParaRPr lang="en-US"/>
        </a:p>
      </dgm:t>
    </dgm:pt>
    <dgm:pt modelId="{89082185-2B0C-4EF9-B848-103C3CD9B1A4}" type="pres">
      <dgm:prSet presAssocID="{BA130FF8-C718-414B-B6DC-CEEF1B90C0B3}" presName="accent_4" presStyleCnt="0"/>
      <dgm:spPr/>
    </dgm:pt>
    <dgm:pt modelId="{43DE6241-CEBC-4305-82EF-FDAB08A3DAA8}" type="pres">
      <dgm:prSet presAssocID="{BA130FF8-C718-414B-B6DC-CEEF1B90C0B3}" presName="accentRepeatNode" presStyleLbl="solidFgAcc1" presStyleIdx="3" presStyleCnt="7"/>
      <dgm:spPr/>
    </dgm:pt>
    <dgm:pt modelId="{DE04A4E4-3DAD-425F-B3BD-054C9295A7F1}" type="pres">
      <dgm:prSet presAssocID="{D3AC792A-6905-4A99-975E-EDE66B92C3CB}" presName="text_5" presStyleLbl="node1" presStyleIdx="4" presStyleCnt="7">
        <dgm:presLayoutVars>
          <dgm:bulletEnabled val="1"/>
        </dgm:presLayoutVars>
      </dgm:prSet>
      <dgm:spPr/>
      <dgm:t>
        <a:bodyPr/>
        <a:lstStyle/>
        <a:p>
          <a:endParaRPr lang="en-US"/>
        </a:p>
      </dgm:t>
    </dgm:pt>
    <dgm:pt modelId="{9E93CF07-0DBE-4A78-82BE-FA659D32E0FA}" type="pres">
      <dgm:prSet presAssocID="{D3AC792A-6905-4A99-975E-EDE66B92C3CB}" presName="accent_5" presStyleCnt="0"/>
      <dgm:spPr/>
    </dgm:pt>
    <dgm:pt modelId="{397C404A-A1AD-4F0B-B929-2BF0E8266566}" type="pres">
      <dgm:prSet presAssocID="{D3AC792A-6905-4A99-975E-EDE66B92C3CB}" presName="accentRepeatNode" presStyleLbl="solidFgAcc1" presStyleIdx="4" presStyleCnt="7"/>
      <dgm:spPr/>
    </dgm:pt>
    <dgm:pt modelId="{17F21C8F-CA09-4F44-9488-A25DC3F19487}" type="pres">
      <dgm:prSet presAssocID="{5320327A-BBEF-434F-A0A2-24540488D5F6}" presName="text_6" presStyleLbl="node1" presStyleIdx="5" presStyleCnt="7" custLinFactNeighborY="5488">
        <dgm:presLayoutVars>
          <dgm:bulletEnabled val="1"/>
        </dgm:presLayoutVars>
      </dgm:prSet>
      <dgm:spPr/>
      <dgm:t>
        <a:bodyPr/>
        <a:lstStyle/>
        <a:p>
          <a:endParaRPr lang="en-US"/>
        </a:p>
      </dgm:t>
    </dgm:pt>
    <dgm:pt modelId="{3DF519FE-CD2E-431C-8B5C-61638B396FCB}" type="pres">
      <dgm:prSet presAssocID="{5320327A-BBEF-434F-A0A2-24540488D5F6}" presName="accent_6" presStyleCnt="0"/>
      <dgm:spPr/>
    </dgm:pt>
    <dgm:pt modelId="{A82A9A03-DED9-468A-B72F-E988AC48091A}" type="pres">
      <dgm:prSet presAssocID="{5320327A-BBEF-434F-A0A2-24540488D5F6}" presName="accentRepeatNode" presStyleLbl="solidFgAcc1" presStyleIdx="5" presStyleCnt="7"/>
      <dgm:spPr/>
    </dgm:pt>
    <dgm:pt modelId="{ED6BB15C-A79B-4E29-861A-5971EFE57899}" type="pres">
      <dgm:prSet presAssocID="{0AA42895-460C-4AB6-8DB2-8B96B4A55F2F}" presName="text_7" presStyleLbl="node1" presStyleIdx="6" presStyleCnt="7">
        <dgm:presLayoutVars>
          <dgm:bulletEnabled val="1"/>
        </dgm:presLayoutVars>
      </dgm:prSet>
      <dgm:spPr/>
      <dgm:t>
        <a:bodyPr/>
        <a:lstStyle/>
        <a:p>
          <a:endParaRPr lang="en-US"/>
        </a:p>
      </dgm:t>
    </dgm:pt>
    <dgm:pt modelId="{FF75449B-320B-4F85-8F67-5ABD314EC3EA}" type="pres">
      <dgm:prSet presAssocID="{0AA42895-460C-4AB6-8DB2-8B96B4A55F2F}" presName="accent_7" presStyleCnt="0"/>
      <dgm:spPr/>
    </dgm:pt>
    <dgm:pt modelId="{AB2CD92C-5161-48F3-B429-2980C022D7C3}" type="pres">
      <dgm:prSet presAssocID="{0AA42895-460C-4AB6-8DB2-8B96B4A55F2F}" presName="accentRepeatNode" presStyleLbl="solidFgAcc1" presStyleIdx="6" presStyleCnt="7"/>
      <dgm:spPr/>
    </dgm:pt>
  </dgm:ptLst>
  <dgm:cxnLst>
    <dgm:cxn modelId="{5566C544-28A2-4F2A-9AF5-F81DCF06DA73}" srcId="{23DAB507-8ADF-4C2A-92FF-454959BE295C}" destId="{CFE95546-2DAC-4BBC-B215-F235A3A2D89C}" srcOrd="2" destOrd="0" parTransId="{0A4A98F5-DB1F-4D6C-A23F-33416EDCF8F3}" sibTransId="{FFA46E6D-3AEF-459A-9FC4-D0723BF04024}"/>
    <dgm:cxn modelId="{94CE5C7B-B52F-4010-9700-D1EFDFC2F8E5}" type="presOf" srcId="{D3AC792A-6905-4A99-975E-EDE66B92C3CB}" destId="{DE04A4E4-3DAD-425F-B3BD-054C9295A7F1}" srcOrd="0" destOrd="0" presId="urn:microsoft.com/office/officeart/2008/layout/VerticalCurvedList"/>
    <dgm:cxn modelId="{0BA24410-ED38-4A39-9302-A46A17805F88}" type="presOf" srcId="{5320327A-BBEF-434F-A0A2-24540488D5F6}" destId="{17F21C8F-CA09-4F44-9488-A25DC3F19487}" srcOrd="0" destOrd="0" presId="urn:microsoft.com/office/officeart/2008/layout/VerticalCurvedList"/>
    <dgm:cxn modelId="{9DBFB9CF-2D3E-4D65-B0C1-FE51D82CFCD3}" type="presOf" srcId="{CFE95546-2DAC-4BBC-B215-F235A3A2D89C}" destId="{82367355-54A7-4BF8-A183-1C6CBE057018}" srcOrd="0" destOrd="0" presId="urn:microsoft.com/office/officeart/2008/layout/VerticalCurvedList"/>
    <dgm:cxn modelId="{AB8BF3FD-3F99-4592-AF72-790C3E68A133}" type="presOf" srcId="{BA130FF8-C718-414B-B6DC-CEEF1B90C0B3}" destId="{17D938C1-460A-4662-9255-FEF7F787020B}" srcOrd="0" destOrd="0" presId="urn:microsoft.com/office/officeart/2008/layout/VerticalCurvedList"/>
    <dgm:cxn modelId="{E8B71061-2BFC-4429-B9A3-7C4905FDEDB9}" srcId="{23DAB507-8ADF-4C2A-92FF-454959BE295C}" destId="{0AA42895-460C-4AB6-8DB2-8B96B4A55F2F}" srcOrd="6" destOrd="0" parTransId="{8B4EC61F-2788-4359-9A8B-12824134DD79}" sibTransId="{AE0FC4DB-0496-499D-B2E8-55A878FE4948}"/>
    <dgm:cxn modelId="{AC950A25-6794-40A7-B757-7BF4999D5D65}" srcId="{23DAB507-8ADF-4C2A-92FF-454959BE295C}" destId="{5320327A-BBEF-434F-A0A2-24540488D5F6}" srcOrd="5" destOrd="0" parTransId="{162A6B54-1BF4-4506-B5B5-A7A80A176E69}" sibTransId="{A8E7ED4C-AA00-48B0-B897-3BCC0E4072E8}"/>
    <dgm:cxn modelId="{69504E46-8152-4B59-96E1-40C220EE0A8A}" srcId="{23DAB507-8ADF-4C2A-92FF-454959BE295C}" destId="{D3AC792A-6905-4A99-975E-EDE66B92C3CB}" srcOrd="4" destOrd="0" parTransId="{A9399406-1917-4FA9-8B05-D3AF3D850C54}" sibTransId="{8C42EC39-86CA-479D-AB03-C676E71DA06D}"/>
    <dgm:cxn modelId="{52E5BBFD-8930-4E8F-9171-3994837CFE5A}" type="presOf" srcId="{23DAB507-8ADF-4C2A-92FF-454959BE295C}" destId="{E05E5018-A1E6-4081-8B2D-EDBF0A8C8C6E}" srcOrd="0" destOrd="0" presId="urn:microsoft.com/office/officeart/2008/layout/VerticalCurvedList"/>
    <dgm:cxn modelId="{18F4ED9F-7D4D-499A-B493-550CC0B9A10E}" srcId="{23DAB507-8ADF-4C2A-92FF-454959BE295C}" destId="{50E8EB9D-E846-42F3-94FF-53F7A17AB339}" srcOrd="1" destOrd="0" parTransId="{36355651-FCD8-4046-B2E3-4D0E7ECCF842}" sibTransId="{18E62C63-0CEF-4BA2-B6C9-C94CED3692A5}"/>
    <dgm:cxn modelId="{2D6737A4-0CF8-4D6F-887C-9B715333396C}" type="presOf" srcId="{50E8EB9D-E846-42F3-94FF-53F7A17AB339}" destId="{06454390-6CF5-4133-9A2B-3DF5C0A1DCF0}" srcOrd="0" destOrd="0" presId="urn:microsoft.com/office/officeart/2008/layout/VerticalCurvedList"/>
    <dgm:cxn modelId="{A0F7606B-752F-4F53-85DB-2230BA3AAF91}" type="presOf" srcId="{0AA42895-460C-4AB6-8DB2-8B96B4A55F2F}" destId="{ED6BB15C-A79B-4E29-861A-5971EFE57899}" srcOrd="0" destOrd="0" presId="urn:microsoft.com/office/officeart/2008/layout/VerticalCurvedList"/>
    <dgm:cxn modelId="{37079DB1-9434-4A4B-A6AB-A6835ECC6DC8}" srcId="{23DAB507-8ADF-4C2A-92FF-454959BE295C}" destId="{BA130FF8-C718-414B-B6DC-CEEF1B90C0B3}" srcOrd="3" destOrd="0" parTransId="{14F2629E-A402-44DC-803A-CF18D93A6224}" sibTransId="{B4B96B1A-8B7F-47F7-9724-0DC1E49047D0}"/>
    <dgm:cxn modelId="{FF0CF7AC-9979-4CE2-9C0E-A622F6D00B6C}" type="presOf" srcId="{A7D4069F-670D-4DD4-9F28-A29F5E869D12}" destId="{55B16DE5-9F4F-4D14-8357-716D62A61DC7}" srcOrd="0" destOrd="0" presId="urn:microsoft.com/office/officeart/2008/layout/VerticalCurvedList"/>
    <dgm:cxn modelId="{B14D4EC4-6887-4CAE-B965-C3D338C1DD18}" type="presOf" srcId="{42D7C5D7-1D25-4837-B1AE-432EFE979A4E}" destId="{3ED6FBA0-51AF-4AA3-A099-C553231110DF}" srcOrd="0" destOrd="0" presId="urn:microsoft.com/office/officeart/2008/layout/VerticalCurvedList"/>
    <dgm:cxn modelId="{7AAE3306-7E66-4BE8-B44D-6FD3FB8F9358}" srcId="{23DAB507-8ADF-4C2A-92FF-454959BE295C}" destId="{A7D4069F-670D-4DD4-9F28-A29F5E869D12}" srcOrd="0" destOrd="0" parTransId="{7AC471C5-4C08-417C-AA47-26EF22EDED33}" sibTransId="{42D7C5D7-1D25-4837-B1AE-432EFE979A4E}"/>
    <dgm:cxn modelId="{744AD359-5996-485C-9492-9982979E97B8}" type="presParOf" srcId="{E05E5018-A1E6-4081-8B2D-EDBF0A8C8C6E}" destId="{32A01310-F682-4C25-BA6A-0DA9AE078E36}" srcOrd="0" destOrd="0" presId="urn:microsoft.com/office/officeart/2008/layout/VerticalCurvedList"/>
    <dgm:cxn modelId="{3BB11EFA-02F6-4799-AFB1-BAFCC1F72729}" type="presParOf" srcId="{32A01310-F682-4C25-BA6A-0DA9AE078E36}" destId="{012AD0F5-E02A-4395-86AC-460EC51DCCB9}" srcOrd="0" destOrd="0" presId="urn:microsoft.com/office/officeart/2008/layout/VerticalCurvedList"/>
    <dgm:cxn modelId="{349E070D-C8B1-475B-841C-2B94FA680223}" type="presParOf" srcId="{012AD0F5-E02A-4395-86AC-460EC51DCCB9}" destId="{E1DB0267-5D07-4B11-8701-DD3869BEDD99}" srcOrd="0" destOrd="0" presId="urn:microsoft.com/office/officeart/2008/layout/VerticalCurvedList"/>
    <dgm:cxn modelId="{A1926AA5-D8FD-4514-BCAB-481B5F1F86AE}" type="presParOf" srcId="{012AD0F5-E02A-4395-86AC-460EC51DCCB9}" destId="{3ED6FBA0-51AF-4AA3-A099-C553231110DF}" srcOrd="1" destOrd="0" presId="urn:microsoft.com/office/officeart/2008/layout/VerticalCurvedList"/>
    <dgm:cxn modelId="{03DC3304-E30C-431D-8018-1572B2916574}" type="presParOf" srcId="{012AD0F5-E02A-4395-86AC-460EC51DCCB9}" destId="{5AE32141-3E2A-498C-8379-13B9DD8053EB}" srcOrd="2" destOrd="0" presId="urn:microsoft.com/office/officeart/2008/layout/VerticalCurvedList"/>
    <dgm:cxn modelId="{A7BEE2BC-2360-45BF-A086-CEF51047FBB8}" type="presParOf" srcId="{012AD0F5-E02A-4395-86AC-460EC51DCCB9}" destId="{C260CF76-D978-4913-AAFA-5CE6D70153FE}" srcOrd="3" destOrd="0" presId="urn:microsoft.com/office/officeart/2008/layout/VerticalCurvedList"/>
    <dgm:cxn modelId="{47DFD6E7-411C-4B27-AD50-C46CA9A737FC}" type="presParOf" srcId="{32A01310-F682-4C25-BA6A-0DA9AE078E36}" destId="{55B16DE5-9F4F-4D14-8357-716D62A61DC7}" srcOrd="1" destOrd="0" presId="urn:microsoft.com/office/officeart/2008/layout/VerticalCurvedList"/>
    <dgm:cxn modelId="{69F63B82-E412-4D8A-949A-4ABD71F7A889}" type="presParOf" srcId="{32A01310-F682-4C25-BA6A-0DA9AE078E36}" destId="{C7544651-0A5D-496F-A18C-53FB5BCF6580}" srcOrd="2" destOrd="0" presId="urn:microsoft.com/office/officeart/2008/layout/VerticalCurvedList"/>
    <dgm:cxn modelId="{D56FB99E-B604-4DB7-8F9A-79A71407AB33}" type="presParOf" srcId="{C7544651-0A5D-496F-A18C-53FB5BCF6580}" destId="{5CE6AC45-C462-45A3-88FD-24AB1F68C7C5}" srcOrd="0" destOrd="0" presId="urn:microsoft.com/office/officeart/2008/layout/VerticalCurvedList"/>
    <dgm:cxn modelId="{50FE789E-2F2F-413D-A188-179EBFBBB178}" type="presParOf" srcId="{32A01310-F682-4C25-BA6A-0DA9AE078E36}" destId="{06454390-6CF5-4133-9A2B-3DF5C0A1DCF0}" srcOrd="3" destOrd="0" presId="urn:microsoft.com/office/officeart/2008/layout/VerticalCurvedList"/>
    <dgm:cxn modelId="{C2EDA20A-A433-49BA-B475-580A5056C5BF}" type="presParOf" srcId="{32A01310-F682-4C25-BA6A-0DA9AE078E36}" destId="{73A4C536-6BC0-4EC0-8201-DEC5F82B226F}" srcOrd="4" destOrd="0" presId="urn:microsoft.com/office/officeart/2008/layout/VerticalCurvedList"/>
    <dgm:cxn modelId="{252743FF-375D-41AD-A8F6-C6AEC36EAE4B}" type="presParOf" srcId="{73A4C536-6BC0-4EC0-8201-DEC5F82B226F}" destId="{342FC795-FCA7-4DBF-8BC4-66B3712D94C5}" srcOrd="0" destOrd="0" presId="urn:microsoft.com/office/officeart/2008/layout/VerticalCurvedList"/>
    <dgm:cxn modelId="{2DD8C10A-BB82-41BA-B7AD-C2D12335FC52}" type="presParOf" srcId="{32A01310-F682-4C25-BA6A-0DA9AE078E36}" destId="{82367355-54A7-4BF8-A183-1C6CBE057018}" srcOrd="5" destOrd="0" presId="urn:microsoft.com/office/officeart/2008/layout/VerticalCurvedList"/>
    <dgm:cxn modelId="{58E11D44-F24E-40E3-BEC7-DBCD91FB00FB}" type="presParOf" srcId="{32A01310-F682-4C25-BA6A-0DA9AE078E36}" destId="{26591702-D96C-43A8-8D6C-CBA73385B590}" srcOrd="6" destOrd="0" presId="urn:microsoft.com/office/officeart/2008/layout/VerticalCurvedList"/>
    <dgm:cxn modelId="{B851F445-0ED2-4316-87DD-03758368B815}" type="presParOf" srcId="{26591702-D96C-43A8-8D6C-CBA73385B590}" destId="{DDFD6C3B-ACA8-448B-BE2F-8AC5B9E145A4}" srcOrd="0" destOrd="0" presId="urn:microsoft.com/office/officeart/2008/layout/VerticalCurvedList"/>
    <dgm:cxn modelId="{0046196B-DF8A-44CA-8E30-F231524043BC}" type="presParOf" srcId="{32A01310-F682-4C25-BA6A-0DA9AE078E36}" destId="{17D938C1-460A-4662-9255-FEF7F787020B}" srcOrd="7" destOrd="0" presId="urn:microsoft.com/office/officeart/2008/layout/VerticalCurvedList"/>
    <dgm:cxn modelId="{367ABF40-74C0-4058-80EB-76FB1F9BD520}" type="presParOf" srcId="{32A01310-F682-4C25-BA6A-0DA9AE078E36}" destId="{89082185-2B0C-4EF9-B848-103C3CD9B1A4}" srcOrd="8" destOrd="0" presId="urn:microsoft.com/office/officeart/2008/layout/VerticalCurvedList"/>
    <dgm:cxn modelId="{FD11531E-86DE-4E79-998D-3138AE23DD70}" type="presParOf" srcId="{89082185-2B0C-4EF9-B848-103C3CD9B1A4}" destId="{43DE6241-CEBC-4305-82EF-FDAB08A3DAA8}" srcOrd="0" destOrd="0" presId="urn:microsoft.com/office/officeart/2008/layout/VerticalCurvedList"/>
    <dgm:cxn modelId="{040385A3-DFA1-452D-95A6-626ACB9936F6}" type="presParOf" srcId="{32A01310-F682-4C25-BA6A-0DA9AE078E36}" destId="{DE04A4E4-3DAD-425F-B3BD-054C9295A7F1}" srcOrd="9" destOrd="0" presId="urn:microsoft.com/office/officeart/2008/layout/VerticalCurvedList"/>
    <dgm:cxn modelId="{B970C93C-D080-45BB-98DB-B3A57AD2D5B4}" type="presParOf" srcId="{32A01310-F682-4C25-BA6A-0DA9AE078E36}" destId="{9E93CF07-0DBE-4A78-82BE-FA659D32E0FA}" srcOrd="10" destOrd="0" presId="urn:microsoft.com/office/officeart/2008/layout/VerticalCurvedList"/>
    <dgm:cxn modelId="{273E523A-804B-49E9-B699-4370BF71AA8B}" type="presParOf" srcId="{9E93CF07-0DBE-4A78-82BE-FA659D32E0FA}" destId="{397C404A-A1AD-4F0B-B929-2BF0E8266566}" srcOrd="0" destOrd="0" presId="urn:microsoft.com/office/officeart/2008/layout/VerticalCurvedList"/>
    <dgm:cxn modelId="{DAAEDFD0-4070-4BF1-94FE-3B381C9B560F}" type="presParOf" srcId="{32A01310-F682-4C25-BA6A-0DA9AE078E36}" destId="{17F21C8F-CA09-4F44-9488-A25DC3F19487}" srcOrd="11" destOrd="0" presId="urn:microsoft.com/office/officeart/2008/layout/VerticalCurvedList"/>
    <dgm:cxn modelId="{92D1270C-56B7-406D-9FE8-330F8E781184}" type="presParOf" srcId="{32A01310-F682-4C25-BA6A-0DA9AE078E36}" destId="{3DF519FE-CD2E-431C-8B5C-61638B396FCB}" srcOrd="12" destOrd="0" presId="urn:microsoft.com/office/officeart/2008/layout/VerticalCurvedList"/>
    <dgm:cxn modelId="{BACBD5D6-0DEF-4CDF-BA12-610F9786CE27}" type="presParOf" srcId="{3DF519FE-CD2E-431C-8B5C-61638B396FCB}" destId="{A82A9A03-DED9-468A-B72F-E988AC48091A}" srcOrd="0" destOrd="0" presId="urn:microsoft.com/office/officeart/2008/layout/VerticalCurvedList"/>
    <dgm:cxn modelId="{62D70727-4FA0-4BA9-878B-3922900B0C16}" type="presParOf" srcId="{32A01310-F682-4C25-BA6A-0DA9AE078E36}" destId="{ED6BB15C-A79B-4E29-861A-5971EFE57899}" srcOrd="13" destOrd="0" presId="urn:microsoft.com/office/officeart/2008/layout/VerticalCurvedList"/>
    <dgm:cxn modelId="{4243BBA4-99B8-4D6A-9A2A-E67AEACDFE93}" type="presParOf" srcId="{32A01310-F682-4C25-BA6A-0DA9AE078E36}" destId="{FF75449B-320B-4F85-8F67-5ABD314EC3EA}" srcOrd="14" destOrd="0" presId="urn:microsoft.com/office/officeart/2008/layout/VerticalCurvedList"/>
    <dgm:cxn modelId="{7E39686F-3775-4DE4-A3E0-F9EA1BA28281}" type="presParOf" srcId="{FF75449B-320B-4F85-8F67-5ABD314EC3EA}" destId="{AB2CD92C-5161-48F3-B429-2980C022D7C3}"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E830C9-792F-469D-A9C6-47C8BE6663EF}"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en-US"/>
        </a:p>
      </dgm:t>
    </dgm:pt>
    <dgm:pt modelId="{CF0A6932-7AEA-4C1C-BE24-768B0ABD3965}">
      <dgm:prSet phldrT="[Text]" custT="1"/>
      <dgm:spPr/>
      <dgm:t>
        <a:bodyPr/>
        <a:lstStyle/>
        <a:p>
          <a:r>
            <a:rPr lang="en-US" sz="1800" b="1" dirty="0" smtClean="0"/>
            <a:t>Murali P</a:t>
          </a:r>
          <a:endParaRPr lang="en-US" sz="1800" b="1" dirty="0"/>
        </a:p>
      </dgm:t>
    </dgm:pt>
    <dgm:pt modelId="{066EA9BA-B220-4A9F-A362-9F9FCD54B566}" type="parTrans" cxnId="{F7F68929-FC51-40F2-84EC-EF5A4E10D9CA}">
      <dgm:prSet/>
      <dgm:spPr/>
      <dgm:t>
        <a:bodyPr/>
        <a:lstStyle/>
        <a:p>
          <a:endParaRPr lang="en-US" sz="1800"/>
        </a:p>
      </dgm:t>
    </dgm:pt>
    <dgm:pt modelId="{BB0D4AFE-0434-4535-82C3-AD2EE7CD82B3}" type="sibTrans" cxnId="{F7F68929-FC51-40F2-84EC-EF5A4E10D9CA}">
      <dgm:prSet/>
      <dgm:spPr/>
      <dgm:t>
        <a:bodyPr/>
        <a:lstStyle/>
        <a:p>
          <a:endParaRPr lang="en-US" sz="1800"/>
        </a:p>
      </dgm:t>
    </dgm:pt>
    <dgm:pt modelId="{CDE2A104-E4DF-4D4E-A6E3-835AB8332700}">
      <dgm:prSet phldrT="[Text]" custT="1"/>
      <dgm:spPr/>
      <dgm:t>
        <a:bodyPr/>
        <a:lstStyle/>
        <a:p>
          <a:r>
            <a:rPr lang="en-US" sz="1800" b="1" dirty="0" smtClean="0"/>
            <a:t>Requirements</a:t>
          </a:r>
          <a:endParaRPr lang="en-US" sz="1800" b="1" dirty="0"/>
        </a:p>
      </dgm:t>
    </dgm:pt>
    <dgm:pt modelId="{659B3DBE-95C0-4DD3-B89A-DC1221C083BB}" type="parTrans" cxnId="{525B5594-813B-45B5-B99E-5E3F3823145E}">
      <dgm:prSet/>
      <dgm:spPr/>
      <dgm:t>
        <a:bodyPr/>
        <a:lstStyle/>
        <a:p>
          <a:endParaRPr lang="en-US" sz="1800"/>
        </a:p>
      </dgm:t>
    </dgm:pt>
    <dgm:pt modelId="{F935A151-078A-48A4-91E2-A89ED3867C37}" type="sibTrans" cxnId="{525B5594-813B-45B5-B99E-5E3F3823145E}">
      <dgm:prSet/>
      <dgm:spPr/>
      <dgm:t>
        <a:bodyPr/>
        <a:lstStyle/>
        <a:p>
          <a:endParaRPr lang="en-US" sz="1800"/>
        </a:p>
      </dgm:t>
    </dgm:pt>
    <dgm:pt modelId="{CB56D5AC-BEC5-458B-B158-D903DFC6D745}">
      <dgm:prSet phldrT="[Text]" custT="1"/>
      <dgm:spPr/>
      <dgm:t>
        <a:bodyPr/>
        <a:lstStyle/>
        <a:p>
          <a:r>
            <a:rPr lang="en-US" sz="1800" b="1" dirty="0" smtClean="0"/>
            <a:t>Price</a:t>
          </a:r>
          <a:r>
            <a:rPr lang="en-US" sz="1800" dirty="0" smtClean="0"/>
            <a:t> : 25 – 40L</a:t>
          </a:r>
        </a:p>
        <a:p>
          <a:r>
            <a:rPr lang="en-US" sz="1800" b="1" dirty="0" smtClean="0"/>
            <a:t>Area</a:t>
          </a:r>
          <a:r>
            <a:rPr lang="en-US" sz="1800" dirty="0" smtClean="0"/>
            <a:t> &gt; 1000sqft</a:t>
          </a:r>
        </a:p>
        <a:p>
          <a:r>
            <a:rPr lang="en-US" sz="1800" b="1" dirty="0" smtClean="0"/>
            <a:t>Type</a:t>
          </a:r>
          <a:r>
            <a:rPr lang="en-US" sz="1800" dirty="0" smtClean="0"/>
            <a:t> : Apartments</a:t>
          </a:r>
        </a:p>
        <a:p>
          <a:r>
            <a:rPr lang="en-US" sz="1800" dirty="0" smtClean="0"/>
            <a:t>         (2 or 3 BHK)</a:t>
          </a:r>
          <a:endParaRPr lang="en-US" sz="1800" dirty="0"/>
        </a:p>
      </dgm:t>
    </dgm:pt>
    <dgm:pt modelId="{A2AF85FA-C7F5-4F27-930D-05C5543024E4}" type="parTrans" cxnId="{DA01CA23-76D5-4AE9-BC18-506949AEBE3F}">
      <dgm:prSet/>
      <dgm:spPr/>
      <dgm:t>
        <a:bodyPr/>
        <a:lstStyle/>
        <a:p>
          <a:endParaRPr lang="en-US" sz="1800"/>
        </a:p>
      </dgm:t>
    </dgm:pt>
    <dgm:pt modelId="{63E3B389-8A40-42F0-93C7-131BF0029B5B}" type="sibTrans" cxnId="{DA01CA23-76D5-4AE9-BC18-506949AEBE3F}">
      <dgm:prSet/>
      <dgm:spPr/>
      <dgm:t>
        <a:bodyPr/>
        <a:lstStyle/>
        <a:p>
          <a:endParaRPr lang="en-US" sz="1800"/>
        </a:p>
      </dgm:t>
    </dgm:pt>
    <dgm:pt modelId="{E0FD53B7-DF84-4843-82C8-12BB9C6818A9}">
      <dgm:prSet phldrT="[Text]" custT="1"/>
      <dgm:spPr/>
      <dgm:t>
        <a:bodyPr/>
        <a:lstStyle/>
        <a:p>
          <a:pPr algn="ctr"/>
          <a:r>
            <a:rPr lang="en-US" sz="1800" b="1" dirty="0" smtClean="0"/>
            <a:t>Locations</a:t>
          </a:r>
          <a:r>
            <a:rPr lang="en-US" sz="1800" dirty="0" smtClean="0"/>
            <a:t> :</a:t>
          </a:r>
        </a:p>
        <a:p>
          <a:pPr algn="ctr"/>
          <a:r>
            <a:rPr lang="en-US" sz="1800" dirty="0" smtClean="0"/>
            <a:t>1. </a:t>
          </a:r>
          <a:r>
            <a:rPr lang="en-US" sz="1600" dirty="0" smtClean="0"/>
            <a:t>Kukatpally</a:t>
          </a:r>
        </a:p>
        <a:p>
          <a:pPr algn="ctr"/>
          <a:r>
            <a:rPr lang="en-US" sz="1800" dirty="0" smtClean="0"/>
            <a:t>2. Gachibowli</a:t>
          </a:r>
        </a:p>
        <a:p>
          <a:pPr algn="ctr"/>
          <a:r>
            <a:rPr lang="en-US" sz="1800" dirty="0" smtClean="0"/>
            <a:t>3. Miyapur</a:t>
          </a:r>
          <a:endParaRPr lang="en-US" sz="1800" dirty="0"/>
        </a:p>
      </dgm:t>
    </dgm:pt>
    <dgm:pt modelId="{4B6ADA1B-5FCC-4DD1-8EE0-529F52932577}" type="parTrans" cxnId="{091F23EE-C704-4314-99DA-AF424A773141}">
      <dgm:prSet/>
      <dgm:spPr/>
      <dgm:t>
        <a:bodyPr/>
        <a:lstStyle/>
        <a:p>
          <a:endParaRPr lang="en-US" sz="1800"/>
        </a:p>
      </dgm:t>
    </dgm:pt>
    <dgm:pt modelId="{A4B128EE-F7C5-42E1-86D0-19C9C3345F84}" type="sibTrans" cxnId="{091F23EE-C704-4314-99DA-AF424A773141}">
      <dgm:prSet/>
      <dgm:spPr/>
      <dgm:t>
        <a:bodyPr/>
        <a:lstStyle/>
        <a:p>
          <a:endParaRPr lang="en-US" sz="1800"/>
        </a:p>
      </dgm:t>
    </dgm:pt>
    <dgm:pt modelId="{33AD8894-CC17-495E-9548-E629786B603B}">
      <dgm:prSet phldrT="[Text]" custT="1"/>
      <dgm:spPr/>
      <dgm:t>
        <a:bodyPr/>
        <a:lstStyle/>
        <a:p>
          <a:r>
            <a:rPr lang="en-US" sz="1800" b="1" dirty="0" smtClean="0"/>
            <a:t>Personal Details</a:t>
          </a:r>
          <a:endParaRPr lang="en-US" sz="1800" b="1" dirty="0"/>
        </a:p>
      </dgm:t>
    </dgm:pt>
    <dgm:pt modelId="{D1012C21-6758-4AB2-9BE2-7897ED7B71C4}" type="parTrans" cxnId="{C491E2F2-8845-438F-8191-26E607AC4BF2}">
      <dgm:prSet/>
      <dgm:spPr/>
      <dgm:t>
        <a:bodyPr/>
        <a:lstStyle/>
        <a:p>
          <a:endParaRPr lang="en-US" sz="1800"/>
        </a:p>
      </dgm:t>
    </dgm:pt>
    <dgm:pt modelId="{C610C701-3C9C-4224-A8A4-4392CCDBF904}" type="sibTrans" cxnId="{C491E2F2-8845-438F-8191-26E607AC4BF2}">
      <dgm:prSet/>
      <dgm:spPr/>
      <dgm:t>
        <a:bodyPr/>
        <a:lstStyle/>
        <a:p>
          <a:endParaRPr lang="en-US" sz="1800"/>
        </a:p>
      </dgm:t>
    </dgm:pt>
    <dgm:pt modelId="{7DC155E9-A76B-4A83-9D3A-34EF690C49B8}">
      <dgm:prSet phldrT="[Text]" custT="1"/>
      <dgm:spPr/>
      <dgm:t>
        <a:bodyPr/>
        <a:lstStyle/>
        <a:p>
          <a:r>
            <a:rPr lang="en-US" sz="1800" b="1" dirty="0" smtClean="0"/>
            <a:t>Age</a:t>
          </a:r>
          <a:r>
            <a:rPr lang="en-US" sz="1800" dirty="0" smtClean="0"/>
            <a:t> : 54</a:t>
          </a:r>
        </a:p>
        <a:p>
          <a:r>
            <a:rPr lang="en-US" sz="1800" b="1" dirty="0" smtClean="0"/>
            <a:t>Salary</a:t>
          </a:r>
          <a:r>
            <a:rPr lang="en-US" sz="1800" dirty="0" smtClean="0"/>
            <a:t> : 14 LPA</a:t>
          </a:r>
          <a:endParaRPr lang="en-US" sz="1800" dirty="0"/>
        </a:p>
      </dgm:t>
    </dgm:pt>
    <dgm:pt modelId="{77634E4E-8A07-4B81-8D39-F9DBBB38DF13}" type="parTrans" cxnId="{750AEB92-9420-4BA8-BB72-C30654C9B1B4}">
      <dgm:prSet/>
      <dgm:spPr/>
      <dgm:t>
        <a:bodyPr/>
        <a:lstStyle/>
        <a:p>
          <a:endParaRPr lang="en-US" sz="1800"/>
        </a:p>
      </dgm:t>
    </dgm:pt>
    <dgm:pt modelId="{AAAF8D44-F046-425D-BE74-CD9FFC3F1318}" type="sibTrans" cxnId="{750AEB92-9420-4BA8-BB72-C30654C9B1B4}">
      <dgm:prSet/>
      <dgm:spPr/>
      <dgm:t>
        <a:bodyPr/>
        <a:lstStyle/>
        <a:p>
          <a:endParaRPr lang="en-US" sz="1800"/>
        </a:p>
      </dgm:t>
    </dgm:pt>
    <dgm:pt modelId="{6DB6C70F-9E0C-4B3A-A518-DB37F376DE51}" type="pres">
      <dgm:prSet presAssocID="{1FE830C9-792F-469D-A9C6-47C8BE6663EF}" presName="hierChild1" presStyleCnt="0">
        <dgm:presLayoutVars>
          <dgm:chPref val="1"/>
          <dgm:dir/>
          <dgm:animOne val="branch"/>
          <dgm:animLvl val="lvl"/>
          <dgm:resizeHandles/>
        </dgm:presLayoutVars>
      </dgm:prSet>
      <dgm:spPr/>
      <dgm:t>
        <a:bodyPr/>
        <a:lstStyle/>
        <a:p>
          <a:endParaRPr lang="en-US"/>
        </a:p>
      </dgm:t>
    </dgm:pt>
    <dgm:pt modelId="{E1F04F03-FA2F-4FCA-9F56-D27384AD0CBD}" type="pres">
      <dgm:prSet presAssocID="{CF0A6932-7AEA-4C1C-BE24-768B0ABD3965}" presName="hierRoot1" presStyleCnt="0"/>
      <dgm:spPr/>
    </dgm:pt>
    <dgm:pt modelId="{52A3BD88-E165-4A94-9010-A82C448021B8}" type="pres">
      <dgm:prSet presAssocID="{CF0A6932-7AEA-4C1C-BE24-768B0ABD3965}" presName="composite" presStyleCnt="0"/>
      <dgm:spPr/>
    </dgm:pt>
    <dgm:pt modelId="{962E01E1-8A99-40F7-9379-F64F675E19E7}" type="pres">
      <dgm:prSet presAssocID="{CF0A6932-7AEA-4C1C-BE24-768B0ABD3965}" presName="background" presStyleLbl="node0" presStyleIdx="0" presStyleCnt="1"/>
      <dgm:spPr/>
    </dgm:pt>
    <dgm:pt modelId="{C1A92E2A-355A-4017-B71D-07B0A39DCCBB}" type="pres">
      <dgm:prSet presAssocID="{CF0A6932-7AEA-4C1C-BE24-768B0ABD3965}" presName="text" presStyleLbl="fgAcc0" presStyleIdx="0" presStyleCnt="1">
        <dgm:presLayoutVars>
          <dgm:chPref val="3"/>
        </dgm:presLayoutVars>
      </dgm:prSet>
      <dgm:spPr/>
      <dgm:t>
        <a:bodyPr/>
        <a:lstStyle/>
        <a:p>
          <a:endParaRPr lang="en-US"/>
        </a:p>
      </dgm:t>
    </dgm:pt>
    <dgm:pt modelId="{74019414-F567-4DE1-9DCC-70715382FF25}" type="pres">
      <dgm:prSet presAssocID="{CF0A6932-7AEA-4C1C-BE24-768B0ABD3965}" presName="hierChild2" presStyleCnt="0"/>
      <dgm:spPr/>
    </dgm:pt>
    <dgm:pt modelId="{1517CFB6-1C73-4968-922C-1EC7672CA481}" type="pres">
      <dgm:prSet presAssocID="{659B3DBE-95C0-4DD3-B89A-DC1221C083BB}" presName="Name10" presStyleLbl="parChTrans1D2" presStyleIdx="0" presStyleCnt="2"/>
      <dgm:spPr/>
      <dgm:t>
        <a:bodyPr/>
        <a:lstStyle/>
        <a:p>
          <a:endParaRPr lang="en-US"/>
        </a:p>
      </dgm:t>
    </dgm:pt>
    <dgm:pt modelId="{1A0495EF-4FE2-4D21-AEDA-546EFE24F1CA}" type="pres">
      <dgm:prSet presAssocID="{CDE2A104-E4DF-4D4E-A6E3-835AB8332700}" presName="hierRoot2" presStyleCnt="0"/>
      <dgm:spPr/>
    </dgm:pt>
    <dgm:pt modelId="{30D65900-E56D-4C90-8CD5-1F8A0CFB21A9}" type="pres">
      <dgm:prSet presAssocID="{CDE2A104-E4DF-4D4E-A6E3-835AB8332700}" presName="composite2" presStyleCnt="0"/>
      <dgm:spPr/>
    </dgm:pt>
    <dgm:pt modelId="{A542848F-089D-46B2-AD28-D4654CD2F3BF}" type="pres">
      <dgm:prSet presAssocID="{CDE2A104-E4DF-4D4E-A6E3-835AB8332700}" presName="background2" presStyleLbl="node2" presStyleIdx="0" presStyleCnt="2"/>
      <dgm:spPr/>
    </dgm:pt>
    <dgm:pt modelId="{2C848968-42C2-4B17-845A-975FA4D24EFD}" type="pres">
      <dgm:prSet presAssocID="{CDE2A104-E4DF-4D4E-A6E3-835AB8332700}" presName="text2" presStyleLbl="fgAcc2" presStyleIdx="0" presStyleCnt="2">
        <dgm:presLayoutVars>
          <dgm:chPref val="3"/>
        </dgm:presLayoutVars>
      </dgm:prSet>
      <dgm:spPr/>
      <dgm:t>
        <a:bodyPr/>
        <a:lstStyle/>
        <a:p>
          <a:endParaRPr lang="en-US"/>
        </a:p>
      </dgm:t>
    </dgm:pt>
    <dgm:pt modelId="{BE896303-423A-4515-8C52-0073E830AB9E}" type="pres">
      <dgm:prSet presAssocID="{CDE2A104-E4DF-4D4E-A6E3-835AB8332700}" presName="hierChild3" presStyleCnt="0"/>
      <dgm:spPr/>
    </dgm:pt>
    <dgm:pt modelId="{2AF61C3E-E4AD-402B-9DC4-9F1209AF5C2E}" type="pres">
      <dgm:prSet presAssocID="{A2AF85FA-C7F5-4F27-930D-05C5543024E4}" presName="Name17" presStyleLbl="parChTrans1D3" presStyleIdx="0" presStyleCnt="3"/>
      <dgm:spPr/>
      <dgm:t>
        <a:bodyPr/>
        <a:lstStyle/>
        <a:p>
          <a:endParaRPr lang="en-US"/>
        </a:p>
      </dgm:t>
    </dgm:pt>
    <dgm:pt modelId="{5B95EF6E-0511-4A5A-8057-1BAFB4407C41}" type="pres">
      <dgm:prSet presAssocID="{CB56D5AC-BEC5-458B-B158-D903DFC6D745}" presName="hierRoot3" presStyleCnt="0"/>
      <dgm:spPr/>
    </dgm:pt>
    <dgm:pt modelId="{E62422DC-AB21-4C72-921D-6FBCCD008902}" type="pres">
      <dgm:prSet presAssocID="{CB56D5AC-BEC5-458B-B158-D903DFC6D745}" presName="composite3" presStyleCnt="0"/>
      <dgm:spPr/>
    </dgm:pt>
    <dgm:pt modelId="{86CA6977-BCC2-4FCB-8D1C-19CD8613DDCE}" type="pres">
      <dgm:prSet presAssocID="{CB56D5AC-BEC5-458B-B158-D903DFC6D745}" presName="background3" presStyleLbl="node3" presStyleIdx="0" presStyleCnt="3"/>
      <dgm:spPr/>
    </dgm:pt>
    <dgm:pt modelId="{58F41D33-830B-4148-B5A0-3AC10DE3FA98}" type="pres">
      <dgm:prSet presAssocID="{CB56D5AC-BEC5-458B-B158-D903DFC6D745}" presName="text3" presStyleLbl="fgAcc3" presStyleIdx="0" presStyleCnt="3">
        <dgm:presLayoutVars>
          <dgm:chPref val="3"/>
        </dgm:presLayoutVars>
      </dgm:prSet>
      <dgm:spPr/>
      <dgm:t>
        <a:bodyPr/>
        <a:lstStyle/>
        <a:p>
          <a:endParaRPr lang="en-US"/>
        </a:p>
      </dgm:t>
    </dgm:pt>
    <dgm:pt modelId="{53D605D4-B9A7-48BC-9E3A-7C0611825023}" type="pres">
      <dgm:prSet presAssocID="{CB56D5AC-BEC5-458B-B158-D903DFC6D745}" presName="hierChild4" presStyleCnt="0"/>
      <dgm:spPr/>
    </dgm:pt>
    <dgm:pt modelId="{2AC91E90-FAE8-4966-B558-CED2F2823929}" type="pres">
      <dgm:prSet presAssocID="{4B6ADA1B-5FCC-4DD1-8EE0-529F52932577}" presName="Name17" presStyleLbl="parChTrans1D3" presStyleIdx="1" presStyleCnt="3"/>
      <dgm:spPr/>
      <dgm:t>
        <a:bodyPr/>
        <a:lstStyle/>
        <a:p>
          <a:endParaRPr lang="en-US"/>
        </a:p>
      </dgm:t>
    </dgm:pt>
    <dgm:pt modelId="{A688D0D6-BDA3-4A44-ADDE-C2985A822DB3}" type="pres">
      <dgm:prSet presAssocID="{E0FD53B7-DF84-4843-82C8-12BB9C6818A9}" presName="hierRoot3" presStyleCnt="0"/>
      <dgm:spPr/>
    </dgm:pt>
    <dgm:pt modelId="{C1045443-9BB3-4103-9C34-3438D5525DFB}" type="pres">
      <dgm:prSet presAssocID="{E0FD53B7-DF84-4843-82C8-12BB9C6818A9}" presName="composite3" presStyleCnt="0"/>
      <dgm:spPr/>
    </dgm:pt>
    <dgm:pt modelId="{2A2D8A84-B36C-4394-86AD-97E6D9FFAA6D}" type="pres">
      <dgm:prSet presAssocID="{E0FD53B7-DF84-4843-82C8-12BB9C6818A9}" presName="background3" presStyleLbl="node3" presStyleIdx="1" presStyleCnt="3"/>
      <dgm:spPr/>
    </dgm:pt>
    <dgm:pt modelId="{80D9FDE0-F055-4AD8-AEF4-A760DB77FFFD}" type="pres">
      <dgm:prSet presAssocID="{E0FD53B7-DF84-4843-82C8-12BB9C6818A9}" presName="text3" presStyleLbl="fgAcc3" presStyleIdx="1" presStyleCnt="3">
        <dgm:presLayoutVars>
          <dgm:chPref val="3"/>
        </dgm:presLayoutVars>
      </dgm:prSet>
      <dgm:spPr/>
      <dgm:t>
        <a:bodyPr/>
        <a:lstStyle/>
        <a:p>
          <a:endParaRPr lang="en-US"/>
        </a:p>
      </dgm:t>
    </dgm:pt>
    <dgm:pt modelId="{F0E304CD-778B-46EA-BE29-D89D0A8F220F}" type="pres">
      <dgm:prSet presAssocID="{E0FD53B7-DF84-4843-82C8-12BB9C6818A9}" presName="hierChild4" presStyleCnt="0"/>
      <dgm:spPr/>
    </dgm:pt>
    <dgm:pt modelId="{066B1B17-802B-4A89-BB4F-136D94C1D9E0}" type="pres">
      <dgm:prSet presAssocID="{D1012C21-6758-4AB2-9BE2-7897ED7B71C4}" presName="Name10" presStyleLbl="parChTrans1D2" presStyleIdx="1" presStyleCnt="2"/>
      <dgm:spPr/>
      <dgm:t>
        <a:bodyPr/>
        <a:lstStyle/>
        <a:p>
          <a:endParaRPr lang="en-US"/>
        </a:p>
      </dgm:t>
    </dgm:pt>
    <dgm:pt modelId="{8CADE439-62DE-4A60-A6C7-369D2BDBC2E2}" type="pres">
      <dgm:prSet presAssocID="{33AD8894-CC17-495E-9548-E629786B603B}" presName="hierRoot2" presStyleCnt="0"/>
      <dgm:spPr/>
    </dgm:pt>
    <dgm:pt modelId="{B50923F8-ED5F-4F63-A2CC-CCD87161618D}" type="pres">
      <dgm:prSet presAssocID="{33AD8894-CC17-495E-9548-E629786B603B}" presName="composite2" presStyleCnt="0"/>
      <dgm:spPr/>
    </dgm:pt>
    <dgm:pt modelId="{B4ED12F1-EFFD-4E28-8127-5D35B702013D}" type="pres">
      <dgm:prSet presAssocID="{33AD8894-CC17-495E-9548-E629786B603B}" presName="background2" presStyleLbl="node2" presStyleIdx="1" presStyleCnt="2"/>
      <dgm:spPr/>
    </dgm:pt>
    <dgm:pt modelId="{044C3B06-D36D-496B-94B5-9015E98A2BC4}" type="pres">
      <dgm:prSet presAssocID="{33AD8894-CC17-495E-9548-E629786B603B}" presName="text2" presStyleLbl="fgAcc2" presStyleIdx="1" presStyleCnt="2">
        <dgm:presLayoutVars>
          <dgm:chPref val="3"/>
        </dgm:presLayoutVars>
      </dgm:prSet>
      <dgm:spPr/>
      <dgm:t>
        <a:bodyPr/>
        <a:lstStyle/>
        <a:p>
          <a:endParaRPr lang="en-US"/>
        </a:p>
      </dgm:t>
    </dgm:pt>
    <dgm:pt modelId="{3A2EB8BA-B428-4701-A353-9B4593FE365F}" type="pres">
      <dgm:prSet presAssocID="{33AD8894-CC17-495E-9548-E629786B603B}" presName="hierChild3" presStyleCnt="0"/>
      <dgm:spPr/>
    </dgm:pt>
    <dgm:pt modelId="{5E193B68-F262-493A-9D9F-097BE87187A5}" type="pres">
      <dgm:prSet presAssocID="{77634E4E-8A07-4B81-8D39-F9DBBB38DF13}" presName="Name17" presStyleLbl="parChTrans1D3" presStyleIdx="2" presStyleCnt="3"/>
      <dgm:spPr/>
      <dgm:t>
        <a:bodyPr/>
        <a:lstStyle/>
        <a:p>
          <a:endParaRPr lang="en-US"/>
        </a:p>
      </dgm:t>
    </dgm:pt>
    <dgm:pt modelId="{12C95DFA-BF98-4A2C-B9C9-000FFEEACCAB}" type="pres">
      <dgm:prSet presAssocID="{7DC155E9-A76B-4A83-9D3A-34EF690C49B8}" presName="hierRoot3" presStyleCnt="0"/>
      <dgm:spPr/>
    </dgm:pt>
    <dgm:pt modelId="{2CE2DC4E-9348-4918-9810-C03EED342635}" type="pres">
      <dgm:prSet presAssocID="{7DC155E9-A76B-4A83-9D3A-34EF690C49B8}" presName="composite3" presStyleCnt="0"/>
      <dgm:spPr/>
    </dgm:pt>
    <dgm:pt modelId="{200252B2-F6AD-4EA8-97D1-FFE5F0972465}" type="pres">
      <dgm:prSet presAssocID="{7DC155E9-A76B-4A83-9D3A-34EF690C49B8}" presName="background3" presStyleLbl="node3" presStyleIdx="2" presStyleCnt="3"/>
      <dgm:spPr/>
    </dgm:pt>
    <dgm:pt modelId="{8C89817B-2D08-451C-9F4C-3F8E7633669B}" type="pres">
      <dgm:prSet presAssocID="{7DC155E9-A76B-4A83-9D3A-34EF690C49B8}" presName="text3" presStyleLbl="fgAcc3" presStyleIdx="2" presStyleCnt="3">
        <dgm:presLayoutVars>
          <dgm:chPref val="3"/>
        </dgm:presLayoutVars>
      </dgm:prSet>
      <dgm:spPr/>
      <dgm:t>
        <a:bodyPr/>
        <a:lstStyle/>
        <a:p>
          <a:endParaRPr lang="en-US"/>
        </a:p>
      </dgm:t>
    </dgm:pt>
    <dgm:pt modelId="{75F3DD6A-F212-4047-A828-8588A898E354}" type="pres">
      <dgm:prSet presAssocID="{7DC155E9-A76B-4A83-9D3A-34EF690C49B8}" presName="hierChild4" presStyleCnt="0"/>
      <dgm:spPr/>
    </dgm:pt>
  </dgm:ptLst>
  <dgm:cxnLst>
    <dgm:cxn modelId="{7ACAD4B2-DC0C-4C36-93FF-A192008F1FF4}" type="presOf" srcId="{A2AF85FA-C7F5-4F27-930D-05C5543024E4}" destId="{2AF61C3E-E4AD-402B-9DC4-9F1209AF5C2E}" srcOrd="0" destOrd="0" presId="urn:microsoft.com/office/officeart/2005/8/layout/hierarchy1"/>
    <dgm:cxn modelId="{6EED8A79-C69C-4034-B764-41B82C3BE200}" type="presOf" srcId="{4B6ADA1B-5FCC-4DD1-8EE0-529F52932577}" destId="{2AC91E90-FAE8-4966-B558-CED2F2823929}" srcOrd="0" destOrd="0" presId="urn:microsoft.com/office/officeart/2005/8/layout/hierarchy1"/>
    <dgm:cxn modelId="{091F23EE-C704-4314-99DA-AF424A773141}" srcId="{CDE2A104-E4DF-4D4E-A6E3-835AB8332700}" destId="{E0FD53B7-DF84-4843-82C8-12BB9C6818A9}" srcOrd="1" destOrd="0" parTransId="{4B6ADA1B-5FCC-4DD1-8EE0-529F52932577}" sibTransId="{A4B128EE-F7C5-42E1-86D0-19C9C3345F84}"/>
    <dgm:cxn modelId="{4502EC86-AC50-4B9C-AAF0-94BCDA7BBA3C}" type="presOf" srcId="{7DC155E9-A76B-4A83-9D3A-34EF690C49B8}" destId="{8C89817B-2D08-451C-9F4C-3F8E7633669B}" srcOrd="0" destOrd="0" presId="urn:microsoft.com/office/officeart/2005/8/layout/hierarchy1"/>
    <dgm:cxn modelId="{3178AC90-4262-4180-AEF8-CBF53DE7B20B}" type="presOf" srcId="{77634E4E-8A07-4B81-8D39-F9DBBB38DF13}" destId="{5E193B68-F262-493A-9D9F-097BE87187A5}" srcOrd="0" destOrd="0" presId="urn:microsoft.com/office/officeart/2005/8/layout/hierarchy1"/>
    <dgm:cxn modelId="{AC7C0BCE-45D2-4F0E-8C4D-5192916211EA}" type="presOf" srcId="{CB56D5AC-BEC5-458B-B158-D903DFC6D745}" destId="{58F41D33-830B-4148-B5A0-3AC10DE3FA98}" srcOrd="0" destOrd="0" presId="urn:microsoft.com/office/officeart/2005/8/layout/hierarchy1"/>
    <dgm:cxn modelId="{B1DD2164-6811-4D43-8380-684BE7D88A5B}" type="presOf" srcId="{CDE2A104-E4DF-4D4E-A6E3-835AB8332700}" destId="{2C848968-42C2-4B17-845A-975FA4D24EFD}" srcOrd="0" destOrd="0" presId="urn:microsoft.com/office/officeart/2005/8/layout/hierarchy1"/>
    <dgm:cxn modelId="{97D8FE93-2399-42AE-A1FA-59CCC708304A}" type="presOf" srcId="{659B3DBE-95C0-4DD3-B89A-DC1221C083BB}" destId="{1517CFB6-1C73-4968-922C-1EC7672CA481}" srcOrd="0" destOrd="0" presId="urn:microsoft.com/office/officeart/2005/8/layout/hierarchy1"/>
    <dgm:cxn modelId="{750AEB92-9420-4BA8-BB72-C30654C9B1B4}" srcId="{33AD8894-CC17-495E-9548-E629786B603B}" destId="{7DC155E9-A76B-4A83-9D3A-34EF690C49B8}" srcOrd="0" destOrd="0" parTransId="{77634E4E-8A07-4B81-8D39-F9DBBB38DF13}" sibTransId="{AAAF8D44-F046-425D-BE74-CD9FFC3F1318}"/>
    <dgm:cxn modelId="{525B5594-813B-45B5-B99E-5E3F3823145E}" srcId="{CF0A6932-7AEA-4C1C-BE24-768B0ABD3965}" destId="{CDE2A104-E4DF-4D4E-A6E3-835AB8332700}" srcOrd="0" destOrd="0" parTransId="{659B3DBE-95C0-4DD3-B89A-DC1221C083BB}" sibTransId="{F935A151-078A-48A4-91E2-A89ED3867C37}"/>
    <dgm:cxn modelId="{2ECA1B91-6C67-493D-ADC6-80A2DE180964}" type="presOf" srcId="{D1012C21-6758-4AB2-9BE2-7897ED7B71C4}" destId="{066B1B17-802B-4A89-BB4F-136D94C1D9E0}" srcOrd="0" destOrd="0" presId="urn:microsoft.com/office/officeart/2005/8/layout/hierarchy1"/>
    <dgm:cxn modelId="{02875CF5-D893-4756-97C8-0845AFCA4F54}" type="presOf" srcId="{E0FD53B7-DF84-4843-82C8-12BB9C6818A9}" destId="{80D9FDE0-F055-4AD8-AEF4-A760DB77FFFD}" srcOrd="0" destOrd="0" presId="urn:microsoft.com/office/officeart/2005/8/layout/hierarchy1"/>
    <dgm:cxn modelId="{C491E2F2-8845-438F-8191-26E607AC4BF2}" srcId="{CF0A6932-7AEA-4C1C-BE24-768B0ABD3965}" destId="{33AD8894-CC17-495E-9548-E629786B603B}" srcOrd="1" destOrd="0" parTransId="{D1012C21-6758-4AB2-9BE2-7897ED7B71C4}" sibTransId="{C610C701-3C9C-4224-A8A4-4392CCDBF904}"/>
    <dgm:cxn modelId="{911576C5-53C5-46F2-BD43-E0D9E5C92A0B}" type="presOf" srcId="{1FE830C9-792F-469D-A9C6-47C8BE6663EF}" destId="{6DB6C70F-9E0C-4B3A-A518-DB37F376DE51}" srcOrd="0" destOrd="0" presId="urn:microsoft.com/office/officeart/2005/8/layout/hierarchy1"/>
    <dgm:cxn modelId="{A87A75AD-6AA0-433C-A93A-7A0C49E82C08}" type="presOf" srcId="{CF0A6932-7AEA-4C1C-BE24-768B0ABD3965}" destId="{C1A92E2A-355A-4017-B71D-07B0A39DCCBB}" srcOrd="0" destOrd="0" presId="urn:microsoft.com/office/officeart/2005/8/layout/hierarchy1"/>
    <dgm:cxn modelId="{F7F68929-FC51-40F2-84EC-EF5A4E10D9CA}" srcId="{1FE830C9-792F-469D-A9C6-47C8BE6663EF}" destId="{CF0A6932-7AEA-4C1C-BE24-768B0ABD3965}" srcOrd="0" destOrd="0" parTransId="{066EA9BA-B220-4A9F-A362-9F9FCD54B566}" sibTransId="{BB0D4AFE-0434-4535-82C3-AD2EE7CD82B3}"/>
    <dgm:cxn modelId="{DA01CA23-76D5-4AE9-BC18-506949AEBE3F}" srcId="{CDE2A104-E4DF-4D4E-A6E3-835AB8332700}" destId="{CB56D5AC-BEC5-458B-B158-D903DFC6D745}" srcOrd="0" destOrd="0" parTransId="{A2AF85FA-C7F5-4F27-930D-05C5543024E4}" sibTransId="{63E3B389-8A40-42F0-93C7-131BF0029B5B}"/>
    <dgm:cxn modelId="{F2900819-15A5-4AF6-A392-8E9DC70D5D6F}" type="presOf" srcId="{33AD8894-CC17-495E-9548-E629786B603B}" destId="{044C3B06-D36D-496B-94B5-9015E98A2BC4}" srcOrd="0" destOrd="0" presId="urn:microsoft.com/office/officeart/2005/8/layout/hierarchy1"/>
    <dgm:cxn modelId="{7B5D89C0-79AD-482B-A70D-98C96156D819}" type="presParOf" srcId="{6DB6C70F-9E0C-4B3A-A518-DB37F376DE51}" destId="{E1F04F03-FA2F-4FCA-9F56-D27384AD0CBD}" srcOrd="0" destOrd="0" presId="urn:microsoft.com/office/officeart/2005/8/layout/hierarchy1"/>
    <dgm:cxn modelId="{2716F66E-5D83-4391-995C-30B9959618A0}" type="presParOf" srcId="{E1F04F03-FA2F-4FCA-9F56-D27384AD0CBD}" destId="{52A3BD88-E165-4A94-9010-A82C448021B8}" srcOrd="0" destOrd="0" presId="urn:microsoft.com/office/officeart/2005/8/layout/hierarchy1"/>
    <dgm:cxn modelId="{42F6273C-77A6-43DA-8019-4D374BF16DEF}" type="presParOf" srcId="{52A3BD88-E165-4A94-9010-A82C448021B8}" destId="{962E01E1-8A99-40F7-9379-F64F675E19E7}" srcOrd="0" destOrd="0" presId="urn:microsoft.com/office/officeart/2005/8/layout/hierarchy1"/>
    <dgm:cxn modelId="{EB262985-6F48-477E-99D5-521D866B410B}" type="presParOf" srcId="{52A3BD88-E165-4A94-9010-A82C448021B8}" destId="{C1A92E2A-355A-4017-B71D-07B0A39DCCBB}" srcOrd="1" destOrd="0" presId="urn:microsoft.com/office/officeart/2005/8/layout/hierarchy1"/>
    <dgm:cxn modelId="{37F3A312-6898-4FB2-8D2C-07D394628C35}" type="presParOf" srcId="{E1F04F03-FA2F-4FCA-9F56-D27384AD0CBD}" destId="{74019414-F567-4DE1-9DCC-70715382FF25}" srcOrd="1" destOrd="0" presId="urn:microsoft.com/office/officeart/2005/8/layout/hierarchy1"/>
    <dgm:cxn modelId="{EE1F2308-9704-4566-8EA0-8E8E2E951435}" type="presParOf" srcId="{74019414-F567-4DE1-9DCC-70715382FF25}" destId="{1517CFB6-1C73-4968-922C-1EC7672CA481}" srcOrd="0" destOrd="0" presId="urn:microsoft.com/office/officeart/2005/8/layout/hierarchy1"/>
    <dgm:cxn modelId="{224B1726-CB14-429E-AC9E-A20DE5180992}" type="presParOf" srcId="{74019414-F567-4DE1-9DCC-70715382FF25}" destId="{1A0495EF-4FE2-4D21-AEDA-546EFE24F1CA}" srcOrd="1" destOrd="0" presId="urn:microsoft.com/office/officeart/2005/8/layout/hierarchy1"/>
    <dgm:cxn modelId="{161735B4-402F-45D5-B500-20C22FA37BCD}" type="presParOf" srcId="{1A0495EF-4FE2-4D21-AEDA-546EFE24F1CA}" destId="{30D65900-E56D-4C90-8CD5-1F8A0CFB21A9}" srcOrd="0" destOrd="0" presId="urn:microsoft.com/office/officeart/2005/8/layout/hierarchy1"/>
    <dgm:cxn modelId="{D653973D-5FEC-44FB-9378-94E289848694}" type="presParOf" srcId="{30D65900-E56D-4C90-8CD5-1F8A0CFB21A9}" destId="{A542848F-089D-46B2-AD28-D4654CD2F3BF}" srcOrd="0" destOrd="0" presId="urn:microsoft.com/office/officeart/2005/8/layout/hierarchy1"/>
    <dgm:cxn modelId="{762FE3F5-8F19-4B57-A770-D2909719B37C}" type="presParOf" srcId="{30D65900-E56D-4C90-8CD5-1F8A0CFB21A9}" destId="{2C848968-42C2-4B17-845A-975FA4D24EFD}" srcOrd="1" destOrd="0" presId="urn:microsoft.com/office/officeart/2005/8/layout/hierarchy1"/>
    <dgm:cxn modelId="{F6FFDCB6-D38F-45CA-8E42-0B5D895221D7}" type="presParOf" srcId="{1A0495EF-4FE2-4D21-AEDA-546EFE24F1CA}" destId="{BE896303-423A-4515-8C52-0073E830AB9E}" srcOrd="1" destOrd="0" presId="urn:microsoft.com/office/officeart/2005/8/layout/hierarchy1"/>
    <dgm:cxn modelId="{8A90BC2A-2138-4FBA-BFA4-9C553A7EC52E}" type="presParOf" srcId="{BE896303-423A-4515-8C52-0073E830AB9E}" destId="{2AF61C3E-E4AD-402B-9DC4-9F1209AF5C2E}" srcOrd="0" destOrd="0" presId="urn:microsoft.com/office/officeart/2005/8/layout/hierarchy1"/>
    <dgm:cxn modelId="{6D5748AD-5C03-4910-A708-89DF67C18935}" type="presParOf" srcId="{BE896303-423A-4515-8C52-0073E830AB9E}" destId="{5B95EF6E-0511-4A5A-8057-1BAFB4407C41}" srcOrd="1" destOrd="0" presId="urn:microsoft.com/office/officeart/2005/8/layout/hierarchy1"/>
    <dgm:cxn modelId="{99CD358E-C9EF-473C-83DA-F6F06ADCA32B}" type="presParOf" srcId="{5B95EF6E-0511-4A5A-8057-1BAFB4407C41}" destId="{E62422DC-AB21-4C72-921D-6FBCCD008902}" srcOrd="0" destOrd="0" presId="urn:microsoft.com/office/officeart/2005/8/layout/hierarchy1"/>
    <dgm:cxn modelId="{91F71041-7CEF-4988-ABB0-5B1F5A3F61CC}" type="presParOf" srcId="{E62422DC-AB21-4C72-921D-6FBCCD008902}" destId="{86CA6977-BCC2-4FCB-8D1C-19CD8613DDCE}" srcOrd="0" destOrd="0" presId="urn:microsoft.com/office/officeart/2005/8/layout/hierarchy1"/>
    <dgm:cxn modelId="{2F50936D-671B-44A3-B764-637334200DE7}" type="presParOf" srcId="{E62422DC-AB21-4C72-921D-6FBCCD008902}" destId="{58F41D33-830B-4148-B5A0-3AC10DE3FA98}" srcOrd="1" destOrd="0" presId="urn:microsoft.com/office/officeart/2005/8/layout/hierarchy1"/>
    <dgm:cxn modelId="{49B65A3F-26BE-4D28-A441-2C1F24D0F28B}" type="presParOf" srcId="{5B95EF6E-0511-4A5A-8057-1BAFB4407C41}" destId="{53D605D4-B9A7-48BC-9E3A-7C0611825023}" srcOrd="1" destOrd="0" presId="urn:microsoft.com/office/officeart/2005/8/layout/hierarchy1"/>
    <dgm:cxn modelId="{A523CF84-1DB8-46C3-B8B4-989997FA66DC}" type="presParOf" srcId="{BE896303-423A-4515-8C52-0073E830AB9E}" destId="{2AC91E90-FAE8-4966-B558-CED2F2823929}" srcOrd="2" destOrd="0" presId="urn:microsoft.com/office/officeart/2005/8/layout/hierarchy1"/>
    <dgm:cxn modelId="{EE8E00E2-235C-4F9F-83CA-26B32A05188C}" type="presParOf" srcId="{BE896303-423A-4515-8C52-0073E830AB9E}" destId="{A688D0D6-BDA3-4A44-ADDE-C2985A822DB3}" srcOrd="3" destOrd="0" presId="urn:microsoft.com/office/officeart/2005/8/layout/hierarchy1"/>
    <dgm:cxn modelId="{47C97629-A8E6-4538-BA01-73953CC262C5}" type="presParOf" srcId="{A688D0D6-BDA3-4A44-ADDE-C2985A822DB3}" destId="{C1045443-9BB3-4103-9C34-3438D5525DFB}" srcOrd="0" destOrd="0" presId="urn:microsoft.com/office/officeart/2005/8/layout/hierarchy1"/>
    <dgm:cxn modelId="{E20455C9-19F6-4893-B0D4-CAA202DF5873}" type="presParOf" srcId="{C1045443-9BB3-4103-9C34-3438D5525DFB}" destId="{2A2D8A84-B36C-4394-86AD-97E6D9FFAA6D}" srcOrd="0" destOrd="0" presId="urn:microsoft.com/office/officeart/2005/8/layout/hierarchy1"/>
    <dgm:cxn modelId="{0105670B-4AF6-4707-B910-C3E60D9A4BA8}" type="presParOf" srcId="{C1045443-9BB3-4103-9C34-3438D5525DFB}" destId="{80D9FDE0-F055-4AD8-AEF4-A760DB77FFFD}" srcOrd="1" destOrd="0" presId="urn:microsoft.com/office/officeart/2005/8/layout/hierarchy1"/>
    <dgm:cxn modelId="{4E65E531-79B9-4EB6-BD28-31BEABC40C93}" type="presParOf" srcId="{A688D0D6-BDA3-4A44-ADDE-C2985A822DB3}" destId="{F0E304CD-778B-46EA-BE29-D89D0A8F220F}" srcOrd="1" destOrd="0" presId="urn:microsoft.com/office/officeart/2005/8/layout/hierarchy1"/>
    <dgm:cxn modelId="{202B715D-7AAF-4CC4-A21F-70C34EE86A7C}" type="presParOf" srcId="{74019414-F567-4DE1-9DCC-70715382FF25}" destId="{066B1B17-802B-4A89-BB4F-136D94C1D9E0}" srcOrd="2" destOrd="0" presId="urn:microsoft.com/office/officeart/2005/8/layout/hierarchy1"/>
    <dgm:cxn modelId="{ED675C01-FCFD-4F8C-9DF9-231C610195C1}" type="presParOf" srcId="{74019414-F567-4DE1-9DCC-70715382FF25}" destId="{8CADE439-62DE-4A60-A6C7-369D2BDBC2E2}" srcOrd="3" destOrd="0" presId="urn:microsoft.com/office/officeart/2005/8/layout/hierarchy1"/>
    <dgm:cxn modelId="{0AF569D0-290C-4913-B933-9C5B07B85521}" type="presParOf" srcId="{8CADE439-62DE-4A60-A6C7-369D2BDBC2E2}" destId="{B50923F8-ED5F-4F63-A2CC-CCD87161618D}" srcOrd="0" destOrd="0" presId="urn:microsoft.com/office/officeart/2005/8/layout/hierarchy1"/>
    <dgm:cxn modelId="{36D6D830-DBA0-4BDB-A4B8-E0C4F0D996FF}" type="presParOf" srcId="{B50923F8-ED5F-4F63-A2CC-CCD87161618D}" destId="{B4ED12F1-EFFD-4E28-8127-5D35B702013D}" srcOrd="0" destOrd="0" presId="urn:microsoft.com/office/officeart/2005/8/layout/hierarchy1"/>
    <dgm:cxn modelId="{4D2F2974-4E05-4AC8-BA88-84E8B6F05D35}" type="presParOf" srcId="{B50923F8-ED5F-4F63-A2CC-CCD87161618D}" destId="{044C3B06-D36D-496B-94B5-9015E98A2BC4}" srcOrd="1" destOrd="0" presId="urn:microsoft.com/office/officeart/2005/8/layout/hierarchy1"/>
    <dgm:cxn modelId="{026E7AE5-4EBC-47C5-AA94-45ABC661E577}" type="presParOf" srcId="{8CADE439-62DE-4A60-A6C7-369D2BDBC2E2}" destId="{3A2EB8BA-B428-4701-A353-9B4593FE365F}" srcOrd="1" destOrd="0" presId="urn:microsoft.com/office/officeart/2005/8/layout/hierarchy1"/>
    <dgm:cxn modelId="{E561CDD2-2DC1-40DB-B6CD-2EAF79A16673}" type="presParOf" srcId="{3A2EB8BA-B428-4701-A353-9B4593FE365F}" destId="{5E193B68-F262-493A-9D9F-097BE87187A5}" srcOrd="0" destOrd="0" presId="urn:microsoft.com/office/officeart/2005/8/layout/hierarchy1"/>
    <dgm:cxn modelId="{DD5DA97A-24F6-486C-BCE8-A25F0DF9AFB6}" type="presParOf" srcId="{3A2EB8BA-B428-4701-A353-9B4593FE365F}" destId="{12C95DFA-BF98-4A2C-B9C9-000FFEEACCAB}" srcOrd="1" destOrd="0" presId="urn:microsoft.com/office/officeart/2005/8/layout/hierarchy1"/>
    <dgm:cxn modelId="{04F51764-BD6C-46DC-82A2-C6DD1D11A207}" type="presParOf" srcId="{12C95DFA-BF98-4A2C-B9C9-000FFEEACCAB}" destId="{2CE2DC4E-9348-4918-9810-C03EED342635}" srcOrd="0" destOrd="0" presId="urn:microsoft.com/office/officeart/2005/8/layout/hierarchy1"/>
    <dgm:cxn modelId="{B86408EF-40B3-478E-9E60-325D27C3AB10}" type="presParOf" srcId="{2CE2DC4E-9348-4918-9810-C03EED342635}" destId="{200252B2-F6AD-4EA8-97D1-FFE5F0972465}" srcOrd="0" destOrd="0" presId="urn:microsoft.com/office/officeart/2005/8/layout/hierarchy1"/>
    <dgm:cxn modelId="{C471E4BF-2241-48AE-9EEB-FC1B6060E092}" type="presParOf" srcId="{2CE2DC4E-9348-4918-9810-C03EED342635}" destId="{8C89817B-2D08-451C-9F4C-3F8E7633669B}" srcOrd="1" destOrd="0" presId="urn:microsoft.com/office/officeart/2005/8/layout/hierarchy1"/>
    <dgm:cxn modelId="{B69C4E71-F170-4278-8C80-A909D80F16D6}" type="presParOf" srcId="{12C95DFA-BF98-4A2C-B9C9-000FFEEACCAB}" destId="{75F3DD6A-F212-4047-A828-8588A898E354}" srcOrd="1" destOrd="0" presId="urn:microsoft.com/office/officeart/2005/8/layout/hierarchy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2362FB-681B-4F97-90B1-9F1B4B0C9175}"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7EE4C8EB-DF15-4A35-8252-21AA9D72980A}">
      <dgm:prSet phldrT="[Text]" custT="1"/>
      <dgm:spPr/>
      <dgm:t>
        <a:bodyPr/>
        <a:lstStyle/>
        <a:p>
          <a:r>
            <a:rPr lang="en-US" sz="1600" dirty="0" smtClean="0"/>
            <a:t>Data Understanding</a:t>
          </a:r>
          <a:endParaRPr lang="en-US" sz="1600" dirty="0"/>
        </a:p>
      </dgm:t>
    </dgm:pt>
    <dgm:pt modelId="{DD834656-032C-4004-9DF8-5D1B1148AAD1}" type="parTrans" cxnId="{10E6385E-58B6-4992-B33A-CF3FF8F004DE}">
      <dgm:prSet/>
      <dgm:spPr/>
      <dgm:t>
        <a:bodyPr/>
        <a:lstStyle/>
        <a:p>
          <a:endParaRPr lang="en-US" sz="1800"/>
        </a:p>
      </dgm:t>
    </dgm:pt>
    <dgm:pt modelId="{84B8519C-37CB-4FBA-B720-A8A2C9AF9CB3}" type="sibTrans" cxnId="{10E6385E-58B6-4992-B33A-CF3FF8F004DE}">
      <dgm:prSet custT="1"/>
      <dgm:spPr/>
      <dgm:t>
        <a:bodyPr/>
        <a:lstStyle/>
        <a:p>
          <a:endParaRPr lang="en-US" sz="1800"/>
        </a:p>
      </dgm:t>
    </dgm:pt>
    <dgm:pt modelId="{5788B7D0-5385-4B50-9B13-C34057225D7F}">
      <dgm:prSet phldrT="[Text]" custT="1"/>
      <dgm:spPr/>
      <dgm:t>
        <a:bodyPr/>
        <a:lstStyle/>
        <a:p>
          <a:r>
            <a:rPr lang="en-US" sz="1800" dirty="0" smtClean="0"/>
            <a:t>Data Extraction</a:t>
          </a:r>
          <a:endParaRPr lang="en-US" sz="1800" dirty="0"/>
        </a:p>
      </dgm:t>
    </dgm:pt>
    <dgm:pt modelId="{9473CBF3-A4A1-4045-9625-99315D3D8DD5}" type="parTrans" cxnId="{041508F5-7F0A-4BC3-95FA-2FA65EC10782}">
      <dgm:prSet/>
      <dgm:spPr/>
      <dgm:t>
        <a:bodyPr/>
        <a:lstStyle/>
        <a:p>
          <a:endParaRPr lang="en-US" sz="1800"/>
        </a:p>
      </dgm:t>
    </dgm:pt>
    <dgm:pt modelId="{F6132921-EEF0-4B0C-A3D9-092671A4E160}" type="sibTrans" cxnId="{041508F5-7F0A-4BC3-95FA-2FA65EC10782}">
      <dgm:prSet custT="1"/>
      <dgm:spPr/>
      <dgm:t>
        <a:bodyPr/>
        <a:lstStyle/>
        <a:p>
          <a:endParaRPr lang="en-US" sz="1800"/>
        </a:p>
      </dgm:t>
    </dgm:pt>
    <dgm:pt modelId="{2B264D3B-E805-4E5B-9EED-9FCDEC53141D}">
      <dgm:prSet phldrT="[Text]" custT="1"/>
      <dgm:spPr/>
      <dgm:t>
        <a:bodyPr/>
        <a:lstStyle/>
        <a:p>
          <a:r>
            <a:rPr lang="en-US" sz="1800" dirty="0" smtClean="0"/>
            <a:t>Data Cleaning</a:t>
          </a:r>
          <a:endParaRPr lang="en-US" sz="1800" dirty="0"/>
        </a:p>
      </dgm:t>
    </dgm:pt>
    <dgm:pt modelId="{A766FDBE-048B-496F-A229-471B020F1966}" type="parTrans" cxnId="{E9C339E6-1519-4B40-A072-D16163D9D091}">
      <dgm:prSet/>
      <dgm:spPr/>
      <dgm:t>
        <a:bodyPr/>
        <a:lstStyle/>
        <a:p>
          <a:endParaRPr lang="en-US" sz="1800"/>
        </a:p>
      </dgm:t>
    </dgm:pt>
    <dgm:pt modelId="{09E57548-3946-4F3A-B6AA-DCDA5E49646B}" type="sibTrans" cxnId="{E9C339E6-1519-4B40-A072-D16163D9D091}">
      <dgm:prSet custT="1"/>
      <dgm:spPr/>
      <dgm:t>
        <a:bodyPr/>
        <a:lstStyle/>
        <a:p>
          <a:endParaRPr lang="en-US" sz="1800"/>
        </a:p>
      </dgm:t>
    </dgm:pt>
    <dgm:pt modelId="{69640186-2CF3-4CA4-89F1-8A153AC4617A}">
      <dgm:prSet phldrT="[Text]" custT="1"/>
      <dgm:spPr/>
      <dgm:t>
        <a:bodyPr/>
        <a:lstStyle/>
        <a:p>
          <a:r>
            <a:rPr lang="en-US" sz="1800" dirty="0" smtClean="0"/>
            <a:t>Data Visualization</a:t>
          </a:r>
          <a:endParaRPr lang="en-US" sz="1800" dirty="0"/>
        </a:p>
      </dgm:t>
    </dgm:pt>
    <dgm:pt modelId="{04B700EA-A11F-4B40-A727-40C6B657C0EA}" type="parTrans" cxnId="{12755314-8FD4-473D-BC32-F9140BC58B06}">
      <dgm:prSet/>
      <dgm:spPr/>
      <dgm:t>
        <a:bodyPr/>
        <a:lstStyle/>
        <a:p>
          <a:endParaRPr lang="en-US" sz="1800"/>
        </a:p>
      </dgm:t>
    </dgm:pt>
    <dgm:pt modelId="{261A1300-B851-437C-B06D-81AC55EA52E8}" type="sibTrans" cxnId="{12755314-8FD4-473D-BC32-F9140BC58B06}">
      <dgm:prSet custT="1"/>
      <dgm:spPr/>
      <dgm:t>
        <a:bodyPr/>
        <a:lstStyle/>
        <a:p>
          <a:endParaRPr lang="en-US" sz="1800"/>
        </a:p>
      </dgm:t>
    </dgm:pt>
    <dgm:pt modelId="{AC842211-0669-4770-B0E7-F413DC9BD1BC}">
      <dgm:prSet phldrT="[Text]"/>
      <dgm:spPr/>
      <dgm:t>
        <a:bodyPr/>
        <a:lstStyle/>
        <a:p>
          <a:r>
            <a:rPr lang="en-US" dirty="0" smtClean="0"/>
            <a:t>Deployment</a:t>
          </a:r>
          <a:endParaRPr lang="en-US" dirty="0"/>
        </a:p>
      </dgm:t>
    </dgm:pt>
    <dgm:pt modelId="{910B9E7D-71B0-48AB-BC82-064DF4DA039E}" type="parTrans" cxnId="{51A67679-B020-4229-BAB1-DF6024A3F3E9}">
      <dgm:prSet/>
      <dgm:spPr/>
      <dgm:t>
        <a:bodyPr/>
        <a:lstStyle/>
        <a:p>
          <a:endParaRPr lang="en-US"/>
        </a:p>
      </dgm:t>
    </dgm:pt>
    <dgm:pt modelId="{D0D10C03-F624-4864-93E8-E631DEA27D88}" type="sibTrans" cxnId="{51A67679-B020-4229-BAB1-DF6024A3F3E9}">
      <dgm:prSet/>
      <dgm:spPr/>
      <dgm:t>
        <a:bodyPr/>
        <a:lstStyle/>
        <a:p>
          <a:endParaRPr lang="en-US"/>
        </a:p>
      </dgm:t>
    </dgm:pt>
    <dgm:pt modelId="{15A16570-50D1-4BE9-B5D6-7F2579CDB923}" type="pres">
      <dgm:prSet presAssocID="{B32362FB-681B-4F97-90B1-9F1B4B0C9175}" presName="cycle" presStyleCnt="0">
        <dgm:presLayoutVars>
          <dgm:dir/>
          <dgm:resizeHandles val="exact"/>
        </dgm:presLayoutVars>
      </dgm:prSet>
      <dgm:spPr/>
      <dgm:t>
        <a:bodyPr/>
        <a:lstStyle/>
        <a:p>
          <a:endParaRPr lang="en-US"/>
        </a:p>
      </dgm:t>
    </dgm:pt>
    <dgm:pt modelId="{7F9A76E9-BACE-4257-9ED9-BCD1AB0709EC}" type="pres">
      <dgm:prSet presAssocID="{7EE4C8EB-DF15-4A35-8252-21AA9D72980A}" presName="node" presStyleLbl="node1" presStyleIdx="0" presStyleCnt="5" custScaleX="110938" custScaleY="104385">
        <dgm:presLayoutVars>
          <dgm:bulletEnabled val="1"/>
        </dgm:presLayoutVars>
      </dgm:prSet>
      <dgm:spPr/>
      <dgm:t>
        <a:bodyPr/>
        <a:lstStyle/>
        <a:p>
          <a:endParaRPr lang="en-US"/>
        </a:p>
      </dgm:t>
    </dgm:pt>
    <dgm:pt modelId="{6133D10C-B58D-4432-9220-B9B9EBFDF8FB}" type="pres">
      <dgm:prSet presAssocID="{84B8519C-37CB-4FBA-B720-A8A2C9AF9CB3}" presName="sibTrans" presStyleLbl="sibTrans2D1" presStyleIdx="0" presStyleCnt="5"/>
      <dgm:spPr/>
      <dgm:t>
        <a:bodyPr/>
        <a:lstStyle/>
        <a:p>
          <a:endParaRPr lang="en-US"/>
        </a:p>
      </dgm:t>
    </dgm:pt>
    <dgm:pt modelId="{7C627734-E9D4-406A-A027-D425C4F14247}" type="pres">
      <dgm:prSet presAssocID="{84B8519C-37CB-4FBA-B720-A8A2C9AF9CB3}" presName="connectorText" presStyleLbl="sibTrans2D1" presStyleIdx="0" presStyleCnt="5"/>
      <dgm:spPr/>
      <dgm:t>
        <a:bodyPr/>
        <a:lstStyle/>
        <a:p>
          <a:endParaRPr lang="en-US"/>
        </a:p>
      </dgm:t>
    </dgm:pt>
    <dgm:pt modelId="{F25F5E43-BA5B-414C-8D01-B1922242AE01}" type="pres">
      <dgm:prSet presAssocID="{5788B7D0-5385-4B50-9B13-C34057225D7F}" presName="node" presStyleLbl="node1" presStyleIdx="1" presStyleCnt="5">
        <dgm:presLayoutVars>
          <dgm:bulletEnabled val="1"/>
        </dgm:presLayoutVars>
      </dgm:prSet>
      <dgm:spPr/>
      <dgm:t>
        <a:bodyPr/>
        <a:lstStyle/>
        <a:p>
          <a:endParaRPr lang="en-US"/>
        </a:p>
      </dgm:t>
    </dgm:pt>
    <dgm:pt modelId="{5ED06751-8C7F-42E1-923F-24CB4CEBBAA4}" type="pres">
      <dgm:prSet presAssocID="{F6132921-EEF0-4B0C-A3D9-092671A4E160}" presName="sibTrans" presStyleLbl="sibTrans2D1" presStyleIdx="1" presStyleCnt="5"/>
      <dgm:spPr/>
      <dgm:t>
        <a:bodyPr/>
        <a:lstStyle/>
        <a:p>
          <a:endParaRPr lang="en-US"/>
        </a:p>
      </dgm:t>
    </dgm:pt>
    <dgm:pt modelId="{F130609A-7146-4067-9516-5BBA2F0CF73D}" type="pres">
      <dgm:prSet presAssocID="{F6132921-EEF0-4B0C-A3D9-092671A4E160}" presName="connectorText" presStyleLbl="sibTrans2D1" presStyleIdx="1" presStyleCnt="5"/>
      <dgm:spPr/>
      <dgm:t>
        <a:bodyPr/>
        <a:lstStyle/>
        <a:p>
          <a:endParaRPr lang="en-US"/>
        </a:p>
      </dgm:t>
    </dgm:pt>
    <dgm:pt modelId="{5E15BC63-65AB-4546-9650-C2AFBAFC8822}" type="pres">
      <dgm:prSet presAssocID="{2B264D3B-E805-4E5B-9EED-9FCDEC53141D}" presName="node" presStyleLbl="node1" presStyleIdx="2" presStyleCnt="5">
        <dgm:presLayoutVars>
          <dgm:bulletEnabled val="1"/>
        </dgm:presLayoutVars>
      </dgm:prSet>
      <dgm:spPr/>
      <dgm:t>
        <a:bodyPr/>
        <a:lstStyle/>
        <a:p>
          <a:endParaRPr lang="en-US"/>
        </a:p>
      </dgm:t>
    </dgm:pt>
    <dgm:pt modelId="{956F7CE7-3B0A-4B08-940B-070CD2A4277C}" type="pres">
      <dgm:prSet presAssocID="{09E57548-3946-4F3A-B6AA-DCDA5E49646B}" presName="sibTrans" presStyleLbl="sibTrans2D1" presStyleIdx="2" presStyleCnt="5"/>
      <dgm:spPr/>
      <dgm:t>
        <a:bodyPr/>
        <a:lstStyle/>
        <a:p>
          <a:endParaRPr lang="en-US"/>
        </a:p>
      </dgm:t>
    </dgm:pt>
    <dgm:pt modelId="{EE89A858-500E-4C18-976A-B24DD7B769D2}" type="pres">
      <dgm:prSet presAssocID="{09E57548-3946-4F3A-B6AA-DCDA5E49646B}" presName="connectorText" presStyleLbl="sibTrans2D1" presStyleIdx="2" presStyleCnt="5"/>
      <dgm:spPr/>
      <dgm:t>
        <a:bodyPr/>
        <a:lstStyle/>
        <a:p>
          <a:endParaRPr lang="en-US"/>
        </a:p>
      </dgm:t>
    </dgm:pt>
    <dgm:pt modelId="{FF9DB42D-D7F3-434B-931A-34DDBED63B05}" type="pres">
      <dgm:prSet presAssocID="{69640186-2CF3-4CA4-89F1-8A153AC4617A}" presName="node" presStyleLbl="node1" presStyleIdx="3" presStyleCnt="5" custScaleX="108266">
        <dgm:presLayoutVars>
          <dgm:bulletEnabled val="1"/>
        </dgm:presLayoutVars>
      </dgm:prSet>
      <dgm:spPr/>
      <dgm:t>
        <a:bodyPr/>
        <a:lstStyle/>
        <a:p>
          <a:endParaRPr lang="en-US"/>
        </a:p>
      </dgm:t>
    </dgm:pt>
    <dgm:pt modelId="{C42984E4-701F-44AD-A854-482302919B59}" type="pres">
      <dgm:prSet presAssocID="{261A1300-B851-437C-B06D-81AC55EA52E8}" presName="sibTrans" presStyleLbl="sibTrans2D1" presStyleIdx="3" presStyleCnt="5"/>
      <dgm:spPr/>
      <dgm:t>
        <a:bodyPr/>
        <a:lstStyle/>
        <a:p>
          <a:endParaRPr lang="en-US"/>
        </a:p>
      </dgm:t>
    </dgm:pt>
    <dgm:pt modelId="{E605C10B-D556-45AC-8973-28C6EE688FBD}" type="pres">
      <dgm:prSet presAssocID="{261A1300-B851-437C-B06D-81AC55EA52E8}" presName="connectorText" presStyleLbl="sibTrans2D1" presStyleIdx="3" presStyleCnt="5"/>
      <dgm:spPr/>
      <dgm:t>
        <a:bodyPr/>
        <a:lstStyle/>
        <a:p>
          <a:endParaRPr lang="en-US"/>
        </a:p>
      </dgm:t>
    </dgm:pt>
    <dgm:pt modelId="{88AED7DF-7977-4A94-8F1B-F30490E76720}" type="pres">
      <dgm:prSet presAssocID="{AC842211-0669-4770-B0E7-F413DC9BD1BC}" presName="node" presStyleLbl="node1" presStyleIdx="4" presStyleCnt="5">
        <dgm:presLayoutVars>
          <dgm:bulletEnabled val="1"/>
        </dgm:presLayoutVars>
      </dgm:prSet>
      <dgm:spPr/>
      <dgm:t>
        <a:bodyPr/>
        <a:lstStyle/>
        <a:p>
          <a:endParaRPr lang="en-US"/>
        </a:p>
      </dgm:t>
    </dgm:pt>
    <dgm:pt modelId="{8BEF7E4F-8003-4DC3-ADCA-4642CA1F9D73}" type="pres">
      <dgm:prSet presAssocID="{D0D10C03-F624-4864-93E8-E631DEA27D88}" presName="sibTrans" presStyleLbl="sibTrans2D1" presStyleIdx="4" presStyleCnt="5"/>
      <dgm:spPr/>
      <dgm:t>
        <a:bodyPr/>
        <a:lstStyle/>
        <a:p>
          <a:endParaRPr lang="en-US"/>
        </a:p>
      </dgm:t>
    </dgm:pt>
    <dgm:pt modelId="{B7567C74-0FD0-4729-B259-7A0D355FBBFD}" type="pres">
      <dgm:prSet presAssocID="{D0D10C03-F624-4864-93E8-E631DEA27D88}" presName="connectorText" presStyleLbl="sibTrans2D1" presStyleIdx="4" presStyleCnt="5"/>
      <dgm:spPr/>
      <dgm:t>
        <a:bodyPr/>
        <a:lstStyle/>
        <a:p>
          <a:endParaRPr lang="en-US"/>
        </a:p>
      </dgm:t>
    </dgm:pt>
  </dgm:ptLst>
  <dgm:cxnLst>
    <dgm:cxn modelId="{10E6385E-58B6-4992-B33A-CF3FF8F004DE}" srcId="{B32362FB-681B-4F97-90B1-9F1B4B0C9175}" destId="{7EE4C8EB-DF15-4A35-8252-21AA9D72980A}" srcOrd="0" destOrd="0" parTransId="{DD834656-032C-4004-9DF8-5D1B1148AAD1}" sibTransId="{84B8519C-37CB-4FBA-B720-A8A2C9AF9CB3}"/>
    <dgm:cxn modelId="{580C5A96-C12E-4E8C-B6EA-21418AE0F4C0}" type="presOf" srcId="{261A1300-B851-437C-B06D-81AC55EA52E8}" destId="{C42984E4-701F-44AD-A854-482302919B59}" srcOrd="0" destOrd="0" presId="urn:microsoft.com/office/officeart/2005/8/layout/cycle2"/>
    <dgm:cxn modelId="{6BF4214F-0D4F-49A7-AB50-00247BF1B457}" type="presOf" srcId="{69640186-2CF3-4CA4-89F1-8A153AC4617A}" destId="{FF9DB42D-D7F3-434B-931A-34DDBED63B05}" srcOrd="0" destOrd="0" presId="urn:microsoft.com/office/officeart/2005/8/layout/cycle2"/>
    <dgm:cxn modelId="{AA2D3B8E-D117-45A5-89A0-84453A66004A}" type="presOf" srcId="{09E57548-3946-4F3A-B6AA-DCDA5E49646B}" destId="{EE89A858-500E-4C18-976A-B24DD7B769D2}" srcOrd="1" destOrd="0" presId="urn:microsoft.com/office/officeart/2005/8/layout/cycle2"/>
    <dgm:cxn modelId="{0A6F32AB-472C-4E6A-813E-D1360BB72882}" type="presOf" srcId="{2B264D3B-E805-4E5B-9EED-9FCDEC53141D}" destId="{5E15BC63-65AB-4546-9650-C2AFBAFC8822}" srcOrd="0" destOrd="0" presId="urn:microsoft.com/office/officeart/2005/8/layout/cycle2"/>
    <dgm:cxn modelId="{12755314-8FD4-473D-BC32-F9140BC58B06}" srcId="{B32362FB-681B-4F97-90B1-9F1B4B0C9175}" destId="{69640186-2CF3-4CA4-89F1-8A153AC4617A}" srcOrd="3" destOrd="0" parTransId="{04B700EA-A11F-4B40-A727-40C6B657C0EA}" sibTransId="{261A1300-B851-437C-B06D-81AC55EA52E8}"/>
    <dgm:cxn modelId="{A2CD624D-EE3F-41F5-B7B6-59D04F3CE278}" type="presOf" srcId="{AC842211-0669-4770-B0E7-F413DC9BD1BC}" destId="{88AED7DF-7977-4A94-8F1B-F30490E76720}" srcOrd="0" destOrd="0" presId="urn:microsoft.com/office/officeart/2005/8/layout/cycle2"/>
    <dgm:cxn modelId="{1D905FC7-A8C1-4A80-9A19-2A199F0B3023}" type="presOf" srcId="{B32362FB-681B-4F97-90B1-9F1B4B0C9175}" destId="{15A16570-50D1-4BE9-B5D6-7F2579CDB923}" srcOrd="0" destOrd="0" presId="urn:microsoft.com/office/officeart/2005/8/layout/cycle2"/>
    <dgm:cxn modelId="{C6F91CBA-9718-405A-BF46-ABA97DC7DE33}" type="presOf" srcId="{84B8519C-37CB-4FBA-B720-A8A2C9AF9CB3}" destId="{6133D10C-B58D-4432-9220-B9B9EBFDF8FB}" srcOrd="0" destOrd="0" presId="urn:microsoft.com/office/officeart/2005/8/layout/cycle2"/>
    <dgm:cxn modelId="{9EC23387-0EC3-4898-92B2-8823D0027041}" type="presOf" srcId="{261A1300-B851-437C-B06D-81AC55EA52E8}" destId="{E605C10B-D556-45AC-8973-28C6EE688FBD}" srcOrd="1" destOrd="0" presId="urn:microsoft.com/office/officeart/2005/8/layout/cycle2"/>
    <dgm:cxn modelId="{A5CC71E8-63B6-4225-B4EA-22D4FB70A607}" type="presOf" srcId="{5788B7D0-5385-4B50-9B13-C34057225D7F}" destId="{F25F5E43-BA5B-414C-8D01-B1922242AE01}" srcOrd="0" destOrd="0" presId="urn:microsoft.com/office/officeart/2005/8/layout/cycle2"/>
    <dgm:cxn modelId="{A263D4E3-2E90-47C5-A135-4624A0BF954F}" type="presOf" srcId="{7EE4C8EB-DF15-4A35-8252-21AA9D72980A}" destId="{7F9A76E9-BACE-4257-9ED9-BCD1AB0709EC}" srcOrd="0" destOrd="0" presId="urn:microsoft.com/office/officeart/2005/8/layout/cycle2"/>
    <dgm:cxn modelId="{E9C339E6-1519-4B40-A072-D16163D9D091}" srcId="{B32362FB-681B-4F97-90B1-9F1B4B0C9175}" destId="{2B264D3B-E805-4E5B-9EED-9FCDEC53141D}" srcOrd="2" destOrd="0" parTransId="{A766FDBE-048B-496F-A229-471B020F1966}" sibTransId="{09E57548-3946-4F3A-B6AA-DCDA5E49646B}"/>
    <dgm:cxn modelId="{041508F5-7F0A-4BC3-95FA-2FA65EC10782}" srcId="{B32362FB-681B-4F97-90B1-9F1B4B0C9175}" destId="{5788B7D0-5385-4B50-9B13-C34057225D7F}" srcOrd="1" destOrd="0" parTransId="{9473CBF3-A4A1-4045-9625-99315D3D8DD5}" sibTransId="{F6132921-EEF0-4B0C-A3D9-092671A4E160}"/>
    <dgm:cxn modelId="{BC16C318-F69D-4F9D-98A4-CA26485E4E75}" type="presOf" srcId="{D0D10C03-F624-4864-93E8-E631DEA27D88}" destId="{B7567C74-0FD0-4729-B259-7A0D355FBBFD}" srcOrd="1" destOrd="0" presId="urn:microsoft.com/office/officeart/2005/8/layout/cycle2"/>
    <dgm:cxn modelId="{47731BBA-F2B7-468B-9632-02C690E014F7}" type="presOf" srcId="{84B8519C-37CB-4FBA-B720-A8A2C9AF9CB3}" destId="{7C627734-E9D4-406A-A027-D425C4F14247}" srcOrd="1" destOrd="0" presId="urn:microsoft.com/office/officeart/2005/8/layout/cycle2"/>
    <dgm:cxn modelId="{51A67679-B020-4229-BAB1-DF6024A3F3E9}" srcId="{B32362FB-681B-4F97-90B1-9F1B4B0C9175}" destId="{AC842211-0669-4770-B0E7-F413DC9BD1BC}" srcOrd="4" destOrd="0" parTransId="{910B9E7D-71B0-48AB-BC82-064DF4DA039E}" sibTransId="{D0D10C03-F624-4864-93E8-E631DEA27D88}"/>
    <dgm:cxn modelId="{F3CF63B9-2946-453F-92AB-F196B70D869E}" type="presOf" srcId="{F6132921-EEF0-4B0C-A3D9-092671A4E160}" destId="{F130609A-7146-4067-9516-5BBA2F0CF73D}" srcOrd="1" destOrd="0" presId="urn:microsoft.com/office/officeart/2005/8/layout/cycle2"/>
    <dgm:cxn modelId="{AEF79C6D-9119-4C27-A7CE-CCFAFA032D88}" type="presOf" srcId="{09E57548-3946-4F3A-B6AA-DCDA5E49646B}" destId="{956F7CE7-3B0A-4B08-940B-070CD2A4277C}" srcOrd="0" destOrd="0" presId="urn:microsoft.com/office/officeart/2005/8/layout/cycle2"/>
    <dgm:cxn modelId="{CEF9E87B-06BF-40DD-B0AC-C35B47C53E5E}" type="presOf" srcId="{F6132921-EEF0-4B0C-A3D9-092671A4E160}" destId="{5ED06751-8C7F-42E1-923F-24CB4CEBBAA4}" srcOrd="0" destOrd="0" presId="urn:microsoft.com/office/officeart/2005/8/layout/cycle2"/>
    <dgm:cxn modelId="{CE6C4F52-1F3C-483D-8808-770DFE03918B}" type="presOf" srcId="{D0D10C03-F624-4864-93E8-E631DEA27D88}" destId="{8BEF7E4F-8003-4DC3-ADCA-4642CA1F9D73}" srcOrd="0" destOrd="0" presId="urn:microsoft.com/office/officeart/2005/8/layout/cycle2"/>
    <dgm:cxn modelId="{C3626099-13BB-49BA-B609-80B73E673BC5}" type="presParOf" srcId="{15A16570-50D1-4BE9-B5D6-7F2579CDB923}" destId="{7F9A76E9-BACE-4257-9ED9-BCD1AB0709EC}" srcOrd="0" destOrd="0" presId="urn:microsoft.com/office/officeart/2005/8/layout/cycle2"/>
    <dgm:cxn modelId="{D2754107-A5CE-45AF-9F8B-0895DD74C50A}" type="presParOf" srcId="{15A16570-50D1-4BE9-B5D6-7F2579CDB923}" destId="{6133D10C-B58D-4432-9220-B9B9EBFDF8FB}" srcOrd="1" destOrd="0" presId="urn:microsoft.com/office/officeart/2005/8/layout/cycle2"/>
    <dgm:cxn modelId="{DA4C2DA6-6D9F-424F-A769-6EFAC4F5A10A}" type="presParOf" srcId="{6133D10C-B58D-4432-9220-B9B9EBFDF8FB}" destId="{7C627734-E9D4-406A-A027-D425C4F14247}" srcOrd="0" destOrd="0" presId="urn:microsoft.com/office/officeart/2005/8/layout/cycle2"/>
    <dgm:cxn modelId="{702EE842-918D-4520-AFB9-C4AAB866FB0F}" type="presParOf" srcId="{15A16570-50D1-4BE9-B5D6-7F2579CDB923}" destId="{F25F5E43-BA5B-414C-8D01-B1922242AE01}" srcOrd="2" destOrd="0" presId="urn:microsoft.com/office/officeart/2005/8/layout/cycle2"/>
    <dgm:cxn modelId="{83D765C8-B926-475B-BC48-2F9BF9444707}" type="presParOf" srcId="{15A16570-50D1-4BE9-B5D6-7F2579CDB923}" destId="{5ED06751-8C7F-42E1-923F-24CB4CEBBAA4}" srcOrd="3" destOrd="0" presId="urn:microsoft.com/office/officeart/2005/8/layout/cycle2"/>
    <dgm:cxn modelId="{76290A95-1263-4F9E-B942-633E1631FCDA}" type="presParOf" srcId="{5ED06751-8C7F-42E1-923F-24CB4CEBBAA4}" destId="{F130609A-7146-4067-9516-5BBA2F0CF73D}" srcOrd="0" destOrd="0" presId="urn:microsoft.com/office/officeart/2005/8/layout/cycle2"/>
    <dgm:cxn modelId="{750E37D5-3677-48F3-ABC5-9E151FF0EABD}" type="presParOf" srcId="{15A16570-50D1-4BE9-B5D6-7F2579CDB923}" destId="{5E15BC63-65AB-4546-9650-C2AFBAFC8822}" srcOrd="4" destOrd="0" presId="urn:microsoft.com/office/officeart/2005/8/layout/cycle2"/>
    <dgm:cxn modelId="{A0B731F4-0F7E-437B-A831-A2A10332640A}" type="presParOf" srcId="{15A16570-50D1-4BE9-B5D6-7F2579CDB923}" destId="{956F7CE7-3B0A-4B08-940B-070CD2A4277C}" srcOrd="5" destOrd="0" presId="urn:microsoft.com/office/officeart/2005/8/layout/cycle2"/>
    <dgm:cxn modelId="{499C11EC-8D8F-408B-90EE-33FA2B08F56D}" type="presParOf" srcId="{956F7CE7-3B0A-4B08-940B-070CD2A4277C}" destId="{EE89A858-500E-4C18-976A-B24DD7B769D2}" srcOrd="0" destOrd="0" presId="urn:microsoft.com/office/officeart/2005/8/layout/cycle2"/>
    <dgm:cxn modelId="{0AAF2232-FF74-4B0F-AFA6-7C6B633126D0}" type="presParOf" srcId="{15A16570-50D1-4BE9-B5D6-7F2579CDB923}" destId="{FF9DB42D-D7F3-434B-931A-34DDBED63B05}" srcOrd="6" destOrd="0" presId="urn:microsoft.com/office/officeart/2005/8/layout/cycle2"/>
    <dgm:cxn modelId="{825866DF-E11A-449D-A559-6F2148A94762}" type="presParOf" srcId="{15A16570-50D1-4BE9-B5D6-7F2579CDB923}" destId="{C42984E4-701F-44AD-A854-482302919B59}" srcOrd="7" destOrd="0" presId="urn:microsoft.com/office/officeart/2005/8/layout/cycle2"/>
    <dgm:cxn modelId="{5F532B2E-1ED9-48BE-BED5-ACE3029C5837}" type="presParOf" srcId="{C42984E4-701F-44AD-A854-482302919B59}" destId="{E605C10B-D556-45AC-8973-28C6EE688FBD}" srcOrd="0" destOrd="0" presId="urn:microsoft.com/office/officeart/2005/8/layout/cycle2"/>
    <dgm:cxn modelId="{8F27B8C2-890A-46E8-BA94-DF949F5F16CB}" type="presParOf" srcId="{15A16570-50D1-4BE9-B5D6-7F2579CDB923}" destId="{88AED7DF-7977-4A94-8F1B-F30490E76720}" srcOrd="8" destOrd="0" presId="urn:microsoft.com/office/officeart/2005/8/layout/cycle2"/>
    <dgm:cxn modelId="{CD7B8205-CAC0-4135-9E15-4D5A7F4C1D74}" type="presParOf" srcId="{15A16570-50D1-4BE9-B5D6-7F2579CDB923}" destId="{8BEF7E4F-8003-4DC3-ADCA-4642CA1F9D73}" srcOrd="9" destOrd="0" presId="urn:microsoft.com/office/officeart/2005/8/layout/cycle2"/>
    <dgm:cxn modelId="{76D6EBEC-B578-4576-958C-03A9A3AF88B5}" type="presParOf" srcId="{8BEF7E4F-8003-4DC3-ADCA-4642CA1F9D73}" destId="{B7567C74-0FD0-4729-B259-7A0D355FBBFD}" srcOrd="0" destOrd="0" presId="urn:microsoft.com/office/officeart/2005/8/layout/cycle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D6FBA0-51AF-4AA3-A099-C553231110DF}">
      <dsp:nvSpPr>
        <dsp:cNvPr id="0" name=""/>
        <dsp:cNvSpPr/>
      </dsp:nvSpPr>
      <dsp:spPr>
        <a:xfrm>
          <a:off x="-6277111" y="-960930"/>
          <a:ext cx="7477269" cy="7477269"/>
        </a:xfrm>
        <a:prstGeom prst="blockArc">
          <a:avLst>
            <a:gd name="adj1" fmla="val 18900000"/>
            <a:gd name="adj2" fmla="val 2700000"/>
            <a:gd name="adj3" fmla="val 289"/>
          </a:avLst>
        </a:pr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5B16DE5-9F4F-4D14-8357-716D62A61DC7}">
      <dsp:nvSpPr>
        <dsp:cNvPr id="0" name=""/>
        <dsp:cNvSpPr/>
      </dsp:nvSpPr>
      <dsp:spPr>
        <a:xfrm>
          <a:off x="389711" y="252548"/>
          <a:ext cx="8319908" cy="5048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745" tIns="71120" rIns="71120" bIns="71120" numCol="1" spcCol="1270" anchor="ctr" anchorCtr="0">
          <a:noAutofit/>
        </a:bodyPr>
        <a:lstStyle/>
        <a:p>
          <a:pPr lvl="0" algn="l" defTabSz="1244600">
            <a:lnSpc>
              <a:spcPct val="90000"/>
            </a:lnSpc>
            <a:spcBef>
              <a:spcPct val="0"/>
            </a:spcBef>
            <a:spcAft>
              <a:spcPct val="35000"/>
            </a:spcAft>
          </a:pPr>
          <a:r>
            <a:rPr lang="en-US" sz="2800" b="0" kern="1200" dirty="0" smtClean="0"/>
            <a:t>Introduction</a:t>
          </a:r>
          <a:endParaRPr lang="en-US" sz="2800" b="0" kern="1200" dirty="0"/>
        </a:p>
      </dsp:txBody>
      <dsp:txXfrm>
        <a:off x="389711" y="252548"/>
        <a:ext cx="8319908" cy="504875"/>
      </dsp:txXfrm>
    </dsp:sp>
    <dsp:sp modelId="{5CE6AC45-C462-45A3-88FD-24AB1F68C7C5}">
      <dsp:nvSpPr>
        <dsp:cNvPr id="0" name=""/>
        <dsp:cNvSpPr/>
      </dsp:nvSpPr>
      <dsp:spPr>
        <a:xfrm>
          <a:off x="74164" y="189439"/>
          <a:ext cx="631094" cy="631094"/>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6454390-6CF5-4133-9A2B-3DF5C0A1DCF0}">
      <dsp:nvSpPr>
        <dsp:cNvPr id="0" name=""/>
        <dsp:cNvSpPr/>
      </dsp:nvSpPr>
      <dsp:spPr>
        <a:xfrm>
          <a:off x="846922" y="1010306"/>
          <a:ext cx="7862698" cy="50487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745" tIns="71120" rIns="71120" bIns="71120" numCol="1" spcCol="1270" anchor="ctr" anchorCtr="0">
          <a:noAutofit/>
        </a:bodyPr>
        <a:lstStyle/>
        <a:p>
          <a:pPr lvl="0" algn="l" defTabSz="1244600">
            <a:lnSpc>
              <a:spcPct val="90000"/>
            </a:lnSpc>
            <a:spcBef>
              <a:spcPct val="0"/>
            </a:spcBef>
            <a:spcAft>
              <a:spcPct val="35000"/>
            </a:spcAft>
          </a:pPr>
          <a:r>
            <a:rPr lang="en-US" sz="2800" b="0" kern="1200" dirty="0" smtClean="0"/>
            <a:t>Reason for choosing this project</a:t>
          </a:r>
          <a:endParaRPr lang="en-US" sz="2800" b="0" kern="1200" dirty="0"/>
        </a:p>
      </dsp:txBody>
      <dsp:txXfrm>
        <a:off x="846922" y="1010306"/>
        <a:ext cx="7862698" cy="504875"/>
      </dsp:txXfrm>
    </dsp:sp>
    <dsp:sp modelId="{342FC795-FCA7-4DBF-8BC4-66B3712D94C5}">
      <dsp:nvSpPr>
        <dsp:cNvPr id="0" name=""/>
        <dsp:cNvSpPr/>
      </dsp:nvSpPr>
      <dsp:spPr>
        <a:xfrm>
          <a:off x="531374" y="947197"/>
          <a:ext cx="631094" cy="631094"/>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2367355-54A7-4BF8-A183-1C6CBE057018}">
      <dsp:nvSpPr>
        <dsp:cNvPr id="0" name=""/>
        <dsp:cNvSpPr/>
      </dsp:nvSpPr>
      <dsp:spPr>
        <a:xfrm>
          <a:off x="1097471" y="1767508"/>
          <a:ext cx="7612149" cy="50487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745" tIns="71120" rIns="71120" bIns="71120" numCol="1" spcCol="1270" anchor="ctr" anchorCtr="0">
          <a:noAutofit/>
        </a:bodyPr>
        <a:lstStyle/>
        <a:p>
          <a:pPr lvl="0" algn="l" defTabSz="1244600">
            <a:lnSpc>
              <a:spcPct val="90000"/>
            </a:lnSpc>
            <a:spcBef>
              <a:spcPct val="0"/>
            </a:spcBef>
            <a:spcAft>
              <a:spcPct val="35000"/>
            </a:spcAft>
          </a:pPr>
          <a:r>
            <a:rPr lang="en-US" sz="2800" b="0" kern="1200" dirty="0" smtClean="0"/>
            <a:t>Project Process</a:t>
          </a:r>
          <a:endParaRPr lang="en-US" sz="2800" b="0" kern="1200" dirty="0"/>
        </a:p>
      </dsp:txBody>
      <dsp:txXfrm>
        <a:off x="1097471" y="1767508"/>
        <a:ext cx="7612149" cy="504875"/>
      </dsp:txXfrm>
    </dsp:sp>
    <dsp:sp modelId="{DDFD6C3B-ACA8-448B-BE2F-8AC5B9E145A4}">
      <dsp:nvSpPr>
        <dsp:cNvPr id="0" name=""/>
        <dsp:cNvSpPr/>
      </dsp:nvSpPr>
      <dsp:spPr>
        <a:xfrm>
          <a:off x="781923" y="1704399"/>
          <a:ext cx="631094" cy="631094"/>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7D938C1-460A-4662-9255-FEF7F787020B}">
      <dsp:nvSpPr>
        <dsp:cNvPr id="0" name=""/>
        <dsp:cNvSpPr/>
      </dsp:nvSpPr>
      <dsp:spPr>
        <a:xfrm>
          <a:off x="1177468" y="2525266"/>
          <a:ext cx="7532151" cy="50487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745" tIns="71120" rIns="71120" bIns="71120" numCol="1" spcCol="1270" anchor="ctr" anchorCtr="0">
          <a:noAutofit/>
        </a:bodyPr>
        <a:lstStyle/>
        <a:p>
          <a:pPr lvl="0" algn="l" defTabSz="1244600">
            <a:lnSpc>
              <a:spcPct val="90000"/>
            </a:lnSpc>
            <a:spcBef>
              <a:spcPct val="0"/>
            </a:spcBef>
            <a:spcAft>
              <a:spcPct val="35000"/>
            </a:spcAft>
          </a:pPr>
          <a:r>
            <a:rPr lang="en-US" sz="2800" b="0" kern="1200" dirty="0" smtClean="0"/>
            <a:t>Case Study</a:t>
          </a:r>
          <a:endParaRPr lang="en-US" sz="2800" b="0" kern="1200" dirty="0"/>
        </a:p>
      </dsp:txBody>
      <dsp:txXfrm>
        <a:off x="1177468" y="2525266"/>
        <a:ext cx="7532151" cy="504875"/>
      </dsp:txXfrm>
    </dsp:sp>
    <dsp:sp modelId="{43DE6241-CEBC-4305-82EF-FDAB08A3DAA8}">
      <dsp:nvSpPr>
        <dsp:cNvPr id="0" name=""/>
        <dsp:cNvSpPr/>
      </dsp:nvSpPr>
      <dsp:spPr>
        <a:xfrm>
          <a:off x="861921" y="2462157"/>
          <a:ext cx="631094" cy="631094"/>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E04A4E4-3DAD-425F-B3BD-054C9295A7F1}">
      <dsp:nvSpPr>
        <dsp:cNvPr id="0" name=""/>
        <dsp:cNvSpPr/>
      </dsp:nvSpPr>
      <dsp:spPr>
        <a:xfrm>
          <a:off x="1097471" y="3283024"/>
          <a:ext cx="7612149" cy="504875"/>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745" tIns="71120" rIns="71120" bIns="71120" numCol="1" spcCol="1270" anchor="ctr" anchorCtr="0">
          <a:noAutofit/>
        </a:bodyPr>
        <a:lstStyle/>
        <a:p>
          <a:pPr lvl="0" algn="l" defTabSz="1244600">
            <a:lnSpc>
              <a:spcPct val="90000"/>
            </a:lnSpc>
            <a:spcBef>
              <a:spcPct val="0"/>
            </a:spcBef>
            <a:spcAft>
              <a:spcPct val="35000"/>
            </a:spcAft>
          </a:pPr>
          <a:r>
            <a:rPr lang="en-US" sz="2800" b="0" kern="1200" dirty="0" smtClean="0"/>
            <a:t>Advantages</a:t>
          </a:r>
          <a:endParaRPr lang="en-US" sz="2800" b="0" kern="1200" dirty="0"/>
        </a:p>
      </dsp:txBody>
      <dsp:txXfrm>
        <a:off x="1097471" y="3283024"/>
        <a:ext cx="7612149" cy="504875"/>
      </dsp:txXfrm>
    </dsp:sp>
    <dsp:sp modelId="{397C404A-A1AD-4F0B-B929-2BF0E8266566}">
      <dsp:nvSpPr>
        <dsp:cNvPr id="0" name=""/>
        <dsp:cNvSpPr/>
      </dsp:nvSpPr>
      <dsp:spPr>
        <a:xfrm>
          <a:off x="781923" y="3219915"/>
          <a:ext cx="631094" cy="631094"/>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7F21C8F-CA09-4F44-9488-A25DC3F19487}">
      <dsp:nvSpPr>
        <dsp:cNvPr id="0" name=""/>
        <dsp:cNvSpPr/>
      </dsp:nvSpPr>
      <dsp:spPr>
        <a:xfrm>
          <a:off x="846922" y="4067934"/>
          <a:ext cx="7862698" cy="5048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745" tIns="71120" rIns="71120" bIns="71120" numCol="1" spcCol="1270" anchor="ctr" anchorCtr="0">
          <a:noAutofit/>
        </a:bodyPr>
        <a:lstStyle/>
        <a:p>
          <a:pPr lvl="0" algn="l" defTabSz="1244600">
            <a:lnSpc>
              <a:spcPct val="90000"/>
            </a:lnSpc>
            <a:spcBef>
              <a:spcPct val="0"/>
            </a:spcBef>
            <a:spcAft>
              <a:spcPct val="35000"/>
            </a:spcAft>
          </a:pPr>
          <a:r>
            <a:rPr lang="en-US" sz="2800" b="0" kern="1200" dirty="0" smtClean="0"/>
            <a:t>Future Scope</a:t>
          </a:r>
          <a:endParaRPr lang="en-US" sz="2800" b="0" kern="1200" dirty="0"/>
        </a:p>
      </dsp:txBody>
      <dsp:txXfrm>
        <a:off x="846922" y="4067934"/>
        <a:ext cx="7862698" cy="504875"/>
      </dsp:txXfrm>
    </dsp:sp>
    <dsp:sp modelId="{A82A9A03-DED9-468A-B72F-E988AC48091A}">
      <dsp:nvSpPr>
        <dsp:cNvPr id="0" name=""/>
        <dsp:cNvSpPr/>
      </dsp:nvSpPr>
      <dsp:spPr>
        <a:xfrm>
          <a:off x="531374" y="3977117"/>
          <a:ext cx="631094" cy="631094"/>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D6BB15C-A79B-4E29-861A-5971EFE57899}">
      <dsp:nvSpPr>
        <dsp:cNvPr id="0" name=""/>
        <dsp:cNvSpPr/>
      </dsp:nvSpPr>
      <dsp:spPr>
        <a:xfrm>
          <a:off x="389711" y="4797984"/>
          <a:ext cx="8319908" cy="50487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745" tIns="71120" rIns="71120" bIns="71120" numCol="1" spcCol="1270" anchor="ctr" anchorCtr="0">
          <a:noAutofit/>
        </a:bodyPr>
        <a:lstStyle/>
        <a:p>
          <a:pPr lvl="0" algn="l" defTabSz="1244600">
            <a:lnSpc>
              <a:spcPct val="90000"/>
            </a:lnSpc>
            <a:spcBef>
              <a:spcPct val="0"/>
            </a:spcBef>
            <a:spcAft>
              <a:spcPct val="35000"/>
            </a:spcAft>
          </a:pPr>
          <a:r>
            <a:rPr lang="en-US" sz="2800" b="0" kern="1200" dirty="0" smtClean="0"/>
            <a:t>Conclusion</a:t>
          </a:r>
          <a:endParaRPr lang="en-US" sz="2800" b="0" kern="1200" dirty="0"/>
        </a:p>
      </dsp:txBody>
      <dsp:txXfrm>
        <a:off x="389711" y="4797984"/>
        <a:ext cx="8319908" cy="504875"/>
      </dsp:txXfrm>
    </dsp:sp>
    <dsp:sp modelId="{AB2CD92C-5161-48F3-B429-2980C022D7C3}">
      <dsp:nvSpPr>
        <dsp:cNvPr id="0" name=""/>
        <dsp:cNvSpPr/>
      </dsp:nvSpPr>
      <dsp:spPr>
        <a:xfrm>
          <a:off x="74164" y="4734875"/>
          <a:ext cx="631094" cy="631094"/>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93B68-F262-493A-9D9F-097BE87187A5}">
      <dsp:nvSpPr>
        <dsp:cNvPr id="0" name=""/>
        <dsp:cNvSpPr/>
      </dsp:nvSpPr>
      <dsp:spPr>
        <a:xfrm>
          <a:off x="6697401" y="3347245"/>
          <a:ext cx="91440" cy="622805"/>
        </a:xfrm>
        <a:custGeom>
          <a:avLst/>
          <a:gdLst/>
          <a:ahLst/>
          <a:cxnLst/>
          <a:rect l="0" t="0" r="0" b="0"/>
          <a:pathLst>
            <a:path>
              <a:moveTo>
                <a:pt x="45720" y="0"/>
              </a:moveTo>
              <a:lnTo>
                <a:pt x="45720" y="622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6B1B17-802B-4A89-BB4F-136D94C1D9E0}">
      <dsp:nvSpPr>
        <dsp:cNvPr id="0" name=""/>
        <dsp:cNvSpPr/>
      </dsp:nvSpPr>
      <dsp:spPr>
        <a:xfrm>
          <a:off x="4780126" y="1364619"/>
          <a:ext cx="1962995" cy="622805"/>
        </a:xfrm>
        <a:custGeom>
          <a:avLst/>
          <a:gdLst/>
          <a:ahLst/>
          <a:cxnLst/>
          <a:rect l="0" t="0" r="0" b="0"/>
          <a:pathLst>
            <a:path>
              <a:moveTo>
                <a:pt x="0" y="0"/>
              </a:moveTo>
              <a:lnTo>
                <a:pt x="0" y="424423"/>
              </a:lnTo>
              <a:lnTo>
                <a:pt x="1962995" y="424423"/>
              </a:lnTo>
              <a:lnTo>
                <a:pt x="1962995" y="62280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C91E90-FAE8-4966-B558-CED2F2823929}">
      <dsp:nvSpPr>
        <dsp:cNvPr id="0" name=""/>
        <dsp:cNvSpPr/>
      </dsp:nvSpPr>
      <dsp:spPr>
        <a:xfrm>
          <a:off x="2817130" y="3347245"/>
          <a:ext cx="1308663" cy="622805"/>
        </a:xfrm>
        <a:custGeom>
          <a:avLst/>
          <a:gdLst/>
          <a:ahLst/>
          <a:cxnLst/>
          <a:rect l="0" t="0" r="0" b="0"/>
          <a:pathLst>
            <a:path>
              <a:moveTo>
                <a:pt x="0" y="0"/>
              </a:moveTo>
              <a:lnTo>
                <a:pt x="0" y="424423"/>
              </a:lnTo>
              <a:lnTo>
                <a:pt x="1308663" y="424423"/>
              </a:lnTo>
              <a:lnTo>
                <a:pt x="1308663" y="622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F61C3E-E4AD-402B-9DC4-9F1209AF5C2E}">
      <dsp:nvSpPr>
        <dsp:cNvPr id="0" name=""/>
        <dsp:cNvSpPr/>
      </dsp:nvSpPr>
      <dsp:spPr>
        <a:xfrm>
          <a:off x="1508466" y="3347245"/>
          <a:ext cx="1308663" cy="622805"/>
        </a:xfrm>
        <a:custGeom>
          <a:avLst/>
          <a:gdLst/>
          <a:ahLst/>
          <a:cxnLst/>
          <a:rect l="0" t="0" r="0" b="0"/>
          <a:pathLst>
            <a:path>
              <a:moveTo>
                <a:pt x="1308663" y="0"/>
              </a:moveTo>
              <a:lnTo>
                <a:pt x="1308663" y="424423"/>
              </a:lnTo>
              <a:lnTo>
                <a:pt x="0" y="424423"/>
              </a:lnTo>
              <a:lnTo>
                <a:pt x="0" y="622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17CFB6-1C73-4968-922C-1EC7672CA481}">
      <dsp:nvSpPr>
        <dsp:cNvPr id="0" name=""/>
        <dsp:cNvSpPr/>
      </dsp:nvSpPr>
      <dsp:spPr>
        <a:xfrm>
          <a:off x="2817130" y="1364619"/>
          <a:ext cx="1962995" cy="622805"/>
        </a:xfrm>
        <a:custGeom>
          <a:avLst/>
          <a:gdLst/>
          <a:ahLst/>
          <a:cxnLst/>
          <a:rect l="0" t="0" r="0" b="0"/>
          <a:pathLst>
            <a:path>
              <a:moveTo>
                <a:pt x="1962995" y="0"/>
              </a:moveTo>
              <a:lnTo>
                <a:pt x="1962995" y="424423"/>
              </a:lnTo>
              <a:lnTo>
                <a:pt x="0" y="424423"/>
              </a:lnTo>
              <a:lnTo>
                <a:pt x="0" y="62280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2E01E1-8A99-40F7-9379-F64F675E19E7}">
      <dsp:nvSpPr>
        <dsp:cNvPr id="0" name=""/>
        <dsp:cNvSpPr/>
      </dsp:nvSpPr>
      <dsp:spPr>
        <a:xfrm>
          <a:off x="3709400" y="4798"/>
          <a:ext cx="2141450" cy="13598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A92E2A-355A-4017-B71D-07B0A39DCCBB}">
      <dsp:nvSpPr>
        <dsp:cNvPr id="0" name=""/>
        <dsp:cNvSpPr/>
      </dsp:nvSpPr>
      <dsp:spPr>
        <a:xfrm>
          <a:off x="3947339" y="230840"/>
          <a:ext cx="2141450" cy="13598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Murali P</a:t>
          </a:r>
          <a:endParaRPr lang="en-US" sz="1800" b="1" kern="1200" dirty="0"/>
        </a:p>
      </dsp:txBody>
      <dsp:txXfrm>
        <a:off x="3987167" y="270668"/>
        <a:ext cx="2061794" cy="1280164"/>
      </dsp:txXfrm>
    </dsp:sp>
    <dsp:sp modelId="{A542848F-089D-46B2-AD28-D4654CD2F3BF}">
      <dsp:nvSpPr>
        <dsp:cNvPr id="0" name=""/>
        <dsp:cNvSpPr/>
      </dsp:nvSpPr>
      <dsp:spPr>
        <a:xfrm>
          <a:off x="1746405" y="1987424"/>
          <a:ext cx="2141450" cy="135982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848968-42C2-4B17-845A-975FA4D24EFD}">
      <dsp:nvSpPr>
        <dsp:cNvPr id="0" name=""/>
        <dsp:cNvSpPr/>
      </dsp:nvSpPr>
      <dsp:spPr>
        <a:xfrm>
          <a:off x="1984344" y="2213466"/>
          <a:ext cx="2141450" cy="135982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Requirements</a:t>
          </a:r>
          <a:endParaRPr lang="en-US" sz="1800" b="1" kern="1200" dirty="0"/>
        </a:p>
      </dsp:txBody>
      <dsp:txXfrm>
        <a:off x="2024172" y="2253294"/>
        <a:ext cx="2061794" cy="1280164"/>
      </dsp:txXfrm>
    </dsp:sp>
    <dsp:sp modelId="{86CA6977-BCC2-4FCB-8D1C-19CD8613DDCE}">
      <dsp:nvSpPr>
        <dsp:cNvPr id="0" name=""/>
        <dsp:cNvSpPr/>
      </dsp:nvSpPr>
      <dsp:spPr>
        <a:xfrm>
          <a:off x="437741" y="3970050"/>
          <a:ext cx="2141450" cy="13598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F41D33-830B-4148-B5A0-3AC10DE3FA98}">
      <dsp:nvSpPr>
        <dsp:cNvPr id="0" name=""/>
        <dsp:cNvSpPr/>
      </dsp:nvSpPr>
      <dsp:spPr>
        <a:xfrm>
          <a:off x="675680" y="4196092"/>
          <a:ext cx="2141450" cy="135982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Price</a:t>
          </a:r>
          <a:r>
            <a:rPr lang="en-US" sz="1800" kern="1200" dirty="0" smtClean="0"/>
            <a:t> : 25 – 40L</a:t>
          </a:r>
        </a:p>
        <a:p>
          <a:pPr lvl="0" algn="ctr" defTabSz="800100">
            <a:lnSpc>
              <a:spcPct val="90000"/>
            </a:lnSpc>
            <a:spcBef>
              <a:spcPct val="0"/>
            </a:spcBef>
            <a:spcAft>
              <a:spcPct val="35000"/>
            </a:spcAft>
          </a:pPr>
          <a:r>
            <a:rPr lang="en-US" sz="1800" b="1" kern="1200" dirty="0" smtClean="0"/>
            <a:t>Area</a:t>
          </a:r>
          <a:r>
            <a:rPr lang="en-US" sz="1800" kern="1200" dirty="0" smtClean="0"/>
            <a:t> &gt; 1000sqft</a:t>
          </a:r>
        </a:p>
        <a:p>
          <a:pPr lvl="0" algn="ctr" defTabSz="800100">
            <a:lnSpc>
              <a:spcPct val="90000"/>
            </a:lnSpc>
            <a:spcBef>
              <a:spcPct val="0"/>
            </a:spcBef>
            <a:spcAft>
              <a:spcPct val="35000"/>
            </a:spcAft>
          </a:pPr>
          <a:r>
            <a:rPr lang="en-US" sz="1800" b="1" kern="1200" dirty="0" smtClean="0"/>
            <a:t>Type</a:t>
          </a:r>
          <a:r>
            <a:rPr lang="en-US" sz="1800" kern="1200" dirty="0" smtClean="0"/>
            <a:t> : Apartments</a:t>
          </a:r>
        </a:p>
        <a:p>
          <a:pPr lvl="0" algn="ctr" defTabSz="800100">
            <a:lnSpc>
              <a:spcPct val="90000"/>
            </a:lnSpc>
            <a:spcBef>
              <a:spcPct val="0"/>
            </a:spcBef>
            <a:spcAft>
              <a:spcPct val="35000"/>
            </a:spcAft>
          </a:pPr>
          <a:r>
            <a:rPr lang="en-US" sz="1800" kern="1200" dirty="0" smtClean="0"/>
            <a:t>         (2 or 3 BHK)</a:t>
          </a:r>
          <a:endParaRPr lang="en-US" sz="1800" kern="1200" dirty="0"/>
        </a:p>
      </dsp:txBody>
      <dsp:txXfrm>
        <a:off x="715508" y="4235920"/>
        <a:ext cx="2061794" cy="1280164"/>
      </dsp:txXfrm>
    </dsp:sp>
    <dsp:sp modelId="{2A2D8A84-B36C-4394-86AD-97E6D9FFAA6D}">
      <dsp:nvSpPr>
        <dsp:cNvPr id="0" name=""/>
        <dsp:cNvSpPr/>
      </dsp:nvSpPr>
      <dsp:spPr>
        <a:xfrm>
          <a:off x="3055069" y="3970050"/>
          <a:ext cx="2141450" cy="13598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D9FDE0-F055-4AD8-AEF4-A760DB77FFFD}">
      <dsp:nvSpPr>
        <dsp:cNvPr id="0" name=""/>
        <dsp:cNvSpPr/>
      </dsp:nvSpPr>
      <dsp:spPr>
        <a:xfrm>
          <a:off x="3293007" y="4196092"/>
          <a:ext cx="2141450" cy="135982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Locations</a:t>
          </a:r>
          <a:r>
            <a:rPr lang="en-US" sz="1800" kern="1200" dirty="0" smtClean="0"/>
            <a:t> :</a:t>
          </a:r>
        </a:p>
        <a:p>
          <a:pPr lvl="0" algn="ctr" defTabSz="800100">
            <a:lnSpc>
              <a:spcPct val="90000"/>
            </a:lnSpc>
            <a:spcBef>
              <a:spcPct val="0"/>
            </a:spcBef>
            <a:spcAft>
              <a:spcPct val="35000"/>
            </a:spcAft>
          </a:pPr>
          <a:r>
            <a:rPr lang="en-US" sz="1800" kern="1200" dirty="0" smtClean="0"/>
            <a:t>1. </a:t>
          </a:r>
          <a:r>
            <a:rPr lang="en-US" sz="1600" kern="1200" dirty="0" smtClean="0"/>
            <a:t>Kukatpally</a:t>
          </a:r>
        </a:p>
        <a:p>
          <a:pPr lvl="0" algn="ctr" defTabSz="800100">
            <a:lnSpc>
              <a:spcPct val="90000"/>
            </a:lnSpc>
            <a:spcBef>
              <a:spcPct val="0"/>
            </a:spcBef>
            <a:spcAft>
              <a:spcPct val="35000"/>
            </a:spcAft>
          </a:pPr>
          <a:r>
            <a:rPr lang="en-US" sz="1800" kern="1200" dirty="0" smtClean="0"/>
            <a:t>2. Gachibowli</a:t>
          </a:r>
        </a:p>
        <a:p>
          <a:pPr lvl="0" algn="ctr" defTabSz="800100">
            <a:lnSpc>
              <a:spcPct val="90000"/>
            </a:lnSpc>
            <a:spcBef>
              <a:spcPct val="0"/>
            </a:spcBef>
            <a:spcAft>
              <a:spcPct val="35000"/>
            </a:spcAft>
          </a:pPr>
          <a:r>
            <a:rPr lang="en-US" sz="1800" kern="1200" dirty="0" smtClean="0"/>
            <a:t>3. Miyapur</a:t>
          </a:r>
          <a:endParaRPr lang="en-US" sz="1800" kern="1200" dirty="0"/>
        </a:p>
      </dsp:txBody>
      <dsp:txXfrm>
        <a:off x="3332835" y="4235920"/>
        <a:ext cx="2061794" cy="1280164"/>
      </dsp:txXfrm>
    </dsp:sp>
    <dsp:sp modelId="{B4ED12F1-EFFD-4E28-8127-5D35B702013D}">
      <dsp:nvSpPr>
        <dsp:cNvPr id="0" name=""/>
        <dsp:cNvSpPr/>
      </dsp:nvSpPr>
      <dsp:spPr>
        <a:xfrm>
          <a:off x="5672396" y="1987424"/>
          <a:ext cx="2141450" cy="135982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4C3B06-D36D-496B-94B5-9015E98A2BC4}">
      <dsp:nvSpPr>
        <dsp:cNvPr id="0" name=""/>
        <dsp:cNvSpPr/>
      </dsp:nvSpPr>
      <dsp:spPr>
        <a:xfrm>
          <a:off x="5910335" y="2213466"/>
          <a:ext cx="2141450" cy="135982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Personal Details</a:t>
          </a:r>
          <a:endParaRPr lang="en-US" sz="1800" b="1" kern="1200" dirty="0"/>
        </a:p>
      </dsp:txBody>
      <dsp:txXfrm>
        <a:off x="5950163" y="2253294"/>
        <a:ext cx="2061794" cy="1280164"/>
      </dsp:txXfrm>
    </dsp:sp>
    <dsp:sp modelId="{200252B2-F6AD-4EA8-97D1-FFE5F0972465}">
      <dsp:nvSpPr>
        <dsp:cNvPr id="0" name=""/>
        <dsp:cNvSpPr/>
      </dsp:nvSpPr>
      <dsp:spPr>
        <a:xfrm>
          <a:off x="5672396" y="3970050"/>
          <a:ext cx="2141450" cy="13598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9817B-2D08-451C-9F4C-3F8E7633669B}">
      <dsp:nvSpPr>
        <dsp:cNvPr id="0" name=""/>
        <dsp:cNvSpPr/>
      </dsp:nvSpPr>
      <dsp:spPr>
        <a:xfrm>
          <a:off x="5910335" y="4196092"/>
          <a:ext cx="2141450" cy="135982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Age</a:t>
          </a:r>
          <a:r>
            <a:rPr lang="en-US" sz="1800" kern="1200" dirty="0" smtClean="0"/>
            <a:t> : 54</a:t>
          </a:r>
        </a:p>
        <a:p>
          <a:pPr lvl="0" algn="ctr" defTabSz="800100">
            <a:lnSpc>
              <a:spcPct val="90000"/>
            </a:lnSpc>
            <a:spcBef>
              <a:spcPct val="0"/>
            </a:spcBef>
            <a:spcAft>
              <a:spcPct val="35000"/>
            </a:spcAft>
          </a:pPr>
          <a:r>
            <a:rPr lang="en-US" sz="1800" b="1" kern="1200" dirty="0" smtClean="0"/>
            <a:t>Salary</a:t>
          </a:r>
          <a:r>
            <a:rPr lang="en-US" sz="1800" kern="1200" dirty="0" smtClean="0"/>
            <a:t> : 14 LPA</a:t>
          </a:r>
          <a:endParaRPr lang="en-US" sz="1800" kern="1200" dirty="0"/>
        </a:p>
      </dsp:txBody>
      <dsp:txXfrm>
        <a:off x="5950163" y="4235920"/>
        <a:ext cx="2061794" cy="12801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9A76E9-BACE-4257-9ED9-BCD1AB0709EC}">
      <dsp:nvSpPr>
        <dsp:cNvPr id="0" name=""/>
        <dsp:cNvSpPr/>
      </dsp:nvSpPr>
      <dsp:spPr>
        <a:xfrm>
          <a:off x="3301546" y="-17188"/>
          <a:ext cx="1852798" cy="174335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Data Understanding</a:t>
          </a:r>
          <a:endParaRPr lang="en-US" sz="1600" kern="1200" dirty="0"/>
        </a:p>
      </dsp:txBody>
      <dsp:txXfrm>
        <a:off x="3572882" y="238120"/>
        <a:ext cx="1310126" cy="1232739"/>
      </dsp:txXfrm>
    </dsp:sp>
    <dsp:sp modelId="{6133D10C-B58D-4432-9220-B9B9EBFDF8FB}">
      <dsp:nvSpPr>
        <dsp:cNvPr id="0" name=""/>
        <dsp:cNvSpPr/>
      </dsp:nvSpPr>
      <dsp:spPr>
        <a:xfrm rot="2160000">
          <a:off x="5058522" y="1323224"/>
          <a:ext cx="404980" cy="56366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070124" y="1400251"/>
        <a:ext cx="283486" cy="338199"/>
      </dsp:txXfrm>
    </dsp:sp>
    <dsp:sp modelId="{F25F5E43-BA5B-414C-8D01-B1922242AE01}">
      <dsp:nvSpPr>
        <dsp:cNvPr id="0" name=""/>
        <dsp:cNvSpPr/>
      </dsp:nvSpPr>
      <dsp:spPr>
        <a:xfrm>
          <a:off x="5419894" y="1492137"/>
          <a:ext cx="1670121" cy="1670121"/>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Data Extraction</a:t>
          </a:r>
          <a:endParaRPr lang="en-US" sz="1800" kern="1200" dirty="0"/>
        </a:p>
      </dsp:txBody>
      <dsp:txXfrm>
        <a:off x="5664478" y="1736721"/>
        <a:ext cx="1180953" cy="1180953"/>
      </dsp:txXfrm>
    </dsp:sp>
    <dsp:sp modelId="{5ED06751-8C7F-42E1-923F-24CB4CEBBAA4}">
      <dsp:nvSpPr>
        <dsp:cNvPr id="0" name=""/>
        <dsp:cNvSpPr/>
      </dsp:nvSpPr>
      <dsp:spPr>
        <a:xfrm rot="6480000">
          <a:off x="5650321" y="3224893"/>
          <a:ext cx="442762" cy="56366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5737259" y="3274462"/>
        <a:ext cx="309933" cy="338199"/>
      </dsp:txXfrm>
    </dsp:sp>
    <dsp:sp modelId="{5E15BC63-65AB-4546-9650-C2AFBAFC8822}">
      <dsp:nvSpPr>
        <dsp:cNvPr id="0" name=""/>
        <dsp:cNvSpPr/>
      </dsp:nvSpPr>
      <dsp:spPr>
        <a:xfrm>
          <a:off x="4645645" y="3875030"/>
          <a:ext cx="1670121" cy="1670121"/>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Data Cleaning</a:t>
          </a:r>
          <a:endParaRPr lang="en-US" sz="1800" kern="1200" dirty="0"/>
        </a:p>
      </dsp:txBody>
      <dsp:txXfrm>
        <a:off x="4890229" y="4119614"/>
        <a:ext cx="1180953" cy="1180953"/>
      </dsp:txXfrm>
    </dsp:sp>
    <dsp:sp modelId="{956F7CE7-3B0A-4B08-940B-070CD2A4277C}">
      <dsp:nvSpPr>
        <dsp:cNvPr id="0" name=""/>
        <dsp:cNvSpPr/>
      </dsp:nvSpPr>
      <dsp:spPr>
        <a:xfrm rot="10800000">
          <a:off x="4070864" y="4428257"/>
          <a:ext cx="406178" cy="56366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4192717" y="4540990"/>
        <a:ext cx="284325" cy="338199"/>
      </dsp:txXfrm>
    </dsp:sp>
    <dsp:sp modelId="{FF9DB42D-D7F3-434B-931A-34DDBED63B05}">
      <dsp:nvSpPr>
        <dsp:cNvPr id="0" name=""/>
        <dsp:cNvSpPr/>
      </dsp:nvSpPr>
      <dsp:spPr>
        <a:xfrm>
          <a:off x="2071098" y="3875030"/>
          <a:ext cx="1808173" cy="167012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Data Visualization</a:t>
          </a:r>
          <a:endParaRPr lang="en-US" sz="1800" kern="1200" dirty="0"/>
        </a:p>
      </dsp:txBody>
      <dsp:txXfrm>
        <a:off x="2335899" y="4119614"/>
        <a:ext cx="1278571" cy="1180953"/>
      </dsp:txXfrm>
    </dsp:sp>
    <dsp:sp modelId="{C42984E4-701F-44AD-A854-482302919B59}">
      <dsp:nvSpPr>
        <dsp:cNvPr id="0" name=""/>
        <dsp:cNvSpPr/>
      </dsp:nvSpPr>
      <dsp:spPr>
        <a:xfrm rot="15120000">
          <a:off x="2371177" y="3245830"/>
          <a:ext cx="439625" cy="56366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2457498" y="3421279"/>
        <a:ext cx="307738" cy="338199"/>
      </dsp:txXfrm>
    </dsp:sp>
    <dsp:sp modelId="{88AED7DF-7977-4A94-8F1B-F30490E76720}">
      <dsp:nvSpPr>
        <dsp:cNvPr id="0" name=""/>
        <dsp:cNvSpPr/>
      </dsp:nvSpPr>
      <dsp:spPr>
        <a:xfrm>
          <a:off x="1365875" y="1492137"/>
          <a:ext cx="1670121" cy="1670121"/>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Deployment</a:t>
          </a:r>
          <a:endParaRPr lang="en-US" sz="1700" kern="1200" dirty="0"/>
        </a:p>
      </dsp:txBody>
      <dsp:txXfrm>
        <a:off x="1610459" y="1736721"/>
        <a:ext cx="1180953" cy="1180953"/>
      </dsp:txXfrm>
    </dsp:sp>
    <dsp:sp modelId="{8BEF7E4F-8003-4DC3-ADCA-4642CA1F9D73}">
      <dsp:nvSpPr>
        <dsp:cNvPr id="0" name=""/>
        <dsp:cNvSpPr/>
      </dsp:nvSpPr>
      <dsp:spPr>
        <a:xfrm rot="19440000">
          <a:off x="2973841" y="1336698"/>
          <a:ext cx="404980" cy="563665"/>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985443" y="1485137"/>
        <a:ext cx="283486" cy="338199"/>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DB13B96-BD00-4AD5-AC28-1272A622D15D}" type="datetimeFigureOut">
              <a:rPr lang="en-IN" smtClean="0"/>
              <a:t>16-09-2019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372088324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B13B96-BD00-4AD5-AC28-1272A622D15D}" type="datetimeFigureOut">
              <a:rPr lang="en-IN" smtClean="0"/>
              <a:t>16-09-2019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25206664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B13B96-BD00-4AD5-AC28-1272A622D15D}" type="datetimeFigureOut">
              <a:rPr lang="en-IN" smtClean="0"/>
              <a:t>16-09-2019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24842932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0_Custom Layout">
  <p:cSld name="40_Custom Layou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1511943353"/>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B13B96-BD00-4AD5-AC28-1272A622D15D}" type="datetimeFigureOut">
              <a:rPr lang="en-IN" smtClean="0"/>
              <a:t>16-09-2019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1607594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B13B96-BD00-4AD5-AC28-1272A622D15D}" type="datetimeFigureOut">
              <a:rPr lang="en-IN" smtClean="0"/>
              <a:t>16-09-2019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409431295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DB13B96-BD00-4AD5-AC28-1272A622D15D}" type="datetimeFigureOut">
              <a:rPr lang="en-IN" smtClean="0"/>
              <a:t>16-09-2019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26374512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DB13B96-BD00-4AD5-AC28-1272A622D15D}" type="datetimeFigureOut">
              <a:rPr lang="en-IN" smtClean="0"/>
              <a:t>16-09-2019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357525621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DB13B96-BD00-4AD5-AC28-1272A622D15D}" type="datetimeFigureOut">
              <a:rPr lang="en-IN" smtClean="0"/>
              <a:t>16-09-2019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291114497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13B96-BD00-4AD5-AC28-1272A622D15D}" type="datetimeFigureOut">
              <a:rPr lang="en-IN" smtClean="0"/>
              <a:t>16-09-2019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605270" y="6167974"/>
            <a:ext cx="2743200" cy="365125"/>
          </a:xfrm>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3113081142"/>
      </p:ext>
    </p:extLst>
  </p:cSld>
  <p:clrMapOvr>
    <a:masterClrMapping/>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B13B96-BD00-4AD5-AC28-1272A622D15D}" type="datetimeFigureOut">
              <a:rPr lang="en-IN" smtClean="0"/>
              <a:t>16-09-2019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612188" y="5861050"/>
            <a:ext cx="2743200" cy="365125"/>
          </a:xfrm>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3216209355"/>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B13B96-BD00-4AD5-AC28-1272A622D15D}" type="datetimeFigureOut">
              <a:rPr lang="en-IN" smtClean="0"/>
              <a:t>16-09-2019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4866071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13B96-BD00-4AD5-AC28-1272A622D15D}" type="datetimeFigureOut">
              <a:rPr lang="en-IN" smtClean="0"/>
              <a:t>16-09-2019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096000" y="520504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F93E28-0B78-4844-9120-6E31A1292C83}" type="slidenum">
              <a:rPr lang="en-IN" smtClean="0"/>
              <a:t>‹#›</a:t>
            </a:fld>
            <a:endParaRPr lang="en-IN"/>
          </a:p>
        </p:txBody>
      </p:sp>
      <p:pic>
        <p:nvPicPr>
          <p:cNvPr id="7" name="Picture 6" descr="Innomatics logo new.png"/>
          <p:cNvPicPr>
            <a:picLocks noChangeAspect="1"/>
          </p:cNvPicPr>
          <p:nvPr userDrawn="1"/>
        </p:nvPicPr>
        <p:blipFill>
          <a:blip r:embed="rId14"/>
          <a:stretch>
            <a:fillRect/>
          </a:stretch>
        </p:blipFill>
        <p:spPr>
          <a:xfrm>
            <a:off x="9259910" y="6320961"/>
            <a:ext cx="2687391" cy="462271"/>
          </a:xfrm>
          <a:prstGeom prst="rect">
            <a:avLst/>
          </a:prstGeom>
        </p:spPr>
      </p:pic>
    </p:spTree>
    <p:extLst>
      <p:ext uri="{BB962C8B-B14F-4D97-AF65-F5344CB8AC3E}">
        <p14:creationId xmlns:p14="http://schemas.microsoft.com/office/powerpoint/2010/main" val="246931453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hyperlink" Target="https://seaborn.pydata.org/tutorial/distributions.html" TargetMode="External"/><Relationship Id="rId2" Type="http://schemas.openxmlformats.org/officeDocument/2006/relationships/image" Target="../media/image48.jpg"/><Relationship Id="rId1" Type="http://schemas.openxmlformats.org/officeDocument/2006/relationships/slideLayout" Target="../slideLayouts/slideLayout12.xml"/><Relationship Id="rId5" Type="http://schemas.openxmlformats.org/officeDocument/2006/relationships/hyperlink" Target="https://www.kaggle.com/daveianhickey/how-to-folium-for-maps-heatmaps-time-analysis" TargetMode="External"/><Relationship Id="rId4" Type="http://schemas.openxmlformats.org/officeDocument/2006/relationships/hyperlink" Target="https://towardsdatascience.com/analyze-the-data-through-data-visualization-using-seaborn-255e1cd3948e"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Tejaswigilla/Property_Analysis" TargetMode="External"/><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2.xml"/><Relationship Id="rId5" Type="http://schemas.openxmlformats.org/officeDocument/2006/relationships/image" Target="../media/image12.jp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12.xml"/><Relationship Id="rId5" Type="http://schemas.openxmlformats.org/officeDocument/2006/relationships/image" Target="../media/image16.jp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7.png"/><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4.xml"/><Relationship Id="rId7" Type="http://schemas.openxmlformats.org/officeDocument/2006/relationships/image" Target="../media/image18.jpg"/><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11" Type="http://schemas.openxmlformats.org/officeDocument/2006/relationships/image" Target="../media/image22.png"/><Relationship Id="rId5" Type="http://schemas.openxmlformats.org/officeDocument/2006/relationships/diagramColors" Target="../diagrams/colors4.xml"/><Relationship Id="rId10" Type="http://schemas.openxmlformats.org/officeDocument/2006/relationships/image" Target="../media/image21.jpg"/><Relationship Id="rId4" Type="http://schemas.openxmlformats.org/officeDocument/2006/relationships/diagramQuickStyle" Target="../diagrams/quickStyle4.xml"/><Relationship Id="rId9"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hyperlink" Target="https://www.makaan.com/hyderabad-residential-property/buy-property-in-hyderabad-city?budget=," TargetMode="Externa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59772" t="61352" r="2657" b="6263"/>
          <a:stretch/>
        </p:blipFill>
        <p:spPr>
          <a:xfrm rot="437835">
            <a:off x="1022858" y="3044787"/>
            <a:ext cx="1298109" cy="1062476"/>
          </a:xfrm>
          <a:prstGeom prst="rect">
            <a:avLst/>
          </a:prstGeom>
        </p:spPr>
      </p:pic>
      <p:grpSp>
        <p:nvGrpSpPr>
          <p:cNvPr id="43" name="Google Shape;43;p2"/>
          <p:cNvGrpSpPr/>
          <p:nvPr/>
        </p:nvGrpSpPr>
        <p:grpSpPr>
          <a:xfrm>
            <a:off x="0" y="148425"/>
            <a:ext cx="342900" cy="590715"/>
            <a:chOff x="0" y="148425"/>
            <a:chExt cx="342900" cy="590715"/>
          </a:xfrm>
        </p:grpSpPr>
        <p:sp>
          <p:nvSpPr>
            <p:cNvPr id="44" name="Google Shape;44;p2"/>
            <p:cNvSpPr/>
            <p:nvPr/>
          </p:nvSpPr>
          <p:spPr>
            <a:xfrm>
              <a:off x="0" y="148425"/>
              <a:ext cx="213360" cy="59071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 name="Google Shape;45;p2"/>
            <p:cNvSpPr/>
            <p:nvPr/>
          </p:nvSpPr>
          <p:spPr>
            <a:xfrm>
              <a:off x="251460" y="148425"/>
              <a:ext cx="91440" cy="5907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50" name="Google Shape;50;p2"/>
          <p:cNvSpPr txBox="1"/>
          <p:nvPr/>
        </p:nvSpPr>
        <p:spPr>
          <a:xfrm>
            <a:off x="1118375" y="1721460"/>
            <a:ext cx="7007290" cy="307736"/>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endParaRPr dirty="0"/>
          </a:p>
        </p:txBody>
      </p:sp>
      <p:sp>
        <p:nvSpPr>
          <p:cNvPr id="2" name="TextBox 1"/>
          <p:cNvSpPr txBox="1"/>
          <p:nvPr/>
        </p:nvSpPr>
        <p:spPr>
          <a:xfrm>
            <a:off x="519546" y="403394"/>
            <a:ext cx="11471564" cy="2400657"/>
          </a:xfrm>
          <a:prstGeom prst="rect">
            <a:avLst/>
          </a:prstGeom>
          <a:noFill/>
        </p:spPr>
        <p:txBody>
          <a:bodyPr wrap="square" rtlCol="0">
            <a:spAutoFit/>
          </a:bodyPr>
          <a:lstStyle/>
          <a:p>
            <a:r>
              <a:rPr lang="en-IN" sz="5400" i="1"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   </a:t>
            </a:r>
            <a:r>
              <a:rPr lang="en-IN" sz="4800" i="1"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Residential Property</a:t>
            </a:r>
            <a:r>
              <a:rPr lang="en-IN" sz="4800" i="1" dirty="0" smtClean="0">
                <a:solidFill>
                  <a:schemeClr val="tx1">
                    <a:lumMod val="95000"/>
                    <a:lumOff val="5000"/>
                  </a:schemeClr>
                </a:solidFill>
                <a:latin typeface="Arial Black" panose="020B0A04020102020204" pitchFamily="34" charset="0"/>
              </a:rPr>
              <a:t> </a:t>
            </a:r>
            <a:r>
              <a:rPr lang="en-IN" sz="4800" i="1"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Analysis</a:t>
            </a:r>
            <a:r>
              <a:rPr lang="en-IN" sz="4800" i="1" dirty="0" smtClean="0">
                <a:solidFill>
                  <a:schemeClr val="tx1">
                    <a:lumMod val="95000"/>
                    <a:lumOff val="5000"/>
                  </a:schemeClr>
                </a:solidFill>
                <a:latin typeface="Arial Black" panose="020B0A04020102020204" pitchFamily="34" charset="0"/>
              </a:rPr>
              <a:t> </a:t>
            </a:r>
          </a:p>
          <a:p>
            <a:r>
              <a:rPr lang="en-IN" sz="4800" i="1" dirty="0">
                <a:solidFill>
                  <a:schemeClr val="tx1">
                    <a:lumMod val="95000"/>
                    <a:lumOff val="5000"/>
                  </a:schemeClr>
                </a:solidFill>
                <a:latin typeface="Arial Black" panose="020B0A04020102020204" pitchFamily="34" charset="0"/>
              </a:rPr>
              <a:t>	</a:t>
            </a:r>
            <a:r>
              <a:rPr lang="en-IN" sz="4800" i="1" dirty="0" smtClean="0">
                <a:solidFill>
                  <a:schemeClr val="tx1">
                    <a:lumMod val="95000"/>
                    <a:lumOff val="5000"/>
                  </a:schemeClr>
                </a:solidFill>
                <a:latin typeface="Arial Black" panose="020B0A04020102020204" pitchFamily="34" charset="0"/>
              </a:rPr>
              <a:t>		  		</a:t>
            </a:r>
            <a:r>
              <a:rPr lang="en-IN" sz="4800" i="1"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in </a:t>
            </a:r>
          </a:p>
          <a:p>
            <a:r>
              <a:rPr lang="en-IN" sz="4800" i="1" dirty="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	 </a:t>
            </a:r>
            <a:r>
              <a:rPr lang="en-IN" sz="4800" i="1"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   		   Hyderabad</a:t>
            </a:r>
            <a:endParaRPr lang="en-IN" sz="4800" i="1" dirty="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endParaRPr>
          </a:p>
        </p:txBody>
      </p:sp>
      <p:sp>
        <p:nvSpPr>
          <p:cNvPr id="4" name="TextBox 3"/>
          <p:cNvSpPr txBox="1"/>
          <p:nvPr/>
        </p:nvSpPr>
        <p:spPr>
          <a:xfrm>
            <a:off x="644441" y="5438427"/>
            <a:ext cx="3477491" cy="1107996"/>
          </a:xfrm>
          <a:prstGeom prst="rect">
            <a:avLst/>
          </a:prstGeom>
          <a:noFill/>
        </p:spPr>
        <p:txBody>
          <a:bodyPr wrap="square" rtlCol="0">
            <a:spAutoFit/>
          </a:bodyPr>
          <a:lstStyle/>
          <a:p>
            <a:r>
              <a:rPr lang="en-IN" sz="2400" dirty="0" smtClean="0"/>
              <a:t>Bhargava Sai P</a:t>
            </a:r>
          </a:p>
          <a:p>
            <a:r>
              <a:rPr lang="en-IN" sz="2400" dirty="0" smtClean="0"/>
              <a:t>B.Tech(CSE)</a:t>
            </a:r>
          </a:p>
          <a:p>
            <a:endParaRPr lang="en-IN" dirty="0"/>
          </a:p>
        </p:txBody>
      </p:sp>
      <p:sp>
        <p:nvSpPr>
          <p:cNvPr id="6" name="TextBox 5"/>
          <p:cNvSpPr txBox="1"/>
          <p:nvPr/>
        </p:nvSpPr>
        <p:spPr>
          <a:xfrm>
            <a:off x="644441" y="4666452"/>
            <a:ext cx="3006437" cy="830997"/>
          </a:xfrm>
          <a:prstGeom prst="rect">
            <a:avLst/>
          </a:prstGeom>
          <a:noFill/>
        </p:spPr>
        <p:txBody>
          <a:bodyPr wrap="square" rtlCol="0">
            <a:spAutoFit/>
          </a:bodyPr>
          <a:lstStyle/>
          <a:p>
            <a:r>
              <a:rPr lang="en-IN" sz="2400" dirty="0" smtClean="0"/>
              <a:t>Tejaswi G</a:t>
            </a:r>
          </a:p>
          <a:p>
            <a:r>
              <a:rPr lang="en-IN" sz="2400" dirty="0" smtClean="0"/>
              <a:t>B.Tech(IT)</a:t>
            </a:r>
            <a:endParaRPr lang="en-IN" sz="2400" dirty="0"/>
          </a:p>
        </p:txBody>
      </p:sp>
      <p:sp>
        <p:nvSpPr>
          <p:cNvPr id="7" name="TextBox 6"/>
          <p:cNvSpPr txBox="1"/>
          <p:nvPr/>
        </p:nvSpPr>
        <p:spPr>
          <a:xfrm>
            <a:off x="658981" y="4388486"/>
            <a:ext cx="847748" cy="369332"/>
          </a:xfrm>
          <a:prstGeom prst="rect">
            <a:avLst/>
          </a:prstGeom>
          <a:noFill/>
        </p:spPr>
        <p:txBody>
          <a:bodyPr wrap="square" rtlCol="0">
            <a:spAutoFit/>
          </a:bodyPr>
          <a:lstStyle/>
          <a:p>
            <a:r>
              <a:rPr lang="en-IN" dirty="0" smtClean="0"/>
              <a:t>by</a:t>
            </a:r>
            <a:endParaRPr lang="en-IN"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30552" t="9697" r="12479" b="49293"/>
          <a:stretch/>
        </p:blipFill>
        <p:spPr>
          <a:xfrm rot="2287140">
            <a:off x="9511481" y="3482974"/>
            <a:ext cx="2070239" cy="1322140"/>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b="26890"/>
          <a:stretch/>
        </p:blipFill>
        <p:spPr>
          <a:xfrm rot="18342835">
            <a:off x="2087635" y="3826825"/>
            <a:ext cx="1727464" cy="679239"/>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b="25755"/>
          <a:stretch/>
        </p:blipFill>
        <p:spPr>
          <a:xfrm rot="19530036">
            <a:off x="8164995" y="2596763"/>
            <a:ext cx="1442974" cy="881091"/>
          </a:xfrm>
          <a:prstGeom prst="rect">
            <a:avLst/>
          </a:prstGeom>
        </p:spPr>
      </p:pic>
      <p:pic>
        <p:nvPicPr>
          <p:cNvPr id="12" name="Picture 11"/>
          <p:cNvPicPr>
            <a:picLocks noChangeAspect="1"/>
          </p:cNvPicPr>
          <p:nvPr/>
        </p:nvPicPr>
        <p:blipFill rotWithShape="1">
          <a:blip r:embed="rId6">
            <a:extLst>
              <a:ext uri="{28A0092B-C50C-407E-A947-70E740481C1C}">
                <a14:useLocalDpi xmlns:a14="http://schemas.microsoft.com/office/drawing/2010/main" val="0"/>
              </a:ext>
            </a:extLst>
          </a:blip>
          <a:srcRect b="30803"/>
          <a:stretch/>
        </p:blipFill>
        <p:spPr>
          <a:xfrm rot="20870002">
            <a:off x="435362" y="1815291"/>
            <a:ext cx="2531128" cy="1178818"/>
          </a:xfrm>
          <a:prstGeom prst="rect">
            <a:avLst/>
          </a:prstGeom>
        </p:spPr>
      </p:pic>
      <p:pic>
        <p:nvPicPr>
          <p:cNvPr id="14" name="Picture 13"/>
          <p:cNvPicPr>
            <a:picLocks noChangeAspect="1"/>
          </p:cNvPicPr>
          <p:nvPr/>
        </p:nvPicPr>
        <p:blipFill rotWithShape="1">
          <a:blip r:embed="rId7">
            <a:extLst>
              <a:ext uri="{28A0092B-C50C-407E-A947-70E740481C1C}">
                <a14:useLocalDpi xmlns:a14="http://schemas.microsoft.com/office/drawing/2010/main" val="0"/>
              </a:ext>
            </a:extLst>
          </a:blip>
          <a:srcRect l="6728" r="19128" b="12407"/>
          <a:stretch/>
        </p:blipFill>
        <p:spPr>
          <a:xfrm>
            <a:off x="10299766" y="1531565"/>
            <a:ext cx="1425866" cy="1448099"/>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783856">
            <a:off x="8695047" y="4968611"/>
            <a:ext cx="1551819" cy="1030850"/>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19351" y="4122117"/>
            <a:ext cx="4729448" cy="204536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8502"/>
            <a:ext cx="10515600" cy="1444988"/>
          </a:xfrm>
        </p:spPr>
        <p:txBody>
          <a:bodyPr/>
          <a:lstStyle/>
          <a:p>
            <a:pPr algn="ctr"/>
            <a:r>
              <a:rPr lang="en-IN" sz="4800" b="1" i="1" dirty="0" smtClean="0"/>
              <a:t>3.4 Data Visualization(EDA)</a:t>
            </a:r>
            <a:endParaRPr lang="en-IN" sz="4800" b="1" i="1" dirty="0"/>
          </a:p>
        </p:txBody>
      </p:sp>
      <p:sp>
        <p:nvSpPr>
          <p:cNvPr id="3" name="TextBox 2"/>
          <p:cNvSpPr txBox="1"/>
          <p:nvPr/>
        </p:nvSpPr>
        <p:spPr>
          <a:xfrm>
            <a:off x="838200" y="1389228"/>
            <a:ext cx="7910946" cy="769441"/>
          </a:xfrm>
          <a:prstGeom prst="rect">
            <a:avLst/>
          </a:prstGeom>
          <a:noFill/>
        </p:spPr>
        <p:txBody>
          <a:bodyPr wrap="square" rtlCol="0">
            <a:spAutoFit/>
          </a:bodyPr>
          <a:lstStyle/>
          <a:p>
            <a:pPr marL="285750" indent="-285750">
              <a:buFont typeface="Wingdings" panose="05000000000000000000" pitchFamily="2" charset="2"/>
              <a:buChar char="Ø"/>
            </a:pPr>
            <a:r>
              <a:rPr lang="en-IN" sz="2200" dirty="0" smtClean="0"/>
              <a:t>Exploratory </a:t>
            </a:r>
            <a:r>
              <a:rPr lang="en-IN" sz="2200" dirty="0"/>
              <a:t>Data Analysis (EDA) is an </a:t>
            </a:r>
            <a:r>
              <a:rPr lang="en-IN" sz="2200" dirty="0" smtClean="0"/>
              <a:t>approach for </a:t>
            </a:r>
            <a:r>
              <a:rPr lang="en-IN" sz="2200" dirty="0"/>
              <a:t>data analysis that employs a variety of techniques (mostly graphical) </a:t>
            </a:r>
            <a:r>
              <a:rPr lang="en-IN" sz="2200" dirty="0" smtClean="0"/>
              <a:t>to :</a:t>
            </a:r>
            <a:endParaRPr lang="en-IN" sz="2200" dirty="0"/>
          </a:p>
        </p:txBody>
      </p:sp>
      <p:sp>
        <p:nvSpPr>
          <p:cNvPr id="4" name="TextBox 3"/>
          <p:cNvSpPr txBox="1"/>
          <p:nvPr/>
        </p:nvSpPr>
        <p:spPr>
          <a:xfrm>
            <a:off x="1537851" y="2196133"/>
            <a:ext cx="8409709" cy="1107996"/>
          </a:xfrm>
          <a:prstGeom prst="rect">
            <a:avLst/>
          </a:prstGeom>
          <a:noFill/>
        </p:spPr>
        <p:txBody>
          <a:bodyPr wrap="square" rtlCol="0">
            <a:spAutoFit/>
          </a:bodyPr>
          <a:lstStyle/>
          <a:p>
            <a:pPr marL="285750" indent="-285750">
              <a:buFont typeface="Arial" panose="020B0604020202020204" pitchFamily="34" charset="0"/>
              <a:buChar char="•"/>
            </a:pPr>
            <a:r>
              <a:rPr lang="en-IN" sz="2200" dirty="0"/>
              <a:t>maximize insight into a data </a:t>
            </a:r>
            <a:r>
              <a:rPr lang="en-IN" sz="2200" dirty="0" smtClean="0"/>
              <a:t>set</a:t>
            </a:r>
          </a:p>
          <a:p>
            <a:pPr marL="285750" indent="-285750">
              <a:buFont typeface="Arial" panose="020B0604020202020204" pitchFamily="34" charset="0"/>
              <a:buChar char="•"/>
            </a:pPr>
            <a:r>
              <a:rPr lang="en-IN" sz="2200" dirty="0"/>
              <a:t>uncover underlying </a:t>
            </a:r>
            <a:r>
              <a:rPr lang="en-IN" sz="2200" dirty="0" smtClean="0"/>
              <a:t>structure</a:t>
            </a:r>
          </a:p>
          <a:p>
            <a:pPr marL="285750" indent="-285750">
              <a:buFont typeface="Arial" panose="020B0604020202020204" pitchFamily="34" charset="0"/>
              <a:buChar char="•"/>
            </a:pPr>
            <a:r>
              <a:rPr lang="en-IN" sz="2200" dirty="0" smtClean="0"/>
              <a:t>Get to know new </a:t>
            </a:r>
            <a:r>
              <a:rPr lang="en-IN" sz="2200" dirty="0"/>
              <a:t>assumptions</a:t>
            </a:r>
          </a:p>
        </p:txBody>
      </p:sp>
      <p:sp>
        <p:nvSpPr>
          <p:cNvPr id="5" name="TextBox 4"/>
          <p:cNvSpPr txBox="1"/>
          <p:nvPr/>
        </p:nvSpPr>
        <p:spPr>
          <a:xfrm>
            <a:off x="838200" y="3271374"/>
            <a:ext cx="9365672" cy="430887"/>
          </a:xfrm>
          <a:prstGeom prst="rect">
            <a:avLst/>
          </a:prstGeom>
          <a:noFill/>
        </p:spPr>
        <p:txBody>
          <a:bodyPr wrap="square" rtlCol="0">
            <a:spAutoFit/>
          </a:bodyPr>
          <a:lstStyle/>
          <a:p>
            <a:pPr marL="285750" indent="-285750">
              <a:buFont typeface="Wingdings" panose="05000000000000000000" pitchFamily="2" charset="2"/>
              <a:buChar char="Ø"/>
            </a:pPr>
            <a:r>
              <a:rPr lang="en-IN" sz="2200" dirty="0" smtClean="0"/>
              <a:t>EDA can be performed by </a:t>
            </a:r>
            <a:r>
              <a:rPr lang="en-IN" dirty="0" smtClean="0"/>
              <a:t>:</a:t>
            </a:r>
          </a:p>
        </p:txBody>
      </p:sp>
      <p:sp>
        <p:nvSpPr>
          <p:cNvPr id="6" name="TextBox 5"/>
          <p:cNvSpPr txBox="1"/>
          <p:nvPr/>
        </p:nvSpPr>
        <p:spPr>
          <a:xfrm>
            <a:off x="1537851" y="3724336"/>
            <a:ext cx="5985163" cy="1384995"/>
          </a:xfrm>
          <a:prstGeom prst="rect">
            <a:avLst/>
          </a:prstGeom>
          <a:noFill/>
        </p:spPr>
        <p:txBody>
          <a:bodyPr wrap="square" rtlCol="0">
            <a:spAutoFit/>
          </a:bodyPr>
          <a:lstStyle/>
          <a:p>
            <a:pPr marL="285750" indent="-285750">
              <a:buFont typeface="Arial" panose="020B0604020202020204" pitchFamily="34" charset="0"/>
              <a:buChar char="•"/>
            </a:pPr>
            <a:r>
              <a:rPr lang="en-IN" sz="2200" dirty="0" smtClean="0"/>
              <a:t>Univariate Analysis</a:t>
            </a:r>
          </a:p>
          <a:p>
            <a:pPr marL="285750" indent="-285750">
              <a:buFont typeface="Arial" panose="020B0604020202020204" pitchFamily="34" charset="0"/>
              <a:buChar char="•"/>
            </a:pPr>
            <a:r>
              <a:rPr lang="en-IN" sz="2200" dirty="0" smtClean="0"/>
              <a:t>Bivariate Analysis</a:t>
            </a:r>
          </a:p>
          <a:p>
            <a:pPr marL="285750" indent="-285750">
              <a:buFont typeface="Arial" panose="020B0604020202020204" pitchFamily="34" charset="0"/>
              <a:buChar char="•"/>
            </a:pPr>
            <a:r>
              <a:rPr lang="en-IN" sz="2200" dirty="0" smtClean="0"/>
              <a:t>Multivariate Analysis</a:t>
            </a:r>
          </a:p>
          <a:p>
            <a:pPr marL="285750" indent="-285750">
              <a:buFont typeface="Arial" panose="020B0604020202020204" pitchFamily="34" charset="0"/>
              <a:buChar char="•"/>
            </a:pPr>
            <a:endParaRPr lang="en-IN" dirty="0"/>
          </a:p>
        </p:txBody>
      </p:sp>
      <p:sp>
        <p:nvSpPr>
          <p:cNvPr id="7" name="TextBox 6"/>
          <p:cNvSpPr txBox="1"/>
          <p:nvPr/>
        </p:nvSpPr>
        <p:spPr>
          <a:xfrm>
            <a:off x="838200" y="4915962"/>
            <a:ext cx="2535382" cy="430887"/>
          </a:xfrm>
          <a:prstGeom prst="rect">
            <a:avLst/>
          </a:prstGeom>
          <a:noFill/>
        </p:spPr>
        <p:txBody>
          <a:bodyPr wrap="square" rtlCol="0">
            <a:spAutoFit/>
          </a:bodyPr>
          <a:lstStyle/>
          <a:p>
            <a:pPr marL="285750" indent="-285750">
              <a:buFont typeface="Wingdings" panose="05000000000000000000" pitchFamily="2" charset="2"/>
              <a:buChar char="Ø"/>
            </a:pPr>
            <a:r>
              <a:rPr lang="en-IN" sz="2200" dirty="0" smtClean="0"/>
              <a:t>Libraries:</a:t>
            </a:r>
            <a:endParaRPr lang="en-IN" sz="2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935589">
            <a:off x="9181350" y="3993226"/>
            <a:ext cx="2435895" cy="1748710"/>
          </a:xfrm>
          <a:prstGeom prst="rect">
            <a:avLst/>
          </a:prstGeom>
        </p:spPr>
      </p:pic>
      <p:sp>
        <p:nvSpPr>
          <p:cNvPr id="9" name="TextBox 8"/>
          <p:cNvSpPr txBox="1"/>
          <p:nvPr/>
        </p:nvSpPr>
        <p:spPr>
          <a:xfrm>
            <a:off x="1496291" y="5346849"/>
            <a:ext cx="4599709" cy="769441"/>
          </a:xfrm>
          <a:prstGeom prst="rect">
            <a:avLst/>
          </a:prstGeom>
          <a:noFill/>
        </p:spPr>
        <p:txBody>
          <a:bodyPr wrap="square" rtlCol="0">
            <a:spAutoFit/>
          </a:bodyPr>
          <a:lstStyle/>
          <a:p>
            <a:pPr marL="285750" indent="-285750">
              <a:buFont typeface="Arial" panose="020B0604020202020204" pitchFamily="34" charset="0"/>
              <a:buChar char="•"/>
            </a:pPr>
            <a:r>
              <a:rPr lang="en-IN" sz="2200" dirty="0" smtClean="0"/>
              <a:t>import matplotlib.pyplot as plt</a:t>
            </a:r>
          </a:p>
          <a:p>
            <a:pPr marL="285750" indent="-285750">
              <a:buFont typeface="Arial" panose="020B0604020202020204" pitchFamily="34" charset="0"/>
              <a:buChar char="•"/>
            </a:pPr>
            <a:r>
              <a:rPr lang="en-IN" sz="2200" dirty="0" smtClean="0"/>
              <a:t>import seaborn as sns</a:t>
            </a:r>
            <a:endParaRPr lang="en-IN" sz="2200" dirty="0"/>
          </a:p>
        </p:txBody>
      </p:sp>
      <p:pic>
        <p:nvPicPr>
          <p:cNvPr id="10" name="Picture 9"/>
          <p:cNvPicPr>
            <a:picLocks noChangeAspect="1"/>
          </p:cNvPicPr>
          <p:nvPr/>
        </p:nvPicPr>
        <p:blipFill>
          <a:blip r:embed="rId3"/>
          <a:stretch>
            <a:fillRect/>
          </a:stretch>
        </p:blipFill>
        <p:spPr>
          <a:xfrm rot="21018933">
            <a:off x="5865958" y="2064206"/>
            <a:ext cx="3428946" cy="2120129"/>
          </a:xfrm>
          <a:prstGeom prst="rect">
            <a:avLst/>
          </a:prstGeom>
        </p:spPr>
      </p:pic>
    </p:spTree>
    <p:extLst>
      <p:ext uri="{BB962C8B-B14F-4D97-AF65-F5344CB8AC3E}">
        <p14:creationId xmlns:p14="http://schemas.microsoft.com/office/powerpoint/2010/main" val="2281622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b="1" i="1" dirty="0" smtClean="0"/>
              <a:t>3.4.1 Univariate Analysis</a:t>
            </a:r>
            <a:endParaRPr lang="en-IN" sz="4800" b="1" i="1" dirty="0"/>
          </a:p>
        </p:txBody>
      </p:sp>
      <p:sp>
        <p:nvSpPr>
          <p:cNvPr id="3" name="TextBox 2"/>
          <p:cNvSpPr txBox="1"/>
          <p:nvPr/>
        </p:nvSpPr>
        <p:spPr>
          <a:xfrm>
            <a:off x="838200" y="1352665"/>
            <a:ext cx="10072255" cy="923330"/>
          </a:xfrm>
          <a:prstGeom prst="rect">
            <a:avLst/>
          </a:prstGeom>
          <a:noFill/>
        </p:spPr>
        <p:txBody>
          <a:bodyPr wrap="square" rtlCol="0">
            <a:spAutoFit/>
          </a:bodyPr>
          <a:lstStyle/>
          <a:p>
            <a:pPr marL="285750" indent="-285750">
              <a:buFont typeface="Wingdings" panose="05000000000000000000" pitchFamily="2" charset="2"/>
              <a:buChar char="Ø"/>
            </a:pPr>
            <a:r>
              <a:rPr lang="en-IN" b="1" dirty="0"/>
              <a:t>Univariate analysis</a:t>
            </a:r>
            <a:r>
              <a:rPr lang="en-IN" dirty="0"/>
              <a:t> is the simplest form of </a:t>
            </a:r>
            <a:r>
              <a:rPr lang="en-IN" dirty="0" smtClean="0"/>
              <a:t>analysing</a:t>
            </a:r>
            <a:r>
              <a:rPr lang="en-IN" dirty="0"/>
              <a:t> </a:t>
            </a:r>
            <a:r>
              <a:rPr lang="en-IN" b="1" dirty="0"/>
              <a:t>data</a:t>
            </a:r>
            <a:r>
              <a:rPr lang="en-IN" dirty="0"/>
              <a:t>. “Uni” means “one”, so in other words your </a:t>
            </a:r>
            <a:r>
              <a:rPr lang="en-IN" b="1" dirty="0"/>
              <a:t>data</a:t>
            </a:r>
            <a:r>
              <a:rPr lang="en-IN" dirty="0"/>
              <a:t> has only one variable. It doesn't deal with </a:t>
            </a:r>
            <a:r>
              <a:rPr lang="en-IN" dirty="0" smtClean="0"/>
              <a:t> </a:t>
            </a:r>
            <a:r>
              <a:rPr lang="en-IN" dirty="0"/>
              <a:t>relationships </a:t>
            </a:r>
            <a:r>
              <a:rPr lang="en-IN" dirty="0" smtClean="0"/>
              <a:t> </a:t>
            </a:r>
            <a:r>
              <a:rPr lang="en-IN" dirty="0"/>
              <a:t>and it's major purpose is to describe; it takes </a:t>
            </a:r>
            <a:r>
              <a:rPr lang="en-IN" b="1" dirty="0"/>
              <a:t>data</a:t>
            </a:r>
            <a:r>
              <a:rPr lang="en-IN" dirty="0"/>
              <a:t>, summarizes that </a:t>
            </a:r>
            <a:r>
              <a:rPr lang="en-IN" b="1" dirty="0"/>
              <a:t>data</a:t>
            </a:r>
            <a:r>
              <a:rPr lang="en-IN" dirty="0"/>
              <a:t> and finds patterns in the </a:t>
            </a:r>
            <a:r>
              <a:rPr lang="en-IN" b="1" dirty="0"/>
              <a:t>data</a:t>
            </a:r>
            <a:r>
              <a:rPr lang="en-IN" dirty="0"/>
              <a:t>.</a:t>
            </a:r>
          </a:p>
        </p:txBody>
      </p:sp>
      <p:sp>
        <p:nvSpPr>
          <p:cNvPr id="4" name="TextBox 3"/>
          <p:cNvSpPr txBox="1"/>
          <p:nvPr/>
        </p:nvSpPr>
        <p:spPr>
          <a:xfrm>
            <a:off x="838200" y="2399636"/>
            <a:ext cx="7204364"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Types of plots used for Univariate Analysis:</a:t>
            </a:r>
            <a:endParaRPr lang="en-IN" dirty="0"/>
          </a:p>
        </p:txBody>
      </p:sp>
      <p:sp>
        <p:nvSpPr>
          <p:cNvPr id="5" name="TextBox 4"/>
          <p:cNvSpPr txBox="1"/>
          <p:nvPr/>
        </p:nvSpPr>
        <p:spPr>
          <a:xfrm>
            <a:off x="1482436" y="3016251"/>
            <a:ext cx="5915891" cy="1200329"/>
          </a:xfrm>
          <a:prstGeom prst="rect">
            <a:avLst/>
          </a:prstGeom>
          <a:noFill/>
        </p:spPr>
        <p:txBody>
          <a:bodyPr wrap="square" rtlCol="0">
            <a:spAutoFit/>
          </a:bodyPr>
          <a:lstStyle/>
          <a:p>
            <a:pPr marL="285750" indent="-285750">
              <a:buFont typeface="Arial" panose="020B0604020202020204" pitchFamily="34" charset="0"/>
              <a:buChar char="•"/>
            </a:pPr>
            <a:r>
              <a:rPr lang="en-IN" dirty="0" smtClean="0"/>
              <a:t>Histograms</a:t>
            </a:r>
          </a:p>
          <a:p>
            <a:pPr marL="285750" indent="-285750">
              <a:buFont typeface="Arial" panose="020B0604020202020204" pitchFamily="34" charset="0"/>
              <a:buChar char="•"/>
            </a:pPr>
            <a:r>
              <a:rPr lang="en-IN" dirty="0" smtClean="0"/>
              <a:t>Pie charts</a:t>
            </a:r>
          </a:p>
          <a:p>
            <a:pPr marL="285750" indent="-285750">
              <a:buFont typeface="Arial" panose="020B0604020202020204" pitchFamily="34" charset="0"/>
              <a:buChar char="•"/>
            </a:pPr>
            <a:r>
              <a:rPr lang="en-IN" dirty="0" smtClean="0"/>
              <a:t>Bar graphs</a:t>
            </a:r>
          </a:p>
          <a:p>
            <a:pPr marL="285750" indent="-285750">
              <a:buFont typeface="Arial" panose="020B0604020202020204" pitchFamily="34" charset="0"/>
              <a:buChar char="•"/>
            </a:pPr>
            <a:r>
              <a:rPr lang="en-IN" dirty="0" smtClean="0"/>
              <a:t>Density plots</a:t>
            </a:r>
          </a:p>
        </p:txBody>
      </p:sp>
      <p:pic>
        <p:nvPicPr>
          <p:cNvPr id="6" name="Picture 5"/>
          <p:cNvPicPr>
            <a:picLocks noChangeAspect="1"/>
          </p:cNvPicPr>
          <p:nvPr/>
        </p:nvPicPr>
        <p:blipFill rotWithShape="1">
          <a:blip r:embed="rId2"/>
          <a:srcRect r="10994" b="3841"/>
          <a:stretch/>
        </p:blipFill>
        <p:spPr>
          <a:xfrm>
            <a:off x="5171208" y="2768968"/>
            <a:ext cx="4094019" cy="3174632"/>
          </a:xfrm>
          <a:prstGeom prst="rect">
            <a:avLst/>
          </a:prstGeom>
        </p:spPr>
      </p:pic>
      <p:sp>
        <p:nvSpPr>
          <p:cNvPr id="7" name="TextBox 6"/>
          <p:cNvSpPr txBox="1"/>
          <p:nvPr/>
        </p:nvSpPr>
        <p:spPr>
          <a:xfrm>
            <a:off x="1009649" y="4510826"/>
            <a:ext cx="2479964"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For Example</a:t>
            </a:r>
            <a:endParaRPr lang="en-IN" dirty="0"/>
          </a:p>
        </p:txBody>
      </p:sp>
      <p:sp>
        <p:nvSpPr>
          <p:cNvPr id="8" name="TextBox 7"/>
          <p:cNvSpPr txBox="1"/>
          <p:nvPr/>
        </p:nvSpPr>
        <p:spPr>
          <a:xfrm>
            <a:off x="1482436" y="5020270"/>
            <a:ext cx="2805545" cy="92333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Bar Graph for types of properties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579195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6973" r="40787" b="25909"/>
          <a:stretch/>
        </p:blipFill>
        <p:spPr>
          <a:xfrm>
            <a:off x="0" y="1"/>
            <a:ext cx="5278582" cy="325581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1357" y="120767"/>
            <a:ext cx="4034705" cy="3135052"/>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55354" r="1246" b="462"/>
          <a:stretch/>
        </p:blipFill>
        <p:spPr>
          <a:xfrm>
            <a:off x="1094509" y="3255819"/>
            <a:ext cx="8257309" cy="3394363"/>
          </a:xfrm>
          <a:prstGeom prst="rect">
            <a:avLst/>
          </a:prstGeom>
        </p:spPr>
      </p:pic>
    </p:spTree>
    <p:extLst>
      <p:ext uri="{BB962C8B-B14F-4D97-AF65-F5344CB8AC3E}">
        <p14:creationId xmlns:p14="http://schemas.microsoft.com/office/powerpoint/2010/main" val="2845931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ctr"/>
            <a:r>
              <a:rPr lang="en-IN" sz="4800" b="1" i="1" dirty="0" smtClean="0"/>
              <a:t>3.4.2 Bivariate </a:t>
            </a:r>
            <a:r>
              <a:rPr lang="en-IN" sz="4800" b="1" i="1" dirty="0"/>
              <a:t>Analysis</a:t>
            </a:r>
          </a:p>
        </p:txBody>
      </p:sp>
      <p:sp>
        <p:nvSpPr>
          <p:cNvPr id="3" name="TextBox 2"/>
          <p:cNvSpPr txBox="1"/>
          <p:nvPr/>
        </p:nvSpPr>
        <p:spPr>
          <a:xfrm>
            <a:off x="706582" y="1119293"/>
            <a:ext cx="7439890" cy="923330"/>
          </a:xfrm>
          <a:prstGeom prst="rect">
            <a:avLst/>
          </a:prstGeom>
          <a:noFill/>
        </p:spPr>
        <p:txBody>
          <a:bodyPr wrap="square" rtlCol="0">
            <a:spAutoFit/>
          </a:bodyPr>
          <a:lstStyle/>
          <a:p>
            <a:pPr marL="285750" indent="-285750">
              <a:buFont typeface="Wingdings" panose="05000000000000000000" pitchFamily="2" charset="2"/>
              <a:buChar char="Ø"/>
            </a:pPr>
            <a:r>
              <a:rPr lang="en-IN" b="1" dirty="0"/>
              <a:t>Bivariate analysis</a:t>
            </a:r>
            <a:r>
              <a:rPr lang="en-IN" dirty="0"/>
              <a:t> is the simultaneous </a:t>
            </a:r>
            <a:r>
              <a:rPr lang="en-IN" b="1" dirty="0"/>
              <a:t>analysis</a:t>
            </a:r>
            <a:r>
              <a:rPr lang="en-IN" dirty="0"/>
              <a:t> of two variables (attributes). It explores the concept of relationship between two variables, whether there exists an association and the strength of this association</a:t>
            </a:r>
          </a:p>
        </p:txBody>
      </p:sp>
      <p:sp>
        <p:nvSpPr>
          <p:cNvPr id="4" name="TextBox 3"/>
          <p:cNvSpPr txBox="1"/>
          <p:nvPr/>
        </p:nvSpPr>
        <p:spPr>
          <a:xfrm>
            <a:off x="706582" y="2183814"/>
            <a:ext cx="6809509"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Types of plots used for </a:t>
            </a:r>
            <a:r>
              <a:rPr lang="en-IN" dirty="0"/>
              <a:t>B</a:t>
            </a:r>
            <a:r>
              <a:rPr lang="en-IN" dirty="0" smtClean="0"/>
              <a:t>ivariate Analysis:</a:t>
            </a:r>
            <a:endParaRPr lang="en-IN" dirty="0"/>
          </a:p>
        </p:txBody>
      </p:sp>
      <p:sp>
        <p:nvSpPr>
          <p:cNvPr id="5" name="TextBox 4"/>
          <p:cNvSpPr txBox="1"/>
          <p:nvPr/>
        </p:nvSpPr>
        <p:spPr>
          <a:xfrm>
            <a:off x="1219200" y="2694337"/>
            <a:ext cx="4253346" cy="1477328"/>
          </a:xfrm>
          <a:prstGeom prst="rect">
            <a:avLst/>
          </a:prstGeom>
          <a:noFill/>
        </p:spPr>
        <p:txBody>
          <a:bodyPr wrap="square" rtlCol="0">
            <a:spAutoFit/>
          </a:bodyPr>
          <a:lstStyle/>
          <a:p>
            <a:pPr marL="285750" indent="-285750">
              <a:buFont typeface="Arial" panose="020B0604020202020204" pitchFamily="34" charset="0"/>
              <a:buChar char="•"/>
            </a:pPr>
            <a:r>
              <a:rPr lang="en-IN" dirty="0"/>
              <a:t>Box </a:t>
            </a:r>
            <a:r>
              <a:rPr lang="en-IN" dirty="0" smtClean="0"/>
              <a:t>plot</a:t>
            </a:r>
          </a:p>
          <a:p>
            <a:pPr marL="285750" indent="-285750">
              <a:buFont typeface="Arial" panose="020B0604020202020204" pitchFamily="34" charset="0"/>
              <a:buChar char="•"/>
            </a:pPr>
            <a:r>
              <a:rPr lang="en-IN" dirty="0" smtClean="0"/>
              <a:t>Violin plot</a:t>
            </a:r>
          </a:p>
          <a:p>
            <a:pPr marL="285750" indent="-285750">
              <a:buFont typeface="Arial" panose="020B0604020202020204" pitchFamily="34" charset="0"/>
              <a:buChar char="•"/>
            </a:pPr>
            <a:r>
              <a:rPr lang="en-IN" dirty="0" smtClean="0"/>
              <a:t>Joint plot</a:t>
            </a:r>
          </a:p>
          <a:p>
            <a:pPr marL="285750" indent="-285750">
              <a:buFont typeface="Arial" panose="020B0604020202020204" pitchFamily="34" charset="0"/>
              <a:buChar char="•"/>
            </a:pPr>
            <a:r>
              <a:rPr lang="en-IN" dirty="0" smtClean="0"/>
              <a:t>Scatter plot</a:t>
            </a:r>
          </a:p>
          <a:p>
            <a:pPr marL="285750" indent="-285750">
              <a:buFont typeface="Arial" panose="020B0604020202020204" pitchFamily="34" charset="0"/>
              <a:buChar char="•"/>
            </a:pPr>
            <a:endParaRPr lang="en-IN" dirty="0"/>
          </a:p>
        </p:txBody>
      </p:sp>
      <p:sp>
        <p:nvSpPr>
          <p:cNvPr id="6" name="TextBox 5"/>
          <p:cNvSpPr txBox="1"/>
          <p:nvPr/>
        </p:nvSpPr>
        <p:spPr>
          <a:xfrm>
            <a:off x="997527" y="4171665"/>
            <a:ext cx="2576946"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For Example :</a:t>
            </a:r>
          </a:p>
          <a:p>
            <a:pPr marL="285750" indent="-285750">
              <a:buFont typeface="Wingdings" panose="05000000000000000000" pitchFamily="2" charset="2"/>
              <a:buChar char="Ø"/>
            </a:pPr>
            <a:endParaRPr lang="en-IN" dirty="0"/>
          </a:p>
        </p:txBody>
      </p:sp>
      <p:sp>
        <p:nvSpPr>
          <p:cNvPr id="7" name="TextBox 6"/>
          <p:cNvSpPr txBox="1"/>
          <p:nvPr/>
        </p:nvSpPr>
        <p:spPr>
          <a:xfrm>
            <a:off x="1219200" y="4633330"/>
            <a:ext cx="2590800" cy="369332"/>
          </a:xfrm>
          <a:prstGeom prst="rect">
            <a:avLst/>
          </a:prstGeom>
          <a:noFill/>
        </p:spPr>
        <p:txBody>
          <a:bodyPr wrap="square" rtlCol="0">
            <a:spAutoFit/>
          </a:bodyPr>
          <a:lstStyle/>
          <a:p>
            <a:endParaRPr lang="en-IN" dirty="0"/>
          </a:p>
        </p:txBody>
      </p:sp>
      <p:pic>
        <p:nvPicPr>
          <p:cNvPr id="8" name="Picture 7"/>
          <p:cNvPicPr>
            <a:picLocks noChangeAspect="1"/>
          </p:cNvPicPr>
          <p:nvPr/>
        </p:nvPicPr>
        <p:blipFill>
          <a:blip r:embed="rId2"/>
          <a:stretch>
            <a:fillRect/>
          </a:stretch>
        </p:blipFill>
        <p:spPr>
          <a:xfrm>
            <a:off x="3796146" y="2553147"/>
            <a:ext cx="6206836" cy="3332066"/>
          </a:xfrm>
          <a:prstGeom prst="rect">
            <a:avLst/>
          </a:prstGeom>
        </p:spPr>
      </p:pic>
      <p:sp>
        <p:nvSpPr>
          <p:cNvPr id="10" name="TextBox 9"/>
          <p:cNvSpPr txBox="1"/>
          <p:nvPr/>
        </p:nvSpPr>
        <p:spPr>
          <a:xfrm>
            <a:off x="1219200" y="4633330"/>
            <a:ext cx="2355273" cy="92333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Box plot b/w price and Types of properties</a:t>
            </a:r>
            <a:endParaRPr lang="en-IN" dirty="0"/>
          </a:p>
        </p:txBody>
      </p:sp>
    </p:spTree>
    <p:extLst>
      <p:ext uri="{BB962C8B-B14F-4D97-AF65-F5344CB8AC3E}">
        <p14:creationId xmlns:p14="http://schemas.microsoft.com/office/powerpoint/2010/main" val="2510553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187" y="191088"/>
            <a:ext cx="6126322" cy="321713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187" y="3408219"/>
            <a:ext cx="6126322" cy="344978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5817" y="888387"/>
            <a:ext cx="4779819" cy="4570304"/>
          </a:xfrm>
          <a:prstGeom prst="rect">
            <a:avLst/>
          </a:prstGeom>
        </p:spPr>
      </p:pic>
    </p:spTree>
    <p:extLst>
      <p:ext uri="{BB962C8B-B14F-4D97-AF65-F5344CB8AC3E}">
        <p14:creationId xmlns:p14="http://schemas.microsoft.com/office/powerpoint/2010/main" val="26593274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ctr"/>
            <a:r>
              <a:rPr lang="en-IN" sz="4800" b="1" i="1" dirty="0" smtClean="0"/>
              <a:t>3.4.3 Multivariate Analysis</a:t>
            </a:r>
            <a:endParaRPr lang="en-IN" sz="4800" b="1" i="1" dirty="0"/>
          </a:p>
        </p:txBody>
      </p:sp>
      <p:sp>
        <p:nvSpPr>
          <p:cNvPr id="3" name="TextBox 2"/>
          <p:cNvSpPr txBox="1"/>
          <p:nvPr/>
        </p:nvSpPr>
        <p:spPr>
          <a:xfrm>
            <a:off x="706582" y="1119293"/>
            <a:ext cx="7439890" cy="923330"/>
          </a:xfrm>
          <a:prstGeom prst="rect">
            <a:avLst/>
          </a:prstGeom>
          <a:noFill/>
        </p:spPr>
        <p:txBody>
          <a:bodyPr wrap="square" rtlCol="0">
            <a:spAutoFit/>
          </a:bodyPr>
          <a:lstStyle/>
          <a:p>
            <a:pPr marL="285750" indent="-285750">
              <a:buFont typeface="Wingdings" panose="05000000000000000000" pitchFamily="2" charset="2"/>
              <a:buChar char="Ø"/>
            </a:pPr>
            <a:r>
              <a:rPr lang="en-IN" b="1" dirty="0" smtClean="0"/>
              <a:t>Multivariate </a:t>
            </a:r>
            <a:r>
              <a:rPr lang="en-IN" b="1" dirty="0"/>
              <a:t>analysis</a:t>
            </a:r>
            <a:r>
              <a:rPr lang="en-IN" dirty="0"/>
              <a:t> is performed to understand interactions between different fields in the dataset (or) finding interactions between variables more </a:t>
            </a:r>
            <a:r>
              <a:rPr lang="en-IN" dirty="0" smtClean="0"/>
              <a:t>than.</a:t>
            </a:r>
            <a:endParaRPr lang="en-IN" dirty="0"/>
          </a:p>
        </p:txBody>
      </p:sp>
      <p:sp>
        <p:nvSpPr>
          <p:cNvPr id="4" name="TextBox 3"/>
          <p:cNvSpPr txBox="1"/>
          <p:nvPr/>
        </p:nvSpPr>
        <p:spPr>
          <a:xfrm>
            <a:off x="706582" y="2183814"/>
            <a:ext cx="6809509"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Types of plots used for Multivariate Analysis:</a:t>
            </a:r>
            <a:endParaRPr lang="en-IN" dirty="0"/>
          </a:p>
        </p:txBody>
      </p:sp>
      <p:sp>
        <p:nvSpPr>
          <p:cNvPr id="5" name="TextBox 4"/>
          <p:cNvSpPr txBox="1"/>
          <p:nvPr/>
        </p:nvSpPr>
        <p:spPr>
          <a:xfrm>
            <a:off x="1219200" y="2694337"/>
            <a:ext cx="4253346" cy="1200329"/>
          </a:xfrm>
          <a:prstGeom prst="rect">
            <a:avLst/>
          </a:prstGeom>
          <a:noFill/>
        </p:spPr>
        <p:txBody>
          <a:bodyPr wrap="square" rtlCol="0">
            <a:spAutoFit/>
          </a:bodyPr>
          <a:lstStyle/>
          <a:p>
            <a:pPr marL="285750" indent="-285750">
              <a:buFont typeface="Arial" panose="020B0604020202020204" pitchFamily="34" charset="0"/>
              <a:buChar char="•"/>
            </a:pPr>
            <a:r>
              <a:rPr lang="en-IN" dirty="0" smtClean="0"/>
              <a:t>Pair plot</a:t>
            </a:r>
          </a:p>
          <a:p>
            <a:pPr marL="285750" indent="-285750">
              <a:buFont typeface="Arial" panose="020B0604020202020204" pitchFamily="34" charset="0"/>
              <a:buChar char="•"/>
            </a:pPr>
            <a:r>
              <a:rPr lang="en-IN" dirty="0" smtClean="0"/>
              <a:t>Heat maps</a:t>
            </a:r>
          </a:p>
          <a:p>
            <a:pPr marL="285750" indent="-285750">
              <a:buFont typeface="Arial" panose="020B0604020202020204" pitchFamily="34" charset="0"/>
              <a:buChar char="•"/>
            </a:pPr>
            <a:r>
              <a:rPr lang="en-IN" dirty="0" smtClean="0"/>
              <a:t>3D scatter plots</a:t>
            </a:r>
          </a:p>
          <a:p>
            <a:pPr marL="285750" indent="-285750">
              <a:buFont typeface="Arial" panose="020B0604020202020204" pitchFamily="34" charset="0"/>
              <a:buChar char="•"/>
            </a:pPr>
            <a:endParaRPr lang="en-IN" dirty="0"/>
          </a:p>
        </p:txBody>
      </p:sp>
      <p:sp>
        <p:nvSpPr>
          <p:cNvPr id="6" name="TextBox 5"/>
          <p:cNvSpPr txBox="1"/>
          <p:nvPr/>
        </p:nvSpPr>
        <p:spPr>
          <a:xfrm>
            <a:off x="768927" y="3756166"/>
            <a:ext cx="2576946"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For Example :</a:t>
            </a:r>
          </a:p>
          <a:p>
            <a:pPr marL="285750" indent="-285750">
              <a:buFont typeface="Wingdings" panose="05000000000000000000" pitchFamily="2" charset="2"/>
              <a:buChar char="Ø"/>
            </a:pPr>
            <a:endParaRPr lang="en-IN" dirty="0"/>
          </a:p>
        </p:txBody>
      </p:sp>
      <p:sp>
        <p:nvSpPr>
          <p:cNvPr id="7" name="TextBox 6"/>
          <p:cNvSpPr txBox="1"/>
          <p:nvPr/>
        </p:nvSpPr>
        <p:spPr>
          <a:xfrm>
            <a:off x="1219200" y="4633330"/>
            <a:ext cx="2590800" cy="369332"/>
          </a:xfrm>
          <a:prstGeom prst="rect">
            <a:avLst/>
          </a:prstGeom>
          <a:noFill/>
        </p:spPr>
        <p:txBody>
          <a:bodyPr wrap="square" rtlCol="0">
            <a:spAutoFit/>
          </a:bodyPr>
          <a:lstStyle/>
          <a:p>
            <a:endParaRPr lang="en-IN" dirty="0"/>
          </a:p>
        </p:txBody>
      </p:sp>
      <p:sp>
        <p:nvSpPr>
          <p:cNvPr id="10" name="TextBox 9"/>
          <p:cNvSpPr txBox="1"/>
          <p:nvPr/>
        </p:nvSpPr>
        <p:spPr>
          <a:xfrm>
            <a:off x="1219200" y="4171665"/>
            <a:ext cx="2355273" cy="646331"/>
          </a:xfrm>
          <a:prstGeom prst="rect">
            <a:avLst/>
          </a:prstGeom>
          <a:noFill/>
        </p:spPr>
        <p:txBody>
          <a:bodyPr wrap="square" rtlCol="0">
            <a:spAutoFit/>
          </a:bodyPr>
          <a:lstStyle/>
          <a:p>
            <a:pPr marL="285750" indent="-285750">
              <a:buFont typeface="Arial" panose="020B0604020202020204" pitchFamily="34" charset="0"/>
              <a:buChar char="•"/>
            </a:pPr>
            <a:r>
              <a:rPr lang="en-IN" dirty="0" smtClean="0"/>
              <a:t>pair plot btw different attributes</a:t>
            </a:r>
            <a:endParaRPr lang="en-IN" dirty="0"/>
          </a:p>
        </p:txBody>
      </p:sp>
      <p:pic>
        <p:nvPicPr>
          <p:cNvPr id="11" name="Picture 10"/>
          <p:cNvPicPr>
            <a:picLocks noChangeAspect="1"/>
          </p:cNvPicPr>
          <p:nvPr/>
        </p:nvPicPr>
        <p:blipFill>
          <a:blip r:embed="rId2"/>
          <a:stretch>
            <a:fillRect/>
          </a:stretch>
        </p:blipFill>
        <p:spPr>
          <a:xfrm>
            <a:off x="5278582" y="1690688"/>
            <a:ext cx="6234545" cy="4225203"/>
          </a:xfrm>
          <a:prstGeom prst="rect">
            <a:avLst/>
          </a:prstGeom>
        </p:spPr>
      </p:pic>
    </p:spTree>
    <p:extLst>
      <p:ext uri="{BB962C8B-B14F-4D97-AF65-F5344CB8AC3E}">
        <p14:creationId xmlns:p14="http://schemas.microsoft.com/office/powerpoint/2010/main" val="342362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09" y="318654"/>
            <a:ext cx="5250872" cy="598516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3921" y="318655"/>
            <a:ext cx="5637643" cy="307571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b="29220"/>
          <a:stretch/>
        </p:blipFill>
        <p:spPr>
          <a:xfrm>
            <a:off x="5833921" y="3394365"/>
            <a:ext cx="6122552" cy="2784763"/>
          </a:xfrm>
          <a:prstGeom prst="rect">
            <a:avLst/>
          </a:prstGeom>
        </p:spPr>
      </p:pic>
    </p:spTree>
    <p:extLst>
      <p:ext uri="{BB962C8B-B14F-4D97-AF65-F5344CB8AC3E}">
        <p14:creationId xmlns:p14="http://schemas.microsoft.com/office/powerpoint/2010/main" val="881635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45" y="342469"/>
            <a:ext cx="10363199" cy="5850513"/>
          </a:xfrm>
          <a:prstGeom prst="rect">
            <a:avLst/>
          </a:prstGeom>
        </p:spPr>
      </p:pic>
    </p:spTree>
    <p:extLst>
      <p:ext uri="{BB962C8B-B14F-4D97-AF65-F5344CB8AC3E}">
        <p14:creationId xmlns:p14="http://schemas.microsoft.com/office/powerpoint/2010/main" val="2072980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8109"/>
            <a:ext cx="10044544" cy="1325563"/>
          </a:xfrm>
        </p:spPr>
        <p:txBody>
          <a:bodyPr/>
          <a:lstStyle/>
          <a:p>
            <a:pPr algn="ctr"/>
            <a:r>
              <a:rPr lang="en-IN" sz="4800" b="1" i="1" dirty="0" smtClean="0"/>
              <a:t>4. Case Study </a:t>
            </a:r>
            <a:endParaRPr lang="en-IN" sz="4800" b="1" i="1" dirty="0"/>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99" y="178109"/>
            <a:ext cx="4106827" cy="3431020"/>
          </a:xfrm>
          <a:prstGeom prst="rect">
            <a:avLst/>
          </a:prstGeom>
        </p:spPr>
      </p:pic>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609129"/>
            <a:ext cx="4585855" cy="3101092"/>
          </a:xfrm>
          <a:prstGeom prst="rect">
            <a:avLst/>
          </a:prstGeom>
        </p:spPr>
      </p:pic>
      <p:pic>
        <p:nvPicPr>
          <p:cNvPr id="29" name="Picture 28"/>
          <p:cNvPicPr>
            <a:picLocks noChangeAspect="1"/>
          </p:cNvPicPr>
          <p:nvPr/>
        </p:nvPicPr>
        <p:blipFill rotWithShape="1">
          <a:blip r:embed="rId4">
            <a:extLst>
              <a:ext uri="{28A0092B-C50C-407E-A947-70E740481C1C}">
                <a14:useLocalDpi xmlns:a14="http://schemas.microsoft.com/office/drawing/2010/main" val="0"/>
              </a:ext>
            </a:extLst>
          </a:blip>
          <a:srcRect t="650" b="27260"/>
          <a:stretch/>
        </p:blipFill>
        <p:spPr>
          <a:xfrm>
            <a:off x="4502727" y="903507"/>
            <a:ext cx="4834189" cy="2583655"/>
          </a:xfrm>
          <a:prstGeom prst="rect">
            <a:avLst/>
          </a:prstGeom>
        </p:spPr>
      </p:pic>
      <p:pic>
        <p:nvPicPr>
          <p:cNvPr id="30" name="Picture 29"/>
          <p:cNvPicPr>
            <a:picLocks noChangeAspect="1"/>
          </p:cNvPicPr>
          <p:nvPr/>
        </p:nvPicPr>
        <p:blipFill rotWithShape="1">
          <a:blip r:embed="rId5">
            <a:extLst>
              <a:ext uri="{28A0092B-C50C-407E-A947-70E740481C1C}">
                <a14:useLocalDpi xmlns:a14="http://schemas.microsoft.com/office/drawing/2010/main" val="0"/>
              </a:ext>
            </a:extLst>
          </a:blip>
          <a:srcRect b="29208"/>
          <a:stretch/>
        </p:blipFill>
        <p:spPr>
          <a:xfrm>
            <a:off x="5195455" y="3643745"/>
            <a:ext cx="5959409" cy="2601279"/>
          </a:xfrm>
          <a:prstGeom prst="rect">
            <a:avLst/>
          </a:prstGeom>
        </p:spPr>
      </p:pic>
      <p:sp>
        <p:nvSpPr>
          <p:cNvPr id="3" name="TextBox 2"/>
          <p:cNvSpPr txBox="1"/>
          <p:nvPr/>
        </p:nvSpPr>
        <p:spPr>
          <a:xfrm>
            <a:off x="9550617" y="903507"/>
            <a:ext cx="3061855" cy="2031325"/>
          </a:xfrm>
          <a:prstGeom prst="rect">
            <a:avLst/>
          </a:prstGeom>
          <a:noFill/>
        </p:spPr>
        <p:txBody>
          <a:bodyPr wrap="square" rtlCol="0">
            <a:spAutoFit/>
          </a:bodyPr>
          <a:lstStyle/>
          <a:p>
            <a:r>
              <a:rPr lang="en-IN" b="1" dirty="0" smtClean="0"/>
              <a:t>Requirements:</a:t>
            </a:r>
          </a:p>
          <a:p>
            <a:r>
              <a:rPr lang="en-IN" b="1" dirty="0" smtClean="0"/>
              <a:t>Price : 25 to 40 L</a:t>
            </a:r>
          </a:p>
          <a:p>
            <a:r>
              <a:rPr lang="en-IN" b="1" dirty="0" smtClean="0"/>
              <a:t>Area : &gt;1000 sqft</a:t>
            </a:r>
          </a:p>
          <a:p>
            <a:pPr lvl="0"/>
            <a:r>
              <a:rPr lang="en-US" b="1" dirty="0"/>
              <a:t>Type</a:t>
            </a:r>
            <a:r>
              <a:rPr lang="en-US" dirty="0"/>
              <a:t> </a:t>
            </a:r>
            <a:r>
              <a:rPr lang="en-US" b="1" dirty="0"/>
              <a:t>: Apartments</a:t>
            </a:r>
          </a:p>
          <a:p>
            <a:pPr lvl="0"/>
            <a:r>
              <a:rPr lang="en-US" b="1" dirty="0"/>
              <a:t>         (2 or 3 BHK)</a:t>
            </a:r>
          </a:p>
          <a:p>
            <a:endParaRPr lang="en-IN" b="1" dirty="0" smtClean="0"/>
          </a:p>
          <a:p>
            <a:endParaRPr lang="en-IN" dirty="0"/>
          </a:p>
        </p:txBody>
      </p:sp>
    </p:spTree>
    <p:extLst>
      <p:ext uri="{BB962C8B-B14F-4D97-AF65-F5344CB8AC3E}">
        <p14:creationId xmlns:p14="http://schemas.microsoft.com/office/powerpoint/2010/main" val="16492152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436926"/>
            <a:ext cx="10002981" cy="5811474"/>
          </a:xfrm>
          <a:prstGeom prst="rect">
            <a:avLst/>
          </a:prstGeom>
        </p:spPr>
      </p:pic>
    </p:spTree>
    <p:extLst>
      <p:ext uri="{BB962C8B-B14F-4D97-AF65-F5344CB8AC3E}">
        <p14:creationId xmlns:p14="http://schemas.microsoft.com/office/powerpoint/2010/main" val="2142288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262310320"/>
              </p:ext>
            </p:extLst>
          </p:nvPr>
        </p:nvGraphicFramePr>
        <p:xfrm>
          <a:off x="856671" y="6133953"/>
          <a:ext cx="6624784" cy="6132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extLst>
              <p:ext uri="{D42A27DB-BD31-4B8C-83A1-F6EECF244321}">
                <p14:modId xmlns:p14="http://schemas.microsoft.com/office/powerpoint/2010/main" val="3488771542"/>
              </p:ext>
            </p:extLst>
          </p:nvPr>
        </p:nvGraphicFramePr>
        <p:xfrm>
          <a:off x="1579415" y="873100"/>
          <a:ext cx="8783785" cy="555540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itle 10"/>
          <p:cNvSpPr>
            <a:spLocks noGrp="1"/>
          </p:cNvSpPr>
          <p:nvPr>
            <p:ph type="title"/>
          </p:nvPr>
        </p:nvSpPr>
        <p:spPr>
          <a:xfrm>
            <a:off x="856671" y="284714"/>
            <a:ext cx="10515600" cy="1325563"/>
          </a:xfrm>
        </p:spPr>
        <p:txBody>
          <a:bodyPr/>
          <a:lstStyle/>
          <a:p>
            <a:pPr algn="ctr"/>
            <a:r>
              <a:rPr lang="en-US" sz="4800" b="1" i="1" dirty="0"/>
              <a:t>Contents</a:t>
            </a:r>
            <a:endParaRPr lang="en-IN" sz="4800" b="1" dirty="0"/>
          </a:p>
        </p:txBody>
      </p:sp>
      <p:sp>
        <p:nvSpPr>
          <p:cNvPr id="4" name="TextBox 3"/>
          <p:cNvSpPr txBox="1"/>
          <p:nvPr/>
        </p:nvSpPr>
        <p:spPr>
          <a:xfrm>
            <a:off x="1828799" y="1213235"/>
            <a:ext cx="221672" cy="369332"/>
          </a:xfrm>
          <a:prstGeom prst="rect">
            <a:avLst/>
          </a:prstGeom>
          <a:noFill/>
        </p:spPr>
        <p:txBody>
          <a:bodyPr wrap="square" rtlCol="0">
            <a:spAutoFit/>
          </a:bodyPr>
          <a:lstStyle/>
          <a:p>
            <a:r>
              <a:rPr lang="en-IN" dirty="0" smtClean="0"/>
              <a:t>1</a:t>
            </a:r>
            <a:endParaRPr lang="en-IN" dirty="0"/>
          </a:p>
        </p:txBody>
      </p:sp>
      <p:sp>
        <p:nvSpPr>
          <p:cNvPr id="13" name="TextBox 12"/>
          <p:cNvSpPr txBox="1"/>
          <p:nvPr/>
        </p:nvSpPr>
        <p:spPr>
          <a:xfrm>
            <a:off x="2272144" y="1948839"/>
            <a:ext cx="221672" cy="369332"/>
          </a:xfrm>
          <a:prstGeom prst="rect">
            <a:avLst/>
          </a:prstGeom>
          <a:noFill/>
        </p:spPr>
        <p:txBody>
          <a:bodyPr wrap="square" rtlCol="0">
            <a:spAutoFit/>
          </a:bodyPr>
          <a:lstStyle/>
          <a:p>
            <a:r>
              <a:rPr lang="en-IN" dirty="0" smtClean="0"/>
              <a:t>2</a:t>
            </a:r>
            <a:endParaRPr lang="en-IN" dirty="0"/>
          </a:p>
        </p:txBody>
      </p:sp>
      <p:sp>
        <p:nvSpPr>
          <p:cNvPr id="14" name="TextBox 13"/>
          <p:cNvSpPr txBox="1"/>
          <p:nvPr/>
        </p:nvSpPr>
        <p:spPr>
          <a:xfrm>
            <a:off x="2493816" y="2721891"/>
            <a:ext cx="221672" cy="369332"/>
          </a:xfrm>
          <a:prstGeom prst="rect">
            <a:avLst/>
          </a:prstGeom>
          <a:noFill/>
        </p:spPr>
        <p:txBody>
          <a:bodyPr wrap="square" rtlCol="0">
            <a:spAutoFit/>
          </a:bodyPr>
          <a:lstStyle/>
          <a:p>
            <a:r>
              <a:rPr lang="en-IN" dirty="0" smtClean="0"/>
              <a:t>3</a:t>
            </a:r>
            <a:endParaRPr lang="en-IN" dirty="0"/>
          </a:p>
        </p:txBody>
      </p:sp>
      <p:sp>
        <p:nvSpPr>
          <p:cNvPr id="15" name="TextBox 14"/>
          <p:cNvSpPr txBox="1"/>
          <p:nvPr/>
        </p:nvSpPr>
        <p:spPr>
          <a:xfrm>
            <a:off x="2535377" y="4240715"/>
            <a:ext cx="221672" cy="369332"/>
          </a:xfrm>
          <a:prstGeom prst="rect">
            <a:avLst/>
          </a:prstGeom>
          <a:noFill/>
        </p:spPr>
        <p:txBody>
          <a:bodyPr wrap="square" rtlCol="0">
            <a:spAutoFit/>
          </a:bodyPr>
          <a:lstStyle/>
          <a:p>
            <a:r>
              <a:rPr lang="en-IN" dirty="0" smtClean="0"/>
              <a:t>5</a:t>
            </a:r>
            <a:endParaRPr lang="en-IN" dirty="0"/>
          </a:p>
        </p:txBody>
      </p:sp>
      <p:sp>
        <p:nvSpPr>
          <p:cNvPr id="16" name="TextBox 15"/>
          <p:cNvSpPr txBox="1"/>
          <p:nvPr/>
        </p:nvSpPr>
        <p:spPr>
          <a:xfrm>
            <a:off x="2258287" y="4991569"/>
            <a:ext cx="221672" cy="369332"/>
          </a:xfrm>
          <a:prstGeom prst="rect">
            <a:avLst/>
          </a:prstGeom>
          <a:noFill/>
        </p:spPr>
        <p:txBody>
          <a:bodyPr wrap="square" rtlCol="0">
            <a:spAutoFit/>
          </a:bodyPr>
          <a:lstStyle/>
          <a:p>
            <a:r>
              <a:rPr lang="en-IN" dirty="0" smtClean="0"/>
              <a:t>6</a:t>
            </a:r>
            <a:endParaRPr lang="en-IN" dirty="0"/>
          </a:p>
        </p:txBody>
      </p:sp>
      <p:sp>
        <p:nvSpPr>
          <p:cNvPr id="17" name="TextBox 16"/>
          <p:cNvSpPr txBox="1"/>
          <p:nvPr/>
        </p:nvSpPr>
        <p:spPr>
          <a:xfrm>
            <a:off x="1828799" y="5736911"/>
            <a:ext cx="221672" cy="369332"/>
          </a:xfrm>
          <a:prstGeom prst="rect">
            <a:avLst/>
          </a:prstGeom>
          <a:noFill/>
        </p:spPr>
        <p:txBody>
          <a:bodyPr wrap="square" rtlCol="0">
            <a:spAutoFit/>
          </a:bodyPr>
          <a:lstStyle/>
          <a:p>
            <a:r>
              <a:rPr lang="en-IN" dirty="0" smtClean="0"/>
              <a:t>7</a:t>
            </a:r>
            <a:endParaRPr lang="en-IN" dirty="0"/>
          </a:p>
        </p:txBody>
      </p:sp>
      <p:sp>
        <p:nvSpPr>
          <p:cNvPr id="18" name="TextBox 17"/>
          <p:cNvSpPr txBox="1"/>
          <p:nvPr/>
        </p:nvSpPr>
        <p:spPr>
          <a:xfrm>
            <a:off x="2604652" y="3466138"/>
            <a:ext cx="221672" cy="369332"/>
          </a:xfrm>
          <a:prstGeom prst="rect">
            <a:avLst/>
          </a:prstGeom>
          <a:noFill/>
        </p:spPr>
        <p:txBody>
          <a:bodyPr wrap="square" rtlCol="0">
            <a:spAutoFit/>
          </a:bodyPr>
          <a:lstStyle/>
          <a:p>
            <a:r>
              <a:rPr lang="en-IN" dirty="0" smtClean="0"/>
              <a:t>4</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32438"/>
            <a:ext cx="10515600" cy="1325563"/>
          </a:xfrm>
        </p:spPr>
        <p:txBody>
          <a:bodyPr/>
          <a:lstStyle/>
          <a:p>
            <a:pPr algn="ctr"/>
            <a:r>
              <a:rPr lang="en-IN" sz="4800" b="1" i="1" dirty="0" smtClean="0"/>
              <a:t>5. Advantages of Project</a:t>
            </a:r>
            <a:endParaRPr lang="en-IN" sz="4800" b="1" i="1" dirty="0"/>
          </a:p>
        </p:txBody>
      </p:sp>
      <p:sp>
        <p:nvSpPr>
          <p:cNvPr id="5" name="TextBox 4"/>
          <p:cNvSpPr txBox="1"/>
          <p:nvPr/>
        </p:nvSpPr>
        <p:spPr>
          <a:xfrm>
            <a:off x="1717963" y="2105890"/>
            <a:ext cx="5001491" cy="2739211"/>
          </a:xfrm>
          <a:prstGeom prst="rect">
            <a:avLst/>
          </a:prstGeom>
          <a:noFill/>
        </p:spPr>
        <p:txBody>
          <a:bodyPr wrap="square" rtlCol="0">
            <a:spAutoFit/>
          </a:bodyPr>
          <a:lstStyle/>
          <a:p>
            <a:pPr marL="285750" indent="-285750">
              <a:buFont typeface="Arial" panose="020B0604020202020204" pitchFamily="34" charset="0"/>
              <a:buChar char="•"/>
            </a:pPr>
            <a:r>
              <a:rPr lang="en-IN" sz="2200" dirty="0" smtClean="0"/>
              <a:t>Reduces efforts and time.</a:t>
            </a:r>
          </a:p>
          <a:p>
            <a:pPr marL="285750" indent="-285750">
              <a:buFont typeface="Arial" panose="020B0604020202020204" pitchFamily="34" charset="0"/>
              <a:buChar char="•"/>
            </a:pPr>
            <a:r>
              <a:rPr lang="en-IN" sz="2200" dirty="0" smtClean="0"/>
              <a:t>Faster and better.</a:t>
            </a:r>
          </a:p>
          <a:p>
            <a:pPr marL="285750" indent="-285750">
              <a:buFont typeface="Arial" panose="020B0604020202020204" pitchFamily="34" charset="0"/>
              <a:buChar char="•"/>
            </a:pPr>
            <a:r>
              <a:rPr lang="en-IN" sz="2200" dirty="0" smtClean="0"/>
              <a:t>Good insights on price variations and on other attributes.</a:t>
            </a:r>
          </a:p>
          <a:p>
            <a:pPr marL="285750" indent="-285750">
              <a:buFont typeface="Arial" panose="020B0604020202020204" pitchFamily="34" charset="0"/>
              <a:buChar char="•"/>
            </a:pPr>
            <a:r>
              <a:rPr lang="en-IN" sz="2200" dirty="0" smtClean="0"/>
              <a:t>Improved Decision making.</a:t>
            </a:r>
          </a:p>
          <a:p>
            <a:pPr marL="285750" indent="-285750">
              <a:buFont typeface="Arial" panose="020B0604020202020204" pitchFamily="34" charset="0"/>
              <a:buChar char="•"/>
            </a:pPr>
            <a:endParaRPr lang="en-IN" sz="2200" dirty="0" smtClean="0"/>
          </a:p>
          <a:p>
            <a:pPr marL="285750" indent="-285750">
              <a:buFont typeface="Arial" panose="020B0604020202020204" pitchFamily="34" charset="0"/>
              <a:buChar char="•"/>
            </a:pPr>
            <a:endParaRPr lang="en-IN" sz="2200" dirty="0" smtClean="0"/>
          </a:p>
          <a:p>
            <a:pPr marL="285750" indent="-285750">
              <a:buFont typeface="Arial" panose="020B0604020202020204" pitchFamily="34" charset="0"/>
              <a:buChar char="•"/>
            </a:pP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278387">
            <a:off x="7912963" y="1977126"/>
            <a:ext cx="3261014" cy="3261014"/>
          </a:xfrm>
          <a:prstGeom prst="rect">
            <a:avLst/>
          </a:prstGeom>
        </p:spPr>
      </p:pic>
    </p:spTree>
    <p:extLst>
      <p:ext uri="{BB962C8B-B14F-4D97-AF65-F5344CB8AC3E}">
        <p14:creationId xmlns:p14="http://schemas.microsoft.com/office/powerpoint/2010/main" val="871056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85" y="656071"/>
            <a:ext cx="10515600" cy="1325563"/>
          </a:xfrm>
        </p:spPr>
        <p:txBody>
          <a:bodyPr/>
          <a:lstStyle/>
          <a:p>
            <a:pPr algn="ctr"/>
            <a:r>
              <a:rPr lang="en-IN" sz="4800" b="1" i="1" dirty="0" smtClean="0"/>
              <a:t>6. Future Scope</a:t>
            </a:r>
            <a:endParaRPr lang="en-IN" sz="4800" b="1" i="1" dirty="0"/>
          </a:p>
        </p:txBody>
      </p:sp>
      <p:sp>
        <p:nvSpPr>
          <p:cNvPr id="3" name="TextBox 2"/>
          <p:cNvSpPr txBox="1"/>
          <p:nvPr/>
        </p:nvSpPr>
        <p:spPr>
          <a:xfrm>
            <a:off x="1039091" y="1743402"/>
            <a:ext cx="10571018" cy="1815882"/>
          </a:xfrm>
          <a:prstGeom prst="rect">
            <a:avLst/>
          </a:prstGeom>
          <a:noFill/>
        </p:spPr>
        <p:txBody>
          <a:bodyPr wrap="square" rtlCol="0">
            <a:spAutoFit/>
          </a:bodyPr>
          <a:lstStyle/>
          <a:p>
            <a:pPr marL="285750" indent="-285750">
              <a:buFont typeface="Arial" panose="020B0604020202020204" pitchFamily="34" charset="0"/>
              <a:buChar char="•"/>
            </a:pPr>
            <a:r>
              <a:rPr lang="en-IN" sz="2800" dirty="0" smtClean="0"/>
              <a:t>Feature’s like Address of the property, Agent name and details can be added.</a:t>
            </a:r>
          </a:p>
          <a:p>
            <a:pPr marL="285750" indent="-285750">
              <a:buFont typeface="Arial" panose="020B0604020202020204" pitchFamily="34" charset="0"/>
              <a:buChar char="•"/>
            </a:pPr>
            <a:r>
              <a:rPr lang="en-IN" sz="2800" dirty="0" smtClean="0"/>
              <a:t>Using locations determine whether the location is within the city or to the outskirts.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889" r="9790"/>
          <a:stretch/>
        </p:blipFill>
        <p:spPr>
          <a:xfrm rot="20498051">
            <a:off x="2598999" y="3601829"/>
            <a:ext cx="3176123" cy="2638367"/>
          </a:xfrm>
          <a:prstGeom prst="rect">
            <a:avLst/>
          </a:prstGeom>
        </p:spPr>
      </p:pic>
    </p:spTree>
    <p:extLst>
      <p:ext uri="{BB962C8B-B14F-4D97-AF65-F5344CB8AC3E}">
        <p14:creationId xmlns:p14="http://schemas.microsoft.com/office/powerpoint/2010/main" val="3596634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763" y="842402"/>
            <a:ext cx="10515600" cy="1325563"/>
          </a:xfrm>
        </p:spPr>
        <p:txBody>
          <a:bodyPr/>
          <a:lstStyle/>
          <a:p>
            <a:pPr algn="ctr"/>
            <a:r>
              <a:rPr lang="en-IN" sz="4800" b="1" i="1" dirty="0" smtClean="0"/>
              <a:t>7. Conclusion</a:t>
            </a:r>
            <a:endParaRPr lang="en-IN" sz="4800" b="1" i="1"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6427" t="11617" r="6960" b="16577"/>
          <a:stretch/>
        </p:blipFill>
        <p:spPr>
          <a:xfrm rot="19674402">
            <a:off x="298062" y="386717"/>
            <a:ext cx="1911549" cy="158473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8588" y="3477831"/>
            <a:ext cx="4360393" cy="279827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4819" y="71548"/>
            <a:ext cx="4350327" cy="3543080"/>
          </a:xfrm>
          <a:prstGeom prst="rect">
            <a:avLst/>
          </a:prstGeom>
        </p:spPr>
      </p:pic>
      <p:sp>
        <p:nvSpPr>
          <p:cNvPr id="7" name="TextBox 6"/>
          <p:cNvSpPr txBox="1"/>
          <p:nvPr/>
        </p:nvSpPr>
        <p:spPr>
          <a:xfrm>
            <a:off x="1260764" y="2230582"/>
            <a:ext cx="5514109" cy="1200329"/>
          </a:xfrm>
          <a:prstGeom prst="rect">
            <a:avLst/>
          </a:prstGeom>
          <a:noFill/>
        </p:spPr>
        <p:txBody>
          <a:bodyPr wrap="square" rtlCol="0">
            <a:spAutoFit/>
          </a:bodyPr>
          <a:lstStyle/>
          <a:p>
            <a:pPr marL="285750" indent="-285750">
              <a:buFont typeface="Wingdings" panose="05000000000000000000" pitchFamily="2" charset="2"/>
              <a:buChar char="q"/>
            </a:pPr>
            <a:r>
              <a:rPr lang="en-IN" dirty="0" smtClean="0"/>
              <a:t>In conclusion to the whole of residential properties in Hyderabad there are 14642 residential plots, 8381 Apartments, 979 villa’s,  1558 Independent houses.</a:t>
            </a:r>
          </a:p>
          <a:p>
            <a:pPr marL="285750" indent="-285750">
              <a:buFont typeface="Arial" panose="020B0604020202020204" pitchFamily="34" charset="0"/>
              <a:buChar char="•"/>
            </a:pPr>
            <a:endParaRPr lang="en-IN" dirty="0"/>
          </a:p>
        </p:txBody>
      </p:sp>
      <p:sp>
        <p:nvSpPr>
          <p:cNvPr id="8" name="TextBox 7"/>
          <p:cNvSpPr txBox="1"/>
          <p:nvPr/>
        </p:nvSpPr>
        <p:spPr>
          <a:xfrm>
            <a:off x="1260764" y="3430911"/>
            <a:ext cx="6061889" cy="1477328"/>
          </a:xfrm>
          <a:prstGeom prst="rect">
            <a:avLst/>
          </a:prstGeom>
          <a:noFill/>
        </p:spPr>
        <p:txBody>
          <a:bodyPr wrap="square" rtlCol="0">
            <a:spAutoFit/>
          </a:bodyPr>
          <a:lstStyle/>
          <a:p>
            <a:pPr marL="285750" indent="-285750">
              <a:buFont typeface="Wingdings" panose="05000000000000000000" pitchFamily="2" charset="2"/>
              <a:buChar char="q"/>
            </a:pPr>
            <a:r>
              <a:rPr lang="en-IN" dirty="0"/>
              <a:t>In conclusion to case study, 20% of properties have price 40L</a:t>
            </a:r>
            <a:r>
              <a:rPr lang="en-IN" dirty="0" smtClean="0"/>
              <a:t>.</a:t>
            </a:r>
          </a:p>
          <a:p>
            <a:pPr marL="285750" indent="-285750">
              <a:buFont typeface="Wingdings" panose="05000000000000000000" pitchFamily="2" charset="2"/>
              <a:buChar char="q"/>
            </a:pPr>
            <a:r>
              <a:rPr lang="en-IN" dirty="0" smtClean="0"/>
              <a:t>There are  different ranges of  prices in Miyapur</a:t>
            </a:r>
          </a:p>
          <a:p>
            <a:pPr marL="285750" indent="-285750">
              <a:buFont typeface="Wingdings" panose="05000000000000000000" pitchFamily="2" charset="2"/>
              <a:buChar char="q"/>
            </a:pPr>
            <a:r>
              <a:rPr lang="en-IN" dirty="0" smtClean="0"/>
              <a:t>Finally there are</a:t>
            </a:r>
            <a:r>
              <a:rPr lang="en-IN" b="1" dirty="0" smtClean="0"/>
              <a:t> 46 </a:t>
            </a:r>
            <a:r>
              <a:rPr lang="en-IN" dirty="0" smtClean="0"/>
              <a:t>properties that suits to the requirements of client.</a:t>
            </a:r>
            <a:endParaRPr lang="en-IN" dirty="0"/>
          </a:p>
        </p:txBody>
      </p:sp>
    </p:spTree>
    <p:extLst>
      <p:ext uri="{BB962C8B-B14F-4D97-AF65-F5344CB8AC3E}">
        <p14:creationId xmlns:p14="http://schemas.microsoft.com/office/powerpoint/2010/main" val="1804963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b="1" dirty="0" smtClean="0"/>
              <a:t>8.References</a:t>
            </a:r>
            <a:endParaRPr lang="en-IN" sz="4800" b="1"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928" t="4790" r="7235" b="6923"/>
          <a:stretch/>
        </p:blipFill>
        <p:spPr>
          <a:xfrm>
            <a:off x="8810906" y="1789906"/>
            <a:ext cx="3048585" cy="2535381"/>
          </a:xfrm>
          <a:prstGeom prst="rect">
            <a:avLst/>
          </a:prstGeom>
        </p:spPr>
      </p:pic>
      <p:sp>
        <p:nvSpPr>
          <p:cNvPr id="5" name="TextBox 4"/>
          <p:cNvSpPr txBox="1"/>
          <p:nvPr/>
        </p:nvSpPr>
        <p:spPr>
          <a:xfrm>
            <a:off x="969818" y="1690688"/>
            <a:ext cx="7335397" cy="3385542"/>
          </a:xfrm>
          <a:prstGeom prst="rect">
            <a:avLst/>
          </a:prstGeom>
          <a:noFill/>
        </p:spPr>
        <p:txBody>
          <a:bodyPr wrap="square" rtlCol="0">
            <a:spAutoFit/>
          </a:bodyPr>
          <a:lstStyle/>
          <a:p>
            <a:pPr marL="342900" indent="-342900">
              <a:buFont typeface="Arial" panose="020B0604020202020204" pitchFamily="34" charset="0"/>
              <a:buChar char="•"/>
            </a:pPr>
            <a:r>
              <a:rPr lang="en-IN" sz="2400" dirty="0" smtClean="0">
                <a:hlinkClick r:id="rId3"/>
              </a:rPr>
              <a:t>https://seaborn.pydata.org/tutorial/distributions.html</a:t>
            </a:r>
            <a:endParaRPr lang="en-IN" sz="2400" dirty="0" smtClean="0"/>
          </a:p>
          <a:p>
            <a:endParaRPr lang="en-IN" sz="2400" dirty="0" smtClean="0"/>
          </a:p>
          <a:p>
            <a:pPr marL="342900" indent="-342900">
              <a:buFont typeface="Arial" panose="020B0604020202020204" pitchFamily="34" charset="0"/>
              <a:buChar char="•"/>
            </a:pPr>
            <a:r>
              <a:rPr lang="en-IN" sz="2400" dirty="0" smtClean="0">
                <a:hlinkClick r:id="rId4"/>
              </a:rPr>
              <a:t>https://towardsdatascience.com/analyze-the-data-through-data-visualization-using-seaborn-255e1cd3948e</a:t>
            </a:r>
            <a:endParaRPr lang="en-IN" sz="2400" dirty="0" smtClean="0"/>
          </a:p>
          <a:p>
            <a:endParaRPr lang="en-IN" sz="2400" dirty="0" smtClean="0"/>
          </a:p>
          <a:p>
            <a:pPr marL="342900" indent="-342900">
              <a:buFont typeface="Arial" panose="020B0604020202020204" pitchFamily="34" charset="0"/>
              <a:buChar char="•"/>
            </a:pPr>
            <a:r>
              <a:rPr lang="en-IN" sz="2400" dirty="0" smtClean="0">
                <a:hlinkClick r:id="rId5"/>
              </a:rPr>
              <a:t>https://www.kaggle.com/daveianhickey/how-to-folium-for-maps-heatmaps-time-analysis</a:t>
            </a:r>
            <a:endParaRPr lang="en-IN" sz="2400" dirty="0" smtClean="0"/>
          </a:p>
          <a:p>
            <a:endParaRPr lang="en-IN" sz="2200" dirty="0"/>
          </a:p>
        </p:txBody>
      </p:sp>
    </p:spTree>
    <p:extLst>
      <p:ext uri="{BB962C8B-B14F-4D97-AF65-F5344CB8AC3E}">
        <p14:creationId xmlns:p14="http://schemas.microsoft.com/office/powerpoint/2010/main" val="632723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21569"/>
          <a:stretch/>
        </p:blipFill>
        <p:spPr>
          <a:xfrm>
            <a:off x="1288473" y="1440871"/>
            <a:ext cx="9712037" cy="4433455"/>
          </a:xfrm>
          <a:prstGeom prst="rect">
            <a:avLst/>
          </a:prstGeom>
        </p:spPr>
      </p:pic>
    </p:spTree>
    <p:extLst>
      <p:ext uri="{BB962C8B-B14F-4D97-AF65-F5344CB8AC3E}">
        <p14:creationId xmlns:p14="http://schemas.microsoft.com/office/powerpoint/2010/main" val="442955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b="1" dirty="0" smtClean="0"/>
              <a:t>Any Queries!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291" y="2993015"/>
            <a:ext cx="5874199" cy="3629457"/>
          </a:xfrm>
          <a:prstGeom prst="rect">
            <a:avLst/>
          </a:prstGeom>
        </p:spPr>
      </p:pic>
      <p:sp>
        <p:nvSpPr>
          <p:cNvPr id="4" name="TextBox 3"/>
          <p:cNvSpPr txBox="1"/>
          <p:nvPr/>
        </p:nvSpPr>
        <p:spPr>
          <a:xfrm>
            <a:off x="1510144" y="1553814"/>
            <a:ext cx="9559637" cy="1077218"/>
          </a:xfrm>
          <a:prstGeom prst="rect">
            <a:avLst/>
          </a:prstGeom>
          <a:noFill/>
        </p:spPr>
        <p:txBody>
          <a:bodyPr wrap="square" rtlCol="0">
            <a:spAutoFit/>
          </a:bodyPr>
          <a:lstStyle/>
          <a:p>
            <a:pPr marL="342900" indent="-342900" algn="ctr">
              <a:buFont typeface="Wingdings" panose="05000000000000000000" pitchFamily="2" charset="2"/>
              <a:buChar char="Ø"/>
            </a:pPr>
            <a:r>
              <a:rPr lang="en-IN" sz="3200" dirty="0" smtClean="0"/>
              <a:t>For any further clarifications you can visit to:</a:t>
            </a:r>
          </a:p>
          <a:p>
            <a:pPr algn="ctr"/>
            <a:r>
              <a:rPr lang="en-IN" sz="3200" dirty="0" smtClean="0">
                <a:hlinkClick r:id="rId3"/>
              </a:rPr>
              <a:t> https://github.com/Tejaswigilla/Property_Analysis</a:t>
            </a:r>
            <a:endParaRPr lang="en-IN" sz="3200" dirty="0"/>
          </a:p>
        </p:txBody>
      </p:sp>
    </p:spTree>
    <p:extLst>
      <p:ext uri="{BB962C8B-B14F-4D97-AF65-F5344CB8AC3E}">
        <p14:creationId xmlns:p14="http://schemas.microsoft.com/office/powerpoint/2010/main" val="2719940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365126"/>
            <a:ext cx="10515600" cy="923347"/>
          </a:xfrm>
        </p:spPr>
        <p:txBody>
          <a:bodyPr/>
          <a:lstStyle/>
          <a:p>
            <a:pPr algn="ctr"/>
            <a:r>
              <a:rPr lang="en-IN" sz="4800" b="1" i="1" dirty="0" smtClean="0"/>
              <a:t>1. Introduction</a:t>
            </a:r>
            <a:endParaRPr lang="en-IN" sz="4800" b="1" i="1" dirty="0"/>
          </a:p>
        </p:txBody>
      </p:sp>
      <p:sp>
        <p:nvSpPr>
          <p:cNvPr id="5" name="TextBox 4"/>
          <p:cNvSpPr txBox="1"/>
          <p:nvPr/>
        </p:nvSpPr>
        <p:spPr>
          <a:xfrm>
            <a:off x="900545" y="1288473"/>
            <a:ext cx="10917381" cy="4832092"/>
          </a:xfrm>
          <a:prstGeom prst="rect">
            <a:avLst/>
          </a:prstGeom>
          <a:noFill/>
        </p:spPr>
        <p:txBody>
          <a:bodyPr wrap="square" rtlCol="0">
            <a:spAutoFit/>
          </a:bodyPr>
          <a:lstStyle/>
          <a:p>
            <a:pPr marL="285750" indent="-285750">
              <a:buFont typeface="Arial" panose="020B0604020202020204" pitchFamily="34" charset="0"/>
              <a:buChar char="•"/>
            </a:pPr>
            <a:r>
              <a:rPr lang="en-IN" sz="2800" dirty="0" smtClean="0"/>
              <a:t>The project “</a:t>
            </a:r>
            <a:r>
              <a:rPr lang="en-IN" sz="2800" b="1" dirty="0" smtClean="0"/>
              <a:t>Residential Property Analysis</a:t>
            </a:r>
            <a:r>
              <a:rPr lang="en-IN" sz="2800" dirty="0" smtClean="0"/>
              <a:t>”, provides various insights on  different kinds of residential properties in </a:t>
            </a:r>
            <a:r>
              <a:rPr lang="en-IN" sz="2800" b="1" dirty="0" smtClean="0"/>
              <a:t>Hyderabad</a:t>
            </a:r>
            <a:r>
              <a:rPr lang="en-IN" sz="2800" dirty="0" smtClean="0"/>
              <a:t> based on certain attributes. </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smtClean="0"/>
              <a:t>This Project reduces efforts, saves time in searching and choosing the residential property that suits your needs and requirements.</a:t>
            </a:r>
            <a:endParaRPr lang="en-IN" sz="2800" dirty="0"/>
          </a:p>
          <a:p>
            <a:endParaRPr lang="en-IN" sz="2800" dirty="0" smtClean="0"/>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endParaRPr lang="en-IN" sz="2800" dirty="0" smtClean="0"/>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endParaRPr lang="en-IN"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319" y="4379334"/>
            <a:ext cx="2283402" cy="18690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7071" y="4379334"/>
            <a:ext cx="2463511" cy="186906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4722" y="4379334"/>
            <a:ext cx="2444248" cy="186906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8969" y="4379334"/>
            <a:ext cx="2273223" cy="1873508"/>
          </a:xfrm>
          <a:prstGeom prst="rect">
            <a:avLst/>
          </a:prstGeom>
        </p:spPr>
      </p:pic>
    </p:spTree>
    <p:extLst>
      <p:ext uri="{BB962C8B-B14F-4D97-AF65-F5344CB8AC3E}">
        <p14:creationId xmlns:p14="http://schemas.microsoft.com/office/powerpoint/2010/main" val="3324124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655" y="475961"/>
            <a:ext cx="10515600" cy="1325563"/>
          </a:xfrm>
        </p:spPr>
        <p:txBody>
          <a:bodyPr/>
          <a:lstStyle/>
          <a:p>
            <a:pPr lvl="0" algn="ctr"/>
            <a:r>
              <a:rPr lang="en-US" sz="4800" b="1" i="1" dirty="0" smtClean="0"/>
              <a:t>2. Reason </a:t>
            </a:r>
            <a:r>
              <a:rPr lang="en-US" sz="4800" b="1" i="1" dirty="0"/>
              <a:t>for choosing this project</a:t>
            </a:r>
          </a:p>
        </p:txBody>
      </p:sp>
      <p:sp>
        <p:nvSpPr>
          <p:cNvPr id="4" name="TextBox 3"/>
          <p:cNvSpPr txBox="1"/>
          <p:nvPr/>
        </p:nvSpPr>
        <p:spPr>
          <a:xfrm>
            <a:off x="1080655" y="1662979"/>
            <a:ext cx="10390910" cy="2677656"/>
          </a:xfrm>
          <a:prstGeom prst="rect">
            <a:avLst/>
          </a:prstGeom>
          <a:noFill/>
        </p:spPr>
        <p:txBody>
          <a:bodyPr wrap="square" rtlCol="0">
            <a:spAutoFit/>
          </a:bodyPr>
          <a:lstStyle/>
          <a:p>
            <a:pPr marL="285750" indent="-285750">
              <a:buFont typeface="Arial" panose="020B0604020202020204" pitchFamily="34" charset="0"/>
              <a:buChar char="•"/>
            </a:pPr>
            <a:r>
              <a:rPr lang="en-IN" sz="2800" dirty="0" smtClean="0"/>
              <a:t>Basic idea for taking up this project came from our </a:t>
            </a:r>
            <a:r>
              <a:rPr lang="en-IN" sz="2800" dirty="0"/>
              <a:t> </a:t>
            </a:r>
            <a:r>
              <a:rPr lang="en-IN" sz="2800" dirty="0" smtClean="0"/>
              <a:t>families, who wanted to buy a residential house .</a:t>
            </a:r>
          </a:p>
          <a:p>
            <a:pPr marL="285750" indent="-285750">
              <a:buFont typeface="Arial" panose="020B0604020202020204" pitchFamily="34" charset="0"/>
              <a:buChar char="•"/>
            </a:pPr>
            <a:r>
              <a:rPr lang="en-IN" sz="2800" dirty="0" smtClean="0"/>
              <a:t>In current generation every one has a dream of having their own Residential property,  and thus this thought drove us more into this project which can be more feasible and time saving form of resource for gaining knowledge on residential properties in </a:t>
            </a:r>
            <a:r>
              <a:rPr lang="en-IN" sz="2800" b="1" dirty="0" smtClean="0"/>
              <a:t>Hyderabad</a:t>
            </a:r>
            <a:r>
              <a:rPr lang="en-IN" sz="2800" dirty="0" smtClean="0"/>
              <a:t>.</a:t>
            </a:r>
            <a:endParaRPr lang="en-IN" sz="2800" dirty="0"/>
          </a:p>
        </p:txBody>
      </p:sp>
      <p:sp>
        <p:nvSpPr>
          <p:cNvPr id="5" name="Down Arrow 4"/>
          <p:cNvSpPr/>
          <p:nvPr/>
        </p:nvSpPr>
        <p:spPr>
          <a:xfrm rot="19281729">
            <a:off x="724218" y="3880650"/>
            <a:ext cx="490535" cy="847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858983" y="4506755"/>
            <a:ext cx="2535382" cy="1991113"/>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3636" r="21394"/>
          <a:stretch/>
        </p:blipFill>
        <p:spPr>
          <a:xfrm>
            <a:off x="6380020" y="4811144"/>
            <a:ext cx="2036619" cy="1786432"/>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4957" t="8491" r="1047" b="18946"/>
          <a:stretch/>
        </p:blipFill>
        <p:spPr>
          <a:xfrm>
            <a:off x="3886200" y="4400190"/>
            <a:ext cx="1918855" cy="1824638"/>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10605" t="27368" r="9243" b="13131"/>
          <a:stretch/>
        </p:blipFill>
        <p:spPr>
          <a:xfrm>
            <a:off x="1425520" y="4753669"/>
            <a:ext cx="1497790" cy="1536295"/>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17677" t="12525" r="17879" b="24040"/>
          <a:stretch/>
        </p:blipFill>
        <p:spPr>
          <a:xfrm>
            <a:off x="8790710" y="4304183"/>
            <a:ext cx="1828800" cy="1856509"/>
          </a:xfrm>
          <a:prstGeom prst="rect">
            <a:avLst/>
          </a:prstGeom>
        </p:spPr>
      </p:pic>
    </p:spTree>
    <p:extLst>
      <p:ext uri="{BB962C8B-B14F-4D97-AF65-F5344CB8AC3E}">
        <p14:creationId xmlns:p14="http://schemas.microsoft.com/office/powerpoint/2010/main" val="462624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171" y="173808"/>
            <a:ext cx="10515600" cy="1325563"/>
          </a:xfrm>
        </p:spPr>
        <p:txBody>
          <a:bodyPr/>
          <a:lstStyle/>
          <a:p>
            <a:pPr lvl="0" algn="ctr"/>
            <a:r>
              <a:rPr lang="en-US" sz="4800" b="1" i="1" dirty="0" smtClean="0"/>
              <a:t>Problem statement</a:t>
            </a:r>
            <a:endParaRPr lang="en-US" sz="4800" b="1" i="1" dirty="0"/>
          </a:p>
        </p:txBody>
      </p:sp>
      <p:sp>
        <p:nvSpPr>
          <p:cNvPr id="4" name="TextBox 3"/>
          <p:cNvSpPr txBox="1"/>
          <p:nvPr/>
        </p:nvSpPr>
        <p:spPr>
          <a:xfrm>
            <a:off x="1094509" y="1690688"/>
            <a:ext cx="9476509"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graphicFrame>
        <p:nvGraphicFramePr>
          <p:cNvPr id="10" name="Diagram 9"/>
          <p:cNvGraphicFramePr/>
          <p:nvPr>
            <p:extLst>
              <p:ext uri="{D42A27DB-BD31-4B8C-83A1-F6EECF244321}">
                <p14:modId xmlns:p14="http://schemas.microsoft.com/office/powerpoint/2010/main" val="2951214615"/>
              </p:ext>
            </p:extLst>
          </p:nvPr>
        </p:nvGraphicFramePr>
        <p:xfrm>
          <a:off x="983673" y="992488"/>
          <a:ext cx="8489527" cy="5560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loud Callout 10"/>
          <p:cNvSpPr/>
          <p:nvPr/>
        </p:nvSpPr>
        <p:spPr>
          <a:xfrm rot="1375554">
            <a:off x="9842587" y="444456"/>
            <a:ext cx="1093815" cy="876490"/>
          </a:xfrm>
          <a:prstGeom prst="cloudCallo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smtClean="0"/>
              <a:t>?</a:t>
            </a:r>
            <a:endParaRPr lang="en-IN" sz="4800"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99604" y="1331439"/>
            <a:ext cx="1122505" cy="1457161"/>
          </a:xfrm>
          <a:prstGeom prst="rect">
            <a:avLst/>
          </a:prstGeom>
        </p:spPr>
      </p:pic>
    </p:spTree>
    <p:extLst>
      <p:ext uri="{BB962C8B-B14F-4D97-AF65-F5344CB8AC3E}">
        <p14:creationId xmlns:p14="http://schemas.microsoft.com/office/powerpoint/2010/main" val="3318006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288"/>
            <a:ext cx="10515600" cy="1325563"/>
          </a:xfrm>
        </p:spPr>
        <p:txBody>
          <a:bodyPr/>
          <a:lstStyle/>
          <a:p>
            <a:pPr algn="ctr"/>
            <a:r>
              <a:rPr lang="en-IN" sz="4800" b="1" dirty="0" smtClean="0"/>
              <a:t>3. Project Process</a:t>
            </a:r>
            <a:endParaRPr lang="en-IN" sz="4800" b="1" dirty="0"/>
          </a:p>
        </p:txBody>
      </p:sp>
      <p:graphicFrame>
        <p:nvGraphicFramePr>
          <p:cNvPr id="3" name="Diagram 2"/>
          <p:cNvGraphicFramePr/>
          <p:nvPr>
            <p:extLst>
              <p:ext uri="{D42A27DB-BD31-4B8C-83A1-F6EECF244321}">
                <p14:modId xmlns:p14="http://schemas.microsoft.com/office/powerpoint/2010/main" val="2901555483"/>
              </p:ext>
            </p:extLst>
          </p:nvPr>
        </p:nvGraphicFramePr>
        <p:xfrm>
          <a:off x="1704109" y="1011382"/>
          <a:ext cx="8455891" cy="552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rotWithShape="1">
          <a:blip r:embed="rId7">
            <a:extLst>
              <a:ext uri="{28A0092B-C50C-407E-A947-70E740481C1C}">
                <a14:useLocalDpi xmlns:a14="http://schemas.microsoft.com/office/drawing/2010/main" val="0"/>
              </a:ext>
            </a:extLst>
          </a:blip>
          <a:srcRect l="9876" t="16764" r="9709" b="4703"/>
          <a:stretch/>
        </p:blipFill>
        <p:spPr>
          <a:xfrm rot="158473">
            <a:off x="7875444" y="1062935"/>
            <a:ext cx="1409715" cy="1376739"/>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830612">
            <a:off x="8811791" y="3593626"/>
            <a:ext cx="1890133" cy="1382139"/>
          </a:xfrm>
          <a:prstGeom prst="rect">
            <a:avLst/>
          </a:prstGeom>
        </p:spPr>
      </p:pic>
      <p:pic>
        <p:nvPicPr>
          <p:cNvPr id="6" name="Picture 5"/>
          <p:cNvPicPr>
            <a:picLocks noChangeAspect="1"/>
          </p:cNvPicPr>
          <p:nvPr/>
        </p:nvPicPr>
        <p:blipFill rotWithShape="1">
          <a:blip r:embed="rId9">
            <a:extLst>
              <a:ext uri="{28A0092B-C50C-407E-A947-70E740481C1C}">
                <a14:useLocalDpi xmlns:a14="http://schemas.microsoft.com/office/drawing/2010/main" val="0"/>
              </a:ext>
            </a:extLst>
          </a:blip>
          <a:srcRect l="18494" r="24799" b="8968"/>
          <a:stretch/>
        </p:blipFill>
        <p:spPr>
          <a:xfrm rot="1607593">
            <a:off x="8110519" y="5339513"/>
            <a:ext cx="1144413" cy="1288180"/>
          </a:xfrm>
          <a:prstGeom prst="rect">
            <a:avLst/>
          </a:prstGeom>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20653856">
            <a:off x="2475115" y="5553501"/>
            <a:ext cx="1299304" cy="991221"/>
          </a:xfrm>
          <a:prstGeom prst="rect">
            <a:avLst/>
          </a:prstGeom>
        </p:spPr>
      </p:pic>
      <p:sp>
        <p:nvSpPr>
          <p:cNvPr id="8" name="Flowchart: Connector 7"/>
          <p:cNvSpPr/>
          <p:nvPr/>
        </p:nvSpPr>
        <p:spPr>
          <a:xfrm>
            <a:off x="6949659" y="1136938"/>
            <a:ext cx="465363" cy="442913"/>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1</a:t>
            </a:r>
            <a:endParaRPr lang="en-IN" dirty="0"/>
          </a:p>
        </p:txBody>
      </p:sp>
      <p:sp>
        <p:nvSpPr>
          <p:cNvPr id="9" name="Flowchart: Connector 8"/>
          <p:cNvSpPr/>
          <p:nvPr/>
        </p:nvSpPr>
        <p:spPr>
          <a:xfrm>
            <a:off x="9083450" y="2787569"/>
            <a:ext cx="465363" cy="442913"/>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2</a:t>
            </a:r>
            <a:endParaRPr lang="en-IN" dirty="0"/>
          </a:p>
        </p:txBody>
      </p:sp>
      <p:sp>
        <p:nvSpPr>
          <p:cNvPr id="10" name="Flowchart: Connector 9"/>
          <p:cNvSpPr/>
          <p:nvPr/>
        </p:nvSpPr>
        <p:spPr>
          <a:xfrm>
            <a:off x="8114938" y="5106435"/>
            <a:ext cx="465363" cy="442913"/>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t>3</a:t>
            </a:r>
            <a:endParaRPr lang="en-IN" dirty="0"/>
          </a:p>
        </p:txBody>
      </p:sp>
      <p:sp>
        <p:nvSpPr>
          <p:cNvPr id="11" name="Flowchart: Connector 10"/>
          <p:cNvSpPr/>
          <p:nvPr/>
        </p:nvSpPr>
        <p:spPr>
          <a:xfrm>
            <a:off x="2417545" y="2737251"/>
            <a:ext cx="465363" cy="442913"/>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5</a:t>
            </a:r>
            <a:endParaRPr lang="en-IN" dirty="0"/>
          </a:p>
        </p:txBody>
      </p:sp>
      <p:sp>
        <p:nvSpPr>
          <p:cNvPr id="12" name="Rectangle 11"/>
          <p:cNvSpPr/>
          <p:nvPr/>
        </p:nvSpPr>
        <p:spPr>
          <a:xfrm rot="3488268">
            <a:off x="4591936" y="2382107"/>
            <a:ext cx="589666" cy="4805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p:cNvSpPr/>
          <p:nvPr/>
        </p:nvSpPr>
        <p:spPr>
          <a:xfrm>
            <a:off x="2953930" y="4884978"/>
            <a:ext cx="465363" cy="442913"/>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4</a:t>
            </a:r>
          </a:p>
        </p:txBody>
      </p:sp>
      <p:pic>
        <p:nvPicPr>
          <p:cNvPr id="14" name="Picture 13"/>
          <p:cNvPicPr>
            <a:picLocks noChangeAspect="1"/>
          </p:cNvPicPr>
          <p:nvPr/>
        </p:nvPicPr>
        <p:blipFill rotWithShape="1">
          <a:blip r:embed="rId11">
            <a:extLst>
              <a:ext uri="{28A0092B-C50C-407E-A947-70E740481C1C}">
                <a14:useLocalDpi xmlns:a14="http://schemas.microsoft.com/office/drawing/2010/main" val="0"/>
              </a:ext>
            </a:extLst>
          </a:blip>
          <a:srcRect l="16098" t="16668" r="16598" b="18564"/>
          <a:stretch/>
        </p:blipFill>
        <p:spPr>
          <a:xfrm rot="20281753">
            <a:off x="2338702" y="1315265"/>
            <a:ext cx="1911586" cy="1052945"/>
          </a:xfrm>
          <a:prstGeom prst="rect">
            <a:avLst/>
          </a:prstGeom>
        </p:spPr>
      </p:pic>
    </p:spTree>
    <p:extLst>
      <p:ext uri="{BB962C8B-B14F-4D97-AF65-F5344CB8AC3E}">
        <p14:creationId xmlns:p14="http://schemas.microsoft.com/office/powerpoint/2010/main" val="1708774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lstStyle/>
          <a:p>
            <a:pPr algn="ctr"/>
            <a:r>
              <a:rPr lang="en-US" sz="4800" b="1" i="1" dirty="0" smtClean="0"/>
              <a:t>3.1 Data </a:t>
            </a:r>
            <a:r>
              <a:rPr lang="en-US" sz="4800" b="1" i="1" dirty="0"/>
              <a:t>understanding</a:t>
            </a:r>
            <a:r>
              <a:rPr lang="en-IN" b="1" i="1" dirty="0"/>
              <a:t/>
            </a:r>
            <a:br>
              <a:rPr lang="en-IN" b="1" i="1" dirty="0"/>
            </a:br>
            <a:endParaRPr lang="en-IN" dirty="0"/>
          </a:p>
        </p:txBody>
      </p:sp>
      <p:sp>
        <p:nvSpPr>
          <p:cNvPr id="3" name="TextBox 2"/>
          <p:cNvSpPr txBox="1"/>
          <p:nvPr/>
        </p:nvSpPr>
        <p:spPr>
          <a:xfrm>
            <a:off x="1177636" y="1773816"/>
            <a:ext cx="9587346" cy="3477875"/>
          </a:xfrm>
          <a:prstGeom prst="rect">
            <a:avLst/>
          </a:prstGeom>
          <a:noFill/>
        </p:spPr>
        <p:txBody>
          <a:bodyPr wrap="square" rtlCol="0">
            <a:spAutoFit/>
          </a:bodyPr>
          <a:lstStyle/>
          <a:p>
            <a:pPr marL="285750" indent="-285750">
              <a:buFont typeface="Arial" panose="020B0604020202020204" pitchFamily="34" charset="0"/>
              <a:buChar char="•"/>
            </a:pPr>
            <a:r>
              <a:rPr lang="en-IN" sz="2200" dirty="0" smtClean="0"/>
              <a:t>Our features in the data set are title, location, price in lakhs, rate_persqft, area_insqft, building_status, agent_rating.</a:t>
            </a:r>
          </a:p>
          <a:p>
            <a:pPr marL="285750" indent="-285750">
              <a:buFont typeface="Arial" panose="020B0604020202020204" pitchFamily="34" charset="0"/>
              <a:buChar char="•"/>
            </a:pPr>
            <a:endParaRPr lang="en-IN" sz="2200" dirty="0" smtClean="0"/>
          </a:p>
          <a:p>
            <a:pPr marL="1371600" lvl="2" indent="-457200">
              <a:buFont typeface="+mj-lt"/>
              <a:buAutoNum type="arabicPeriod"/>
            </a:pPr>
            <a:r>
              <a:rPr lang="en-IN" sz="2200" b="1" dirty="0"/>
              <a:t>T</a:t>
            </a:r>
            <a:r>
              <a:rPr lang="en-IN" sz="2200" b="1" dirty="0" smtClean="0"/>
              <a:t>itle</a:t>
            </a:r>
            <a:r>
              <a:rPr lang="en-IN" sz="2200" dirty="0" smtClean="0"/>
              <a:t> </a:t>
            </a:r>
          </a:p>
          <a:p>
            <a:pPr marL="1371600" lvl="2" indent="-457200">
              <a:buFont typeface="+mj-lt"/>
              <a:buAutoNum type="arabicPeriod"/>
            </a:pPr>
            <a:r>
              <a:rPr lang="en-IN" sz="2200" b="1" dirty="0" smtClean="0"/>
              <a:t>Location</a:t>
            </a:r>
            <a:r>
              <a:rPr lang="en-IN" sz="2200" dirty="0" smtClean="0"/>
              <a:t> </a:t>
            </a:r>
          </a:p>
          <a:p>
            <a:pPr marL="1371600" lvl="2" indent="-457200">
              <a:buFont typeface="+mj-lt"/>
              <a:buAutoNum type="arabicPeriod"/>
            </a:pPr>
            <a:r>
              <a:rPr lang="en-IN" sz="2200" b="1" dirty="0" smtClean="0"/>
              <a:t>Price(L) </a:t>
            </a:r>
          </a:p>
          <a:p>
            <a:pPr marL="1371600" lvl="2" indent="-457200">
              <a:buFont typeface="+mj-lt"/>
              <a:buAutoNum type="arabicPeriod"/>
            </a:pPr>
            <a:r>
              <a:rPr lang="en-IN" sz="2200" b="1" dirty="0" smtClean="0"/>
              <a:t>Rate_persqft</a:t>
            </a:r>
            <a:endParaRPr lang="en-IN" sz="2200" dirty="0" smtClean="0"/>
          </a:p>
          <a:p>
            <a:pPr marL="1371600" lvl="2" indent="-457200">
              <a:buFont typeface="+mj-lt"/>
              <a:buAutoNum type="arabicPeriod"/>
            </a:pPr>
            <a:r>
              <a:rPr lang="en-IN" sz="2200" b="1" dirty="0" smtClean="0"/>
              <a:t>Area_insqf</a:t>
            </a:r>
            <a:r>
              <a:rPr lang="en-IN" sz="2200" dirty="0" smtClean="0"/>
              <a:t> </a:t>
            </a:r>
          </a:p>
          <a:p>
            <a:pPr marL="1371600" lvl="2" indent="-457200">
              <a:buFont typeface="+mj-lt"/>
              <a:buAutoNum type="arabicPeriod"/>
            </a:pPr>
            <a:r>
              <a:rPr lang="en-IN" sz="2200" b="1" dirty="0" smtClean="0"/>
              <a:t>Building_status</a:t>
            </a:r>
            <a:r>
              <a:rPr lang="en-IN" sz="2200" dirty="0" smtClean="0"/>
              <a:t> </a:t>
            </a:r>
          </a:p>
          <a:p>
            <a:pPr marL="1371600" lvl="2" indent="-457200">
              <a:buFont typeface="+mj-lt"/>
              <a:buAutoNum type="arabicPeriod"/>
            </a:pPr>
            <a:r>
              <a:rPr lang="en-IN" sz="2200" b="1" dirty="0" smtClean="0"/>
              <a:t>Agent_rating</a:t>
            </a:r>
            <a:endParaRPr lang="en-IN" sz="2200" dirty="0"/>
          </a:p>
        </p:txBody>
      </p:sp>
      <p:sp>
        <p:nvSpPr>
          <p:cNvPr id="4" name="TextBox 3"/>
          <p:cNvSpPr txBox="1"/>
          <p:nvPr/>
        </p:nvSpPr>
        <p:spPr>
          <a:xfrm>
            <a:off x="1177635" y="1245947"/>
            <a:ext cx="9587347" cy="769441"/>
          </a:xfrm>
          <a:prstGeom prst="rect">
            <a:avLst/>
          </a:prstGeom>
          <a:noFill/>
        </p:spPr>
        <p:txBody>
          <a:bodyPr wrap="square" rtlCol="0">
            <a:spAutoFit/>
          </a:bodyPr>
          <a:lstStyle/>
          <a:p>
            <a:r>
              <a:rPr lang="en-IN" sz="2200" b="1" dirty="0" smtClean="0"/>
              <a:t>Website : </a:t>
            </a:r>
            <a:r>
              <a:rPr lang="en-IN" sz="2200" dirty="0" smtClean="0">
                <a:hlinkClick r:id="rId2"/>
              </a:rPr>
              <a:t>Property_Analysis</a:t>
            </a:r>
            <a:r>
              <a:rPr lang="en-IN" sz="2200" dirty="0"/>
              <a:t>  </a:t>
            </a:r>
            <a:r>
              <a:rPr lang="en-IN" sz="2200" dirty="0" smtClean="0"/>
              <a:t>(makaan.com/</a:t>
            </a:r>
            <a:r>
              <a:rPr lang="en-IN" sz="2200" dirty="0" err="1" smtClean="0"/>
              <a:t>hyderabad</a:t>
            </a:r>
            <a:r>
              <a:rPr lang="en-IN" sz="2200" dirty="0" smtClean="0"/>
              <a:t>-residential-property)</a:t>
            </a:r>
          </a:p>
          <a:p>
            <a:endParaRPr lang="en-IN" sz="2200"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5986" t="24197" r="7143"/>
          <a:stretch/>
        </p:blipFill>
        <p:spPr>
          <a:xfrm>
            <a:off x="10049544" y="86170"/>
            <a:ext cx="2073182" cy="204438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0145" y="2557930"/>
            <a:ext cx="6033655" cy="3701306"/>
          </a:xfrm>
          <a:prstGeom prst="rect">
            <a:avLst/>
          </a:prstGeom>
        </p:spPr>
      </p:pic>
    </p:spTree>
    <p:extLst>
      <p:ext uri="{BB962C8B-B14F-4D97-AF65-F5344CB8AC3E}">
        <p14:creationId xmlns:p14="http://schemas.microsoft.com/office/powerpoint/2010/main" val="4277740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b="1" i="1" dirty="0" smtClean="0"/>
              <a:t>3.2 Data Extraction</a:t>
            </a:r>
            <a:endParaRPr lang="en-IN" sz="4800" b="1" i="1" dirty="0"/>
          </a:p>
        </p:txBody>
      </p:sp>
      <p:sp>
        <p:nvSpPr>
          <p:cNvPr id="5" name="TextBox 4"/>
          <p:cNvSpPr txBox="1"/>
          <p:nvPr/>
        </p:nvSpPr>
        <p:spPr>
          <a:xfrm>
            <a:off x="926893" y="1152551"/>
            <a:ext cx="2359419" cy="461665"/>
          </a:xfrm>
          <a:prstGeom prst="rect">
            <a:avLst/>
          </a:prstGeom>
          <a:noFill/>
        </p:spPr>
        <p:txBody>
          <a:bodyPr wrap="square" rtlCol="0">
            <a:spAutoFit/>
          </a:bodyPr>
          <a:lstStyle/>
          <a:p>
            <a:pPr algn="just"/>
            <a:r>
              <a:rPr lang="en-IN" sz="2400" b="1" dirty="0" smtClean="0"/>
              <a:t>Beautiful Soup :</a:t>
            </a:r>
            <a:endParaRPr lang="en-IN" sz="2400" b="1" dirty="0"/>
          </a:p>
        </p:txBody>
      </p:sp>
      <p:graphicFrame>
        <p:nvGraphicFramePr>
          <p:cNvPr id="6" name="Table 5"/>
          <p:cNvGraphicFramePr>
            <a:graphicFrameLocks noGrp="1"/>
          </p:cNvGraphicFramePr>
          <p:nvPr>
            <p:extLst>
              <p:ext uri="{D42A27DB-BD31-4B8C-83A1-F6EECF244321}">
                <p14:modId xmlns:p14="http://schemas.microsoft.com/office/powerpoint/2010/main" val="118038375"/>
              </p:ext>
            </p:extLst>
          </p:nvPr>
        </p:nvGraphicFramePr>
        <p:xfrm>
          <a:off x="1030675" y="2547212"/>
          <a:ext cx="9878291" cy="3616871"/>
        </p:xfrm>
        <a:graphic>
          <a:graphicData uri="http://schemas.openxmlformats.org/drawingml/2006/table">
            <a:tbl>
              <a:tblPr/>
              <a:tblGrid>
                <a:gridCol w="372873">
                  <a:extLst>
                    <a:ext uri="{9D8B030D-6E8A-4147-A177-3AD203B41FA5}">
                      <a16:colId xmlns:a16="http://schemas.microsoft.com/office/drawing/2014/main" val="381075494"/>
                    </a:ext>
                  </a:extLst>
                </a:gridCol>
                <a:gridCol w="1346042">
                  <a:extLst>
                    <a:ext uri="{9D8B030D-6E8A-4147-A177-3AD203B41FA5}">
                      <a16:colId xmlns:a16="http://schemas.microsoft.com/office/drawing/2014/main" val="2102514041"/>
                    </a:ext>
                  </a:extLst>
                </a:gridCol>
                <a:gridCol w="1595504">
                  <a:extLst>
                    <a:ext uri="{9D8B030D-6E8A-4147-A177-3AD203B41FA5}">
                      <a16:colId xmlns:a16="http://schemas.microsoft.com/office/drawing/2014/main" val="3983621565"/>
                    </a:ext>
                  </a:extLst>
                </a:gridCol>
                <a:gridCol w="841945">
                  <a:extLst>
                    <a:ext uri="{9D8B030D-6E8A-4147-A177-3AD203B41FA5}">
                      <a16:colId xmlns:a16="http://schemas.microsoft.com/office/drawing/2014/main" val="1911360090"/>
                    </a:ext>
                  </a:extLst>
                </a:gridCol>
                <a:gridCol w="1288473">
                  <a:extLst>
                    <a:ext uri="{9D8B030D-6E8A-4147-A177-3AD203B41FA5}">
                      <a16:colId xmlns:a16="http://schemas.microsoft.com/office/drawing/2014/main" val="4167280534"/>
                    </a:ext>
                  </a:extLst>
                </a:gridCol>
                <a:gridCol w="1316181">
                  <a:extLst>
                    <a:ext uri="{9D8B030D-6E8A-4147-A177-3AD203B41FA5}">
                      <a16:colId xmlns:a16="http://schemas.microsoft.com/office/drawing/2014/main" val="2394294358"/>
                    </a:ext>
                  </a:extLst>
                </a:gridCol>
                <a:gridCol w="1648691">
                  <a:extLst>
                    <a:ext uri="{9D8B030D-6E8A-4147-A177-3AD203B41FA5}">
                      <a16:colId xmlns:a16="http://schemas.microsoft.com/office/drawing/2014/main" val="2043332179"/>
                    </a:ext>
                  </a:extLst>
                </a:gridCol>
                <a:gridCol w="1468582">
                  <a:extLst>
                    <a:ext uri="{9D8B030D-6E8A-4147-A177-3AD203B41FA5}">
                      <a16:colId xmlns:a16="http://schemas.microsoft.com/office/drawing/2014/main" val="4003410357"/>
                    </a:ext>
                  </a:extLst>
                </a:gridCol>
              </a:tblGrid>
              <a:tr h="598541">
                <a:tc>
                  <a:txBody>
                    <a:bodyPr/>
                    <a:lstStyle/>
                    <a:p>
                      <a:pPr algn="r" fontAlgn="ctr"/>
                      <a:endParaRPr lang="en-IN" sz="1700" b="1">
                        <a:effectLst/>
                      </a:endParaRPr>
                    </a:p>
                  </a:txBody>
                  <a:tcPr marL="85506" marR="85506" marT="42753" marB="42753" anchor="ctr">
                    <a:lnL>
                      <a:noFill/>
                    </a:lnL>
                    <a:lnR>
                      <a:noFill/>
                    </a:lnR>
                    <a:lnT>
                      <a:noFill/>
                    </a:lnT>
                    <a:lnB>
                      <a:noFill/>
                    </a:lnB>
                    <a:solidFill>
                      <a:srgbClr val="FFFFFF"/>
                    </a:solidFill>
                  </a:tcPr>
                </a:tc>
                <a:tc>
                  <a:txBody>
                    <a:bodyPr/>
                    <a:lstStyle/>
                    <a:p>
                      <a:pPr algn="r" fontAlgn="ctr"/>
                      <a:r>
                        <a:rPr lang="en-IN" sz="1700" b="1">
                          <a:effectLst/>
                        </a:rPr>
                        <a:t>title</a:t>
                      </a:r>
                    </a:p>
                  </a:txBody>
                  <a:tcPr marL="85506" marR="85506" marT="42753" marB="42753" anchor="ctr">
                    <a:lnL>
                      <a:noFill/>
                    </a:lnL>
                    <a:lnR>
                      <a:noFill/>
                    </a:lnR>
                    <a:lnT>
                      <a:noFill/>
                    </a:lnT>
                    <a:lnB>
                      <a:noFill/>
                    </a:lnB>
                    <a:solidFill>
                      <a:srgbClr val="FFFFFF"/>
                    </a:solidFill>
                  </a:tcPr>
                </a:tc>
                <a:tc>
                  <a:txBody>
                    <a:bodyPr/>
                    <a:lstStyle/>
                    <a:p>
                      <a:pPr algn="r" fontAlgn="ctr"/>
                      <a:r>
                        <a:rPr lang="en-IN" sz="1700" b="1">
                          <a:effectLst/>
                        </a:rPr>
                        <a:t>location</a:t>
                      </a:r>
                    </a:p>
                  </a:txBody>
                  <a:tcPr marL="85506" marR="85506" marT="42753" marB="42753" anchor="ctr">
                    <a:lnL>
                      <a:noFill/>
                    </a:lnL>
                    <a:lnR>
                      <a:noFill/>
                    </a:lnR>
                    <a:lnT>
                      <a:noFill/>
                    </a:lnT>
                    <a:lnB>
                      <a:noFill/>
                    </a:lnB>
                    <a:solidFill>
                      <a:srgbClr val="FFFFFF"/>
                    </a:solidFill>
                  </a:tcPr>
                </a:tc>
                <a:tc>
                  <a:txBody>
                    <a:bodyPr/>
                    <a:lstStyle/>
                    <a:p>
                      <a:pPr algn="r" fontAlgn="ctr"/>
                      <a:r>
                        <a:rPr lang="en-IN" sz="1700" b="1" dirty="0">
                          <a:effectLst/>
                        </a:rPr>
                        <a:t>price(L)</a:t>
                      </a:r>
                    </a:p>
                  </a:txBody>
                  <a:tcPr marL="85506" marR="85506" marT="42753" marB="42753" anchor="ctr">
                    <a:lnL>
                      <a:noFill/>
                    </a:lnL>
                    <a:lnR>
                      <a:noFill/>
                    </a:lnR>
                    <a:lnT>
                      <a:noFill/>
                    </a:lnT>
                    <a:lnB>
                      <a:noFill/>
                    </a:lnB>
                    <a:solidFill>
                      <a:srgbClr val="FFFFFF"/>
                    </a:solidFill>
                  </a:tcPr>
                </a:tc>
                <a:tc>
                  <a:txBody>
                    <a:bodyPr/>
                    <a:lstStyle/>
                    <a:p>
                      <a:pPr algn="r" fontAlgn="ctr"/>
                      <a:r>
                        <a:rPr lang="en-IN" sz="1700" b="1">
                          <a:effectLst/>
                        </a:rPr>
                        <a:t>rate_persqft</a:t>
                      </a:r>
                    </a:p>
                  </a:txBody>
                  <a:tcPr marL="85506" marR="85506" marT="42753" marB="42753" anchor="ctr">
                    <a:lnL>
                      <a:noFill/>
                    </a:lnL>
                    <a:lnR>
                      <a:noFill/>
                    </a:lnR>
                    <a:lnT>
                      <a:noFill/>
                    </a:lnT>
                    <a:lnB>
                      <a:noFill/>
                    </a:lnB>
                    <a:solidFill>
                      <a:srgbClr val="FFFFFF"/>
                    </a:solidFill>
                  </a:tcPr>
                </a:tc>
                <a:tc>
                  <a:txBody>
                    <a:bodyPr/>
                    <a:lstStyle/>
                    <a:p>
                      <a:pPr algn="r" fontAlgn="ctr"/>
                      <a:r>
                        <a:rPr lang="en-IN" sz="1700" b="1" dirty="0">
                          <a:effectLst/>
                        </a:rPr>
                        <a:t>area_insqft</a:t>
                      </a:r>
                    </a:p>
                  </a:txBody>
                  <a:tcPr marL="85506" marR="85506" marT="42753" marB="42753" anchor="ctr">
                    <a:lnL>
                      <a:noFill/>
                    </a:lnL>
                    <a:lnR>
                      <a:noFill/>
                    </a:lnR>
                    <a:lnT>
                      <a:noFill/>
                    </a:lnT>
                    <a:lnB>
                      <a:noFill/>
                    </a:lnB>
                    <a:solidFill>
                      <a:srgbClr val="FFFFFF"/>
                    </a:solidFill>
                  </a:tcPr>
                </a:tc>
                <a:tc>
                  <a:txBody>
                    <a:bodyPr/>
                    <a:lstStyle/>
                    <a:p>
                      <a:pPr algn="r" fontAlgn="ctr"/>
                      <a:r>
                        <a:rPr lang="en-IN" sz="1700" b="1">
                          <a:effectLst/>
                        </a:rPr>
                        <a:t>building_status</a:t>
                      </a:r>
                    </a:p>
                  </a:txBody>
                  <a:tcPr marL="85506" marR="85506" marT="42753" marB="42753" anchor="ctr">
                    <a:lnL>
                      <a:noFill/>
                    </a:lnL>
                    <a:lnR>
                      <a:noFill/>
                    </a:lnR>
                    <a:lnT>
                      <a:noFill/>
                    </a:lnT>
                    <a:lnB>
                      <a:noFill/>
                    </a:lnB>
                    <a:solidFill>
                      <a:srgbClr val="FFFFFF"/>
                    </a:solidFill>
                  </a:tcPr>
                </a:tc>
                <a:tc>
                  <a:txBody>
                    <a:bodyPr/>
                    <a:lstStyle/>
                    <a:p>
                      <a:pPr algn="r" fontAlgn="ctr"/>
                      <a:r>
                        <a:rPr lang="en-IN" sz="1700" b="1">
                          <a:effectLst/>
                        </a:rPr>
                        <a:t>agent_rating</a:t>
                      </a:r>
                    </a:p>
                  </a:txBody>
                  <a:tcPr marL="85506" marR="85506" marT="42753" marB="42753" anchor="ctr">
                    <a:lnL>
                      <a:noFill/>
                    </a:lnL>
                    <a:lnR>
                      <a:noFill/>
                    </a:lnR>
                    <a:lnT>
                      <a:noFill/>
                    </a:lnT>
                    <a:lnB>
                      <a:noFill/>
                    </a:lnB>
                    <a:solidFill>
                      <a:srgbClr val="FFFFFF"/>
                    </a:solidFill>
                  </a:tcPr>
                </a:tc>
                <a:extLst>
                  <a:ext uri="{0D108BD9-81ED-4DB2-BD59-A6C34878D82A}">
                    <a16:rowId xmlns:a16="http://schemas.microsoft.com/office/drawing/2014/main" val="1793850477"/>
                  </a:ext>
                </a:extLst>
              </a:tr>
              <a:tr h="598541">
                <a:tc>
                  <a:txBody>
                    <a:bodyPr/>
                    <a:lstStyle/>
                    <a:p>
                      <a:pPr algn="r" fontAlgn="ctr"/>
                      <a:r>
                        <a:rPr lang="en-IN" sz="1700" b="1">
                          <a:effectLst/>
                        </a:rPr>
                        <a:t>0</a:t>
                      </a:r>
                    </a:p>
                  </a:txBody>
                  <a:tcPr marL="85506" marR="85506" marT="42753" marB="42753" anchor="ctr">
                    <a:lnL>
                      <a:noFill/>
                    </a:lnL>
                    <a:lnR>
                      <a:noFill/>
                    </a:lnR>
                    <a:lnT>
                      <a:noFill/>
                    </a:lnT>
                    <a:lnB>
                      <a:noFill/>
                    </a:lnB>
                    <a:solidFill>
                      <a:srgbClr val="F5F5F5"/>
                    </a:solidFill>
                  </a:tcPr>
                </a:tc>
                <a:tc>
                  <a:txBody>
                    <a:bodyPr/>
                    <a:lstStyle/>
                    <a:p>
                      <a:pPr algn="l" fontAlgn="ctr"/>
                      <a:r>
                        <a:rPr lang="en-IN" sz="1700" dirty="0">
                          <a:effectLst/>
                        </a:rPr>
                        <a:t>Residential Plot</a:t>
                      </a:r>
                    </a:p>
                  </a:txBody>
                  <a:tcPr marL="85506" marR="85506" marT="42753" marB="42753" anchor="ctr">
                    <a:lnL>
                      <a:noFill/>
                    </a:lnL>
                    <a:lnR>
                      <a:noFill/>
                    </a:lnR>
                    <a:lnT>
                      <a:noFill/>
                    </a:lnT>
                    <a:lnB>
                      <a:noFill/>
                    </a:lnB>
                    <a:solidFill>
                      <a:srgbClr val="F5F5F5"/>
                    </a:solidFill>
                  </a:tcPr>
                </a:tc>
                <a:tc>
                  <a:txBody>
                    <a:bodyPr/>
                    <a:lstStyle/>
                    <a:p>
                      <a:pPr algn="l" fontAlgn="ctr"/>
                      <a:r>
                        <a:rPr lang="en-IN" sz="1700" dirty="0">
                          <a:effectLst/>
                        </a:rPr>
                        <a:t>Maheshwaram</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45.00</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1111</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4050</a:t>
                      </a:r>
                    </a:p>
                  </a:txBody>
                  <a:tcPr marL="85506" marR="85506" marT="42753" marB="42753" anchor="ctr">
                    <a:lnL>
                      <a:noFill/>
                    </a:lnL>
                    <a:lnR>
                      <a:noFill/>
                    </a:lnR>
                    <a:lnT>
                      <a:noFill/>
                    </a:lnT>
                    <a:lnB>
                      <a:noFill/>
                    </a:lnB>
                    <a:solidFill>
                      <a:srgbClr val="F5F5F5"/>
                    </a:solidFill>
                  </a:tcPr>
                </a:tc>
                <a:tc>
                  <a:txBody>
                    <a:bodyPr/>
                    <a:lstStyle/>
                    <a:p>
                      <a:pPr algn="ctr" fontAlgn="ctr"/>
                      <a:r>
                        <a:rPr lang="en-IN" sz="1700">
                          <a:effectLst/>
                        </a:rPr>
                        <a:t>New</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4.6</a:t>
                      </a:r>
                    </a:p>
                  </a:txBody>
                  <a:tcPr marL="85506" marR="85506" marT="42753" marB="42753" anchor="ctr">
                    <a:lnL>
                      <a:noFill/>
                    </a:lnL>
                    <a:lnR>
                      <a:noFill/>
                    </a:lnR>
                    <a:lnT>
                      <a:noFill/>
                    </a:lnT>
                    <a:lnB>
                      <a:noFill/>
                    </a:lnB>
                    <a:solidFill>
                      <a:srgbClr val="F5F5F5"/>
                    </a:solidFill>
                  </a:tcPr>
                </a:tc>
                <a:extLst>
                  <a:ext uri="{0D108BD9-81ED-4DB2-BD59-A6C34878D82A}">
                    <a16:rowId xmlns:a16="http://schemas.microsoft.com/office/drawing/2014/main" val="301008690"/>
                  </a:ext>
                </a:extLst>
              </a:tr>
              <a:tr h="598541">
                <a:tc>
                  <a:txBody>
                    <a:bodyPr/>
                    <a:lstStyle/>
                    <a:p>
                      <a:pPr algn="r" fontAlgn="ctr"/>
                      <a:r>
                        <a:rPr lang="en-IN" sz="1700" b="1">
                          <a:effectLst/>
                        </a:rPr>
                        <a:t>1</a:t>
                      </a:r>
                    </a:p>
                  </a:txBody>
                  <a:tcPr marL="85506" marR="85506" marT="42753" marB="42753" anchor="ctr">
                    <a:lnL>
                      <a:noFill/>
                    </a:lnL>
                    <a:lnR>
                      <a:noFill/>
                    </a:lnR>
                    <a:lnT>
                      <a:noFill/>
                    </a:lnT>
                    <a:lnB>
                      <a:noFill/>
                    </a:lnB>
                    <a:solidFill>
                      <a:srgbClr val="FFFFFF"/>
                    </a:solidFill>
                  </a:tcPr>
                </a:tc>
                <a:tc>
                  <a:txBody>
                    <a:bodyPr/>
                    <a:lstStyle/>
                    <a:p>
                      <a:pPr algn="l" fontAlgn="ctr"/>
                      <a:r>
                        <a:rPr lang="en-IN" sz="1700" dirty="0">
                          <a:effectLst/>
                        </a:rPr>
                        <a:t>Residential Plot</a:t>
                      </a:r>
                    </a:p>
                  </a:txBody>
                  <a:tcPr marL="85506" marR="85506" marT="42753" marB="42753" anchor="ctr">
                    <a:lnL>
                      <a:noFill/>
                    </a:lnL>
                    <a:lnR>
                      <a:noFill/>
                    </a:lnR>
                    <a:lnT>
                      <a:noFill/>
                    </a:lnT>
                    <a:lnB>
                      <a:noFill/>
                    </a:lnB>
                    <a:solidFill>
                      <a:srgbClr val="FFFFFF"/>
                    </a:solidFill>
                  </a:tcPr>
                </a:tc>
                <a:tc>
                  <a:txBody>
                    <a:bodyPr/>
                    <a:lstStyle/>
                    <a:p>
                      <a:pPr algn="l" fontAlgn="ctr"/>
                      <a:r>
                        <a:rPr lang="en-IN" sz="1700" dirty="0">
                          <a:effectLst/>
                        </a:rPr>
                        <a:t>Kondakal</a:t>
                      </a:r>
                    </a:p>
                  </a:txBody>
                  <a:tcPr marL="85506" marR="85506" marT="42753" marB="42753" anchor="ctr">
                    <a:lnL>
                      <a:noFill/>
                    </a:lnL>
                    <a:lnR>
                      <a:noFill/>
                    </a:lnR>
                    <a:lnT>
                      <a:noFill/>
                    </a:lnT>
                    <a:lnB>
                      <a:noFill/>
                    </a:lnB>
                    <a:solidFill>
                      <a:srgbClr val="FFFFFF"/>
                    </a:solidFill>
                  </a:tcPr>
                </a:tc>
                <a:tc>
                  <a:txBody>
                    <a:bodyPr/>
                    <a:lstStyle/>
                    <a:p>
                      <a:pPr algn="ctr" fontAlgn="ctr"/>
                      <a:r>
                        <a:rPr lang="en-IN" sz="1700">
                          <a:effectLst/>
                        </a:rPr>
                        <a:t>34.00</a:t>
                      </a:r>
                    </a:p>
                  </a:txBody>
                  <a:tcPr marL="85506" marR="85506" marT="42753" marB="42753" anchor="ctr">
                    <a:lnL>
                      <a:noFill/>
                    </a:lnL>
                    <a:lnR>
                      <a:noFill/>
                    </a:lnR>
                    <a:lnT>
                      <a:noFill/>
                    </a:lnT>
                    <a:lnB>
                      <a:noFill/>
                    </a:lnB>
                    <a:solidFill>
                      <a:srgbClr val="FFFFFF"/>
                    </a:solidFill>
                  </a:tcPr>
                </a:tc>
                <a:tc>
                  <a:txBody>
                    <a:bodyPr/>
                    <a:lstStyle/>
                    <a:p>
                      <a:pPr algn="ctr" fontAlgn="ctr"/>
                      <a:r>
                        <a:rPr lang="en-IN" sz="1700" dirty="0">
                          <a:effectLst/>
                        </a:rPr>
                        <a:t>2361</a:t>
                      </a:r>
                    </a:p>
                  </a:txBody>
                  <a:tcPr marL="85506" marR="85506" marT="42753" marB="42753" anchor="ctr">
                    <a:lnL>
                      <a:noFill/>
                    </a:lnL>
                    <a:lnR>
                      <a:noFill/>
                    </a:lnR>
                    <a:lnT>
                      <a:noFill/>
                    </a:lnT>
                    <a:lnB>
                      <a:noFill/>
                    </a:lnB>
                    <a:solidFill>
                      <a:srgbClr val="FFFFFF"/>
                    </a:solidFill>
                  </a:tcPr>
                </a:tc>
                <a:tc>
                  <a:txBody>
                    <a:bodyPr/>
                    <a:lstStyle/>
                    <a:p>
                      <a:pPr algn="ctr" fontAlgn="ctr"/>
                      <a:r>
                        <a:rPr lang="en-IN" sz="1700">
                          <a:effectLst/>
                        </a:rPr>
                        <a:t>1440</a:t>
                      </a:r>
                    </a:p>
                  </a:txBody>
                  <a:tcPr marL="85506" marR="85506" marT="42753" marB="42753" anchor="ctr">
                    <a:lnL>
                      <a:noFill/>
                    </a:lnL>
                    <a:lnR>
                      <a:noFill/>
                    </a:lnR>
                    <a:lnT>
                      <a:noFill/>
                    </a:lnT>
                    <a:lnB>
                      <a:noFill/>
                    </a:lnB>
                    <a:solidFill>
                      <a:srgbClr val="FFFFFF"/>
                    </a:solidFill>
                  </a:tcPr>
                </a:tc>
                <a:tc>
                  <a:txBody>
                    <a:bodyPr/>
                    <a:lstStyle/>
                    <a:p>
                      <a:pPr algn="ctr" fontAlgn="ctr"/>
                      <a:r>
                        <a:rPr lang="en-IN" sz="1700">
                          <a:effectLst/>
                        </a:rPr>
                        <a:t>New</a:t>
                      </a:r>
                    </a:p>
                  </a:txBody>
                  <a:tcPr marL="85506" marR="85506" marT="42753" marB="42753" anchor="ctr">
                    <a:lnL>
                      <a:noFill/>
                    </a:lnL>
                    <a:lnR>
                      <a:noFill/>
                    </a:lnR>
                    <a:lnT>
                      <a:noFill/>
                    </a:lnT>
                    <a:lnB>
                      <a:noFill/>
                    </a:lnB>
                    <a:solidFill>
                      <a:srgbClr val="FFFFFF"/>
                    </a:solidFill>
                  </a:tcPr>
                </a:tc>
                <a:tc>
                  <a:txBody>
                    <a:bodyPr/>
                    <a:lstStyle/>
                    <a:p>
                      <a:pPr algn="ctr" fontAlgn="ctr"/>
                      <a:r>
                        <a:rPr lang="en-IN" sz="1700" dirty="0">
                          <a:effectLst/>
                        </a:rPr>
                        <a:t>3.7</a:t>
                      </a:r>
                    </a:p>
                  </a:txBody>
                  <a:tcPr marL="85506" marR="85506" marT="42753" marB="42753" anchor="ctr">
                    <a:lnL>
                      <a:noFill/>
                    </a:lnL>
                    <a:lnR>
                      <a:noFill/>
                    </a:lnR>
                    <a:lnT>
                      <a:noFill/>
                    </a:lnT>
                    <a:lnB>
                      <a:noFill/>
                    </a:lnB>
                    <a:solidFill>
                      <a:srgbClr val="FFFFFF"/>
                    </a:solidFill>
                  </a:tcPr>
                </a:tc>
                <a:extLst>
                  <a:ext uri="{0D108BD9-81ED-4DB2-BD59-A6C34878D82A}">
                    <a16:rowId xmlns:a16="http://schemas.microsoft.com/office/drawing/2014/main" val="2413027454"/>
                  </a:ext>
                </a:extLst>
              </a:tr>
              <a:tr h="598541">
                <a:tc>
                  <a:txBody>
                    <a:bodyPr/>
                    <a:lstStyle/>
                    <a:p>
                      <a:pPr algn="r" fontAlgn="ctr"/>
                      <a:r>
                        <a:rPr lang="en-IN" sz="1700" b="1">
                          <a:effectLst/>
                        </a:rPr>
                        <a:t>2</a:t>
                      </a:r>
                    </a:p>
                  </a:txBody>
                  <a:tcPr marL="85506" marR="85506" marT="42753" marB="42753" anchor="ctr">
                    <a:lnL>
                      <a:noFill/>
                    </a:lnL>
                    <a:lnR>
                      <a:noFill/>
                    </a:lnR>
                    <a:lnT>
                      <a:noFill/>
                    </a:lnT>
                    <a:lnB>
                      <a:noFill/>
                    </a:lnB>
                    <a:solidFill>
                      <a:srgbClr val="F5F5F5"/>
                    </a:solidFill>
                  </a:tcPr>
                </a:tc>
                <a:tc>
                  <a:txBody>
                    <a:bodyPr/>
                    <a:lstStyle/>
                    <a:p>
                      <a:pPr algn="l" fontAlgn="ctr"/>
                      <a:r>
                        <a:rPr lang="en-IN" sz="1700" dirty="0">
                          <a:effectLst/>
                        </a:rPr>
                        <a:t>Residential Plot</a:t>
                      </a:r>
                    </a:p>
                  </a:txBody>
                  <a:tcPr marL="85506" marR="85506" marT="42753" marB="42753" anchor="ctr">
                    <a:lnL>
                      <a:noFill/>
                    </a:lnL>
                    <a:lnR>
                      <a:noFill/>
                    </a:lnR>
                    <a:lnT>
                      <a:noFill/>
                    </a:lnT>
                    <a:lnB>
                      <a:noFill/>
                    </a:lnB>
                    <a:solidFill>
                      <a:srgbClr val="F5F5F5"/>
                    </a:solidFill>
                  </a:tcPr>
                </a:tc>
                <a:tc>
                  <a:txBody>
                    <a:bodyPr/>
                    <a:lstStyle/>
                    <a:p>
                      <a:pPr algn="l" fontAlgn="ctr"/>
                      <a:r>
                        <a:rPr lang="en-IN" sz="1700" dirty="0">
                          <a:effectLst/>
                        </a:rPr>
                        <a:t>Bibinagar</a:t>
                      </a:r>
                    </a:p>
                  </a:txBody>
                  <a:tcPr marL="85506" marR="85506" marT="42753" marB="42753" anchor="ctr">
                    <a:lnL>
                      <a:noFill/>
                    </a:lnL>
                    <a:lnR>
                      <a:noFill/>
                    </a:lnR>
                    <a:lnT>
                      <a:noFill/>
                    </a:lnT>
                    <a:lnB>
                      <a:noFill/>
                    </a:lnB>
                    <a:solidFill>
                      <a:srgbClr val="F5F5F5"/>
                    </a:solidFill>
                  </a:tcPr>
                </a:tc>
                <a:tc>
                  <a:txBody>
                    <a:bodyPr/>
                    <a:lstStyle/>
                    <a:p>
                      <a:pPr algn="ctr" fontAlgn="ctr"/>
                      <a:r>
                        <a:rPr lang="en-IN" sz="1700">
                          <a:effectLst/>
                        </a:rPr>
                        <a:t>14.19</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944</a:t>
                      </a:r>
                    </a:p>
                  </a:txBody>
                  <a:tcPr marL="85506" marR="85506" marT="42753" marB="42753" anchor="ctr">
                    <a:lnL>
                      <a:noFill/>
                    </a:lnL>
                    <a:lnR>
                      <a:noFill/>
                    </a:lnR>
                    <a:lnT>
                      <a:noFill/>
                    </a:lnT>
                    <a:lnB>
                      <a:noFill/>
                    </a:lnB>
                    <a:solidFill>
                      <a:srgbClr val="F5F5F5"/>
                    </a:solidFill>
                  </a:tcPr>
                </a:tc>
                <a:tc>
                  <a:txBody>
                    <a:bodyPr/>
                    <a:lstStyle/>
                    <a:p>
                      <a:pPr algn="ctr" fontAlgn="ctr"/>
                      <a:r>
                        <a:rPr lang="en-IN" sz="1700">
                          <a:effectLst/>
                        </a:rPr>
                        <a:t>1503</a:t>
                      </a:r>
                    </a:p>
                  </a:txBody>
                  <a:tcPr marL="85506" marR="85506" marT="42753" marB="42753" anchor="ctr">
                    <a:lnL>
                      <a:noFill/>
                    </a:lnL>
                    <a:lnR>
                      <a:noFill/>
                    </a:lnR>
                    <a:lnT>
                      <a:noFill/>
                    </a:lnT>
                    <a:lnB>
                      <a:noFill/>
                    </a:lnB>
                    <a:solidFill>
                      <a:srgbClr val="F5F5F5"/>
                    </a:solidFill>
                  </a:tcPr>
                </a:tc>
                <a:tc>
                  <a:txBody>
                    <a:bodyPr/>
                    <a:lstStyle/>
                    <a:p>
                      <a:pPr algn="ctr" fontAlgn="ctr"/>
                      <a:r>
                        <a:rPr lang="en-IN" sz="1700">
                          <a:effectLst/>
                        </a:rPr>
                        <a:t>New</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4.9</a:t>
                      </a:r>
                    </a:p>
                  </a:txBody>
                  <a:tcPr marL="85506" marR="85506" marT="42753" marB="42753" anchor="ctr">
                    <a:lnL>
                      <a:noFill/>
                    </a:lnL>
                    <a:lnR>
                      <a:noFill/>
                    </a:lnR>
                    <a:lnT>
                      <a:noFill/>
                    </a:lnT>
                    <a:lnB>
                      <a:noFill/>
                    </a:lnB>
                    <a:solidFill>
                      <a:srgbClr val="F5F5F5"/>
                    </a:solidFill>
                  </a:tcPr>
                </a:tc>
                <a:extLst>
                  <a:ext uri="{0D108BD9-81ED-4DB2-BD59-A6C34878D82A}">
                    <a16:rowId xmlns:a16="http://schemas.microsoft.com/office/drawing/2014/main" val="457988386"/>
                  </a:ext>
                </a:extLst>
              </a:tr>
              <a:tr h="598541">
                <a:tc>
                  <a:txBody>
                    <a:bodyPr/>
                    <a:lstStyle/>
                    <a:p>
                      <a:pPr algn="r" fontAlgn="ctr"/>
                      <a:r>
                        <a:rPr lang="en-IN" sz="1700" b="1">
                          <a:effectLst/>
                        </a:rPr>
                        <a:t>3</a:t>
                      </a:r>
                    </a:p>
                  </a:txBody>
                  <a:tcPr marL="85506" marR="85506" marT="42753" marB="42753" anchor="ctr">
                    <a:lnL>
                      <a:noFill/>
                    </a:lnL>
                    <a:lnR>
                      <a:noFill/>
                    </a:lnR>
                    <a:lnT>
                      <a:noFill/>
                    </a:lnT>
                    <a:lnB>
                      <a:noFill/>
                    </a:lnB>
                    <a:solidFill>
                      <a:srgbClr val="FFFFFF"/>
                    </a:solidFill>
                  </a:tcPr>
                </a:tc>
                <a:tc>
                  <a:txBody>
                    <a:bodyPr/>
                    <a:lstStyle/>
                    <a:p>
                      <a:pPr algn="l" fontAlgn="ctr"/>
                      <a:r>
                        <a:rPr lang="en-IN" sz="1700" dirty="0">
                          <a:effectLst/>
                        </a:rPr>
                        <a:t>Residential Plot</a:t>
                      </a:r>
                    </a:p>
                  </a:txBody>
                  <a:tcPr marL="85506" marR="85506" marT="42753" marB="42753" anchor="ctr">
                    <a:lnL>
                      <a:noFill/>
                    </a:lnL>
                    <a:lnR>
                      <a:noFill/>
                    </a:lnR>
                    <a:lnT>
                      <a:noFill/>
                    </a:lnT>
                    <a:lnB>
                      <a:noFill/>
                    </a:lnB>
                    <a:solidFill>
                      <a:srgbClr val="FFFFFF"/>
                    </a:solidFill>
                  </a:tcPr>
                </a:tc>
                <a:tc>
                  <a:txBody>
                    <a:bodyPr/>
                    <a:lstStyle/>
                    <a:p>
                      <a:pPr algn="l" fontAlgn="ctr"/>
                      <a:r>
                        <a:rPr lang="en-IN" sz="1700" dirty="0">
                          <a:effectLst/>
                        </a:rPr>
                        <a:t>Gachibowli</a:t>
                      </a:r>
                    </a:p>
                  </a:txBody>
                  <a:tcPr marL="85506" marR="85506" marT="42753" marB="42753" anchor="ctr">
                    <a:lnL>
                      <a:noFill/>
                    </a:lnL>
                    <a:lnR>
                      <a:noFill/>
                    </a:lnR>
                    <a:lnT>
                      <a:noFill/>
                    </a:lnT>
                    <a:lnB>
                      <a:noFill/>
                    </a:lnB>
                    <a:solidFill>
                      <a:srgbClr val="FFFFFF"/>
                    </a:solidFill>
                  </a:tcPr>
                </a:tc>
                <a:tc>
                  <a:txBody>
                    <a:bodyPr/>
                    <a:lstStyle/>
                    <a:p>
                      <a:pPr algn="ctr" fontAlgn="ctr"/>
                      <a:r>
                        <a:rPr lang="en-IN" sz="1700">
                          <a:effectLst/>
                        </a:rPr>
                        <a:t>330.00</a:t>
                      </a:r>
                    </a:p>
                  </a:txBody>
                  <a:tcPr marL="85506" marR="85506" marT="42753" marB="42753" anchor="ctr">
                    <a:lnL>
                      <a:noFill/>
                    </a:lnL>
                    <a:lnR>
                      <a:noFill/>
                    </a:lnR>
                    <a:lnT>
                      <a:noFill/>
                    </a:lnT>
                    <a:lnB>
                      <a:noFill/>
                    </a:lnB>
                    <a:solidFill>
                      <a:srgbClr val="FFFFFF"/>
                    </a:solidFill>
                  </a:tcPr>
                </a:tc>
                <a:tc>
                  <a:txBody>
                    <a:bodyPr/>
                    <a:lstStyle/>
                    <a:p>
                      <a:pPr algn="ctr" fontAlgn="ctr"/>
                      <a:r>
                        <a:rPr lang="en-IN" sz="1700">
                          <a:effectLst/>
                        </a:rPr>
                        <a:t>3333</a:t>
                      </a:r>
                    </a:p>
                  </a:txBody>
                  <a:tcPr marL="85506" marR="85506" marT="42753" marB="42753" anchor="ctr">
                    <a:lnL>
                      <a:noFill/>
                    </a:lnL>
                    <a:lnR>
                      <a:noFill/>
                    </a:lnR>
                    <a:lnT>
                      <a:noFill/>
                    </a:lnT>
                    <a:lnB>
                      <a:noFill/>
                    </a:lnB>
                    <a:solidFill>
                      <a:srgbClr val="FFFFFF"/>
                    </a:solidFill>
                  </a:tcPr>
                </a:tc>
                <a:tc>
                  <a:txBody>
                    <a:bodyPr/>
                    <a:lstStyle/>
                    <a:p>
                      <a:pPr algn="ctr" fontAlgn="ctr"/>
                      <a:r>
                        <a:rPr lang="en-IN" sz="1700">
                          <a:effectLst/>
                        </a:rPr>
                        <a:t>9900</a:t>
                      </a:r>
                    </a:p>
                  </a:txBody>
                  <a:tcPr marL="85506" marR="85506" marT="42753" marB="42753" anchor="ctr">
                    <a:lnL>
                      <a:noFill/>
                    </a:lnL>
                    <a:lnR>
                      <a:noFill/>
                    </a:lnR>
                    <a:lnT>
                      <a:noFill/>
                    </a:lnT>
                    <a:lnB>
                      <a:noFill/>
                    </a:lnB>
                    <a:solidFill>
                      <a:srgbClr val="FFFFFF"/>
                    </a:solidFill>
                  </a:tcPr>
                </a:tc>
                <a:tc>
                  <a:txBody>
                    <a:bodyPr/>
                    <a:lstStyle/>
                    <a:p>
                      <a:pPr algn="ctr" fontAlgn="ctr"/>
                      <a:r>
                        <a:rPr lang="en-IN" sz="1700">
                          <a:effectLst/>
                        </a:rPr>
                        <a:t>New</a:t>
                      </a:r>
                    </a:p>
                  </a:txBody>
                  <a:tcPr marL="85506" marR="85506" marT="42753" marB="42753" anchor="ctr">
                    <a:lnL>
                      <a:noFill/>
                    </a:lnL>
                    <a:lnR>
                      <a:noFill/>
                    </a:lnR>
                    <a:lnT>
                      <a:noFill/>
                    </a:lnT>
                    <a:lnB>
                      <a:noFill/>
                    </a:lnB>
                    <a:solidFill>
                      <a:srgbClr val="FFFFFF"/>
                    </a:solidFill>
                  </a:tcPr>
                </a:tc>
                <a:tc>
                  <a:txBody>
                    <a:bodyPr/>
                    <a:lstStyle/>
                    <a:p>
                      <a:pPr algn="ctr" fontAlgn="ctr"/>
                      <a:r>
                        <a:rPr lang="en-IN" sz="1700" dirty="0">
                          <a:effectLst/>
                        </a:rPr>
                        <a:t>0.0</a:t>
                      </a:r>
                    </a:p>
                  </a:txBody>
                  <a:tcPr marL="85506" marR="85506" marT="42753" marB="42753" anchor="ctr">
                    <a:lnL>
                      <a:noFill/>
                    </a:lnL>
                    <a:lnR>
                      <a:noFill/>
                    </a:lnR>
                    <a:lnT>
                      <a:noFill/>
                    </a:lnT>
                    <a:lnB>
                      <a:noFill/>
                    </a:lnB>
                    <a:solidFill>
                      <a:srgbClr val="FFFFFF"/>
                    </a:solidFill>
                  </a:tcPr>
                </a:tc>
                <a:extLst>
                  <a:ext uri="{0D108BD9-81ED-4DB2-BD59-A6C34878D82A}">
                    <a16:rowId xmlns:a16="http://schemas.microsoft.com/office/drawing/2014/main" val="1081788961"/>
                  </a:ext>
                </a:extLst>
              </a:tr>
              <a:tr h="598541">
                <a:tc>
                  <a:txBody>
                    <a:bodyPr/>
                    <a:lstStyle/>
                    <a:p>
                      <a:pPr algn="r" fontAlgn="ctr"/>
                      <a:r>
                        <a:rPr lang="en-IN" sz="1700" b="1">
                          <a:effectLst/>
                        </a:rPr>
                        <a:t>4</a:t>
                      </a:r>
                    </a:p>
                  </a:txBody>
                  <a:tcPr marL="85506" marR="85506" marT="42753" marB="42753" anchor="ctr">
                    <a:lnL>
                      <a:noFill/>
                    </a:lnL>
                    <a:lnR>
                      <a:noFill/>
                    </a:lnR>
                    <a:lnT>
                      <a:noFill/>
                    </a:lnT>
                    <a:lnB>
                      <a:noFill/>
                    </a:lnB>
                    <a:solidFill>
                      <a:srgbClr val="F5F5F5"/>
                    </a:solidFill>
                  </a:tcPr>
                </a:tc>
                <a:tc>
                  <a:txBody>
                    <a:bodyPr/>
                    <a:lstStyle/>
                    <a:p>
                      <a:pPr algn="l" fontAlgn="ctr"/>
                      <a:r>
                        <a:rPr lang="en-IN" sz="1700" dirty="0">
                          <a:effectLst/>
                        </a:rPr>
                        <a:t>Residential Plot</a:t>
                      </a:r>
                    </a:p>
                  </a:txBody>
                  <a:tcPr marL="85506" marR="85506" marT="42753" marB="42753" anchor="ctr">
                    <a:lnL>
                      <a:noFill/>
                    </a:lnL>
                    <a:lnR>
                      <a:noFill/>
                    </a:lnR>
                    <a:lnT>
                      <a:noFill/>
                    </a:lnT>
                    <a:lnB>
                      <a:noFill/>
                    </a:lnB>
                    <a:solidFill>
                      <a:srgbClr val="F5F5F5"/>
                    </a:solidFill>
                  </a:tcPr>
                </a:tc>
                <a:tc>
                  <a:txBody>
                    <a:bodyPr/>
                    <a:lstStyle/>
                    <a:p>
                      <a:pPr algn="l" fontAlgn="ctr"/>
                      <a:r>
                        <a:rPr lang="en-IN" sz="1700" dirty="0">
                          <a:effectLst/>
                        </a:rPr>
                        <a:t>Shadnagar</a:t>
                      </a:r>
                    </a:p>
                  </a:txBody>
                  <a:tcPr marL="85506" marR="85506" marT="42753" marB="42753" anchor="ctr">
                    <a:lnL>
                      <a:noFill/>
                    </a:lnL>
                    <a:lnR>
                      <a:noFill/>
                    </a:lnR>
                    <a:lnT>
                      <a:noFill/>
                    </a:lnT>
                    <a:lnB>
                      <a:noFill/>
                    </a:lnB>
                    <a:solidFill>
                      <a:srgbClr val="F5F5F5"/>
                    </a:solidFill>
                  </a:tcPr>
                </a:tc>
                <a:tc>
                  <a:txBody>
                    <a:bodyPr/>
                    <a:lstStyle/>
                    <a:p>
                      <a:pPr algn="ctr" fontAlgn="ctr"/>
                      <a:r>
                        <a:rPr lang="en-IN" sz="1700">
                          <a:effectLst/>
                        </a:rPr>
                        <a:t>6.72</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466</a:t>
                      </a:r>
                    </a:p>
                  </a:txBody>
                  <a:tcPr marL="85506" marR="85506" marT="42753" marB="42753" anchor="ctr">
                    <a:lnL>
                      <a:noFill/>
                    </a:lnL>
                    <a:lnR>
                      <a:noFill/>
                    </a:lnR>
                    <a:lnT>
                      <a:noFill/>
                    </a:lnT>
                    <a:lnB>
                      <a:noFill/>
                    </a:lnB>
                    <a:solidFill>
                      <a:srgbClr val="F5F5F5"/>
                    </a:solidFill>
                  </a:tcPr>
                </a:tc>
                <a:tc>
                  <a:txBody>
                    <a:bodyPr/>
                    <a:lstStyle/>
                    <a:p>
                      <a:pPr algn="ctr" fontAlgn="ctr"/>
                      <a:r>
                        <a:rPr lang="en-IN" sz="1700">
                          <a:effectLst/>
                        </a:rPr>
                        <a:t>1440</a:t>
                      </a:r>
                    </a:p>
                  </a:txBody>
                  <a:tcPr marL="85506" marR="85506" marT="42753" marB="42753" anchor="ctr">
                    <a:lnL>
                      <a:noFill/>
                    </a:lnL>
                    <a:lnR>
                      <a:noFill/>
                    </a:lnR>
                    <a:lnT>
                      <a:noFill/>
                    </a:lnT>
                    <a:lnB>
                      <a:noFill/>
                    </a:lnB>
                    <a:solidFill>
                      <a:srgbClr val="F5F5F5"/>
                    </a:solidFill>
                  </a:tcPr>
                </a:tc>
                <a:tc>
                  <a:txBody>
                    <a:bodyPr/>
                    <a:lstStyle/>
                    <a:p>
                      <a:pPr algn="ctr" fontAlgn="ctr"/>
                      <a:r>
                        <a:rPr lang="en-IN" sz="1700">
                          <a:effectLst/>
                        </a:rPr>
                        <a:t>New</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4.7</a:t>
                      </a:r>
                    </a:p>
                  </a:txBody>
                  <a:tcPr marL="85506" marR="85506" marT="42753" marB="42753" anchor="ctr">
                    <a:lnL>
                      <a:noFill/>
                    </a:lnL>
                    <a:lnR>
                      <a:noFill/>
                    </a:lnR>
                    <a:lnT>
                      <a:noFill/>
                    </a:lnT>
                    <a:lnB>
                      <a:noFill/>
                    </a:lnB>
                    <a:solidFill>
                      <a:srgbClr val="F5F5F5"/>
                    </a:solidFill>
                  </a:tcPr>
                </a:tc>
                <a:extLst>
                  <a:ext uri="{0D108BD9-81ED-4DB2-BD59-A6C34878D82A}">
                    <a16:rowId xmlns:a16="http://schemas.microsoft.com/office/drawing/2014/main" val="565796163"/>
                  </a:ext>
                </a:extLst>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30333">
            <a:off x="9151361" y="378960"/>
            <a:ext cx="2583440" cy="1889113"/>
          </a:xfrm>
          <a:prstGeom prst="rect">
            <a:avLst/>
          </a:prstGeom>
        </p:spPr>
      </p:pic>
      <p:sp>
        <p:nvSpPr>
          <p:cNvPr id="8" name="TextBox 7"/>
          <p:cNvSpPr txBox="1"/>
          <p:nvPr/>
        </p:nvSpPr>
        <p:spPr>
          <a:xfrm>
            <a:off x="838200" y="1725160"/>
            <a:ext cx="4738255"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from bs4 import BeautifulSoup as soup</a:t>
            </a:r>
            <a:endParaRPr lang="en-IN" dirty="0"/>
          </a:p>
        </p:txBody>
      </p:sp>
      <p:sp>
        <p:nvSpPr>
          <p:cNvPr id="9" name="TextBox 8"/>
          <p:cNvSpPr txBox="1"/>
          <p:nvPr/>
        </p:nvSpPr>
        <p:spPr>
          <a:xfrm>
            <a:off x="926893" y="2316380"/>
            <a:ext cx="1982561" cy="461665"/>
          </a:xfrm>
          <a:prstGeom prst="rect">
            <a:avLst/>
          </a:prstGeom>
          <a:noFill/>
        </p:spPr>
        <p:txBody>
          <a:bodyPr wrap="square" rtlCol="0">
            <a:spAutoFit/>
          </a:bodyPr>
          <a:lstStyle/>
          <a:p>
            <a:r>
              <a:rPr lang="en-IN" sz="2400" b="1" dirty="0" smtClean="0"/>
              <a:t>Dataset :</a:t>
            </a:r>
            <a:endParaRPr lang="en-IN" sz="2400" b="1" dirty="0"/>
          </a:p>
        </p:txBody>
      </p:sp>
    </p:spTree>
    <p:extLst>
      <p:ext uri="{BB962C8B-B14F-4D97-AF65-F5344CB8AC3E}">
        <p14:creationId xmlns:p14="http://schemas.microsoft.com/office/powerpoint/2010/main" val="4176851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04455" y="118602"/>
            <a:ext cx="10515600" cy="1325563"/>
          </a:xfrm>
        </p:spPr>
        <p:txBody>
          <a:bodyPr/>
          <a:lstStyle/>
          <a:p>
            <a:pPr algn="ctr"/>
            <a:r>
              <a:rPr lang="en-IN" sz="4800" b="1" i="1" dirty="0" smtClean="0"/>
              <a:t>3.3 Data Cleaning</a:t>
            </a:r>
            <a:endParaRPr lang="en-IN" sz="4800" b="1" i="1" dirty="0"/>
          </a:p>
        </p:txBody>
      </p:sp>
      <p:sp>
        <p:nvSpPr>
          <p:cNvPr id="5" name="Right Arrow 4"/>
          <p:cNvSpPr/>
          <p:nvPr/>
        </p:nvSpPr>
        <p:spPr>
          <a:xfrm>
            <a:off x="1158374" y="1827643"/>
            <a:ext cx="2143119" cy="859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Before cleaning</a:t>
            </a:r>
            <a:endParaRPr lang="en-IN" dirty="0"/>
          </a:p>
        </p:txBody>
      </p:sp>
      <p:sp>
        <p:nvSpPr>
          <p:cNvPr id="6" name="Right Arrow 5"/>
          <p:cNvSpPr/>
          <p:nvPr/>
        </p:nvSpPr>
        <p:spPr>
          <a:xfrm>
            <a:off x="1158374" y="4604539"/>
            <a:ext cx="2143119" cy="817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After cleaning</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1086604821"/>
              </p:ext>
            </p:extLst>
          </p:nvPr>
        </p:nvGraphicFramePr>
        <p:xfrm>
          <a:off x="3935987" y="1116748"/>
          <a:ext cx="7313904" cy="2474978"/>
        </p:xfrm>
        <a:graphic>
          <a:graphicData uri="http://schemas.openxmlformats.org/drawingml/2006/table">
            <a:tbl>
              <a:tblPr/>
              <a:tblGrid>
                <a:gridCol w="989425">
                  <a:extLst>
                    <a:ext uri="{9D8B030D-6E8A-4147-A177-3AD203B41FA5}">
                      <a16:colId xmlns:a16="http://schemas.microsoft.com/office/drawing/2014/main" val="2732778471"/>
                    </a:ext>
                  </a:extLst>
                </a:gridCol>
                <a:gridCol w="989425">
                  <a:extLst>
                    <a:ext uri="{9D8B030D-6E8A-4147-A177-3AD203B41FA5}">
                      <a16:colId xmlns:a16="http://schemas.microsoft.com/office/drawing/2014/main" val="3127472548"/>
                    </a:ext>
                  </a:extLst>
                </a:gridCol>
                <a:gridCol w="989425">
                  <a:extLst>
                    <a:ext uri="{9D8B030D-6E8A-4147-A177-3AD203B41FA5}">
                      <a16:colId xmlns:a16="http://schemas.microsoft.com/office/drawing/2014/main" val="236117081"/>
                    </a:ext>
                  </a:extLst>
                </a:gridCol>
                <a:gridCol w="989425">
                  <a:extLst>
                    <a:ext uri="{9D8B030D-6E8A-4147-A177-3AD203B41FA5}">
                      <a16:colId xmlns:a16="http://schemas.microsoft.com/office/drawing/2014/main" val="557107097"/>
                    </a:ext>
                  </a:extLst>
                </a:gridCol>
                <a:gridCol w="989425">
                  <a:extLst>
                    <a:ext uri="{9D8B030D-6E8A-4147-A177-3AD203B41FA5}">
                      <a16:colId xmlns:a16="http://schemas.microsoft.com/office/drawing/2014/main" val="2478109854"/>
                    </a:ext>
                  </a:extLst>
                </a:gridCol>
                <a:gridCol w="989425">
                  <a:extLst>
                    <a:ext uri="{9D8B030D-6E8A-4147-A177-3AD203B41FA5}">
                      <a16:colId xmlns:a16="http://schemas.microsoft.com/office/drawing/2014/main" val="29785681"/>
                    </a:ext>
                  </a:extLst>
                </a:gridCol>
                <a:gridCol w="1377354">
                  <a:extLst>
                    <a:ext uri="{9D8B030D-6E8A-4147-A177-3AD203B41FA5}">
                      <a16:colId xmlns:a16="http://schemas.microsoft.com/office/drawing/2014/main" val="2622352253"/>
                    </a:ext>
                  </a:extLst>
                </a:gridCol>
              </a:tblGrid>
              <a:tr h="444738">
                <a:tc>
                  <a:txBody>
                    <a:bodyPr/>
                    <a:lstStyle/>
                    <a:p>
                      <a:endParaRPr lang="en-IN" sz="1300"/>
                    </a:p>
                  </a:txBody>
                  <a:tcPr marL="61789" marR="61789" marT="30895" marB="30895" anchor="ctr">
                    <a:lnL>
                      <a:noFill/>
                    </a:lnL>
                    <a:lnR>
                      <a:noFill/>
                    </a:lnR>
                    <a:lnT>
                      <a:noFill/>
                    </a:lnT>
                    <a:lnB>
                      <a:noFill/>
                    </a:lnB>
                  </a:tcPr>
                </a:tc>
                <a:tc>
                  <a:txBody>
                    <a:bodyPr/>
                    <a:lstStyle/>
                    <a:p>
                      <a:pPr algn="r" fontAlgn="ctr"/>
                      <a:r>
                        <a:rPr lang="en-IN" sz="1300" b="1" dirty="0">
                          <a:effectLst/>
                        </a:rPr>
                        <a:t>title</a:t>
                      </a:r>
                    </a:p>
                  </a:txBody>
                  <a:tcPr marL="61789" marR="61789" marT="30895" marB="30895" anchor="ctr">
                    <a:lnL>
                      <a:noFill/>
                    </a:lnL>
                    <a:lnR>
                      <a:noFill/>
                    </a:lnR>
                    <a:lnT>
                      <a:noFill/>
                    </a:lnT>
                    <a:lnB>
                      <a:noFill/>
                    </a:lnB>
                  </a:tcPr>
                </a:tc>
                <a:tc>
                  <a:txBody>
                    <a:bodyPr/>
                    <a:lstStyle/>
                    <a:p>
                      <a:pPr algn="r" fontAlgn="ctr"/>
                      <a:r>
                        <a:rPr lang="en-IN" sz="1300" b="1" dirty="0">
                          <a:effectLst/>
                        </a:rPr>
                        <a:t>location</a:t>
                      </a:r>
                    </a:p>
                  </a:txBody>
                  <a:tcPr marL="61789" marR="61789" marT="30895" marB="30895" anchor="ctr">
                    <a:lnL>
                      <a:noFill/>
                    </a:lnL>
                    <a:lnR>
                      <a:noFill/>
                    </a:lnR>
                    <a:lnT>
                      <a:noFill/>
                    </a:lnT>
                    <a:lnB>
                      <a:noFill/>
                    </a:lnB>
                  </a:tcPr>
                </a:tc>
                <a:tc>
                  <a:txBody>
                    <a:bodyPr/>
                    <a:lstStyle/>
                    <a:p>
                      <a:pPr algn="r" fontAlgn="ctr"/>
                      <a:r>
                        <a:rPr lang="en-IN" sz="1300" b="1" dirty="0">
                          <a:effectLst/>
                        </a:rPr>
                        <a:t>price(L)</a:t>
                      </a:r>
                    </a:p>
                  </a:txBody>
                  <a:tcPr marL="61789" marR="61789" marT="30895" marB="30895" anchor="ctr">
                    <a:lnL>
                      <a:noFill/>
                    </a:lnL>
                    <a:lnR>
                      <a:noFill/>
                    </a:lnR>
                    <a:lnT>
                      <a:noFill/>
                    </a:lnT>
                    <a:lnB>
                      <a:noFill/>
                    </a:lnB>
                  </a:tcPr>
                </a:tc>
                <a:tc>
                  <a:txBody>
                    <a:bodyPr/>
                    <a:lstStyle/>
                    <a:p>
                      <a:pPr algn="r" fontAlgn="ctr"/>
                      <a:r>
                        <a:rPr lang="en-IN" sz="1300" b="1" dirty="0">
                          <a:effectLst/>
                        </a:rPr>
                        <a:t>rate_persqft</a:t>
                      </a:r>
                    </a:p>
                  </a:txBody>
                  <a:tcPr marL="61789" marR="61789" marT="30895" marB="30895" anchor="ctr">
                    <a:lnL>
                      <a:noFill/>
                    </a:lnL>
                    <a:lnR>
                      <a:noFill/>
                    </a:lnR>
                    <a:lnT>
                      <a:noFill/>
                    </a:lnT>
                    <a:lnB>
                      <a:noFill/>
                    </a:lnB>
                  </a:tcPr>
                </a:tc>
                <a:tc>
                  <a:txBody>
                    <a:bodyPr/>
                    <a:lstStyle/>
                    <a:p>
                      <a:pPr algn="r" fontAlgn="ctr"/>
                      <a:r>
                        <a:rPr lang="en-IN" sz="1300" b="1" dirty="0">
                          <a:effectLst/>
                        </a:rPr>
                        <a:t>area_insqft</a:t>
                      </a:r>
                    </a:p>
                  </a:txBody>
                  <a:tcPr marL="61789" marR="61789" marT="30895" marB="30895" anchor="ctr">
                    <a:lnL>
                      <a:noFill/>
                    </a:lnL>
                    <a:lnR>
                      <a:noFill/>
                    </a:lnR>
                    <a:lnT>
                      <a:noFill/>
                    </a:lnT>
                    <a:lnB>
                      <a:noFill/>
                    </a:lnB>
                  </a:tcPr>
                </a:tc>
                <a:tc>
                  <a:txBody>
                    <a:bodyPr/>
                    <a:lstStyle/>
                    <a:p>
                      <a:pPr algn="r" fontAlgn="ctr"/>
                      <a:r>
                        <a:rPr lang="en-IN" sz="1300" b="1" dirty="0">
                          <a:effectLst/>
                        </a:rPr>
                        <a:t>building_status</a:t>
                      </a:r>
                    </a:p>
                  </a:txBody>
                  <a:tcPr marL="61789" marR="61789" marT="30895" marB="30895" anchor="ctr">
                    <a:lnL>
                      <a:noFill/>
                    </a:lnL>
                    <a:lnR>
                      <a:noFill/>
                    </a:lnR>
                    <a:lnT>
                      <a:noFill/>
                    </a:lnT>
                    <a:lnB>
                      <a:noFill/>
                    </a:lnB>
                  </a:tcPr>
                </a:tc>
                <a:extLst>
                  <a:ext uri="{0D108BD9-81ED-4DB2-BD59-A6C34878D82A}">
                    <a16:rowId xmlns:a16="http://schemas.microsoft.com/office/drawing/2014/main" val="776520264"/>
                  </a:ext>
                </a:extLst>
              </a:tr>
              <a:tr h="444738">
                <a:tc>
                  <a:txBody>
                    <a:bodyPr/>
                    <a:lstStyle/>
                    <a:p>
                      <a:pPr algn="r" fontAlgn="ctr"/>
                      <a:r>
                        <a:rPr lang="en-IN" sz="1300" b="1">
                          <a:effectLst/>
                        </a:rPr>
                        <a:t>7860</a:t>
                      </a:r>
                    </a:p>
                  </a:txBody>
                  <a:tcPr marL="61789" marR="61789" marT="30895" marB="30895" anchor="ctr">
                    <a:lnL>
                      <a:noFill/>
                    </a:lnL>
                    <a:lnR>
                      <a:noFill/>
                    </a:lnR>
                    <a:lnT>
                      <a:noFill/>
                    </a:lnT>
                    <a:lnB>
                      <a:noFill/>
                    </a:lnB>
                    <a:solidFill>
                      <a:srgbClr val="F5F5F5"/>
                    </a:solidFill>
                  </a:tcPr>
                </a:tc>
                <a:tc>
                  <a:txBody>
                    <a:bodyPr/>
                    <a:lstStyle/>
                    <a:p>
                      <a:pPr algn="r" fontAlgn="ctr"/>
                      <a:r>
                        <a:rPr lang="en-IN" sz="1300" dirty="0">
                          <a:effectLst/>
                        </a:rPr>
                        <a:t>Residential Plot</a:t>
                      </a:r>
                    </a:p>
                  </a:txBody>
                  <a:tcPr marL="61789" marR="61789" marT="30895" marB="30895" anchor="ctr">
                    <a:lnL>
                      <a:noFill/>
                    </a:lnL>
                    <a:lnR>
                      <a:noFill/>
                    </a:lnR>
                    <a:lnT>
                      <a:noFill/>
                    </a:lnT>
                    <a:lnB>
                      <a:noFill/>
                    </a:lnB>
                    <a:solidFill>
                      <a:srgbClr val="F5F5F5"/>
                    </a:solidFill>
                  </a:tcPr>
                </a:tc>
                <a:tc>
                  <a:txBody>
                    <a:bodyPr/>
                    <a:lstStyle/>
                    <a:p>
                      <a:pPr algn="r" fontAlgn="ctr"/>
                      <a:r>
                        <a:rPr lang="en-IN" sz="1300" dirty="0">
                          <a:effectLst/>
                        </a:rPr>
                        <a:t>Vanasthalipuram</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0.0</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100</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450</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New</a:t>
                      </a:r>
                    </a:p>
                  </a:txBody>
                  <a:tcPr marL="61789" marR="61789" marT="30895" marB="30895" anchor="ctr">
                    <a:lnL>
                      <a:noFill/>
                    </a:lnL>
                    <a:lnR>
                      <a:noFill/>
                    </a:lnR>
                    <a:lnT>
                      <a:noFill/>
                    </a:lnT>
                    <a:lnB>
                      <a:noFill/>
                    </a:lnB>
                    <a:solidFill>
                      <a:srgbClr val="F5F5F5"/>
                    </a:solidFill>
                  </a:tcPr>
                </a:tc>
                <a:extLst>
                  <a:ext uri="{0D108BD9-81ED-4DB2-BD59-A6C34878D82A}">
                    <a16:rowId xmlns:a16="http://schemas.microsoft.com/office/drawing/2014/main" val="4018977328"/>
                  </a:ext>
                </a:extLst>
              </a:tr>
              <a:tr h="444738">
                <a:tc>
                  <a:txBody>
                    <a:bodyPr/>
                    <a:lstStyle/>
                    <a:p>
                      <a:pPr algn="r" fontAlgn="ctr"/>
                      <a:r>
                        <a:rPr lang="en-IN" sz="1300" b="1" dirty="0">
                          <a:effectLst/>
                        </a:rPr>
                        <a:t>9992</a:t>
                      </a:r>
                    </a:p>
                  </a:txBody>
                  <a:tcPr marL="61789" marR="61789" marT="30895" marB="30895" anchor="ctr">
                    <a:lnL>
                      <a:noFill/>
                    </a:lnL>
                    <a:lnR>
                      <a:noFill/>
                    </a:lnR>
                    <a:lnT>
                      <a:noFill/>
                    </a:lnT>
                    <a:lnB>
                      <a:noFill/>
                    </a:lnB>
                  </a:tcPr>
                </a:tc>
                <a:tc>
                  <a:txBody>
                    <a:bodyPr/>
                    <a:lstStyle/>
                    <a:p>
                      <a:pPr algn="r" fontAlgn="ctr"/>
                      <a:r>
                        <a:rPr lang="en-IN" sz="1300">
                          <a:effectLst/>
                        </a:rPr>
                        <a:t>Residential Plot</a:t>
                      </a:r>
                    </a:p>
                  </a:txBody>
                  <a:tcPr marL="61789" marR="61789" marT="30895" marB="30895" anchor="ctr">
                    <a:lnL>
                      <a:noFill/>
                    </a:lnL>
                    <a:lnR>
                      <a:noFill/>
                    </a:lnR>
                    <a:lnT>
                      <a:noFill/>
                    </a:lnT>
                    <a:lnB>
                      <a:noFill/>
                    </a:lnB>
                  </a:tcPr>
                </a:tc>
                <a:tc>
                  <a:txBody>
                    <a:bodyPr/>
                    <a:lstStyle/>
                    <a:p>
                      <a:pPr algn="r" fontAlgn="ctr"/>
                      <a:r>
                        <a:rPr lang="en-IN" sz="1300">
                          <a:effectLst/>
                        </a:rPr>
                        <a:t>Jubilee Hills</a:t>
                      </a:r>
                    </a:p>
                  </a:txBody>
                  <a:tcPr marL="61789" marR="61789" marT="30895" marB="30895" anchor="ctr">
                    <a:lnL>
                      <a:noFill/>
                    </a:lnL>
                    <a:lnR>
                      <a:noFill/>
                    </a:lnR>
                    <a:lnT>
                      <a:noFill/>
                    </a:lnT>
                    <a:lnB>
                      <a:noFill/>
                    </a:lnB>
                  </a:tcPr>
                </a:tc>
                <a:tc>
                  <a:txBody>
                    <a:bodyPr/>
                    <a:lstStyle/>
                    <a:p>
                      <a:pPr algn="r" fontAlgn="ctr"/>
                      <a:r>
                        <a:rPr lang="en-IN" sz="1300">
                          <a:effectLst/>
                        </a:rPr>
                        <a:t>0.0</a:t>
                      </a:r>
                    </a:p>
                  </a:txBody>
                  <a:tcPr marL="61789" marR="61789" marT="30895" marB="30895" anchor="ctr">
                    <a:lnL>
                      <a:noFill/>
                    </a:lnL>
                    <a:lnR>
                      <a:noFill/>
                    </a:lnR>
                    <a:lnT>
                      <a:noFill/>
                    </a:lnT>
                    <a:lnB>
                      <a:noFill/>
                    </a:lnB>
                  </a:tcPr>
                </a:tc>
                <a:tc>
                  <a:txBody>
                    <a:bodyPr/>
                    <a:lstStyle/>
                    <a:p>
                      <a:pPr algn="r" fontAlgn="ctr"/>
                      <a:r>
                        <a:rPr lang="en-IN" sz="1300">
                          <a:effectLst/>
                        </a:rPr>
                        <a:t>333</a:t>
                      </a:r>
                    </a:p>
                  </a:txBody>
                  <a:tcPr marL="61789" marR="61789" marT="30895" marB="30895" anchor="ctr">
                    <a:lnL>
                      <a:noFill/>
                    </a:lnL>
                    <a:lnR>
                      <a:noFill/>
                    </a:lnR>
                    <a:lnT>
                      <a:noFill/>
                    </a:lnT>
                    <a:lnB>
                      <a:noFill/>
                    </a:lnB>
                  </a:tcPr>
                </a:tc>
                <a:tc>
                  <a:txBody>
                    <a:bodyPr/>
                    <a:lstStyle/>
                    <a:p>
                      <a:pPr algn="r" fontAlgn="ctr"/>
                      <a:r>
                        <a:rPr lang="en-IN" sz="1300">
                          <a:effectLst/>
                        </a:rPr>
                        <a:t>150</a:t>
                      </a:r>
                    </a:p>
                  </a:txBody>
                  <a:tcPr marL="61789" marR="61789" marT="30895" marB="30895" anchor="ctr">
                    <a:lnL>
                      <a:noFill/>
                    </a:lnL>
                    <a:lnR>
                      <a:noFill/>
                    </a:lnR>
                    <a:lnT>
                      <a:noFill/>
                    </a:lnT>
                    <a:lnB>
                      <a:noFill/>
                    </a:lnB>
                  </a:tcPr>
                </a:tc>
                <a:tc>
                  <a:txBody>
                    <a:bodyPr/>
                    <a:lstStyle/>
                    <a:p>
                      <a:pPr algn="r" fontAlgn="ctr"/>
                      <a:r>
                        <a:rPr lang="en-IN" sz="1300">
                          <a:effectLst/>
                        </a:rPr>
                        <a:t>New</a:t>
                      </a:r>
                    </a:p>
                  </a:txBody>
                  <a:tcPr marL="61789" marR="61789" marT="30895" marB="30895" anchor="ctr">
                    <a:lnL>
                      <a:noFill/>
                    </a:lnL>
                    <a:lnR>
                      <a:noFill/>
                    </a:lnR>
                    <a:lnT>
                      <a:noFill/>
                    </a:lnT>
                    <a:lnB>
                      <a:noFill/>
                    </a:lnB>
                  </a:tcPr>
                </a:tc>
                <a:extLst>
                  <a:ext uri="{0D108BD9-81ED-4DB2-BD59-A6C34878D82A}">
                    <a16:rowId xmlns:a16="http://schemas.microsoft.com/office/drawing/2014/main" val="3410305074"/>
                  </a:ext>
                </a:extLst>
              </a:tr>
              <a:tr h="444738">
                <a:tc>
                  <a:txBody>
                    <a:bodyPr/>
                    <a:lstStyle/>
                    <a:p>
                      <a:pPr algn="r" fontAlgn="ctr"/>
                      <a:r>
                        <a:rPr lang="en-IN" sz="1300" b="1">
                          <a:effectLst/>
                        </a:rPr>
                        <a:t>13947</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Residential Plot</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Kukatpally</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0.0</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213</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150</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New</a:t>
                      </a:r>
                    </a:p>
                  </a:txBody>
                  <a:tcPr marL="61789" marR="61789" marT="30895" marB="30895" anchor="ctr">
                    <a:lnL>
                      <a:noFill/>
                    </a:lnL>
                    <a:lnR>
                      <a:noFill/>
                    </a:lnR>
                    <a:lnT>
                      <a:noFill/>
                    </a:lnT>
                    <a:lnB>
                      <a:noFill/>
                    </a:lnB>
                    <a:solidFill>
                      <a:srgbClr val="F5F5F5"/>
                    </a:solidFill>
                  </a:tcPr>
                </a:tc>
                <a:extLst>
                  <a:ext uri="{0D108BD9-81ED-4DB2-BD59-A6C34878D82A}">
                    <a16:rowId xmlns:a16="http://schemas.microsoft.com/office/drawing/2014/main" val="1931093893"/>
                  </a:ext>
                </a:extLst>
              </a:tr>
              <a:tr h="636213">
                <a:tc>
                  <a:txBody>
                    <a:bodyPr/>
                    <a:lstStyle/>
                    <a:p>
                      <a:pPr algn="r" fontAlgn="ctr"/>
                      <a:r>
                        <a:rPr lang="en-IN" sz="1300" b="1">
                          <a:effectLst/>
                        </a:rPr>
                        <a:t>14320</a:t>
                      </a:r>
                    </a:p>
                  </a:txBody>
                  <a:tcPr marL="61789" marR="61789" marT="30895" marB="30895" anchor="ctr">
                    <a:lnL>
                      <a:noFill/>
                    </a:lnL>
                    <a:lnR>
                      <a:noFill/>
                    </a:lnR>
                    <a:lnT>
                      <a:noFill/>
                    </a:lnT>
                    <a:lnB>
                      <a:noFill/>
                    </a:lnB>
                  </a:tcPr>
                </a:tc>
                <a:tc>
                  <a:txBody>
                    <a:bodyPr/>
                    <a:lstStyle/>
                    <a:p>
                      <a:pPr algn="r" fontAlgn="ctr"/>
                      <a:r>
                        <a:rPr lang="en-IN" sz="1300">
                          <a:effectLst/>
                        </a:rPr>
                        <a:t>Residential Plot</a:t>
                      </a:r>
                    </a:p>
                  </a:txBody>
                  <a:tcPr marL="61789" marR="61789" marT="30895" marB="30895" anchor="ctr">
                    <a:lnL>
                      <a:noFill/>
                    </a:lnL>
                    <a:lnR>
                      <a:noFill/>
                    </a:lnR>
                    <a:lnT>
                      <a:noFill/>
                    </a:lnT>
                    <a:lnB>
                      <a:noFill/>
                    </a:lnB>
                  </a:tcPr>
                </a:tc>
                <a:tc>
                  <a:txBody>
                    <a:bodyPr/>
                    <a:lstStyle/>
                    <a:p>
                      <a:pPr algn="r" fontAlgn="ctr"/>
                      <a:r>
                        <a:rPr lang="en-IN" sz="1300">
                          <a:effectLst/>
                        </a:rPr>
                        <a:t>Nagole Bandlaguda Road</a:t>
                      </a:r>
                    </a:p>
                  </a:txBody>
                  <a:tcPr marL="61789" marR="61789" marT="30895" marB="30895" anchor="ctr">
                    <a:lnL>
                      <a:noFill/>
                    </a:lnL>
                    <a:lnR>
                      <a:noFill/>
                    </a:lnR>
                    <a:lnT>
                      <a:noFill/>
                    </a:lnT>
                    <a:lnB>
                      <a:noFill/>
                    </a:lnB>
                  </a:tcPr>
                </a:tc>
                <a:tc>
                  <a:txBody>
                    <a:bodyPr/>
                    <a:lstStyle/>
                    <a:p>
                      <a:pPr algn="r" fontAlgn="ctr"/>
                      <a:r>
                        <a:rPr lang="en-IN" sz="1300">
                          <a:effectLst/>
                        </a:rPr>
                        <a:t>0.0</a:t>
                      </a:r>
                    </a:p>
                  </a:txBody>
                  <a:tcPr marL="61789" marR="61789" marT="30895" marB="30895" anchor="ctr">
                    <a:lnL>
                      <a:noFill/>
                    </a:lnL>
                    <a:lnR>
                      <a:noFill/>
                    </a:lnR>
                    <a:lnT>
                      <a:noFill/>
                    </a:lnT>
                    <a:lnB>
                      <a:noFill/>
                    </a:lnB>
                  </a:tcPr>
                </a:tc>
                <a:tc>
                  <a:txBody>
                    <a:bodyPr/>
                    <a:lstStyle/>
                    <a:p>
                      <a:pPr algn="r" fontAlgn="ctr"/>
                      <a:r>
                        <a:rPr lang="en-IN" sz="1300">
                          <a:effectLst/>
                        </a:rPr>
                        <a:t>106</a:t>
                      </a:r>
                    </a:p>
                  </a:txBody>
                  <a:tcPr marL="61789" marR="61789" marT="30895" marB="30895" anchor="ctr">
                    <a:lnL>
                      <a:noFill/>
                    </a:lnL>
                    <a:lnR>
                      <a:noFill/>
                    </a:lnR>
                    <a:lnT>
                      <a:noFill/>
                    </a:lnT>
                    <a:lnB>
                      <a:noFill/>
                    </a:lnB>
                  </a:tcPr>
                </a:tc>
                <a:tc>
                  <a:txBody>
                    <a:bodyPr/>
                    <a:lstStyle/>
                    <a:p>
                      <a:pPr algn="r" fontAlgn="ctr"/>
                      <a:r>
                        <a:rPr lang="en-IN" sz="1300">
                          <a:effectLst/>
                        </a:rPr>
                        <a:t>150</a:t>
                      </a:r>
                    </a:p>
                  </a:txBody>
                  <a:tcPr marL="61789" marR="61789" marT="30895" marB="30895" anchor="ctr">
                    <a:lnL>
                      <a:noFill/>
                    </a:lnL>
                    <a:lnR>
                      <a:noFill/>
                    </a:lnR>
                    <a:lnT>
                      <a:noFill/>
                    </a:lnT>
                    <a:lnB>
                      <a:noFill/>
                    </a:lnB>
                  </a:tcPr>
                </a:tc>
                <a:tc>
                  <a:txBody>
                    <a:bodyPr/>
                    <a:lstStyle/>
                    <a:p>
                      <a:pPr algn="r" fontAlgn="ctr"/>
                      <a:r>
                        <a:rPr lang="en-IN" sz="1300" dirty="0">
                          <a:effectLst/>
                        </a:rPr>
                        <a:t>New</a:t>
                      </a:r>
                    </a:p>
                  </a:txBody>
                  <a:tcPr marL="61789" marR="61789" marT="30895" marB="30895" anchor="ctr">
                    <a:lnL>
                      <a:noFill/>
                    </a:lnL>
                    <a:lnR>
                      <a:noFill/>
                    </a:lnR>
                    <a:lnT>
                      <a:noFill/>
                    </a:lnT>
                    <a:lnB>
                      <a:noFill/>
                    </a:lnB>
                  </a:tcPr>
                </a:tc>
                <a:extLst>
                  <a:ext uri="{0D108BD9-81ED-4DB2-BD59-A6C34878D82A}">
                    <a16:rowId xmlns:a16="http://schemas.microsoft.com/office/drawing/2014/main" val="354424358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73963046"/>
              </p:ext>
            </p:extLst>
          </p:nvPr>
        </p:nvGraphicFramePr>
        <p:xfrm>
          <a:off x="3935987" y="3732859"/>
          <a:ext cx="7244631" cy="2560779"/>
        </p:xfrm>
        <a:graphic>
          <a:graphicData uri="http://schemas.openxmlformats.org/drawingml/2006/table">
            <a:tbl>
              <a:tblPr/>
              <a:tblGrid>
                <a:gridCol w="898753">
                  <a:extLst>
                    <a:ext uri="{9D8B030D-6E8A-4147-A177-3AD203B41FA5}">
                      <a16:colId xmlns:a16="http://schemas.microsoft.com/office/drawing/2014/main" val="331269969"/>
                    </a:ext>
                  </a:extLst>
                </a:gridCol>
                <a:gridCol w="898753">
                  <a:extLst>
                    <a:ext uri="{9D8B030D-6E8A-4147-A177-3AD203B41FA5}">
                      <a16:colId xmlns:a16="http://schemas.microsoft.com/office/drawing/2014/main" val="2612039991"/>
                    </a:ext>
                  </a:extLst>
                </a:gridCol>
                <a:gridCol w="898753">
                  <a:extLst>
                    <a:ext uri="{9D8B030D-6E8A-4147-A177-3AD203B41FA5}">
                      <a16:colId xmlns:a16="http://schemas.microsoft.com/office/drawing/2014/main" val="410259670"/>
                    </a:ext>
                  </a:extLst>
                </a:gridCol>
                <a:gridCol w="898753">
                  <a:extLst>
                    <a:ext uri="{9D8B030D-6E8A-4147-A177-3AD203B41FA5}">
                      <a16:colId xmlns:a16="http://schemas.microsoft.com/office/drawing/2014/main" val="347427638"/>
                    </a:ext>
                  </a:extLst>
                </a:gridCol>
                <a:gridCol w="1017256">
                  <a:extLst>
                    <a:ext uri="{9D8B030D-6E8A-4147-A177-3AD203B41FA5}">
                      <a16:colId xmlns:a16="http://schemas.microsoft.com/office/drawing/2014/main" val="2447761758"/>
                    </a:ext>
                  </a:extLst>
                </a:gridCol>
                <a:gridCol w="1136072">
                  <a:extLst>
                    <a:ext uri="{9D8B030D-6E8A-4147-A177-3AD203B41FA5}">
                      <a16:colId xmlns:a16="http://schemas.microsoft.com/office/drawing/2014/main" val="958648064"/>
                    </a:ext>
                  </a:extLst>
                </a:gridCol>
                <a:gridCol w="1496291">
                  <a:extLst>
                    <a:ext uri="{9D8B030D-6E8A-4147-A177-3AD203B41FA5}">
                      <a16:colId xmlns:a16="http://schemas.microsoft.com/office/drawing/2014/main" val="171387768"/>
                    </a:ext>
                  </a:extLst>
                </a:gridCol>
              </a:tblGrid>
              <a:tr h="471724">
                <a:tc>
                  <a:txBody>
                    <a:bodyPr/>
                    <a:lstStyle/>
                    <a:p>
                      <a:endParaRPr lang="en-IN" sz="1500"/>
                    </a:p>
                  </a:txBody>
                  <a:tcPr marL="67406" marR="67406" marT="33703" marB="33703" anchor="ctr">
                    <a:lnL>
                      <a:noFill/>
                    </a:lnL>
                    <a:lnR>
                      <a:noFill/>
                    </a:lnR>
                    <a:lnT>
                      <a:noFill/>
                    </a:lnT>
                    <a:lnB>
                      <a:noFill/>
                    </a:lnB>
                  </a:tcPr>
                </a:tc>
                <a:tc>
                  <a:txBody>
                    <a:bodyPr/>
                    <a:lstStyle/>
                    <a:p>
                      <a:pPr algn="r" fontAlgn="ctr"/>
                      <a:r>
                        <a:rPr lang="en-IN" sz="1300" b="1" dirty="0">
                          <a:effectLst/>
                        </a:rPr>
                        <a:t>title</a:t>
                      </a:r>
                    </a:p>
                  </a:txBody>
                  <a:tcPr marL="67406" marR="67406" marT="33703" marB="33703" anchor="ctr">
                    <a:lnL>
                      <a:noFill/>
                    </a:lnL>
                    <a:lnR>
                      <a:noFill/>
                    </a:lnR>
                    <a:lnT>
                      <a:noFill/>
                    </a:lnT>
                    <a:lnB>
                      <a:noFill/>
                    </a:lnB>
                  </a:tcPr>
                </a:tc>
                <a:tc>
                  <a:txBody>
                    <a:bodyPr/>
                    <a:lstStyle/>
                    <a:p>
                      <a:pPr algn="r" fontAlgn="ctr"/>
                      <a:r>
                        <a:rPr lang="en-IN" sz="1300" b="1" dirty="0">
                          <a:effectLst/>
                        </a:rPr>
                        <a:t>location</a:t>
                      </a:r>
                    </a:p>
                  </a:txBody>
                  <a:tcPr marL="67406" marR="67406" marT="33703" marB="33703" anchor="ctr">
                    <a:lnL>
                      <a:noFill/>
                    </a:lnL>
                    <a:lnR>
                      <a:noFill/>
                    </a:lnR>
                    <a:lnT>
                      <a:noFill/>
                    </a:lnT>
                    <a:lnB>
                      <a:noFill/>
                    </a:lnB>
                  </a:tcPr>
                </a:tc>
                <a:tc>
                  <a:txBody>
                    <a:bodyPr/>
                    <a:lstStyle/>
                    <a:p>
                      <a:pPr algn="r" fontAlgn="ctr"/>
                      <a:r>
                        <a:rPr lang="en-IN" sz="1300" b="1" dirty="0">
                          <a:effectLst/>
                        </a:rPr>
                        <a:t>price(L)</a:t>
                      </a:r>
                    </a:p>
                  </a:txBody>
                  <a:tcPr marL="67406" marR="67406" marT="33703" marB="33703" anchor="ctr">
                    <a:lnL>
                      <a:noFill/>
                    </a:lnL>
                    <a:lnR>
                      <a:noFill/>
                    </a:lnR>
                    <a:lnT>
                      <a:noFill/>
                    </a:lnT>
                    <a:lnB>
                      <a:noFill/>
                    </a:lnB>
                  </a:tcPr>
                </a:tc>
                <a:tc>
                  <a:txBody>
                    <a:bodyPr/>
                    <a:lstStyle/>
                    <a:p>
                      <a:pPr algn="r" fontAlgn="ctr"/>
                      <a:r>
                        <a:rPr lang="en-IN" sz="1300" b="1" dirty="0">
                          <a:effectLst/>
                        </a:rPr>
                        <a:t>rate_persqft</a:t>
                      </a:r>
                    </a:p>
                  </a:txBody>
                  <a:tcPr marL="67406" marR="67406" marT="33703" marB="33703" anchor="ctr">
                    <a:lnL>
                      <a:noFill/>
                    </a:lnL>
                    <a:lnR>
                      <a:noFill/>
                    </a:lnR>
                    <a:lnT>
                      <a:noFill/>
                    </a:lnT>
                    <a:lnB>
                      <a:noFill/>
                    </a:lnB>
                  </a:tcPr>
                </a:tc>
                <a:tc>
                  <a:txBody>
                    <a:bodyPr/>
                    <a:lstStyle/>
                    <a:p>
                      <a:pPr algn="r" fontAlgn="ctr"/>
                      <a:r>
                        <a:rPr lang="en-IN" sz="1300" b="1" dirty="0">
                          <a:effectLst/>
                        </a:rPr>
                        <a:t>area_insqft</a:t>
                      </a:r>
                    </a:p>
                  </a:txBody>
                  <a:tcPr marL="67406" marR="67406" marT="33703" marB="33703" anchor="ctr">
                    <a:lnL>
                      <a:noFill/>
                    </a:lnL>
                    <a:lnR>
                      <a:noFill/>
                    </a:lnR>
                    <a:lnT>
                      <a:noFill/>
                    </a:lnT>
                    <a:lnB>
                      <a:noFill/>
                    </a:lnB>
                  </a:tcPr>
                </a:tc>
                <a:tc>
                  <a:txBody>
                    <a:bodyPr/>
                    <a:lstStyle/>
                    <a:p>
                      <a:pPr algn="r" fontAlgn="ctr"/>
                      <a:r>
                        <a:rPr lang="en-IN" sz="1300" b="1" dirty="0">
                          <a:effectLst/>
                        </a:rPr>
                        <a:t>building_status</a:t>
                      </a:r>
                    </a:p>
                  </a:txBody>
                  <a:tcPr marL="67406" marR="67406" marT="33703" marB="33703" anchor="ctr">
                    <a:lnL>
                      <a:noFill/>
                    </a:lnL>
                    <a:lnR>
                      <a:noFill/>
                    </a:lnR>
                    <a:lnT>
                      <a:noFill/>
                    </a:lnT>
                    <a:lnB>
                      <a:noFill/>
                    </a:lnB>
                  </a:tcPr>
                </a:tc>
                <a:extLst>
                  <a:ext uri="{0D108BD9-81ED-4DB2-BD59-A6C34878D82A}">
                    <a16:rowId xmlns:a16="http://schemas.microsoft.com/office/drawing/2014/main" val="74834826"/>
                  </a:ext>
                </a:extLst>
              </a:tr>
              <a:tr h="471724">
                <a:tc>
                  <a:txBody>
                    <a:bodyPr/>
                    <a:lstStyle/>
                    <a:p>
                      <a:pPr algn="r" fontAlgn="ctr"/>
                      <a:r>
                        <a:rPr lang="en-IN" sz="1300" b="1" dirty="0">
                          <a:effectLst/>
                        </a:rPr>
                        <a:t>7860</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Residential Plot</a:t>
                      </a:r>
                    </a:p>
                  </a:txBody>
                  <a:tcPr marL="67406" marR="67406" marT="33703" marB="33703" anchor="ctr">
                    <a:lnL>
                      <a:noFill/>
                    </a:lnL>
                    <a:lnR>
                      <a:noFill/>
                    </a:lnR>
                    <a:lnT>
                      <a:noFill/>
                    </a:lnT>
                    <a:lnB>
                      <a:noFill/>
                    </a:lnB>
                    <a:solidFill>
                      <a:srgbClr val="F5F5F5"/>
                    </a:solidFill>
                  </a:tcPr>
                </a:tc>
                <a:tc>
                  <a:txBody>
                    <a:bodyPr/>
                    <a:lstStyle/>
                    <a:p>
                      <a:pPr algn="r" fontAlgn="ctr"/>
                      <a:r>
                        <a:rPr lang="en-IN" sz="1300" dirty="0">
                          <a:effectLst/>
                        </a:rPr>
                        <a:t>Vanasthalipuram</a:t>
                      </a:r>
                    </a:p>
                  </a:txBody>
                  <a:tcPr marL="67406" marR="67406" marT="33703" marB="33703" anchor="ctr">
                    <a:lnL>
                      <a:noFill/>
                    </a:lnL>
                    <a:lnR>
                      <a:noFill/>
                    </a:lnR>
                    <a:lnT>
                      <a:noFill/>
                    </a:lnT>
                    <a:lnB>
                      <a:noFill/>
                    </a:lnB>
                    <a:solidFill>
                      <a:srgbClr val="F5F5F5"/>
                    </a:solidFill>
                  </a:tcPr>
                </a:tc>
                <a:tc>
                  <a:txBody>
                    <a:bodyPr/>
                    <a:lstStyle/>
                    <a:p>
                      <a:pPr algn="r" fontAlgn="ctr"/>
                      <a:r>
                        <a:rPr lang="en-IN" sz="1300" dirty="0">
                          <a:effectLst/>
                        </a:rPr>
                        <a:t>0.45</a:t>
                      </a:r>
                    </a:p>
                  </a:txBody>
                  <a:tcPr marL="67406" marR="67406" marT="33703" marB="33703" anchor="ctr">
                    <a:lnL>
                      <a:noFill/>
                    </a:lnL>
                    <a:lnR>
                      <a:noFill/>
                    </a:lnR>
                    <a:lnT>
                      <a:noFill/>
                    </a:lnT>
                    <a:lnB>
                      <a:noFill/>
                    </a:lnB>
                    <a:solidFill>
                      <a:srgbClr val="F5F5F5"/>
                    </a:solidFill>
                  </a:tcPr>
                </a:tc>
                <a:tc>
                  <a:txBody>
                    <a:bodyPr/>
                    <a:lstStyle/>
                    <a:p>
                      <a:pPr algn="r" fontAlgn="ctr"/>
                      <a:r>
                        <a:rPr lang="en-IN" sz="1300" dirty="0">
                          <a:effectLst/>
                        </a:rPr>
                        <a:t>100</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450</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New</a:t>
                      </a:r>
                    </a:p>
                  </a:txBody>
                  <a:tcPr marL="67406" marR="67406" marT="33703" marB="33703" anchor="ctr">
                    <a:lnL>
                      <a:noFill/>
                    </a:lnL>
                    <a:lnR>
                      <a:noFill/>
                    </a:lnR>
                    <a:lnT>
                      <a:noFill/>
                    </a:lnT>
                    <a:lnB>
                      <a:noFill/>
                    </a:lnB>
                    <a:solidFill>
                      <a:srgbClr val="F5F5F5"/>
                    </a:solidFill>
                  </a:tcPr>
                </a:tc>
                <a:extLst>
                  <a:ext uri="{0D108BD9-81ED-4DB2-BD59-A6C34878D82A}">
                    <a16:rowId xmlns:a16="http://schemas.microsoft.com/office/drawing/2014/main" val="3561003351"/>
                  </a:ext>
                </a:extLst>
              </a:tr>
              <a:tr h="471724">
                <a:tc>
                  <a:txBody>
                    <a:bodyPr/>
                    <a:lstStyle/>
                    <a:p>
                      <a:pPr algn="r" fontAlgn="ctr"/>
                      <a:r>
                        <a:rPr lang="en-IN" sz="1300" b="1">
                          <a:effectLst/>
                        </a:rPr>
                        <a:t>9992</a:t>
                      </a:r>
                    </a:p>
                  </a:txBody>
                  <a:tcPr marL="67406" marR="67406" marT="33703" marB="33703" anchor="ctr">
                    <a:lnL>
                      <a:noFill/>
                    </a:lnL>
                    <a:lnR>
                      <a:noFill/>
                    </a:lnR>
                    <a:lnT>
                      <a:noFill/>
                    </a:lnT>
                    <a:lnB>
                      <a:noFill/>
                    </a:lnB>
                  </a:tcPr>
                </a:tc>
                <a:tc>
                  <a:txBody>
                    <a:bodyPr/>
                    <a:lstStyle/>
                    <a:p>
                      <a:pPr algn="r" fontAlgn="ctr"/>
                      <a:r>
                        <a:rPr lang="en-IN" sz="1300">
                          <a:effectLst/>
                        </a:rPr>
                        <a:t>Residential Plot</a:t>
                      </a:r>
                    </a:p>
                  </a:txBody>
                  <a:tcPr marL="67406" marR="67406" marT="33703" marB="33703" anchor="ctr">
                    <a:lnL>
                      <a:noFill/>
                    </a:lnL>
                    <a:lnR>
                      <a:noFill/>
                    </a:lnR>
                    <a:lnT>
                      <a:noFill/>
                    </a:lnT>
                    <a:lnB>
                      <a:noFill/>
                    </a:lnB>
                  </a:tcPr>
                </a:tc>
                <a:tc>
                  <a:txBody>
                    <a:bodyPr/>
                    <a:lstStyle/>
                    <a:p>
                      <a:pPr algn="r" fontAlgn="ctr"/>
                      <a:r>
                        <a:rPr lang="en-IN" sz="1300">
                          <a:effectLst/>
                        </a:rPr>
                        <a:t>Jubilee Hills</a:t>
                      </a:r>
                    </a:p>
                  </a:txBody>
                  <a:tcPr marL="67406" marR="67406" marT="33703" marB="33703" anchor="ctr">
                    <a:lnL>
                      <a:noFill/>
                    </a:lnL>
                    <a:lnR>
                      <a:noFill/>
                    </a:lnR>
                    <a:lnT>
                      <a:noFill/>
                    </a:lnT>
                    <a:lnB>
                      <a:noFill/>
                    </a:lnB>
                  </a:tcPr>
                </a:tc>
                <a:tc>
                  <a:txBody>
                    <a:bodyPr/>
                    <a:lstStyle/>
                    <a:p>
                      <a:pPr algn="r" fontAlgn="ctr"/>
                      <a:r>
                        <a:rPr lang="en-IN" sz="1300" dirty="0">
                          <a:effectLst/>
                        </a:rPr>
                        <a:t>0.50</a:t>
                      </a:r>
                    </a:p>
                  </a:txBody>
                  <a:tcPr marL="67406" marR="67406" marT="33703" marB="33703" anchor="ctr">
                    <a:lnL>
                      <a:noFill/>
                    </a:lnL>
                    <a:lnR>
                      <a:noFill/>
                    </a:lnR>
                    <a:lnT>
                      <a:noFill/>
                    </a:lnT>
                    <a:lnB>
                      <a:noFill/>
                    </a:lnB>
                  </a:tcPr>
                </a:tc>
                <a:tc>
                  <a:txBody>
                    <a:bodyPr/>
                    <a:lstStyle/>
                    <a:p>
                      <a:pPr algn="r" fontAlgn="ctr"/>
                      <a:r>
                        <a:rPr lang="en-IN" sz="1300" dirty="0">
                          <a:effectLst/>
                        </a:rPr>
                        <a:t>333</a:t>
                      </a:r>
                    </a:p>
                  </a:txBody>
                  <a:tcPr marL="67406" marR="67406" marT="33703" marB="33703" anchor="ctr">
                    <a:lnL>
                      <a:noFill/>
                    </a:lnL>
                    <a:lnR>
                      <a:noFill/>
                    </a:lnR>
                    <a:lnT>
                      <a:noFill/>
                    </a:lnT>
                    <a:lnB>
                      <a:noFill/>
                    </a:lnB>
                  </a:tcPr>
                </a:tc>
                <a:tc>
                  <a:txBody>
                    <a:bodyPr/>
                    <a:lstStyle/>
                    <a:p>
                      <a:pPr algn="r" fontAlgn="ctr"/>
                      <a:r>
                        <a:rPr lang="en-IN" sz="1300">
                          <a:effectLst/>
                        </a:rPr>
                        <a:t>150</a:t>
                      </a:r>
                    </a:p>
                  </a:txBody>
                  <a:tcPr marL="67406" marR="67406" marT="33703" marB="33703" anchor="ctr">
                    <a:lnL>
                      <a:noFill/>
                    </a:lnL>
                    <a:lnR>
                      <a:noFill/>
                    </a:lnR>
                    <a:lnT>
                      <a:noFill/>
                    </a:lnT>
                    <a:lnB>
                      <a:noFill/>
                    </a:lnB>
                  </a:tcPr>
                </a:tc>
                <a:tc>
                  <a:txBody>
                    <a:bodyPr/>
                    <a:lstStyle/>
                    <a:p>
                      <a:pPr algn="r" fontAlgn="ctr"/>
                      <a:r>
                        <a:rPr lang="en-IN" sz="1300" dirty="0">
                          <a:effectLst/>
                        </a:rPr>
                        <a:t>New</a:t>
                      </a:r>
                    </a:p>
                  </a:txBody>
                  <a:tcPr marL="67406" marR="67406" marT="33703" marB="33703" anchor="ctr">
                    <a:lnL>
                      <a:noFill/>
                    </a:lnL>
                    <a:lnR>
                      <a:noFill/>
                    </a:lnR>
                    <a:lnT>
                      <a:noFill/>
                    </a:lnT>
                    <a:lnB>
                      <a:noFill/>
                    </a:lnB>
                  </a:tcPr>
                </a:tc>
                <a:extLst>
                  <a:ext uri="{0D108BD9-81ED-4DB2-BD59-A6C34878D82A}">
                    <a16:rowId xmlns:a16="http://schemas.microsoft.com/office/drawing/2014/main" val="90270973"/>
                  </a:ext>
                </a:extLst>
              </a:tr>
              <a:tr h="471724">
                <a:tc>
                  <a:txBody>
                    <a:bodyPr/>
                    <a:lstStyle/>
                    <a:p>
                      <a:pPr algn="r" fontAlgn="ctr"/>
                      <a:r>
                        <a:rPr lang="en-IN" sz="1300" b="1">
                          <a:effectLst/>
                        </a:rPr>
                        <a:t>13947</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Residential Plot</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Kukatpally</a:t>
                      </a:r>
                    </a:p>
                  </a:txBody>
                  <a:tcPr marL="67406" marR="67406" marT="33703" marB="33703" anchor="ctr">
                    <a:lnL>
                      <a:noFill/>
                    </a:lnL>
                    <a:lnR>
                      <a:noFill/>
                    </a:lnR>
                    <a:lnT>
                      <a:noFill/>
                    </a:lnT>
                    <a:lnB>
                      <a:noFill/>
                    </a:lnB>
                    <a:solidFill>
                      <a:srgbClr val="F5F5F5"/>
                    </a:solidFill>
                  </a:tcPr>
                </a:tc>
                <a:tc>
                  <a:txBody>
                    <a:bodyPr/>
                    <a:lstStyle/>
                    <a:p>
                      <a:pPr algn="r" fontAlgn="ctr"/>
                      <a:r>
                        <a:rPr lang="en-IN" sz="1300" dirty="0">
                          <a:effectLst/>
                        </a:rPr>
                        <a:t>0.32</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213</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150</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New</a:t>
                      </a:r>
                    </a:p>
                  </a:txBody>
                  <a:tcPr marL="67406" marR="67406" marT="33703" marB="33703" anchor="ctr">
                    <a:lnL>
                      <a:noFill/>
                    </a:lnL>
                    <a:lnR>
                      <a:noFill/>
                    </a:lnR>
                    <a:lnT>
                      <a:noFill/>
                    </a:lnT>
                    <a:lnB>
                      <a:noFill/>
                    </a:lnB>
                    <a:solidFill>
                      <a:srgbClr val="F5F5F5"/>
                    </a:solidFill>
                  </a:tcPr>
                </a:tc>
                <a:extLst>
                  <a:ext uri="{0D108BD9-81ED-4DB2-BD59-A6C34878D82A}">
                    <a16:rowId xmlns:a16="http://schemas.microsoft.com/office/drawing/2014/main" val="1971457310"/>
                  </a:ext>
                </a:extLst>
              </a:tr>
              <a:tr h="673883">
                <a:tc>
                  <a:txBody>
                    <a:bodyPr/>
                    <a:lstStyle/>
                    <a:p>
                      <a:pPr algn="r" fontAlgn="ctr"/>
                      <a:r>
                        <a:rPr lang="en-IN" sz="1300" b="1">
                          <a:effectLst/>
                        </a:rPr>
                        <a:t>14320</a:t>
                      </a:r>
                    </a:p>
                  </a:txBody>
                  <a:tcPr marL="67406" marR="67406" marT="33703" marB="33703" anchor="ctr">
                    <a:lnL>
                      <a:noFill/>
                    </a:lnL>
                    <a:lnR>
                      <a:noFill/>
                    </a:lnR>
                    <a:lnT>
                      <a:noFill/>
                    </a:lnT>
                    <a:lnB>
                      <a:noFill/>
                    </a:lnB>
                  </a:tcPr>
                </a:tc>
                <a:tc>
                  <a:txBody>
                    <a:bodyPr/>
                    <a:lstStyle/>
                    <a:p>
                      <a:pPr algn="r" fontAlgn="ctr"/>
                      <a:r>
                        <a:rPr lang="en-IN" sz="1300">
                          <a:effectLst/>
                        </a:rPr>
                        <a:t>Residential Plot</a:t>
                      </a:r>
                    </a:p>
                  </a:txBody>
                  <a:tcPr marL="67406" marR="67406" marT="33703" marB="33703" anchor="ctr">
                    <a:lnL>
                      <a:noFill/>
                    </a:lnL>
                    <a:lnR>
                      <a:noFill/>
                    </a:lnR>
                    <a:lnT>
                      <a:noFill/>
                    </a:lnT>
                    <a:lnB>
                      <a:noFill/>
                    </a:lnB>
                  </a:tcPr>
                </a:tc>
                <a:tc>
                  <a:txBody>
                    <a:bodyPr/>
                    <a:lstStyle/>
                    <a:p>
                      <a:pPr algn="r" fontAlgn="ctr"/>
                      <a:r>
                        <a:rPr lang="en-IN" sz="1300">
                          <a:effectLst/>
                        </a:rPr>
                        <a:t>Nagole Bandlaguda Road</a:t>
                      </a:r>
                    </a:p>
                  </a:txBody>
                  <a:tcPr marL="67406" marR="67406" marT="33703" marB="33703" anchor="ctr">
                    <a:lnL>
                      <a:noFill/>
                    </a:lnL>
                    <a:lnR>
                      <a:noFill/>
                    </a:lnR>
                    <a:lnT>
                      <a:noFill/>
                    </a:lnT>
                    <a:lnB>
                      <a:noFill/>
                    </a:lnB>
                  </a:tcPr>
                </a:tc>
                <a:tc>
                  <a:txBody>
                    <a:bodyPr/>
                    <a:lstStyle/>
                    <a:p>
                      <a:pPr algn="r" fontAlgn="ctr"/>
                      <a:r>
                        <a:rPr lang="en-IN" sz="1300">
                          <a:effectLst/>
                        </a:rPr>
                        <a:t>0.16</a:t>
                      </a:r>
                    </a:p>
                  </a:txBody>
                  <a:tcPr marL="67406" marR="67406" marT="33703" marB="33703" anchor="ctr">
                    <a:lnL>
                      <a:noFill/>
                    </a:lnL>
                    <a:lnR>
                      <a:noFill/>
                    </a:lnR>
                    <a:lnT>
                      <a:noFill/>
                    </a:lnT>
                    <a:lnB>
                      <a:noFill/>
                    </a:lnB>
                  </a:tcPr>
                </a:tc>
                <a:tc>
                  <a:txBody>
                    <a:bodyPr/>
                    <a:lstStyle/>
                    <a:p>
                      <a:pPr algn="r" fontAlgn="ctr"/>
                      <a:r>
                        <a:rPr lang="en-IN" sz="1300">
                          <a:effectLst/>
                        </a:rPr>
                        <a:t>106</a:t>
                      </a:r>
                    </a:p>
                  </a:txBody>
                  <a:tcPr marL="67406" marR="67406" marT="33703" marB="33703" anchor="ctr">
                    <a:lnL>
                      <a:noFill/>
                    </a:lnL>
                    <a:lnR>
                      <a:noFill/>
                    </a:lnR>
                    <a:lnT>
                      <a:noFill/>
                    </a:lnT>
                    <a:lnB>
                      <a:noFill/>
                    </a:lnB>
                  </a:tcPr>
                </a:tc>
                <a:tc>
                  <a:txBody>
                    <a:bodyPr/>
                    <a:lstStyle/>
                    <a:p>
                      <a:pPr algn="r" fontAlgn="ctr"/>
                      <a:r>
                        <a:rPr lang="en-IN" sz="1300">
                          <a:effectLst/>
                        </a:rPr>
                        <a:t>150</a:t>
                      </a:r>
                    </a:p>
                  </a:txBody>
                  <a:tcPr marL="67406" marR="67406" marT="33703" marB="33703" anchor="ctr">
                    <a:lnL>
                      <a:noFill/>
                    </a:lnL>
                    <a:lnR>
                      <a:noFill/>
                    </a:lnR>
                    <a:lnT>
                      <a:noFill/>
                    </a:lnT>
                    <a:lnB>
                      <a:noFill/>
                    </a:lnB>
                  </a:tcPr>
                </a:tc>
                <a:tc>
                  <a:txBody>
                    <a:bodyPr/>
                    <a:lstStyle/>
                    <a:p>
                      <a:pPr algn="r" fontAlgn="ctr"/>
                      <a:r>
                        <a:rPr lang="en-IN" sz="1300" dirty="0">
                          <a:effectLst/>
                        </a:rPr>
                        <a:t>New</a:t>
                      </a:r>
                    </a:p>
                  </a:txBody>
                  <a:tcPr marL="67406" marR="67406" marT="33703" marB="33703" anchor="ctr">
                    <a:lnL>
                      <a:noFill/>
                    </a:lnL>
                    <a:lnR>
                      <a:noFill/>
                    </a:lnR>
                    <a:lnT>
                      <a:noFill/>
                    </a:lnT>
                    <a:lnB>
                      <a:noFill/>
                    </a:lnB>
                  </a:tcPr>
                </a:tc>
                <a:extLst>
                  <a:ext uri="{0D108BD9-81ED-4DB2-BD59-A6C34878D82A}">
                    <a16:rowId xmlns:a16="http://schemas.microsoft.com/office/drawing/2014/main" val="2096760857"/>
                  </a:ext>
                </a:extLst>
              </a:tr>
            </a:tbl>
          </a:graphicData>
        </a:graphic>
      </p:graphicFrame>
      <p:sp>
        <p:nvSpPr>
          <p:cNvPr id="9" name="Rectangle 8"/>
          <p:cNvSpPr/>
          <p:nvPr/>
        </p:nvSpPr>
        <p:spPr>
          <a:xfrm>
            <a:off x="1331768" y="5356664"/>
            <a:ext cx="1138453" cy="369332"/>
          </a:xfrm>
          <a:prstGeom prst="rect">
            <a:avLst/>
          </a:prstGeom>
        </p:spPr>
        <p:txBody>
          <a:bodyPr wrap="none">
            <a:spAutoFit/>
          </a:bodyPr>
          <a:lstStyle/>
          <a:p>
            <a:r>
              <a:rPr lang="en-IN" dirty="0" smtClean="0"/>
              <a:t>(25715, 7)</a:t>
            </a:r>
            <a:endParaRPr lang="en-IN" dirty="0"/>
          </a:p>
        </p:txBody>
      </p:sp>
      <p:sp>
        <p:nvSpPr>
          <p:cNvPr id="10" name="Rectangle 9"/>
          <p:cNvSpPr/>
          <p:nvPr/>
        </p:nvSpPr>
        <p:spPr>
          <a:xfrm>
            <a:off x="1331768" y="2718941"/>
            <a:ext cx="1138453" cy="369332"/>
          </a:xfrm>
          <a:prstGeom prst="rect">
            <a:avLst/>
          </a:prstGeom>
        </p:spPr>
        <p:txBody>
          <a:bodyPr wrap="none">
            <a:spAutoFit/>
          </a:bodyPr>
          <a:lstStyle/>
          <a:p>
            <a:r>
              <a:rPr lang="en-IN" dirty="0" smtClean="0"/>
              <a:t>(40260, 8)</a:t>
            </a:r>
            <a:endParaRPr lang="en-IN" dirty="0"/>
          </a:p>
        </p:txBody>
      </p:sp>
      <p:pic>
        <p:nvPicPr>
          <p:cNvPr id="12" name="Picture 11"/>
          <p:cNvPicPr>
            <a:picLocks noChangeAspect="1"/>
          </p:cNvPicPr>
          <p:nvPr/>
        </p:nvPicPr>
        <p:blipFill>
          <a:blip r:embed="rId2"/>
          <a:stretch>
            <a:fillRect/>
          </a:stretch>
        </p:blipFill>
        <p:spPr>
          <a:xfrm>
            <a:off x="83955" y="142803"/>
            <a:ext cx="2145978" cy="2017951"/>
          </a:xfrm>
          <a:prstGeom prst="rect">
            <a:avLst/>
          </a:prstGeom>
        </p:spPr>
      </p:pic>
    </p:spTree>
    <p:extLst>
      <p:ext uri="{BB962C8B-B14F-4D97-AF65-F5344CB8AC3E}">
        <p14:creationId xmlns:p14="http://schemas.microsoft.com/office/powerpoint/2010/main" val="3010865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1193</TotalTime>
  <Words>757</Words>
  <Application>Microsoft Office PowerPoint</Application>
  <PresentationFormat>Widescreen</PresentationFormat>
  <Paragraphs>262</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Calibri</vt:lpstr>
      <vt:lpstr>Calibri Light</vt:lpstr>
      <vt:lpstr>Wingdings</vt:lpstr>
      <vt:lpstr>Office Theme</vt:lpstr>
      <vt:lpstr>PowerPoint Presentation</vt:lpstr>
      <vt:lpstr>Contents</vt:lpstr>
      <vt:lpstr>1. Introduction</vt:lpstr>
      <vt:lpstr>2. Reason for choosing this project</vt:lpstr>
      <vt:lpstr>Problem statement</vt:lpstr>
      <vt:lpstr>3. Project Process</vt:lpstr>
      <vt:lpstr>3.1 Data understanding </vt:lpstr>
      <vt:lpstr>3.2 Data Extraction</vt:lpstr>
      <vt:lpstr>3.3 Data Cleaning</vt:lpstr>
      <vt:lpstr>3.4 Data Visualization(EDA)</vt:lpstr>
      <vt:lpstr>3.4.1 Univariate Analysis</vt:lpstr>
      <vt:lpstr>PowerPoint Presentation</vt:lpstr>
      <vt:lpstr>3.4.2 Bivariate Analysis</vt:lpstr>
      <vt:lpstr>PowerPoint Presentation</vt:lpstr>
      <vt:lpstr>3.4.3 Multivariate Analysis</vt:lpstr>
      <vt:lpstr>PowerPoint Presentation</vt:lpstr>
      <vt:lpstr>PowerPoint Presentation</vt:lpstr>
      <vt:lpstr>4. Case Study </vt:lpstr>
      <vt:lpstr>PowerPoint Presentation</vt:lpstr>
      <vt:lpstr>5. Advantages of Project</vt:lpstr>
      <vt:lpstr>6. Future Scope</vt:lpstr>
      <vt:lpstr>7. Conclusion</vt:lpstr>
      <vt:lpstr>8.References</vt:lpstr>
      <vt:lpstr>PowerPoint Presentation</vt:lpstr>
      <vt:lpstr>Any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Bhargav P</dc:creator>
  <cp:lastModifiedBy>Bhargav P</cp:lastModifiedBy>
  <cp:revision>82</cp:revision>
  <dcterms:created xsi:type="dcterms:W3CDTF">2019-05-25T12:09:40Z</dcterms:created>
  <dcterms:modified xsi:type="dcterms:W3CDTF">2019-09-16T04:37:18Z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