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-85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D9F250-C950-121C-8FA1-A9A187E03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571CC1E-7EB5-32E2-9636-7BE49388B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5E9627-2947-AD8F-252E-7116AD7E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5DC1-CF88-41A5-81D4-6C03A85D9D64}" type="datetimeFigureOut">
              <a:rPr lang="en-IN" smtClean="0"/>
              <a:pPr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647F98-BF76-134A-58F3-F97C9A21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1DF4EB-B968-1594-BE6E-23FE14F0A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670-A385-416D-932E-58910D9621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494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670FCD-BE7F-3CFA-AABD-EE760EEA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B58B8F5-943F-2759-FA1B-23D34569F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C9FA3D-1F79-B255-D0BC-6E6F963A6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5DC1-CF88-41A5-81D4-6C03A85D9D64}" type="datetimeFigureOut">
              <a:rPr lang="en-IN" smtClean="0"/>
              <a:pPr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FBB63A-CA38-73AD-C124-707BE996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309275-8C27-0F12-2ABA-1816BAC7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670-A385-416D-932E-58910D9621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3714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20A88D4-3A91-CFB4-3F54-161A9E984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C0D312-F7A4-9AB9-3EF9-102F961ED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15DD01-F1F5-D46B-DEB0-0C0EAA5A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5DC1-CF88-41A5-81D4-6C03A85D9D64}" type="datetimeFigureOut">
              <a:rPr lang="en-IN" smtClean="0"/>
              <a:pPr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C70724-CEBC-E645-5257-6787BEE36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E3AFF9-D117-5AEF-B53A-15211F1E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670-A385-416D-932E-58910D9621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7537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99C5A2-8C09-8A8E-A83D-8E08901B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40BC29-2DF6-C4B2-496F-27C68BE8B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42675E-8433-B924-A544-1E881660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5DC1-CF88-41A5-81D4-6C03A85D9D64}" type="datetimeFigureOut">
              <a:rPr lang="en-IN" smtClean="0"/>
              <a:pPr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6762FE-8BD1-417C-CBDF-B40A1BB3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80C41D-3EE7-FDF5-1B7D-0649DCE1A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670-A385-416D-932E-58910D9621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616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5188B2-EEDA-66DB-3DB6-18ADC492D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213B997-7E50-002D-66B3-444FFC0ED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296876-71F7-636E-9AF5-E9C00472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5DC1-CF88-41A5-81D4-6C03A85D9D64}" type="datetimeFigureOut">
              <a:rPr lang="en-IN" smtClean="0"/>
              <a:pPr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B4C2C-E650-693B-F2F2-6059A0F0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3B19AB-8ED4-B0CF-2CF5-644935FC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670-A385-416D-932E-58910D9621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2883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1B6736-75A4-BE0D-29D1-FD877E89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F2C1D5-D402-2B65-9A51-BD6B8C4E3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6DADE8F-BA39-E114-4D55-9E4B4C805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43EE17D-F359-FD68-C192-0C6D7333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5DC1-CF88-41A5-81D4-6C03A85D9D64}" type="datetimeFigureOut">
              <a:rPr lang="en-IN" smtClean="0"/>
              <a:pPr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C3FD7B-92C7-1C16-2277-5AF2575A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7BA70A0-298D-1569-A6C7-77D92DA9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670-A385-416D-932E-58910D9621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3391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59B5-318A-C823-0F34-72840C21C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6A7F010-2872-BD08-DCDC-EF1612256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E97FC9C-AD1D-27C8-93F6-7CF953A87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CF5A723-39DB-7475-91EE-17D35032B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6E06BF2-5889-71C0-F8C3-5D90D8294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097F6CC-7F29-97A6-28D8-275D6DB0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5DC1-CF88-41A5-81D4-6C03A85D9D64}" type="datetimeFigureOut">
              <a:rPr lang="en-IN" smtClean="0"/>
              <a:pPr/>
              <a:t>31-03-2024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9746406-E842-ABEF-61FA-75957E80A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F1018FC-0D2A-5F78-A7F3-6A552F8E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670-A385-416D-932E-58910D9621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5818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FA64B6-8193-04EA-7014-82AA3CAC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9AF5B39-08F8-5B66-A0F7-5782270E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5DC1-CF88-41A5-81D4-6C03A85D9D64}" type="datetimeFigureOut">
              <a:rPr lang="en-IN" smtClean="0"/>
              <a:pPr/>
              <a:t>31-03-2024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E0939B2-79B3-0C5A-C4C5-4870A3C4E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DFEFD67-3E70-BAE0-7001-EC44E2B9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670-A385-416D-932E-58910D9621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1954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FC7A354-D268-C351-8A2F-ABE6B6B3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5DC1-CF88-41A5-81D4-6C03A85D9D64}" type="datetimeFigureOut">
              <a:rPr lang="en-IN" smtClean="0"/>
              <a:pPr/>
              <a:t>31-03-2024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122EB30-8964-FBE2-489D-AEDB509C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0CE6EB-AA36-D485-EA57-E2B6F61D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670-A385-416D-932E-58910D9621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4416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4DC4CF-4DD5-A0D1-62DB-DB58B902D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8AF4D6-94C8-1FB6-926B-ABA323496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E65271E-BAF8-FA53-BB91-2BB45C2AE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188053C-4A38-F3ED-5FF1-A91E0CEB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5DC1-CF88-41A5-81D4-6C03A85D9D64}" type="datetimeFigureOut">
              <a:rPr lang="en-IN" smtClean="0"/>
              <a:pPr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0F2CA1-5AF6-0DB3-F030-F8C518ED7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04E8B58-FF8E-83DA-42E9-6887CBDD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670-A385-416D-932E-58910D9621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8877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585C80-F75D-8E86-D1CD-C53F5AF9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48D9FE5-5653-D150-E2A8-46F26DCA0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AB9858-89E7-BF4D-9EEB-878D9253D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E5A1CFC-37B8-9468-1E16-56587B12A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5DC1-CF88-41A5-81D4-6C03A85D9D64}" type="datetimeFigureOut">
              <a:rPr lang="en-IN" smtClean="0"/>
              <a:pPr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99B4BD7-052C-A8A4-DBA7-46D7E206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8194A1-AFC4-52CD-33E9-588A0D4F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670-A385-416D-932E-58910D9621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0709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B624F22-733A-1AB5-F127-ADD4FD55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91D1E44-2D40-063D-70E9-60964523D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DB2BA7-D36D-8791-A86C-7E4B3AE1A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75DC1-CF88-41A5-81D4-6C03A85D9D64}" type="datetimeFigureOut">
              <a:rPr lang="en-IN" smtClean="0"/>
              <a:pPr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0944702-B92C-E388-30CF-9A27FC5D2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A3F523-A675-560E-CA0E-1F05B6F3A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8A670-A385-416D-932E-58910D9621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992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nal-visoulia/Image-Restoration-using-SRCNN" TargetMode="External"/><Relationship Id="rId2" Type="http://schemas.openxmlformats.org/officeDocument/2006/relationships/hyperlink" Target="https://github.com/MarkPrecursor/SRCNN-kera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Bhargava-Srinivasan/Image-Super-Resolution-using-SRCN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D1A0AB-29E2-F3FC-DA69-4CC15687C5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EEC9FB5-5D3B-CEA3-C324-5184AA01C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43FFAC0-1693-A719-6FEA-278CBF373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1" y="37626"/>
            <a:ext cx="12174649" cy="67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147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B9C48FC-04CE-86BB-C7C6-408A6E8BB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88912" cy="68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8915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5CEAA97-7C32-5DE2-D483-B999CB86C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12192000" cy="6838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2453895-B0F3-934D-F75B-BB2859DDB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" y="13811"/>
            <a:ext cx="12184175" cy="68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0226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1FE57AE-63A3-5EFE-1FA6-8EEE428FD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4"/>
            <a:ext cx="12192000" cy="6837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F0A38A2-EB46-2B56-8E8E-77AABC36D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5" y="0"/>
            <a:ext cx="1212753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D29FD5B-6AB0-212A-EB8B-0F15C6E99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7" y="47153"/>
            <a:ext cx="12079386" cy="676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153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69C8791-32CD-65F2-D6FE-1A551409F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"/>
            <a:ext cx="1219200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812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66F78E8-24CB-717E-6713-A2957C97FE3C}"/>
              </a:ext>
            </a:extLst>
          </p:cNvPr>
          <p:cNvSpPr txBox="1"/>
          <p:nvPr/>
        </p:nvSpPr>
        <p:spPr>
          <a:xfrm>
            <a:off x="580103" y="245806"/>
            <a:ext cx="10441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Outputs Of Few Images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1F293D9-C19C-3FEC-C601-2C7F6424A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6323" y="983692"/>
            <a:ext cx="7071280" cy="21208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96ECC98-3B02-11B9-F266-54E3B4546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8356" y="3174022"/>
            <a:ext cx="6144132" cy="361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866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3809F0F-51EC-FE5C-8293-9DAB73512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441" y="452283"/>
            <a:ext cx="10917472" cy="580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183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5E47761-835D-6CA1-AA8E-86FE2BED8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0323" y="383734"/>
            <a:ext cx="10348452" cy="612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273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4B0A447-F888-9548-A0FE-E85308274058}"/>
              </a:ext>
            </a:extLst>
          </p:cNvPr>
          <p:cNvSpPr txBox="1"/>
          <p:nvPr/>
        </p:nvSpPr>
        <p:spPr>
          <a:xfrm>
            <a:off x="3834580" y="574565"/>
            <a:ext cx="5191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Reference &amp; Git hub links: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D680139-7BAD-7734-9E30-71173B0241E6}"/>
              </a:ext>
            </a:extLst>
          </p:cNvPr>
          <p:cNvSpPr txBox="1"/>
          <p:nvPr/>
        </p:nvSpPr>
        <p:spPr>
          <a:xfrm>
            <a:off x="1622323" y="1936955"/>
            <a:ext cx="96651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https://github.com/MarkPrecursor/SRCNN-keras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https://github.com/kunal-visoulia/Image-Restoration-using-SRCNN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607C9A7-86C8-088E-139D-9DDB2B8D077C}"/>
              </a:ext>
            </a:extLst>
          </p:cNvPr>
          <p:cNvSpPr txBox="1"/>
          <p:nvPr/>
        </p:nvSpPr>
        <p:spPr>
          <a:xfrm>
            <a:off x="1809135" y="1533832"/>
            <a:ext cx="214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Reference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42F59B9-F709-2B5D-A592-293E836DA7AF}"/>
              </a:ext>
            </a:extLst>
          </p:cNvPr>
          <p:cNvSpPr txBox="1"/>
          <p:nvPr/>
        </p:nvSpPr>
        <p:spPr>
          <a:xfrm>
            <a:off x="1809135" y="4188542"/>
            <a:ext cx="1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/>
              <a:t>Git hub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3B130C8-23B7-5456-C6E0-C133E8D35EB8}"/>
              </a:ext>
            </a:extLst>
          </p:cNvPr>
          <p:cNvSpPr txBox="1"/>
          <p:nvPr/>
        </p:nvSpPr>
        <p:spPr>
          <a:xfrm>
            <a:off x="1809135" y="4768645"/>
            <a:ext cx="7777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4"/>
              </a:rPr>
              <a:t>https://github.com/Bhargava-Srinivasan/Image-Super-Resolution-using-SRCNN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3718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22</Words>
  <Application>Microsoft Office PowerPoint</Application>
  <PresentationFormat>Custom</PresentationFormat>
  <Paragraphs>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Deekshitha sk</dc:creator>
  <cp:lastModifiedBy>Dextrous 3</cp:lastModifiedBy>
  <cp:revision>5</cp:revision>
  <dcterms:created xsi:type="dcterms:W3CDTF">2024-03-31T16:51:30Z</dcterms:created>
  <dcterms:modified xsi:type="dcterms:W3CDTF">2024-03-31T18:16:00Z</dcterms:modified>
</cp:coreProperties>
</file>