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FA16A-6D3C-4E56-870C-8AB2D2E58A76}" v="61" dt="2024-03-31T18:06:20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F250-C950-121C-8FA1-A9A187E0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1CC1E-7EB5-32E2-9636-7BE49388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9627-2947-AD8F-252E-7116AD7E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7F98-BF76-134A-58F3-F97C9A21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F4EB-B968-1594-BE6E-23FE14F0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FCD-BE7F-3CFA-AABD-EE760EEA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B8F5-943F-2759-FA1B-23D34569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FA3D-1F79-B255-D0BC-6E6F963A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B63A-CA38-73AD-C124-707BE99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9275-8C27-0F12-2ABA-1816BAC7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88D4-3A91-CFB4-3F54-161A9E984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0D312-F7A4-9AB9-3EF9-102F961E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DD01-F1F5-D46B-DEB0-0C0EAA5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0724-CEBC-E645-5257-6787BEE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AFF9-D117-5AEF-B53A-15211F1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C5A2-8C09-8A8E-A83D-8E08901B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BC29-2DF6-C4B2-496F-27C68BE8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675E-8433-B924-A544-1E88166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62FE-8BD1-417C-CBDF-B40A1BB3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C41D-3EE7-FDF5-1B7D-0649DCE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8B2-EEDA-66DB-3DB6-18ADC49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B997-7E50-002D-66B3-444FFC0E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6876-71F7-636E-9AF5-E9C0047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4C2C-E650-693B-F2F2-6059A0F0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19AB-8ED4-B0CF-2CF5-644935FC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6736-75A4-BE0D-29D1-FD877E8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C1D5-D402-2B65-9A51-BD6B8C4E3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DE8F-BA39-E114-4D55-9E4B4C80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EE17D-F359-FD68-C192-0C6D733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3FD7B-92C7-1C16-2277-5AF2575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70A0-298D-1569-A6C7-77D92DA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59B5-318A-C823-0F34-72840C21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F010-2872-BD08-DCDC-EF161225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7FC9C-AD1D-27C8-93F6-7CF953A8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A723-39DB-7475-91EE-17D35032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06BF2-5889-71C0-F8C3-5D90D8294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7F6CC-7F29-97A6-28D8-275D6DB0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46406-E842-ABEF-61FA-75957E8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018FC-0D2A-5F78-A7F3-6A552F8E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4B6-8193-04EA-7014-82AA3CAC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F5B39-08F8-5B66-A0F7-5782270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939B2-79B3-0C5A-C4C5-4870A3C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EFD67-3E70-BAE0-7001-EC44E2B9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7A354-D268-C351-8A2F-ABE6B6B3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EB30-8964-FBE2-489D-AEDB509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CE6EB-AA36-D485-EA57-E2B6F61D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C4CF-4DD5-A0D1-62DB-DB58B902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F4D6-94C8-1FB6-926B-ABA32349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5271E-BAF8-FA53-BB91-2BB45C2A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053C-4A38-F3ED-5FF1-A91E0CEB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2CA1-5AF6-0DB3-F030-F8C518ED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8B58-FF8E-83DA-42E9-6887CBDD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5C80-F75D-8E86-D1CD-C53F5AF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D9FE5-5653-D150-E2A8-46F26DCA0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9858-89E7-BF4D-9EEB-878D9253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CFC-37B8-9468-1E16-56587B1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4BD7-052C-A8A4-DBA7-46D7E206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194A1-AFC4-52CD-33E9-588A0D4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9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24F22-733A-1AB5-F127-ADD4FD5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1E44-2D40-063D-70E9-60964523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2BA7-D36D-8791-A86C-7E4B3AE1A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4702-B92C-E388-30CF-9A27FC5D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F523-A675-560E-CA0E-1F05B6F3A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nal-visoulia/Image-Restoration-using-SRCNN" TargetMode="External"/><Relationship Id="rId2" Type="http://schemas.openxmlformats.org/officeDocument/2006/relationships/hyperlink" Target="https://github.com/MarkPrecursor/SRCNN-kera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hargava-Srinivasan/Image-Super-Resolution-using-SRC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A0AB-29E2-F3FC-DA69-4CC15687C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9FB5-5D3B-CEA3-C324-5184AA01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FFAC0-1693-A719-6FEA-278CBF37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37626"/>
            <a:ext cx="12174649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CE4A6-36E3-95DB-DF6B-E891FA01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9047"/>
            <a:ext cx="12155596" cy="6839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DEE9F-1997-029A-6540-6D54A554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40"/>
            <a:ext cx="12192000" cy="67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EAA97-7C32-5DE2-D483-B999CB86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6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E57AE-63A3-5EFE-1FA6-8EEE428F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"/>
            <a:ext cx="12192000" cy="6837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A38A2-EB46-2B56-8E8E-77AABC3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" y="0"/>
            <a:ext cx="12127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C8791-32CD-65F2-D6FE-1A551409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F78E8-24CB-717E-6713-A2957C97FE3C}"/>
              </a:ext>
            </a:extLst>
          </p:cNvPr>
          <p:cNvSpPr txBox="1"/>
          <p:nvPr/>
        </p:nvSpPr>
        <p:spPr>
          <a:xfrm>
            <a:off x="845574" y="511277"/>
            <a:ext cx="104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Outputs Of Few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293D9-C19C-3FEC-C601-2C7F6424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9" y="1101676"/>
            <a:ext cx="7071280" cy="212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ECC98-3B02-11B9-F266-54E3B454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33" y="3222524"/>
            <a:ext cx="6144132" cy="36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09F0F-51EC-FE5C-8293-9DAB7351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1" y="717754"/>
            <a:ext cx="9764717" cy="51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47761-835D-6CA1-AA8E-86FE2BED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457477"/>
            <a:ext cx="9228496" cy="54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0A447-F888-9548-A0FE-E85308274058}"/>
              </a:ext>
            </a:extLst>
          </p:cNvPr>
          <p:cNvSpPr txBox="1"/>
          <p:nvPr/>
        </p:nvSpPr>
        <p:spPr>
          <a:xfrm>
            <a:off x="3834580" y="574565"/>
            <a:ext cx="5191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Reference &amp; Git hub links: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80139-7BAD-7734-9E30-71173B0241E6}"/>
              </a:ext>
            </a:extLst>
          </p:cNvPr>
          <p:cNvSpPr txBox="1"/>
          <p:nvPr/>
        </p:nvSpPr>
        <p:spPr>
          <a:xfrm>
            <a:off x="1622323" y="1936955"/>
            <a:ext cx="9665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https://github.com/MarkPrecursor/SRCNN-keras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https://github.com/kunal-visoulia/Image-Restoration-using-SRCNN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C9A7-86C8-088E-139D-9DDB2B8D077C}"/>
              </a:ext>
            </a:extLst>
          </p:cNvPr>
          <p:cNvSpPr txBox="1"/>
          <p:nvPr/>
        </p:nvSpPr>
        <p:spPr>
          <a:xfrm>
            <a:off x="1809135" y="1533832"/>
            <a:ext cx="214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Reference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F59B9-F709-2B5D-A592-293E836DA7AF}"/>
              </a:ext>
            </a:extLst>
          </p:cNvPr>
          <p:cNvSpPr txBox="1"/>
          <p:nvPr/>
        </p:nvSpPr>
        <p:spPr>
          <a:xfrm>
            <a:off x="1809135" y="4188542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/>
              <a:t>Git hub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130C8-23B7-5456-C6E0-C133E8D35EB8}"/>
              </a:ext>
            </a:extLst>
          </p:cNvPr>
          <p:cNvSpPr txBox="1"/>
          <p:nvPr/>
        </p:nvSpPr>
        <p:spPr>
          <a:xfrm>
            <a:off x="1809135" y="4768645"/>
            <a:ext cx="777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https://github.com/Bhargava-Srinivasan/Image-Super-Resolution-using-SRCNN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sk</dc:creator>
  <cp:lastModifiedBy>Deekshitha sk</cp:lastModifiedBy>
  <cp:revision>2</cp:revision>
  <dcterms:created xsi:type="dcterms:W3CDTF">2024-03-31T16:51:30Z</dcterms:created>
  <dcterms:modified xsi:type="dcterms:W3CDTF">2024-03-31T18:06:20Z</dcterms:modified>
</cp:coreProperties>
</file>