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1419C-214B-4E34-B640-6DC1B508DD6A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FA78E-D3C6-4F05-A7D8-7BD0D04E99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574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1505C-62D6-AB42-AEF7-53FE9E8A8B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8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66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2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309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85228" y="6205183"/>
            <a:ext cx="2743200" cy="365125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03-07-2022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2635" y="5349875"/>
            <a:ext cx="2743200" cy="365125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FA6BFC7-D5F1-408F-A79B-F51DF7A156FC}"/>
              </a:ext>
            </a:extLst>
          </p:cNvPr>
          <p:cNvSpPr/>
          <p:nvPr userDrawn="1"/>
        </p:nvSpPr>
        <p:spPr>
          <a:xfrm>
            <a:off x="0" y="1"/>
            <a:ext cx="12192000" cy="620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29" y="762517"/>
            <a:ext cx="2743200" cy="73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97">
          <p15:clr>
            <a:srgbClr val="FBAE40"/>
          </p15:clr>
        </p15:guide>
        <p15:guide id="4294967295" orient="horz" pos="378">
          <p15:clr>
            <a:srgbClr val="FBAE40"/>
          </p15:clr>
        </p15:guide>
        <p15:guide id="4294967295" orient="horz" pos="923">
          <p15:clr>
            <a:srgbClr val="FBAE40"/>
          </p15:clr>
        </p15:guide>
        <p15:guide id="4294967295" orient="horz" pos="1756">
          <p15:clr>
            <a:srgbClr val="FBAE40"/>
          </p15:clr>
        </p15:guide>
        <p15:guide id="4294967295" pos="332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03-07-2022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xmlns="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04785" y="2421467"/>
            <a:ext cx="7020983" cy="3492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24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12192000" cy="849149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1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xmlns="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39" y="162622"/>
            <a:ext cx="4981204" cy="510085"/>
          </a:xfrm>
        </p:spPr>
        <p:txBody>
          <a:bodyPr>
            <a:noAutofit/>
          </a:bodyPr>
          <a:lstStyle>
            <a:lvl1pPr>
              <a:defRPr sz="32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384" y="280085"/>
            <a:ext cx="1084840" cy="28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0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pos="397">
          <p15:clr>
            <a:srgbClr val="FBAE40"/>
          </p15:clr>
        </p15:guide>
        <p15:guide id="4294967295" orient="horz" pos="378">
          <p15:clr>
            <a:srgbClr val="FBAE40"/>
          </p15:clr>
        </p15:guide>
        <p15:guide id="4294967295" orient="horz" pos="923">
          <p15:clr>
            <a:srgbClr val="FBAE40"/>
          </p15:clr>
        </p15:guide>
        <p15:guide id="4294967295" orient="horz" pos="2794">
          <p15:clr>
            <a:srgbClr val="FBAE40"/>
          </p15:clr>
        </p15:guide>
        <p15:guide id="4294967295" pos="2081">
          <p15:clr>
            <a:srgbClr val="FBAE40"/>
          </p15:clr>
        </p15:guide>
        <p15:guide id="4294967295" orient="horz" pos="1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20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1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16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3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96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20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00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3571C-C9EC-41A8-A48C-B50EC079D451}" type="datetimeFigureOut">
              <a:rPr lang="en-IN" smtClean="0"/>
              <a:t>03-07-2022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1FDC3-9506-4605-8797-0D858B4CBC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xmlns="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740049" y="3429000"/>
            <a:ext cx="9193696" cy="1429043"/>
          </a:xfrm>
          <a:prstGeom prst="rect">
            <a:avLst/>
          </a:prstGeom>
        </p:spPr>
        <p:txBody>
          <a:bodyPr vert="horz" lIns="121920" tIns="60960" rIns="121920" bIns="6096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endParaRPr lang="en-IN" sz="4267" dirty="0"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827" y="0"/>
            <a:ext cx="1808723" cy="210330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542815" y="954717"/>
            <a:ext cx="3594264" cy="1748161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67" dirty="0">
              <a:solidFill>
                <a:schemeClr val="bg1"/>
              </a:solidFill>
            </a:endParaRPr>
          </a:p>
          <a:p>
            <a:r>
              <a:rPr lang="en-US" sz="1867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03-07-2022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40049" y="2914166"/>
            <a:ext cx="6220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Assignment:</a:t>
            </a:r>
          </a:p>
          <a:p>
            <a:endParaRPr lang="en-US" dirty="0"/>
          </a:p>
          <a:p>
            <a:r>
              <a:rPr lang="en-US" dirty="0" smtClean="0"/>
              <a:t>Lending Club :</a:t>
            </a:r>
            <a:r>
              <a:rPr lang="en-US" dirty="0" smtClean="0"/>
              <a:t> EDA Case Study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0049" y="4352330"/>
            <a:ext cx="5631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facilitator : </a:t>
            </a:r>
            <a:r>
              <a:rPr lang="en-US" dirty="0" err="1" smtClean="0"/>
              <a:t>Sumit</a:t>
            </a:r>
            <a:r>
              <a:rPr lang="en-US" dirty="0" smtClean="0"/>
              <a:t> Rana</a:t>
            </a:r>
          </a:p>
          <a:p>
            <a:endParaRPr lang="en-US" dirty="0" smtClean="0"/>
          </a:p>
          <a:p>
            <a:r>
              <a:rPr lang="en-US" dirty="0" smtClean="0"/>
              <a:t>Team Member : Bhargava </a:t>
            </a:r>
            <a:r>
              <a:rPr lang="en-US" dirty="0" err="1" smtClean="0"/>
              <a:t>Srivathsan.G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ML_AI_C41 Batch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8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96C38E1-1FCD-4611-8448-6421668A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03-07-2022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74B47D6-1DD8-4518-ADF8-5704CEA6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2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107DD146-0108-45FF-8A9A-4E9D62364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239" y="162622"/>
            <a:ext cx="7331523" cy="510085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5307" y="1184856"/>
            <a:ext cx="10844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</a:t>
            </a:r>
            <a:endParaRPr lang="en-US" dirty="0" smtClean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Find the Various factors which could help in showcase the driving factors of the Loans default.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understand various methods of analysis  like Univariate and Bivariate.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To Gather various methods of visualizing the data and provide business </a:t>
            </a:r>
            <a:r>
              <a:rPr lang="en-US" dirty="0" err="1" smtClean="0"/>
              <a:t>recommedations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29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understanding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496592" y="1442433"/>
            <a:ext cx="98137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Input file contains  the loan data in the period of 2007-2011</a:t>
            </a:r>
          </a:p>
          <a:p>
            <a:endParaRPr lang="en-US" dirty="0"/>
          </a:p>
          <a:p>
            <a:r>
              <a:rPr lang="en-US" dirty="0" smtClean="0"/>
              <a:t>Total Rows in Original dataset: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39717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smtClean="0"/>
              <a:t>Total Columns in Original dataset: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111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604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2238" y="162622"/>
            <a:ext cx="5978561" cy="510085"/>
          </a:xfrm>
        </p:spPr>
        <p:txBody>
          <a:bodyPr/>
          <a:lstStyle/>
          <a:p>
            <a:r>
              <a:rPr lang="en-IN" dirty="0"/>
              <a:t>Data Cleaning and Manipulation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3335" y="1262130"/>
            <a:ext cx="108955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There are columns in the dataset which contains all null values, so will have no impact on other variables </a:t>
            </a:r>
          </a:p>
          <a:p>
            <a:r>
              <a:rPr lang="en-US" dirty="0" smtClean="0"/>
              <a:t> or on the output of loan credit. So these columns can be removed.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Some columns like '</a:t>
            </a:r>
            <a:r>
              <a:rPr lang="en-US" dirty="0" err="1" smtClean="0"/>
              <a:t>policy_code</a:t>
            </a:r>
            <a:r>
              <a:rPr lang="en-US" dirty="0" smtClean="0"/>
              <a:t>' have only one unique value. So they can be removed as well as constant value</a:t>
            </a:r>
          </a:p>
          <a:p>
            <a:r>
              <a:rPr lang="en-US" dirty="0"/>
              <a:t> </a:t>
            </a:r>
            <a:r>
              <a:rPr lang="en-US" dirty="0" smtClean="0"/>
              <a:t>   does not impact other variables.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L</a:t>
            </a:r>
            <a:r>
              <a:rPr lang="en-US" dirty="0" err="1" smtClean="0"/>
              <a:t>oan_status</a:t>
            </a:r>
            <a:r>
              <a:rPr lang="en-US" dirty="0" smtClean="0"/>
              <a:t> defines the current state of loan , so segmenting/filtering datasets on the basis of loan status</a:t>
            </a:r>
          </a:p>
          <a:p>
            <a:r>
              <a:rPr lang="en-US" dirty="0" smtClean="0"/>
              <a:t>     will help us compare defaulters from non-defaulters.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Cleaning removing columns which are unique identifiers for a row.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These unique identifiers are used for giving identification to each dataset and does not impact or correlate with any variable.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074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2239" y="162622"/>
            <a:ext cx="6017198" cy="510085"/>
          </a:xfrm>
        </p:spPr>
        <p:txBody>
          <a:bodyPr/>
          <a:lstStyle/>
          <a:p>
            <a:r>
              <a:rPr lang="en-IN" dirty="0"/>
              <a:t>Data Cleaning and </a:t>
            </a:r>
            <a:r>
              <a:rPr lang="en-IN" dirty="0" smtClean="0"/>
              <a:t>Manipulation - </a:t>
            </a:r>
            <a:r>
              <a:rPr lang="en-IN" dirty="0" err="1" smtClean="0"/>
              <a:t>Cont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283335" y="1146220"/>
            <a:ext cx="11397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Insights:</a:t>
            </a:r>
          </a:p>
          <a:p>
            <a:endParaRPr lang="en-US" dirty="0" smtClean="0"/>
          </a:p>
          <a:p>
            <a:r>
              <a:rPr lang="en-US" dirty="0" smtClean="0"/>
              <a:t>Loan Terms for different tenure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82" y="2166132"/>
            <a:ext cx="5857875" cy="33242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239" y="5640946"/>
            <a:ext cx="10499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Findings:</a:t>
            </a:r>
          </a:p>
          <a:p>
            <a:endParaRPr lang="en-US" dirty="0" smtClean="0"/>
          </a:p>
          <a:p>
            <a:r>
              <a:rPr lang="en-US" dirty="0" smtClean="0"/>
              <a:t>We could see there people having the loan tenure 25000 plus for 36 months period and 5000 plus people for the period of 60 months.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829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2238" y="162622"/>
            <a:ext cx="7060387" cy="510085"/>
          </a:xfrm>
        </p:spPr>
        <p:txBody>
          <a:bodyPr/>
          <a:lstStyle/>
          <a:p>
            <a:r>
              <a:rPr lang="en-IN" dirty="0"/>
              <a:t>Data analysis </a:t>
            </a:r>
            <a:r>
              <a:rPr lang="en-IN" dirty="0" smtClean="0"/>
              <a:t>- </a:t>
            </a:r>
            <a:r>
              <a:rPr lang="en-IN" b="1" dirty="0"/>
              <a:t>Univariate </a:t>
            </a:r>
            <a:r>
              <a:rPr lang="en-IN" b="1" dirty="0" smtClean="0"/>
              <a:t>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07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228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Proxima Nova</vt:lpstr>
      <vt:lpstr>Proxima Nova Rg</vt:lpstr>
      <vt:lpstr>Trebuchet MS</vt:lpstr>
      <vt:lpstr>Wingdings</vt:lpstr>
      <vt:lpstr>Office Theme</vt:lpstr>
      <vt:lpstr>PowerPoint Presentation</vt:lpstr>
      <vt:lpstr>Problem statement</vt:lpstr>
      <vt:lpstr>Data understanding</vt:lpstr>
      <vt:lpstr>Data Cleaning and Manipulation</vt:lpstr>
      <vt:lpstr>Data Cleaning and Manipulation - Cont</vt:lpstr>
      <vt:lpstr>Data analysis - Univariate Analysis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2022-07-03T08:14:33Z</dcterms:created>
  <dcterms:modified xsi:type="dcterms:W3CDTF">2022-07-03T13:26:24Z</dcterms:modified>
</cp:coreProperties>
</file>