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7" r:id="rId5"/>
    <p:sldMasterId id="214748367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C13F8D9-D3FF-4D59-9529-351B93078F18}">
  <a:tblStyle styleId="{BC13F8D9-D3FF-4D59-9529-351B93078F18}" styleName="Table_0">
    <a:wholeTbl>
      <a:tcTxStyle b="off" i="off">
        <a:font>
          <a:latin typeface="Tw Cen MT"/>
          <a:ea typeface="Tw Cen MT"/>
          <a:cs typeface="Tw Cen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0FC"/>
          </a:solidFill>
        </a:fill>
      </a:tcStyle>
    </a:wholeTbl>
    <a:band1H>
      <a:tcTxStyle/>
      <a:tcStyle>
        <a:fill>
          <a:solidFill>
            <a:srgbClr val="CCE0F8"/>
          </a:solidFill>
        </a:fill>
      </a:tcStyle>
    </a:band1H>
    <a:band2H>
      <a:tcTxStyle/>
    </a:band2H>
    <a:band1V>
      <a:tcTxStyle/>
      <a:tcStyle>
        <a:fill>
          <a:solidFill>
            <a:srgbClr val="CCE0F8"/>
          </a:solidFill>
        </a:fill>
      </a:tcStyle>
    </a:band1V>
    <a:band2V>
      <a:tcTxStyle/>
    </a:band2V>
    <a:lastCol>
      <a:tcTxStyle b="on" i="off">
        <a:font>
          <a:latin typeface="Tw Cen MT"/>
          <a:ea typeface="Tw Cen MT"/>
          <a:cs typeface="Tw Cen MT"/>
        </a:font>
        <a:schemeClr val="lt1"/>
      </a:tcTxStyle>
      <a:tcStyle>
        <a:fill>
          <a:solidFill>
            <a:schemeClr val="accent1"/>
          </a:solidFill>
        </a:fill>
      </a:tcStyle>
    </a:lastCol>
    <a:firstCol>
      <a:tcTxStyle b="on" i="off">
        <a:font>
          <a:latin typeface="Tw Cen MT"/>
          <a:ea typeface="Tw Cen MT"/>
          <a:cs typeface="Tw Cen MT"/>
        </a:font>
        <a:schemeClr val="lt1"/>
      </a:tcTxStyle>
      <a:tcStyle>
        <a:fill>
          <a:solidFill>
            <a:schemeClr val="accent1"/>
          </a:solidFill>
        </a:fill>
      </a:tcStyle>
    </a:firstCol>
    <a:lastRow>
      <a:tcTxStyle b="on" i="off">
        <a:font>
          <a:latin typeface="Tw Cen MT"/>
          <a:ea typeface="Tw Cen MT"/>
          <a:cs typeface="Tw Cen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w Cen MT"/>
          <a:ea typeface="Tw Cen MT"/>
          <a:cs typeface="Tw Cen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04b92a9846_2_149: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01" name="Google Shape;201;g204b92a9846_2_149:notes"/>
          <p:cNvSpPr/>
          <p:nvPr>
            <p:ph idx="2" type="sldImg"/>
          </p:nvPr>
        </p:nvSpPr>
        <p:spPr>
          <a:xfrm>
            <a:off x="217488" y="812800"/>
            <a:ext cx="7124700" cy="40084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 name="Google Shape;202;g204b92a9846_2_149:notes"/>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Clr>
                <a:schemeClr val="dk1"/>
              </a:buClr>
              <a:buSzPts val="1400"/>
              <a:buFont typeface="Times New Roman"/>
              <a:buNone/>
            </a:pPr>
            <a:fld id="{00000000-1234-1234-1234-123412341234}" type="slidenum">
              <a:rPr b="0" i="0" lang="en"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
        <p:nvSpPr>
          <p:cNvPr id="203" name="Google Shape;203;g204b92a9846_2_149:notes"/>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4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04b92a9846_2_307:notes"/>
          <p:cNvSpPr txBox="1"/>
          <p:nvPr>
            <p:ph idx="1" type="body"/>
          </p:nvPr>
        </p:nvSpPr>
        <p:spPr>
          <a:xfrm>
            <a:off x="756000" y="5078520"/>
            <a:ext cx="6047640" cy="48110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204b92a9846_2_307:notes"/>
          <p:cNvSpPr/>
          <p:nvPr>
            <p:ph idx="2" type="sldImg"/>
          </p:nvPr>
        </p:nvSpPr>
        <p:spPr>
          <a:xfrm>
            <a:off x="-971880" y="812520"/>
            <a:ext cx="950304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04b92a9846_2_315:notes"/>
          <p:cNvSpPr txBox="1"/>
          <p:nvPr>
            <p:ph idx="1" type="body"/>
          </p:nvPr>
        </p:nvSpPr>
        <p:spPr>
          <a:xfrm>
            <a:off x="756000" y="5078520"/>
            <a:ext cx="6047640" cy="48110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204b92a9846_2_315:notes"/>
          <p:cNvSpPr/>
          <p:nvPr>
            <p:ph idx="2" type="sldImg"/>
          </p:nvPr>
        </p:nvSpPr>
        <p:spPr>
          <a:xfrm>
            <a:off x="-971880" y="812520"/>
            <a:ext cx="950304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04b92a9846_2_321:notes"/>
          <p:cNvSpPr txBox="1"/>
          <p:nvPr>
            <p:ph idx="1" type="body"/>
          </p:nvPr>
        </p:nvSpPr>
        <p:spPr>
          <a:xfrm>
            <a:off x="756000" y="5078520"/>
            <a:ext cx="6047640" cy="48110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204b92a9846_2_321:notes"/>
          <p:cNvSpPr/>
          <p:nvPr>
            <p:ph idx="2" type="sldImg"/>
          </p:nvPr>
        </p:nvSpPr>
        <p:spPr>
          <a:xfrm>
            <a:off x="-971880" y="812520"/>
            <a:ext cx="950304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04b92a9846_2_327:notes"/>
          <p:cNvSpPr txBox="1"/>
          <p:nvPr>
            <p:ph idx="1" type="body"/>
          </p:nvPr>
        </p:nvSpPr>
        <p:spPr>
          <a:xfrm>
            <a:off x="756000" y="5078520"/>
            <a:ext cx="6047640" cy="48110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204b92a9846_2_327:notes"/>
          <p:cNvSpPr/>
          <p:nvPr>
            <p:ph idx="2" type="sldImg"/>
          </p:nvPr>
        </p:nvSpPr>
        <p:spPr>
          <a:xfrm>
            <a:off x="-971880" y="812520"/>
            <a:ext cx="950304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04b92a9846_2_333:notes"/>
          <p:cNvSpPr txBox="1"/>
          <p:nvPr>
            <p:ph idx="1" type="body"/>
          </p:nvPr>
        </p:nvSpPr>
        <p:spPr>
          <a:xfrm>
            <a:off x="756000" y="5078520"/>
            <a:ext cx="6047640" cy="48110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204b92a9846_2_333:notes"/>
          <p:cNvSpPr/>
          <p:nvPr>
            <p:ph idx="2" type="sldImg"/>
          </p:nvPr>
        </p:nvSpPr>
        <p:spPr>
          <a:xfrm>
            <a:off x="-971880" y="812520"/>
            <a:ext cx="950304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04b92a9846_2_340:notes"/>
          <p:cNvSpPr txBox="1"/>
          <p:nvPr>
            <p:ph idx="1" type="body"/>
          </p:nvPr>
        </p:nvSpPr>
        <p:spPr>
          <a:xfrm>
            <a:off x="756000" y="5078520"/>
            <a:ext cx="6047640" cy="48110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g204b92a9846_2_340:notes"/>
          <p:cNvSpPr/>
          <p:nvPr>
            <p:ph idx="2" type="sldImg"/>
          </p:nvPr>
        </p:nvSpPr>
        <p:spPr>
          <a:xfrm>
            <a:off x="-971880" y="812520"/>
            <a:ext cx="950304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04b92a9846_2_347:notes"/>
          <p:cNvSpPr txBox="1"/>
          <p:nvPr>
            <p:ph idx="1" type="body"/>
          </p:nvPr>
        </p:nvSpPr>
        <p:spPr>
          <a:xfrm>
            <a:off x="756000" y="5078520"/>
            <a:ext cx="6047640" cy="48110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g204b92a9846_2_347:notes"/>
          <p:cNvSpPr/>
          <p:nvPr>
            <p:ph idx="2" type="sldImg"/>
          </p:nvPr>
        </p:nvSpPr>
        <p:spPr>
          <a:xfrm>
            <a:off x="-971880" y="812520"/>
            <a:ext cx="950304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04b92a9846_2_354:notes"/>
          <p:cNvSpPr txBox="1"/>
          <p:nvPr>
            <p:ph idx="1" type="body"/>
          </p:nvPr>
        </p:nvSpPr>
        <p:spPr>
          <a:xfrm>
            <a:off x="756000" y="5078520"/>
            <a:ext cx="6047640" cy="48110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g204b92a9846_2_354:notes"/>
          <p:cNvSpPr/>
          <p:nvPr>
            <p:ph idx="2" type="sldImg"/>
          </p:nvPr>
        </p:nvSpPr>
        <p:spPr>
          <a:xfrm>
            <a:off x="-971880" y="812520"/>
            <a:ext cx="950304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04b92a9846_2_361:notes"/>
          <p:cNvSpPr txBox="1"/>
          <p:nvPr>
            <p:ph idx="1" type="body"/>
          </p:nvPr>
        </p:nvSpPr>
        <p:spPr>
          <a:xfrm>
            <a:off x="756000" y="5078520"/>
            <a:ext cx="6047640" cy="48110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204b92a9846_2_361:notes"/>
          <p:cNvSpPr/>
          <p:nvPr>
            <p:ph idx="2" type="sldImg"/>
          </p:nvPr>
        </p:nvSpPr>
        <p:spPr>
          <a:xfrm>
            <a:off x="-971880" y="812520"/>
            <a:ext cx="950304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04b92a9846_2_368:notes"/>
          <p:cNvSpPr txBox="1"/>
          <p:nvPr>
            <p:ph idx="1" type="body"/>
          </p:nvPr>
        </p:nvSpPr>
        <p:spPr>
          <a:xfrm>
            <a:off x="756000" y="5078520"/>
            <a:ext cx="6047640" cy="48110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g204b92a9846_2_368:notes"/>
          <p:cNvSpPr/>
          <p:nvPr>
            <p:ph idx="2" type="sldImg"/>
          </p:nvPr>
        </p:nvSpPr>
        <p:spPr>
          <a:xfrm>
            <a:off x="-971880" y="812520"/>
            <a:ext cx="950304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04b92a9846_2_168:notes"/>
          <p:cNvSpPr txBox="1"/>
          <p:nvPr>
            <p:ph idx="1" type="body"/>
          </p:nvPr>
        </p:nvSpPr>
        <p:spPr>
          <a:xfrm>
            <a:off x="756000" y="5078520"/>
            <a:ext cx="6047640" cy="48110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204b92a9846_2_168:notes"/>
          <p:cNvSpPr/>
          <p:nvPr>
            <p:ph idx="2" type="sldImg"/>
          </p:nvPr>
        </p:nvSpPr>
        <p:spPr>
          <a:xfrm>
            <a:off x="-971880" y="812520"/>
            <a:ext cx="950304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1ffad21bee_0_0:notes"/>
          <p:cNvSpPr txBox="1"/>
          <p:nvPr>
            <p:ph idx="1" type="body"/>
          </p:nvPr>
        </p:nvSpPr>
        <p:spPr>
          <a:xfrm>
            <a:off x="756000" y="5078520"/>
            <a:ext cx="6047700" cy="48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g21ffad21bee_0_0:notes"/>
          <p:cNvSpPr/>
          <p:nvPr>
            <p:ph idx="2" type="sldImg"/>
          </p:nvPr>
        </p:nvSpPr>
        <p:spPr>
          <a:xfrm>
            <a:off x="-971880" y="812520"/>
            <a:ext cx="9503100" cy="400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1ffad21bee_0_8:notes"/>
          <p:cNvSpPr txBox="1"/>
          <p:nvPr>
            <p:ph idx="1" type="body"/>
          </p:nvPr>
        </p:nvSpPr>
        <p:spPr>
          <a:xfrm>
            <a:off x="756000" y="5078520"/>
            <a:ext cx="6047700" cy="48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21ffad21bee_0_8:notes"/>
          <p:cNvSpPr/>
          <p:nvPr>
            <p:ph idx="2" type="sldImg"/>
          </p:nvPr>
        </p:nvSpPr>
        <p:spPr>
          <a:xfrm>
            <a:off x="-971880" y="812520"/>
            <a:ext cx="9503100" cy="400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04b92a9846_2_392:notes"/>
          <p:cNvSpPr txBox="1"/>
          <p:nvPr>
            <p:ph idx="1" type="body"/>
          </p:nvPr>
        </p:nvSpPr>
        <p:spPr>
          <a:xfrm>
            <a:off x="756000" y="5078520"/>
            <a:ext cx="6047640" cy="48110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g204b92a9846_2_392:notes"/>
          <p:cNvSpPr/>
          <p:nvPr>
            <p:ph idx="2" type="sldImg"/>
          </p:nvPr>
        </p:nvSpPr>
        <p:spPr>
          <a:xfrm>
            <a:off x="-971880" y="812520"/>
            <a:ext cx="950304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05770e78a8_0_1:notes"/>
          <p:cNvSpPr txBox="1"/>
          <p:nvPr>
            <p:ph idx="1" type="body"/>
          </p:nvPr>
        </p:nvSpPr>
        <p:spPr>
          <a:xfrm>
            <a:off x="756000" y="5078520"/>
            <a:ext cx="6047700" cy="48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g205770e78a8_0_1:notes"/>
          <p:cNvSpPr/>
          <p:nvPr>
            <p:ph idx="2" type="sldImg"/>
          </p:nvPr>
        </p:nvSpPr>
        <p:spPr>
          <a:xfrm>
            <a:off x="-971880" y="812520"/>
            <a:ext cx="9503100" cy="400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05770e78a8_0_10:notes"/>
          <p:cNvSpPr txBox="1"/>
          <p:nvPr>
            <p:ph idx="1" type="body"/>
          </p:nvPr>
        </p:nvSpPr>
        <p:spPr>
          <a:xfrm>
            <a:off x="756000" y="5078520"/>
            <a:ext cx="6047700" cy="48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g205770e78a8_0_10:notes"/>
          <p:cNvSpPr/>
          <p:nvPr>
            <p:ph idx="2" type="sldImg"/>
          </p:nvPr>
        </p:nvSpPr>
        <p:spPr>
          <a:xfrm>
            <a:off x="-971880" y="812520"/>
            <a:ext cx="9503100" cy="400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1ffad21bee_0_17:notes"/>
          <p:cNvSpPr txBox="1"/>
          <p:nvPr>
            <p:ph idx="1" type="body"/>
          </p:nvPr>
        </p:nvSpPr>
        <p:spPr>
          <a:xfrm>
            <a:off x="756000" y="5078520"/>
            <a:ext cx="6047700" cy="48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g21ffad21bee_0_17:notes"/>
          <p:cNvSpPr/>
          <p:nvPr>
            <p:ph idx="2" type="sldImg"/>
          </p:nvPr>
        </p:nvSpPr>
        <p:spPr>
          <a:xfrm>
            <a:off x="-971880" y="812520"/>
            <a:ext cx="9503100" cy="400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1ffad21bee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1ffad21bee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04b92a9846_2_182:notes"/>
          <p:cNvSpPr txBox="1"/>
          <p:nvPr>
            <p:ph idx="1" type="body"/>
          </p:nvPr>
        </p:nvSpPr>
        <p:spPr>
          <a:xfrm>
            <a:off x="756000" y="5078520"/>
            <a:ext cx="6047640" cy="48110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204b92a9846_2_182:notes"/>
          <p:cNvSpPr/>
          <p:nvPr>
            <p:ph idx="2" type="sldImg"/>
          </p:nvPr>
        </p:nvSpPr>
        <p:spPr>
          <a:xfrm>
            <a:off x="-971880" y="812520"/>
            <a:ext cx="950304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04b92a9846_2_194:notes"/>
          <p:cNvSpPr txBox="1"/>
          <p:nvPr>
            <p:ph idx="1" type="body"/>
          </p:nvPr>
        </p:nvSpPr>
        <p:spPr>
          <a:xfrm>
            <a:off x="756000" y="5078520"/>
            <a:ext cx="6047640" cy="48110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204b92a9846_2_194:notes"/>
          <p:cNvSpPr/>
          <p:nvPr>
            <p:ph idx="2" type="sldImg"/>
          </p:nvPr>
        </p:nvSpPr>
        <p:spPr>
          <a:xfrm>
            <a:off x="-971880" y="812520"/>
            <a:ext cx="950304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04b92a9846_2_265:notes"/>
          <p:cNvSpPr txBox="1"/>
          <p:nvPr>
            <p:ph idx="1" type="body"/>
          </p:nvPr>
        </p:nvSpPr>
        <p:spPr>
          <a:xfrm>
            <a:off x="756000" y="5078520"/>
            <a:ext cx="6047640" cy="48110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204b92a9846_2_265:notes"/>
          <p:cNvSpPr/>
          <p:nvPr>
            <p:ph idx="2" type="sldImg"/>
          </p:nvPr>
        </p:nvSpPr>
        <p:spPr>
          <a:xfrm>
            <a:off x="-971880" y="812520"/>
            <a:ext cx="950304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04b92a9846_2_278:notes"/>
          <p:cNvSpPr txBox="1"/>
          <p:nvPr>
            <p:ph idx="1" type="body"/>
          </p:nvPr>
        </p:nvSpPr>
        <p:spPr>
          <a:xfrm>
            <a:off x="756000" y="5078520"/>
            <a:ext cx="6047640" cy="48110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204b92a9846_2_278:notes"/>
          <p:cNvSpPr/>
          <p:nvPr>
            <p:ph idx="2" type="sldImg"/>
          </p:nvPr>
        </p:nvSpPr>
        <p:spPr>
          <a:xfrm>
            <a:off x="-971880" y="812520"/>
            <a:ext cx="950304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04b92a9846_2_286:notes"/>
          <p:cNvSpPr txBox="1"/>
          <p:nvPr>
            <p:ph idx="1" type="body"/>
          </p:nvPr>
        </p:nvSpPr>
        <p:spPr>
          <a:xfrm>
            <a:off x="756000" y="5078520"/>
            <a:ext cx="6047640" cy="48110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204b92a9846_2_286:notes"/>
          <p:cNvSpPr/>
          <p:nvPr>
            <p:ph idx="2" type="sldImg"/>
          </p:nvPr>
        </p:nvSpPr>
        <p:spPr>
          <a:xfrm>
            <a:off x="-971880" y="812520"/>
            <a:ext cx="950304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04b92a9846_2_293:notes"/>
          <p:cNvSpPr txBox="1"/>
          <p:nvPr>
            <p:ph idx="1" type="body"/>
          </p:nvPr>
        </p:nvSpPr>
        <p:spPr>
          <a:xfrm>
            <a:off x="756000" y="5078520"/>
            <a:ext cx="6047640" cy="48110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204b92a9846_2_293:notes"/>
          <p:cNvSpPr/>
          <p:nvPr>
            <p:ph idx="2" type="sldImg"/>
          </p:nvPr>
        </p:nvSpPr>
        <p:spPr>
          <a:xfrm>
            <a:off x="-971880" y="812520"/>
            <a:ext cx="950304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04b92a9846_2_299:notes"/>
          <p:cNvSpPr txBox="1"/>
          <p:nvPr>
            <p:ph idx="1" type="body"/>
          </p:nvPr>
        </p:nvSpPr>
        <p:spPr>
          <a:xfrm>
            <a:off x="756000" y="5078520"/>
            <a:ext cx="6047640" cy="48110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204b92a9846_2_299:notes"/>
          <p:cNvSpPr/>
          <p:nvPr>
            <p:ph idx="2" type="sldImg"/>
          </p:nvPr>
        </p:nvSpPr>
        <p:spPr>
          <a:xfrm>
            <a:off x="-971880" y="812520"/>
            <a:ext cx="950304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57" name="Shape 57"/>
        <p:cNvGrpSpPr/>
        <p:nvPr/>
      </p:nvGrpSpPr>
      <p:grpSpPr>
        <a:xfrm>
          <a:off x="0" y="0"/>
          <a:ext cx="0" cy="0"/>
          <a:chOff x="0" y="0"/>
          <a:chExt cx="0" cy="0"/>
        </a:xfrm>
      </p:grpSpPr>
      <p:sp>
        <p:nvSpPr>
          <p:cNvPr id="58" name="Google Shape;58;p14"/>
          <p:cNvSpPr txBox="1"/>
          <p:nvPr>
            <p:ph type="title"/>
          </p:nvPr>
        </p:nvSpPr>
        <p:spPr>
          <a:xfrm>
            <a:off x="457200" y="206010"/>
            <a:ext cx="8229240" cy="856980"/>
          </a:xfrm>
          <a:prstGeom prst="rect">
            <a:avLst/>
          </a:prstGeom>
          <a:noFill/>
          <a:ln>
            <a:noFill/>
          </a:ln>
        </p:spPr>
        <p:txBody>
          <a:bodyPr anchorCtr="0" anchor="ctr" bIns="0" lIns="0" spcFirstLastPara="1" rIns="0" wrap="square" tIns="0">
            <a:noAutofit/>
          </a:bodyPr>
          <a:lstStyle>
            <a:lvl1pPr lvl="0" algn="ctr">
              <a:lnSpc>
                <a:spcPct val="90000"/>
              </a:lnSpc>
              <a:spcBef>
                <a:spcPts val="0"/>
              </a:spcBef>
              <a:spcAft>
                <a:spcPts val="0"/>
              </a:spcAft>
              <a:buClr>
                <a:schemeClr val="dk1"/>
              </a:buClr>
              <a:buSzPts val="14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4"/>
          <p:cNvSpPr txBox="1"/>
          <p:nvPr>
            <p:ph idx="1" type="subTitle"/>
          </p:nvPr>
        </p:nvSpPr>
        <p:spPr>
          <a:xfrm>
            <a:off x="457200" y="1200150"/>
            <a:ext cx="8229240" cy="3394170"/>
          </a:xfrm>
          <a:prstGeom prst="rect">
            <a:avLst/>
          </a:prstGeom>
          <a:noFill/>
          <a:ln>
            <a:noFill/>
          </a:ln>
        </p:spPr>
        <p:txBody>
          <a:bodyPr anchorCtr="0" anchor="ctr" bIns="0" lIns="0" spcFirstLastPara="1" rIns="0" wrap="square" tIns="0">
            <a:normAutofit/>
          </a:bodyPr>
          <a:lstStyle>
            <a:lvl1pPr lvl="0" algn="l">
              <a:lnSpc>
                <a:spcPct val="120000"/>
              </a:lnSpc>
              <a:spcBef>
                <a:spcPts val="0"/>
              </a:spcBef>
              <a:spcAft>
                <a:spcPts val="0"/>
              </a:spcAft>
              <a:buSzPts val="1400"/>
              <a:buNone/>
              <a:defRPr/>
            </a:lvl1pPr>
            <a:lvl2pPr lvl="1" algn="l">
              <a:lnSpc>
                <a:spcPct val="120000"/>
              </a:lnSpc>
              <a:spcBef>
                <a:spcPts val="0"/>
              </a:spcBef>
              <a:spcAft>
                <a:spcPts val="0"/>
              </a:spcAft>
              <a:buSzPts val="1400"/>
              <a:buNone/>
              <a:defRPr/>
            </a:lvl2pPr>
            <a:lvl3pPr lvl="2" algn="l">
              <a:lnSpc>
                <a:spcPct val="120000"/>
              </a:lnSpc>
              <a:spcBef>
                <a:spcPts val="0"/>
              </a:spcBef>
              <a:spcAft>
                <a:spcPts val="0"/>
              </a:spcAft>
              <a:buSzPts val="1400"/>
              <a:buNone/>
              <a:defRPr/>
            </a:lvl3pPr>
            <a:lvl4pPr lvl="3" algn="l">
              <a:lnSpc>
                <a:spcPct val="120000"/>
              </a:lnSpc>
              <a:spcBef>
                <a:spcPts val="0"/>
              </a:spcBef>
              <a:spcAft>
                <a:spcPts val="0"/>
              </a:spcAft>
              <a:buSzPts val="1400"/>
              <a:buNone/>
              <a:defRPr/>
            </a:lvl4pPr>
            <a:lvl5pPr lvl="4" algn="l">
              <a:lnSpc>
                <a:spcPct val="120000"/>
              </a:lnSpc>
              <a:spcBef>
                <a:spcPts val="0"/>
              </a:spcBef>
              <a:spcAft>
                <a:spcPts val="0"/>
              </a:spcAft>
              <a:buSzPts val="1400"/>
              <a:buNone/>
              <a:defRPr/>
            </a:lvl5pPr>
            <a:lvl6pPr lvl="5" algn="l">
              <a:lnSpc>
                <a:spcPct val="120000"/>
              </a:lnSpc>
              <a:spcBef>
                <a:spcPts val="0"/>
              </a:spcBef>
              <a:spcAft>
                <a:spcPts val="0"/>
              </a:spcAft>
              <a:buSzPts val="1400"/>
              <a:buNone/>
              <a:defRPr/>
            </a:lvl6pPr>
            <a:lvl7pPr lvl="6" algn="l">
              <a:lnSpc>
                <a:spcPct val="120000"/>
              </a:lnSpc>
              <a:spcBef>
                <a:spcPts val="0"/>
              </a:spcBef>
              <a:spcAft>
                <a:spcPts val="0"/>
              </a:spcAft>
              <a:buSzPts val="1400"/>
              <a:buNone/>
              <a:defRPr/>
            </a:lvl7pPr>
            <a:lvl8pPr lvl="7" algn="l">
              <a:lnSpc>
                <a:spcPct val="120000"/>
              </a:lnSpc>
              <a:spcBef>
                <a:spcPts val="0"/>
              </a:spcBef>
              <a:spcAft>
                <a:spcPts val="0"/>
              </a:spcAft>
              <a:buSzPts val="1400"/>
              <a:buNone/>
              <a:defRPr/>
            </a:lvl8pPr>
            <a:lvl9pPr lvl="8" algn="l">
              <a:lnSpc>
                <a:spcPct val="12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pic>
        <p:nvPicPr>
          <p:cNvPr descr="Droplets-SD-Title-R1d.png" id="61" name="Google Shape;61;p15"/>
          <p:cNvPicPr preferRelativeResize="0"/>
          <p:nvPr/>
        </p:nvPicPr>
        <p:blipFill rotWithShape="1">
          <a:blip r:embed="rId2">
            <a:alphaModFix/>
          </a:blip>
          <a:srcRect b="0" l="0" r="0" t="0"/>
          <a:stretch/>
        </p:blipFill>
        <p:spPr>
          <a:xfrm>
            <a:off x="0" y="0"/>
            <a:ext cx="6858000" cy="5143500"/>
          </a:xfrm>
          <a:prstGeom prst="rect">
            <a:avLst/>
          </a:prstGeom>
          <a:noFill/>
          <a:ln>
            <a:noFill/>
          </a:ln>
        </p:spPr>
      </p:pic>
      <p:sp>
        <p:nvSpPr>
          <p:cNvPr id="62" name="Google Shape;62;p15"/>
          <p:cNvSpPr txBox="1"/>
          <p:nvPr>
            <p:ph type="ctrTitle"/>
          </p:nvPr>
        </p:nvSpPr>
        <p:spPr>
          <a:xfrm>
            <a:off x="1313259" y="975590"/>
            <a:ext cx="6517482" cy="188191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5"/>
          <p:cNvSpPr txBox="1"/>
          <p:nvPr>
            <p:ph idx="1" type="subTitle"/>
          </p:nvPr>
        </p:nvSpPr>
        <p:spPr>
          <a:xfrm>
            <a:off x="1313259" y="2914651"/>
            <a:ext cx="6517482" cy="1028699"/>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SzPts val="2200"/>
              <a:buNone/>
              <a:defRPr sz="2200">
                <a:solidFill>
                  <a:srgbClr val="7F7F7F"/>
                </a:solidFill>
              </a:defRPr>
            </a:lvl1pPr>
            <a:lvl2pPr lvl="1" algn="ctr">
              <a:lnSpc>
                <a:spcPct val="120000"/>
              </a:lnSpc>
              <a:spcBef>
                <a:spcPts val="500"/>
              </a:spcBef>
              <a:spcAft>
                <a:spcPts val="0"/>
              </a:spcAft>
              <a:buSzPts val="2000"/>
              <a:buNone/>
              <a:defRPr sz="20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64" name="Google Shape;64;p15"/>
          <p:cNvSpPr txBox="1"/>
          <p:nvPr>
            <p:ph idx="10" type="dt"/>
          </p:nvPr>
        </p:nvSpPr>
        <p:spPr>
          <a:xfrm>
            <a:off x="5759053"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5"/>
          <p:cNvSpPr txBox="1"/>
          <p:nvPr>
            <p:ph idx="11" type="ftr"/>
          </p:nvPr>
        </p:nvSpPr>
        <p:spPr>
          <a:xfrm>
            <a:off x="685331" y="4412457"/>
            <a:ext cx="5004665"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2" type="sldNum"/>
          </p:nvPr>
        </p:nvSpPr>
        <p:spPr>
          <a:xfrm>
            <a:off x="7885509" y="4412457"/>
            <a:ext cx="573161"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7" name="Shape 67"/>
        <p:cNvGrpSpPr/>
        <p:nvPr/>
      </p:nvGrpSpPr>
      <p:grpSpPr>
        <a:xfrm>
          <a:off x="0" y="0"/>
          <a:ext cx="0" cy="0"/>
          <a:chOff x="0" y="0"/>
          <a:chExt cx="0" cy="0"/>
        </a:xfrm>
      </p:grpSpPr>
      <p:pic>
        <p:nvPicPr>
          <p:cNvPr descr="Droplets-SD-Content-R1d.png" id="68" name="Google Shape;68;p16"/>
          <p:cNvPicPr preferRelativeResize="0"/>
          <p:nvPr/>
        </p:nvPicPr>
        <p:blipFill rotWithShape="1">
          <a:blip r:embed="rId2">
            <a:alphaModFix/>
          </a:blip>
          <a:srcRect b="0" l="0" r="0" t="0"/>
          <a:stretch/>
        </p:blipFill>
        <p:spPr>
          <a:xfrm>
            <a:off x="0" y="0"/>
            <a:ext cx="6858000" cy="5143500"/>
          </a:xfrm>
          <a:prstGeom prst="rect">
            <a:avLst/>
          </a:prstGeom>
          <a:noFill/>
          <a:ln>
            <a:noFill/>
          </a:ln>
        </p:spPr>
      </p:pic>
      <p:sp>
        <p:nvSpPr>
          <p:cNvPr id="69" name="Google Shape;69;p16"/>
          <p:cNvSpPr txBox="1"/>
          <p:nvPr>
            <p:ph type="title"/>
          </p:nvPr>
        </p:nvSpPr>
        <p:spPr>
          <a:xfrm>
            <a:off x="685332" y="463889"/>
            <a:ext cx="7773338" cy="119713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6"/>
          <p:cNvSpPr txBox="1"/>
          <p:nvPr>
            <p:ph idx="1" type="body"/>
          </p:nvPr>
        </p:nvSpPr>
        <p:spPr>
          <a:xfrm>
            <a:off x="685330" y="1775320"/>
            <a:ext cx="7772870" cy="256808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71" name="Google Shape;71;p16"/>
          <p:cNvSpPr txBox="1"/>
          <p:nvPr>
            <p:ph idx="10" type="dt"/>
          </p:nvPr>
        </p:nvSpPr>
        <p:spPr>
          <a:xfrm>
            <a:off x="5759053"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1" type="ftr"/>
          </p:nvPr>
        </p:nvSpPr>
        <p:spPr>
          <a:xfrm>
            <a:off x="685331" y="4412457"/>
            <a:ext cx="5004665"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2" type="sldNum"/>
          </p:nvPr>
        </p:nvSpPr>
        <p:spPr>
          <a:xfrm>
            <a:off x="7885509" y="4412457"/>
            <a:ext cx="573161"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pic>
        <p:nvPicPr>
          <p:cNvPr descr="Droplets-SD-Content-R1d.png" id="75" name="Google Shape;75;p17"/>
          <p:cNvPicPr preferRelativeResize="0"/>
          <p:nvPr/>
        </p:nvPicPr>
        <p:blipFill rotWithShape="1">
          <a:blip r:embed="rId2">
            <a:alphaModFix/>
          </a:blip>
          <a:srcRect b="0" l="0" r="0" t="0"/>
          <a:stretch/>
        </p:blipFill>
        <p:spPr>
          <a:xfrm>
            <a:off x="0" y="0"/>
            <a:ext cx="6858000" cy="5143500"/>
          </a:xfrm>
          <a:prstGeom prst="rect">
            <a:avLst/>
          </a:prstGeom>
          <a:noFill/>
          <a:ln>
            <a:noFill/>
          </a:ln>
        </p:spPr>
      </p:pic>
      <p:sp>
        <p:nvSpPr>
          <p:cNvPr id="76" name="Google Shape;76;p17"/>
          <p:cNvSpPr txBox="1"/>
          <p:nvPr>
            <p:ph type="title"/>
          </p:nvPr>
        </p:nvSpPr>
        <p:spPr>
          <a:xfrm>
            <a:off x="685331" y="621423"/>
            <a:ext cx="7763814" cy="2052614"/>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7"/>
          <p:cNvSpPr txBox="1"/>
          <p:nvPr>
            <p:ph idx="1" type="body"/>
          </p:nvPr>
        </p:nvSpPr>
        <p:spPr>
          <a:xfrm>
            <a:off x="685331" y="2743093"/>
            <a:ext cx="7763814" cy="102613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2000"/>
              <a:buNone/>
              <a:defRPr sz="2000">
                <a:solidFill>
                  <a:srgbClr val="7F7F7F"/>
                </a:solidFill>
              </a:defRPr>
            </a:lvl1pPr>
            <a:lvl2pPr indent="-228600" lvl="1" marL="914400" algn="l">
              <a:lnSpc>
                <a:spcPct val="120000"/>
              </a:lnSpc>
              <a:spcBef>
                <a:spcPts val="500"/>
              </a:spcBef>
              <a:spcAft>
                <a:spcPts val="0"/>
              </a:spcAft>
              <a:buSzPts val="2000"/>
              <a:buNone/>
              <a:defRPr sz="20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78" name="Google Shape;78;p17"/>
          <p:cNvSpPr txBox="1"/>
          <p:nvPr>
            <p:ph idx="10" type="dt"/>
          </p:nvPr>
        </p:nvSpPr>
        <p:spPr>
          <a:xfrm>
            <a:off x="5759053"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1" type="ftr"/>
          </p:nvPr>
        </p:nvSpPr>
        <p:spPr>
          <a:xfrm>
            <a:off x="685331" y="4412457"/>
            <a:ext cx="5004665"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txBox="1"/>
          <p:nvPr>
            <p:ph idx="12" type="sldNum"/>
          </p:nvPr>
        </p:nvSpPr>
        <p:spPr>
          <a:xfrm>
            <a:off x="7885509" y="4412457"/>
            <a:ext cx="573161"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1" name="Shape 81"/>
        <p:cNvGrpSpPr/>
        <p:nvPr/>
      </p:nvGrpSpPr>
      <p:grpSpPr>
        <a:xfrm>
          <a:off x="0" y="0"/>
          <a:ext cx="0" cy="0"/>
          <a:chOff x="0" y="0"/>
          <a:chExt cx="0" cy="0"/>
        </a:xfrm>
      </p:grpSpPr>
      <p:pic>
        <p:nvPicPr>
          <p:cNvPr descr="Droplets-SD-Content-R1d.png" id="82" name="Google Shape;82;p18"/>
          <p:cNvPicPr preferRelativeResize="0"/>
          <p:nvPr/>
        </p:nvPicPr>
        <p:blipFill rotWithShape="1">
          <a:blip r:embed="rId2">
            <a:alphaModFix/>
          </a:blip>
          <a:srcRect b="0" l="0" r="0" t="0"/>
          <a:stretch/>
        </p:blipFill>
        <p:spPr>
          <a:xfrm>
            <a:off x="0" y="0"/>
            <a:ext cx="6858000" cy="5143500"/>
          </a:xfrm>
          <a:prstGeom prst="rect">
            <a:avLst/>
          </a:prstGeom>
          <a:noFill/>
          <a:ln>
            <a:noFill/>
          </a:ln>
        </p:spPr>
      </p:pic>
      <p:sp>
        <p:nvSpPr>
          <p:cNvPr id="83" name="Google Shape;83;p18"/>
          <p:cNvSpPr txBox="1"/>
          <p:nvPr>
            <p:ph type="title"/>
          </p:nvPr>
        </p:nvSpPr>
        <p:spPr>
          <a:xfrm>
            <a:off x="685332" y="463889"/>
            <a:ext cx="7773338" cy="119713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8"/>
          <p:cNvSpPr txBox="1"/>
          <p:nvPr>
            <p:ph idx="1" type="body"/>
          </p:nvPr>
        </p:nvSpPr>
        <p:spPr>
          <a:xfrm>
            <a:off x="685330" y="1775320"/>
            <a:ext cx="3829520" cy="256808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5" name="Google Shape;85;p18"/>
          <p:cNvSpPr txBox="1"/>
          <p:nvPr>
            <p:ph idx="2" type="body"/>
          </p:nvPr>
        </p:nvSpPr>
        <p:spPr>
          <a:xfrm>
            <a:off x="4629150" y="1775320"/>
            <a:ext cx="3829050" cy="256808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6" name="Google Shape;86;p18"/>
          <p:cNvSpPr txBox="1"/>
          <p:nvPr>
            <p:ph idx="10" type="dt"/>
          </p:nvPr>
        </p:nvSpPr>
        <p:spPr>
          <a:xfrm>
            <a:off x="5759053"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8"/>
          <p:cNvSpPr txBox="1"/>
          <p:nvPr>
            <p:ph idx="11" type="ftr"/>
          </p:nvPr>
        </p:nvSpPr>
        <p:spPr>
          <a:xfrm>
            <a:off x="685331" y="4412457"/>
            <a:ext cx="5004665"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8"/>
          <p:cNvSpPr txBox="1"/>
          <p:nvPr>
            <p:ph idx="12" type="sldNum"/>
          </p:nvPr>
        </p:nvSpPr>
        <p:spPr>
          <a:xfrm>
            <a:off x="7885509" y="4412457"/>
            <a:ext cx="573161"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9" name="Shape 89"/>
        <p:cNvGrpSpPr/>
        <p:nvPr/>
      </p:nvGrpSpPr>
      <p:grpSpPr>
        <a:xfrm>
          <a:off x="0" y="0"/>
          <a:ext cx="0" cy="0"/>
          <a:chOff x="0" y="0"/>
          <a:chExt cx="0" cy="0"/>
        </a:xfrm>
      </p:grpSpPr>
      <p:pic>
        <p:nvPicPr>
          <p:cNvPr descr="Droplets-SD-Content-R1d.png" id="90" name="Google Shape;90;p19"/>
          <p:cNvPicPr preferRelativeResize="0"/>
          <p:nvPr/>
        </p:nvPicPr>
        <p:blipFill rotWithShape="1">
          <a:blip r:embed="rId2">
            <a:alphaModFix/>
          </a:blip>
          <a:srcRect b="0" l="0" r="0" t="0"/>
          <a:stretch/>
        </p:blipFill>
        <p:spPr>
          <a:xfrm>
            <a:off x="0" y="0"/>
            <a:ext cx="6858000" cy="5143500"/>
          </a:xfrm>
          <a:prstGeom prst="rect">
            <a:avLst/>
          </a:prstGeom>
          <a:noFill/>
          <a:ln>
            <a:noFill/>
          </a:ln>
        </p:spPr>
      </p:pic>
      <p:sp>
        <p:nvSpPr>
          <p:cNvPr id="91" name="Google Shape;91;p19"/>
          <p:cNvSpPr txBox="1"/>
          <p:nvPr>
            <p:ph type="title"/>
          </p:nvPr>
        </p:nvSpPr>
        <p:spPr>
          <a:xfrm>
            <a:off x="685332" y="463889"/>
            <a:ext cx="7773338" cy="119713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9"/>
          <p:cNvSpPr txBox="1"/>
          <p:nvPr>
            <p:ph idx="1" type="body"/>
          </p:nvPr>
        </p:nvSpPr>
        <p:spPr>
          <a:xfrm>
            <a:off x="859746" y="1778264"/>
            <a:ext cx="3655106" cy="509996"/>
          </a:xfrm>
          <a:prstGeom prst="rect">
            <a:avLst/>
          </a:prstGeom>
          <a:noFill/>
          <a:ln>
            <a:noFill/>
          </a:ln>
        </p:spPr>
        <p:txBody>
          <a:bodyPr anchorCtr="0" anchor="b" bIns="45700" lIns="91425" spcFirstLastPara="1" rIns="91425" wrap="square" tIns="45700">
            <a:noAutofit/>
          </a:bodyPr>
          <a:lstStyle>
            <a:lvl1pPr indent="-228600" lvl="0" marL="457200" algn="l">
              <a:lnSpc>
                <a:spcPct val="75000"/>
              </a:lnSpc>
              <a:spcBef>
                <a:spcPts val="1000"/>
              </a:spcBef>
              <a:spcAft>
                <a:spcPts val="0"/>
              </a:spcAft>
              <a:buSzPts val="2600"/>
              <a:buNone/>
              <a:defRPr b="0" sz="26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93" name="Google Shape;93;p19"/>
          <p:cNvSpPr txBox="1"/>
          <p:nvPr>
            <p:ph idx="2" type="body"/>
          </p:nvPr>
        </p:nvSpPr>
        <p:spPr>
          <a:xfrm>
            <a:off x="685331" y="2288260"/>
            <a:ext cx="3829520" cy="205514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4" name="Google Shape;94;p19"/>
          <p:cNvSpPr txBox="1"/>
          <p:nvPr>
            <p:ph idx="3" type="body"/>
          </p:nvPr>
        </p:nvSpPr>
        <p:spPr>
          <a:xfrm>
            <a:off x="4797317" y="1778264"/>
            <a:ext cx="3661353" cy="509996"/>
          </a:xfrm>
          <a:prstGeom prst="rect">
            <a:avLst/>
          </a:prstGeom>
          <a:noFill/>
          <a:ln>
            <a:noFill/>
          </a:ln>
        </p:spPr>
        <p:txBody>
          <a:bodyPr anchorCtr="0" anchor="b" bIns="45700" lIns="91425" spcFirstLastPara="1" rIns="91425" wrap="square" tIns="45700">
            <a:noAutofit/>
          </a:bodyPr>
          <a:lstStyle>
            <a:lvl1pPr indent="-228600" lvl="0" marL="457200" algn="l">
              <a:lnSpc>
                <a:spcPct val="75000"/>
              </a:lnSpc>
              <a:spcBef>
                <a:spcPts val="1000"/>
              </a:spcBef>
              <a:spcAft>
                <a:spcPts val="0"/>
              </a:spcAft>
              <a:buSzPts val="2600"/>
              <a:buNone/>
              <a:defRPr b="0" sz="26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95" name="Google Shape;95;p19"/>
          <p:cNvSpPr txBox="1"/>
          <p:nvPr>
            <p:ph idx="4" type="body"/>
          </p:nvPr>
        </p:nvSpPr>
        <p:spPr>
          <a:xfrm>
            <a:off x="4629150" y="2288260"/>
            <a:ext cx="3829051" cy="205514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6" name="Google Shape;96;p19"/>
          <p:cNvSpPr txBox="1"/>
          <p:nvPr>
            <p:ph idx="10" type="dt"/>
          </p:nvPr>
        </p:nvSpPr>
        <p:spPr>
          <a:xfrm>
            <a:off x="5759053"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9"/>
          <p:cNvSpPr txBox="1"/>
          <p:nvPr>
            <p:ph idx="11" type="ftr"/>
          </p:nvPr>
        </p:nvSpPr>
        <p:spPr>
          <a:xfrm>
            <a:off x="685331" y="4412457"/>
            <a:ext cx="5004665"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9"/>
          <p:cNvSpPr txBox="1"/>
          <p:nvPr>
            <p:ph idx="12" type="sldNum"/>
          </p:nvPr>
        </p:nvSpPr>
        <p:spPr>
          <a:xfrm>
            <a:off x="7885509" y="4412457"/>
            <a:ext cx="573161"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pic>
        <p:nvPicPr>
          <p:cNvPr descr="Droplets-SD-Content-R1d.png" id="100" name="Google Shape;100;p20"/>
          <p:cNvPicPr preferRelativeResize="0"/>
          <p:nvPr/>
        </p:nvPicPr>
        <p:blipFill rotWithShape="1">
          <a:blip r:embed="rId2">
            <a:alphaModFix/>
          </a:blip>
          <a:srcRect b="0" l="0" r="0" t="0"/>
          <a:stretch/>
        </p:blipFill>
        <p:spPr>
          <a:xfrm>
            <a:off x="0" y="0"/>
            <a:ext cx="6858000" cy="5143500"/>
          </a:xfrm>
          <a:prstGeom prst="rect">
            <a:avLst/>
          </a:prstGeom>
          <a:noFill/>
          <a:ln>
            <a:noFill/>
          </a:ln>
        </p:spPr>
      </p:pic>
      <p:sp>
        <p:nvSpPr>
          <p:cNvPr id="101" name="Google Shape;101;p20"/>
          <p:cNvSpPr txBox="1"/>
          <p:nvPr>
            <p:ph type="title"/>
          </p:nvPr>
        </p:nvSpPr>
        <p:spPr>
          <a:xfrm>
            <a:off x="685332" y="463889"/>
            <a:ext cx="7773338" cy="119713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20"/>
          <p:cNvSpPr txBox="1"/>
          <p:nvPr>
            <p:ph idx="10" type="dt"/>
          </p:nvPr>
        </p:nvSpPr>
        <p:spPr>
          <a:xfrm>
            <a:off x="5759053"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0"/>
          <p:cNvSpPr txBox="1"/>
          <p:nvPr>
            <p:ph idx="11" type="ftr"/>
          </p:nvPr>
        </p:nvSpPr>
        <p:spPr>
          <a:xfrm>
            <a:off x="685331" y="4412457"/>
            <a:ext cx="5004665"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0"/>
          <p:cNvSpPr txBox="1"/>
          <p:nvPr>
            <p:ph idx="12" type="sldNum"/>
          </p:nvPr>
        </p:nvSpPr>
        <p:spPr>
          <a:xfrm>
            <a:off x="7885509" y="4412457"/>
            <a:ext cx="573161"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pic>
        <p:nvPicPr>
          <p:cNvPr descr="Droplets-SD-Content-R1d.png" id="106" name="Google Shape;106;p21"/>
          <p:cNvPicPr preferRelativeResize="0"/>
          <p:nvPr/>
        </p:nvPicPr>
        <p:blipFill rotWithShape="1">
          <a:blip r:embed="rId2">
            <a:alphaModFix/>
          </a:blip>
          <a:srcRect b="0" l="0" r="0" t="0"/>
          <a:stretch/>
        </p:blipFill>
        <p:spPr>
          <a:xfrm>
            <a:off x="0" y="0"/>
            <a:ext cx="6858000" cy="5143500"/>
          </a:xfrm>
          <a:prstGeom prst="rect">
            <a:avLst/>
          </a:prstGeom>
          <a:noFill/>
          <a:ln>
            <a:noFill/>
          </a:ln>
        </p:spPr>
      </p:pic>
      <p:sp>
        <p:nvSpPr>
          <p:cNvPr id="107" name="Google Shape;107;p21"/>
          <p:cNvSpPr txBox="1"/>
          <p:nvPr>
            <p:ph idx="10" type="dt"/>
          </p:nvPr>
        </p:nvSpPr>
        <p:spPr>
          <a:xfrm>
            <a:off x="5759053"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1"/>
          <p:cNvSpPr txBox="1"/>
          <p:nvPr>
            <p:ph idx="11" type="ftr"/>
          </p:nvPr>
        </p:nvSpPr>
        <p:spPr>
          <a:xfrm>
            <a:off x="685331" y="4412457"/>
            <a:ext cx="5004665"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1"/>
          <p:cNvSpPr txBox="1"/>
          <p:nvPr>
            <p:ph idx="12" type="sldNum"/>
          </p:nvPr>
        </p:nvSpPr>
        <p:spPr>
          <a:xfrm>
            <a:off x="7885509" y="4412457"/>
            <a:ext cx="573161"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0" name="Shape 110"/>
        <p:cNvGrpSpPr/>
        <p:nvPr/>
      </p:nvGrpSpPr>
      <p:grpSpPr>
        <a:xfrm>
          <a:off x="0" y="0"/>
          <a:ext cx="0" cy="0"/>
          <a:chOff x="0" y="0"/>
          <a:chExt cx="0" cy="0"/>
        </a:xfrm>
      </p:grpSpPr>
      <p:pic>
        <p:nvPicPr>
          <p:cNvPr descr="Droplets-SD-Content-R1d.png" id="111" name="Google Shape;111;p22"/>
          <p:cNvPicPr preferRelativeResize="0"/>
          <p:nvPr/>
        </p:nvPicPr>
        <p:blipFill rotWithShape="1">
          <a:blip r:embed="rId2">
            <a:alphaModFix/>
          </a:blip>
          <a:srcRect b="0" l="0" r="0" t="0"/>
          <a:stretch/>
        </p:blipFill>
        <p:spPr>
          <a:xfrm>
            <a:off x="0" y="0"/>
            <a:ext cx="6858000" cy="5143500"/>
          </a:xfrm>
          <a:prstGeom prst="rect">
            <a:avLst/>
          </a:prstGeom>
          <a:noFill/>
          <a:ln>
            <a:noFill/>
          </a:ln>
        </p:spPr>
      </p:pic>
      <p:sp>
        <p:nvSpPr>
          <p:cNvPr id="112" name="Google Shape;112;p22"/>
          <p:cNvSpPr txBox="1"/>
          <p:nvPr>
            <p:ph type="title"/>
          </p:nvPr>
        </p:nvSpPr>
        <p:spPr>
          <a:xfrm>
            <a:off x="685331" y="457200"/>
            <a:ext cx="2951766" cy="1517439"/>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2"/>
          <p:cNvSpPr txBox="1"/>
          <p:nvPr>
            <p:ph idx="1" type="body"/>
          </p:nvPr>
        </p:nvSpPr>
        <p:spPr>
          <a:xfrm>
            <a:off x="3808547" y="457201"/>
            <a:ext cx="4650122" cy="3886199"/>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14" name="Google Shape;114;p22"/>
          <p:cNvSpPr txBox="1"/>
          <p:nvPr>
            <p:ph idx="2" type="body"/>
          </p:nvPr>
        </p:nvSpPr>
        <p:spPr>
          <a:xfrm>
            <a:off x="685331" y="1974639"/>
            <a:ext cx="2951767" cy="2368761"/>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115" name="Google Shape;115;p22"/>
          <p:cNvSpPr txBox="1"/>
          <p:nvPr>
            <p:ph idx="10" type="dt"/>
          </p:nvPr>
        </p:nvSpPr>
        <p:spPr>
          <a:xfrm>
            <a:off x="5759053"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2"/>
          <p:cNvSpPr txBox="1"/>
          <p:nvPr>
            <p:ph idx="11" type="ftr"/>
          </p:nvPr>
        </p:nvSpPr>
        <p:spPr>
          <a:xfrm>
            <a:off x="685331" y="4412457"/>
            <a:ext cx="5004665"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2"/>
          <p:cNvSpPr txBox="1"/>
          <p:nvPr>
            <p:ph idx="12" type="sldNum"/>
          </p:nvPr>
        </p:nvSpPr>
        <p:spPr>
          <a:xfrm>
            <a:off x="7885509" y="4412457"/>
            <a:ext cx="573161"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8" name="Shape 118"/>
        <p:cNvGrpSpPr/>
        <p:nvPr/>
      </p:nvGrpSpPr>
      <p:grpSpPr>
        <a:xfrm>
          <a:off x="0" y="0"/>
          <a:ext cx="0" cy="0"/>
          <a:chOff x="0" y="0"/>
          <a:chExt cx="0" cy="0"/>
        </a:xfrm>
      </p:grpSpPr>
      <p:pic>
        <p:nvPicPr>
          <p:cNvPr descr="Droplets-SD-Content-R1d.png" id="119" name="Google Shape;119;p23"/>
          <p:cNvPicPr preferRelativeResize="0"/>
          <p:nvPr/>
        </p:nvPicPr>
        <p:blipFill rotWithShape="1">
          <a:blip r:embed="rId2">
            <a:alphaModFix/>
          </a:blip>
          <a:srcRect b="0" l="0" r="0" t="0"/>
          <a:stretch/>
        </p:blipFill>
        <p:spPr>
          <a:xfrm>
            <a:off x="0" y="0"/>
            <a:ext cx="6858000" cy="5143500"/>
          </a:xfrm>
          <a:prstGeom prst="rect">
            <a:avLst/>
          </a:prstGeom>
          <a:noFill/>
          <a:ln>
            <a:noFill/>
          </a:ln>
        </p:spPr>
      </p:pic>
      <p:sp>
        <p:nvSpPr>
          <p:cNvPr id="120" name="Google Shape;120;p23"/>
          <p:cNvSpPr txBox="1"/>
          <p:nvPr>
            <p:ph type="title"/>
          </p:nvPr>
        </p:nvSpPr>
        <p:spPr>
          <a:xfrm>
            <a:off x="685332" y="457200"/>
            <a:ext cx="4129618" cy="151744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23"/>
          <p:cNvSpPr/>
          <p:nvPr>
            <p:ph idx="2" type="pic"/>
          </p:nvPr>
        </p:nvSpPr>
        <p:spPr>
          <a:xfrm>
            <a:off x="5004270" y="457201"/>
            <a:ext cx="3005851" cy="3886200"/>
          </a:xfrm>
          <a:prstGeom prst="roundRect">
            <a:avLst>
              <a:gd fmla="val 4943" name="adj"/>
            </a:avLst>
          </a:prstGeom>
          <a:noFill/>
          <a:ln cap="sq" cmpd="sng" w="82550">
            <a:solidFill>
              <a:srgbClr val="EAEAEA"/>
            </a:solidFill>
            <a:prstDash val="solid"/>
            <a:miter lim="800000"/>
            <a:headEnd len="sm" w="sm" type="none"/>
            <a:tailEnd len="sm" w="sm" type="none"/>
          </a:ln>
        </p:spPr>
      </p:sp>
      <p:sp>
        <p:nvSpPr>
          <p:cNvPr id="122" name="Google Shape;122;p23"/>
          <p:cNvSpPr txBox="1"/>
          <p:nvPr>
            <p:ph idx="1" type="body"/>
          </p:nvPr>
        </p:nvSpPr>
        <p:spPr>
          <a:xfrm>
            <a:off x="685346" y="1974640"/>
            <a:ext cx="4129604" cy="2368760"/>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123" name="Google Shape;123;p23"/>
          <p:cNvSpPr txBox="1"/>
          <p:nvPr>
            <p:ph idx="10" type="dt"/>
          </p:nvPr>
        </p:nvSpPr>
        <p:spPr>
          <a:xfrm>
            <a:off x="5759053"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3"/>
          <p:cNvSpPr txBox="1"/>
          <p:nvPr>
            <p:ph idx="11" type="ftr"/>
          </p:nvPr>
        </p:nvSpPr>
        <p:spPr>
          <a:xfrm>
            <a:off x="685331" y="4412457"/>
            <a:ext cx="5004665"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3"/>
          <p:cNvSpPr txBox="1"/>
          <p:nvPr>
            <p:ph idx="12" type="sldNum"/>
          </p:nvPr>
        </p:nvSpPr>
        <p:spPr>
          <a:xfrm>
            <a:off x="7885509" y="4412457"/>
            <a:ext cx="573161"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26" name="Shape 126"/>
        <p:cNvGrpSpPr/>
        <p:nvPr/>
      </p:nvGrpSpPr>
      <p:grpSpPr>
        <a:xfrm>
          <a:off x="0" y="0"/>
          <a:ext cx="0" cy="0"/>
          <a:chOff x="0" y="0"/>
          <a:chExt cx="0" cy="0"/>
        </a:xfrm>
      </p:grpSpPr>
      <p:pic>
        <p:nvPicPr>
          <p:cNvPr descr="Droplets-SD-Content-R1d.png" id="127" name="Google Shape;127;p24"/>
          <p:cNvPicPr preferRelativeResize="0"/>
          <p:nvPr/>
        </p:nvPicPr>
        <p:blipFill rotWithShape="1">
          <a:blip r:embed="rId2">
            <a:alphaModFix/>
          </a:blip>
          <a:srcRect b="0" l="0" r="0" t="0"/>
          <a:stretch/>
        </p:blipFill>
        <p:spPr>
          <a:xfrm>
            <a:off x="0" y="0"/>
            <a:ext cx="6858000" cy="5143500"/>
          </a:xfrm>
          <a:prstGeom prst="rect">
            <a:avLst/>
          </a:prstGeom>
          <a:noFill/>
          <a:ln>
            <a:noFill/>
          </a:ln>
        </p:spPr>
      </p:pic>
      <p:sp>
        <p:nvSpPr>
          <p:cNvPr id="128" name="Google Shape;128;p24"/>
          <p:cNvSpPr txBox="1"/>
          <p:nvPr>
            <p:ph type="title"/>
          </p:nvPr>
        </p:nvSpPr>
        <p:spPr>
          <a:xfrm>
            <a:off x="685346" y="3217030"/>
            <a:ext cx="7773324" cy="608708"/>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24"/>
          <p:cNvSpPr/>
          <p:nvPr>
            <p:ph idx="2" type="pic"/>
          </p:nvPr>
        </p:nvSpPr>
        <p:spPr>
          <a:xfrm>
            <a:off x="888558" y="523696"/>
            <a:ext cx="7366899" cy="2410602"/>
          </a:xfrm>
          <a:prstGeom prst="roundRect">
            <a:avLst>
              <a:gd fmla="val 4944" name="adj"/>
            </a:avLst>
          </a:prstGeom>
          <a:noFill/>
          <a:ln cap="sq" cmpd="sng" w="82550">
            <a:solidFill>
              <a:srgbClr val="EAEAEA"/>
            </a:solidFill>
            <a:prstDash val="solid"/>
            <a:miter lim="800000"/>
            <a:headEnd len="sm" w="sm" type="none"/>
            <a:tailEnd len="sm" w="sm" type="none"/>
          </a:ln>
        </p:spPr>
      </p:sp>
      <p:sp>
        <p:nvSpPr>
          <p:cNvPr id="130" name="Google Shape;130;p24"/>
          <p:cNvSpPr txBox="1"/>
          <p:nvPr>
            <p:ph idx="1" type="body"/>
          </p:nvPr>
        </p:nvSpPr>
        <p:spPr>
          <a:xfrm>
            <a:off x="685331" y="3831546"/>
            <a:ext cx="7773339" cy="51185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131" name="Google Shape;131;p24"/>
          <p:cNvSpPr txBox="1"/>
          <p:nvPr>
            <p:ph idx="10" type="dt"/>
          </p:nvPr>
        </p:nvSpPr>
        <p:spPr>
          <a:xfrm>
            <a:off x="5759053"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4"/>
          <p:cNvSpPr txBox="1"/>
          <p:nvPr>
            <p:ph idx="11" type="ftr"/>
          </p:nvPr>
        </p:nvSpPr>
        <p:spPr>
          <a:xfrm>
            <a:off x="685331" y="4412457"/>
            <a:ext cx="5004665"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4"/>
          <p:cNvSpPr txBox="1"/>
          <p:nvPr>
            <p:ph idx="12" type="sldNum"/>
          </p:nvPr>
        </p:nvSpPr>
        <p:spPr>
          <a:xfrm>
            <a:off x="7885509" y="4412457"/>
            <a:ext cx="573161"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34" name="Shape 134"/>
        <p:cNvGrpSpPr/>
        <p:nvPr/>
      </p:nvGrpSpPr>
      <p:grpSpPr>
        <a:xfrm>
          <a:off x="0" y="0"/>
          <a:ext cx="0" cy="0"/>
          <a:chOff x="0" y="0"/>
          <a:chExt cx="0" cy="0"/>
        </a:xfrm>
      </p:grpSpPr>
      <p:pic>
        <p:nvPicPr>
          <p:cNvPr descr="Droplets-SD-Content-R1d.png" id="135" name="Google Shape;135;p25"/>
          <p:cNvPicPr preferRelativeResize="0"/>
          <p:nvPr/>
        </p:nvPicPr>
        <p:blipFill rotWithShape="1">
          <a:blip r:embed="rId2">
            <a:alphaModFix/>
          </a:blip>
          <a:srcRect b="0" l="0" r="0" t="0"/>
          <a:stretch/>
        </p:blipFill>
        <p:spPr>
          <a:xfrm>
            <a:off x="0" y="0"/>
            <a:ext cx="6858000" cy="5143500"/>
          </a:xfrm>
          <a:prstGeom prst="rect">
            <a:avLst/>
          </a:prstGeom>
          <a:noFill/>
          <a:ln>
            <a:noFill/>
          </a:ln>
        </p:spPr>
      </p:pic>
      <p:sp>
        <p:nvSpPr>
          <p:cNvPr id="136" name="Google Shape;136;p25"/>
          <p:cNvSpPr txBox="1"/>
          <p:nvPr>
            <p:ph type="title"/>
          </p:nvPr>
        </p:nvSpPr>
        <p:spPr>
          <a:xfrm>
            <a:off x="685331" y="457200"/>
            <a:ext cx="7773339" cy="257043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25"/>
          <p:cNvSpPr txBox="1"/>
          <p:nvPr>
            <p:ph idx="1" type="body"/>
          </p:nvPr>
        </p:nvSpPr>
        <p:spPr>
          <a:xfrm>
            <a:off x="685331" y="3153616"/>
            <a:ext cx="7773339" cy="1189785"/>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138" name="Google Shape;138;p25"/>
          <p:cNvSpPr txBox="1"/>
          <p:nvPr>
            <p:ph idx="10" type="dt"/>
          </p:nvPr>
        </p:nvSpPr>
        <p:spPr>
          <a:xfrm>
            <a:off x="5759053"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5"/>
          <p:cNvSpPr txBox="1"/>
          <p:nvPr>
            <p:ph idx="11" type="ftr"/>
          </p:nvPr>
        </p:nvSpPr>
        <p:spPr>
          <a:xfrm>
            <a:off x="685331" y="4412457"/>
            <a:ext cx="5004665"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5"/>
          <p:cNvSpPr txBox="1"/>
          <p:nvPr>
            <p:ph idx="12" type="sldNum"/>
          </p:nvPr>
        </p:nvSpPr>
        <p:spPr>
          <a:xfrm>
            <a:off x="7885509" y="4412457"/>
            <a:ext cx="573161"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41" name="Shape 141"/>
        <p:cNvGrpSpPr/>
        <p:nvPr/>
      </p:nvGrpSpPr>
      <p:grpSpPr>
        <a:xfrm>
          <a:off x="0" y="0"/>
          <a:ext cx="0" cy="0"/>
          <a:chOff x="0" y="0"/>
          <a:chExt cx="0" cy="0"/>
        </a:xfrm>
      </p:grpSpPr>
      <p:pic>
        <p:nvPicPr>
          <p:cNvPr descr="Droplets-SD-Content-R1d.png" id="142" name="Google Shape;142;p26"/>
          <p:cNvPicPr preferRelativeResize="0"/>
          <p:nvPr/>
        </p:nvPicPr>
        <p:blipFill rotWithShape="1">
          <a:blip r:embed="rId2">
            <a:alphaModFix/>
          </a:blip>
          <a:srcRect b="0" l="0" r="0" t="0"/>
          <a:stretch/>
        </p:blipFill>
        <p:spPr>
          <a:xfrm>
            <a:off x="0" y="0"/>
            <a:ext cx="6858000" cy="5143500"/>
          </a:xfrm>
          <a:prstGeom prst="rect">
            <a:avLst/>
          </a:prstGeom>
          <a:noFill/>
          <a:ln>
            <a:noFill/>
          </a:ln>
        </p:spPr>
      </p:pic>
      <p:sp>
        <p:nvSpPr>
          <p:cNvPr id="143" name="Google Shape;143;p26"/>
          <p:cNvSpPr txBox="1"/>
          <p:nvPr>
            <p:ph type="title"/>
          </p:nvPr>
        </p:nvSpPr>
        <p:spPr>
          <a:xfrm>
            <a:off x="1084659" y="654441"/>
            <a:ext cx="6977064" cy="2047436"/>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26"/>
          <p:cNvSpPr txBox="1"/>
          <p:nvPr>
            <p:ph idx="1" type="body"/>
          </p:nvPr>
        </p:nvSpPr>
        <p:spPr>
          <a:xfrm>
            <a:off x="1290484" y="2707524"/>
            <a:ext cx="6564224" cy="44609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145" name="Google Shape;145;p26"/>
          <p:cNvSpPr txBox="1"/>
          <p:nvPr>
            <p:ph idx="2" type="body"/>
          </p:nvPr>
        </p:nvSpPr>
        <p:spPr>
          <a:xfrm>
            <a:off x="685331" y="3279598"/>
            <a:ext cx="7773339" cy="1065790"/>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146" name="Google Shape;146;p26"/>
          <p:cNvSpPr txBox="1"/>
          <p:nvPr>
            <p:ph idx="10" type="dt"/>
          </p:nvPr>
        </p:nvSpPr>
        <p:spPr>
          <a:xfrm>
            <a:off x="5759053"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26"/>
          <p:cNvSpPr txBox="1"/>
          <p:nvPr>
            <p:ph idx="11" type="ftr"/>
          </p:nvPr>
        </p:nvSpPr>
        <p:spPr>
          <a:xfrm>
            <a:off x="685331" y="4412457"/>
            <a:ext cx="5004665"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6"/>
          <p:cNvSpPr txBox="1"/>
          <p:nvPr>
            <p:ph idx="12" type="sldNum"/>
          </p:nvPr>
        </p:nvSpPr>
        <p:spPr>
          <a:xfrm>
            <a:off x="7885509" y="4412457"/>
            <a:ext cx="573161"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49" name="Google Shape;149;p26"/>
          <p:cNvSpPr txBox="1"/>
          <p:nvPr/>
        </p:nvSpPr>
        <p:spPr>
          <a:xfrm>
            <a:off x="737626" y="665894"/>
            <a:ext cx="546888" cy="43858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Twentieth Century"/>
              <a:buNone/>
            </a:pPr>
            <a:r>
              <a:rPr b="0" lang="en" sz="8000" cap="none">
                <a:solidFill>
                  <a:schemeClr val="dk1"/>
                </a:solidFill>
                <a:latin typeface="Twentieth Century"/>
                <a:ea typeface="Twentieth Century"/>
                <a:cs typeface="Twentieth Century"/>
                <a:sym typeface="Twentieth Century"/>
              </a:rPr>
              <a:t>“</a:t>
            </a:r>
            <a:endParaRPr/>
          </a:p>
        </p:txBody>
      </p:sp>
      <p:sp>
        <p:nvSpPr>
          <p:cNvPr id="150" name="Google Shape;150;p26"/>
          <p:cNvSpPr txBox="1"/>
          <p:nvPr/>
        </p:nvSpPr>
        <p:spPr>
          <a:xfrm>
            <a:off x="7850130" y="2340011"/>
            <a:ext cx="553641" cy="438582"/>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Twentieth Century"/>
              <a:buNone/>
            </a:pPr>
            <a:r>
              <a:rPr b="0" lang="en" sz="8000" cap="none">
                <a:solidFill>
                  <a:schemeClr val="dk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51" name="Shape 151"/>
        <p:cNvGrpSpPr/>
        <p:nvPr/>
      </p:nvGrpSpPr>
      <p:grpSpPr>
        <a:xfrm>
          <a:off x="0" y="0"/>
          <a:ext cx="0" cy="0"/>
          <a:chOff x="0" y="0"/>
          <a:chExt cx="0" cy="0"/>
        </a:xfrm>
      </p:grpSpPr>
      <p:pic>
        <p:nvPicPr>
          <p:cNvPr descr="Droplets-SD-Content-R1d.png" id="152" name="Google Shape;152;p27"/>
          <p:cNvPicPr preferRelativeResize="0"/>
          <p:nvPr/>
        </p:nvPicPr>
        <p:blipFill rotWithShape="1">
          <a:blip r:embed="rId2">
            <a:alphaModFix/>
          </a:blip>
          <a:srcRect b="0" l="0" r="0" t="0"/>
          <a:stretch/>
        </p:blipFill>
        <p:spPr>
          <a:xfrm>
            <a:off x="0" y="0"/>
            <a:ext cx="6858000" cy="5143500"/>
          </a:xfrm>
          <a:prstGeom prst="rect">
            <a:avLst/>
          </a:prstGeom>
          <a:noFill/>
          <a:ln>
            <a:noFill/>
          </a:ln>
        </p:spPr>
      </p:pic>
      <p:sp>
        <p:nvSpPr>
          <p:cNvPr id="153" name="Google Shape;153;p27"/>
          <p:cNvSpPr txBox="1"/>
          <p:nvPr>
            <p:ph type="title"/>
          </p:nvPr>
        </p:nvSpPr>
        <p:spPr>
          <a:xfrm>
            <a:off x="685331" y="1604042"/>
            <a:ext cx="7773339" cy="1883876"/>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4" name="Google Shape;154;p27"/>
          <p:cNvSpPr txBox="1"/>
          <p:nvPr>
            <p:ph idx="1" type="body"/>
          </p:nvPr>
        </p:nvSpPr>
        <p:spPr>
          <a:xfrm>
            <a:off x="685331" y="3496751"/>
            <a:ext cx="7773339" cy="855483"/>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155" name="Google Shape;155;p27"/>
          <p:cNvSpPr txBox="1"/>
          <p:nvPr>
            <p:ph idx="10" type="dt"/>
          </p:nvPr>
        </p:nvSpPr>
        <p:spPr>
          <a:xfrm>
            <a:off x="5759053"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27"/>
          <p:cNvSpPr txBox="1"/>
          <p:nvPr>
            <p:ph idx="11" type="ftr"/>
          </p:nvPr>
        </p:nvSpPr>
        <p:spPr>
          <a:xfrm>
            <a:off x="685331" y="4412457"/>
            <a:ext cx="5004665"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7"/>
          <p:cNvSpPr txBox="1"/>
          <p:nvPr>
            <p:ph idx="12" type="sldNum"/>
          </p:nvPr>
        </p:nvSpPr>
        <p:spPr>
          <a:xfrm>
            <a:off x="7885509" y="4412457"/>
            <a:ext cx="573161"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58" name="Shape 158"/>
        <p:cNvGrpSpPr/>
        <p:nvPr/>
      </p:nvGrpSpPr>
      <p:grpSpPr>
        <a:xfrm>
          <a:off x="0" y="0"/>
          <a:ext cx="0" cy="0"/>
          <a:chOff x="0" y="0"/>
          <a:chExt cx="0" cy="0"/>
        </a:xfrm>
      </p:grpSpPr>
      <p:pic>
        <p:nvPicPr>
          <p:cNvPr descr="Droplets-SD-Content-R1d.png" id="159" name="Google Shape;159;p28"/>
          <p:cNvPicPr preferRelativeResize="0"/>
          <p:nvPr/>
        </p:nvPicPr>
        <p:blipFill rotWithShape="1">
          <a:blip r:embed="rId2">
            <a:alphaModFix/>
          </a:blip>
          <a:srcRect b="0" l="0" r="0" t="0"/>
          <a:stretch/>
        </p:blipFill>
        <p:spPr>
          <a:xfrm>
            <a:off x="0" y="0"/>
            <a:ext cx="6858000" cy="5143500"/>
          </a:xfrm>
          <a:prstGeom prst="rect">
            <a:avLst/>
          </a:prstGeom>
          <a:noFill/>
          <a:ln>
            <a:noFill/>
          </a:ln>
        </p:spPr>
      </p:pic>
      <p:sp>
        <p:nvSpPr>
          <p:cNvPr id="160" name="Google Shape;160;p28"/>
          <p:cNvSpPr txBox="1"/>
          <p:nvPr>
            <p:ph type="title"/>
          </p:nvPr>
        </p:nvSpPr>
        <p:spPr>
          <a:xfrm>
            <a:off x="685331" y="457200"/>
            <a:ext cx="7773339" cy="120382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1" name="Google Shape;161;p28"/>
          <p:cNvSpPr txBox="1"/>
          <p:nvPr>
            <p:ph idx="1" type="body"/>
          </p:nvPr>
        </p:nvSpPr>
        <p:spPr>
          <a:xfrm>
            <a:off x="685331" y="1775320"/>
            <a:ext cx="2474232" cy="432197"/>
          </a:xfrm>
          <a:prstGeom prst="rect">
            <a:avLst/>
          </a:prstGeom>
          <a:noFill/>
          <a:ln>
            <a:noFill/>
          </a:ln>
        </p:spPr>
        <p:txBody>
          <a:bodyPr anchorCtr="0" anchor="b" bIns="45700" lIns="91425" spcFirstLastPara="1" rIns="91425" wrap="square" tIns="45700">
            <a:noAutofit/>
          </a:bodyPr>
          <a:lstStyle>
            <a:lvl1pPr indent="-228600" lvl="0" marL="457200" algn="ctr">
              <a:lnSpc>
                <a:spcPct val="7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62" name="Google Shape;162;p28"/>
          <p:cNvSpPr txBox="1"/>
          <p:nvPr>
            <p:ph idx="2" type="body"/>
          </p:nvPr>
        </p:nvSpPr>
        <p:spPr>
          <a:xfrm>
            <a:off x="685331" y="2207517"/>
            <a:ext cx="2474232" cy="213588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63" name="Google Shape;163;p28"/>
          <p:cNvSpPr txBox="1"/>
          <p:nvPr>
            <p:ph idx="3" type="body"/>
          </p:nvPr>
        </p:nvSpPr>
        <p:spPr>
          <a:xfrm>
            <a:off x="3339292" y="1775320"/>
            <a:ext cx="2468641" cy="432197"/>
          </a:xfrm>
          <a:prstGeom prst="rect">
            <a:avLst/>
          </a:prstGeom>
          <a:noFill/>
          <a:ln>
            <a:noFill/>
          </a:ln>
        </p:spPr>
        <p:txBody>
          <a:bodyPr anchorCtr="0" anchor="b" bIns="45700" lIns="91425" spcFirstLastPara="1" rIns="91425" wrap="square" tIns="45700">
            <a:noAutofit/>
          </a:bodyPr>
          <a:lstStyle>
            <a:lvl1pPr indent="-228600" lvl="0" marL="457200" algn="ctr">
              <a:lnSpc>
                <a:spcPct val="7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64" name="Google Shape;164;p28"/>
          <p:cNvSpPr txBox="1"/>
          <p:nvPr>
            <p:ph idx="4" type="body"/>
          </p:nvPr>
        </p:nvSpPr>
        <p:spPr>
          <a:xfrm>
            <a:off x="3331012" y="2207517"/>
            <a:ext cx="2477513" cy="213588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65" name="Google Shape;165;p28"/>
          <p:cNvSpPr txBox="1"/>
          <p:nvPr>
            <p:ph idx="5" type="body"/>
          </p:nvPr>
        </p:nvSpPr>
        <p:spPr>
          <a:xfrm>
            <a:off x="5979974" y="1775320"/>
            <a:ext cx="2478696" cy="432197"/>
          </a:xfrm>
          <a:prstGeom prst="rect">
            <a:avLst/>
          </a:prstGeom>
          <a:noFill/>
          <a:ln>
            <a:noFill/>
          </a:ln>
        </p:spPr>
        <p:txBody>
          <a:bodyPr anchorCtr="0" anchor="b" bIns="45700" lIns="91425" spcFirstLastPara="1" rIns="91425" wrap="square" tIns="45700">
            <a:noAutofit/>
          </a:bodyPr>
          <a:lstStyle>
            <a:lvl1pPr indent="-228600" lvl="0" marL="457200" algn="ctr">
              <a:lnSpc>
                <a:spcPct val="7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66" name="Google Shape;166;p28"/>
          <p:cNvSpPr txBox="1"/>
          <p:nvPr>
            <p:ph idx="6" type="body"/>
          </p:nvPr>
        </p:nvSpPr>
        <p:spPr>
          <a:xfrm>
            <a:off x="5979974" y="2207517"/>
            <a:ext cx="2478696" cy="213588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67" name="Google Shape;167;p28"/>
          <p:cNvSpPr txBox="1"/>
          <p:nvPr>
            <p:ph idx="10" type="dt"/>
          </p:nvPr>
        </p:nvSpPr>
        <p:spPr>
          <a:xfrm>
            <a:off x="5759053"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28"/>
          <p:cNvSpPr txBox="1"/>
          <p:nvPr>
            <p:ph idx="11" type="ftr"/>
          </p:nvPr>
        </p:nvSpPr>
        <p:spPr>
          <a:xfrm>
            <a:off x="685331" y="4412457"/>
            <a:ext cx="5004665"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28"/>
          <p:cNvSpPr txBox="1"/>
          <p:nvPr>
            <p:ph idx="12" type="sldNum"/>
          </p:nvPr>
        </p:nvSpPr>
        <p:spPr>
          <a:xfrm>
            <a:off x="7885509" y="4412457"/>
            <a:ext cx="573161"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70" name="Shape 170"/>
        <p:cNvGrpSpPr/>
        <p:nvPr/>
      </p:nvGrpSpPr>
      <p:grpSpPr>
        <a:xfrm>
          <a:off x="0" y="0"/>
          <a:ext cx="0" cy="0"/>
          <a:chOff x="0" y="0"/>
          <a:chExt cx="0" cy="0"/>
        </a:xfrm>
      </p:grpSpPr>
      <p:pic>
        <p:nvPicPr>
          <p:cNvPr descr="Droplets-SD-Content-R1d.png" id="171" name="Google Shape;171;p29"/>
          <p:cNvPicPr preferRelativeResize="0"/>
          <p:nvPr/>
        </p:nvPicPr>
        <p:blipFill rotWithShape="1">
          <a:blip r:embed="rId2">
            <a:alphaModFix/>
          </a:blip>
          <a:srcRect b="0" l="0" r="0" t="0"/>
          <a:stretch/>
        </p:blipFill>
        <p:spPr>
          <a:xfrm>
            <a:off x="0" y="0"/>
            <a:ext cx="6858000" cy="5143500"/>
          </a:xfrm>
          <a:prstGeom prst="rect">
            <a:avLst/>
          </a:prstGeom>
          <a:noFill/>
          <a:ln>
            <a:noFill/>
          </a:ln>
        </p:spPr>
      </p:pic>
      <p:sp>
        <p:nvSpPr>
          <p:cNvPr id="172" name="Google Shape;172;p29"/>
          <p:cNvSpPr txBox="1"/>
          <p:nvPr>
            <p:ph type="title"/>
          </p:nvPr>
        </p:nvSpPr>
        <p:spPr>
          <a:xfrm>
            <a:off x="685331" y="458079"/>
            <a:ext cx="7773339" cy="120294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29"/>
          <p:cNvSpPr txBox="1"/>
          <p:nvPr>
            <p:ph idx="1" type="body"/>
          </p:nvPr>
        </p:nvSpPr>
        <p:spPr>
          <a:xfrm>
            <a:off x="685331" y="3153615"/>
            <a:ext cx="2472307" cy="432197"/>
          </a:xfrm>
          <a:prstGeom prst="rect">
            <a:avLst/>
          </a:prstGeom>
          <a:noFill/>
          <a:ln>
            <a:noFill/>
          </a:ln>
        </p:spPr>
        <p:txBody>
          <a:bodyPr anchorCtr="0" anchor="b" bIns="45700" lIns="91425" spcFirstLastPara="1" rIns="91425" wrap="square" tIns="45700">
            <a:noAutofit/>
          </a:bodyPr>
          <a:lstStyle>
            <a:lvl1pPr indent="-228600" lvl="0" marL="457200" algn="ctr">
              <a:lnSpc>
                <a:spcPct val="7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74" name="Google Shape;174;p29"/>
          <p:cNvSpPr/>
          <p:nvPr>
            <p:ph idx="2" type="pic"/>
          </p:nvPr>
        </p:nvSpPr>
        <p:spPr>
          <a:xfrm>
            <a:off x="685331" y="1775320"/>
            <a:ext cx="2472307" cy="1143000"/>
          </a:xfrm>
          <a:prstGeom prst="roundRect">
            <a:avLst>
              <a:gd fmla="val 9363" name="adj"/>
            </a:avLst>
          </a:prstGeom>
          <a:noFill/>
          <a:ln cap="sq" cmpd="sng" w="82550">
            <a:solidFill>
              <a:srgbClr val="EAEAEA"/>
            </a:solidFill>
            <a:prstDash val="solid"/>
            <a:miter lim="800000"/>
            <a:headEnd len="sm" w="sm" type="none"/>
            <a:tailEnd len="sm" w="sm" type="none"/>
          </a:ln>
        </p:spPr>
      </p:sp>
      <p:sp>
        <p:nvSpPr>
          <p:cNvPr id="175" name="Google Shape;175;p29"/>
          <p:cNvSpPr txBox="1"/>
          <p:nvPr>
            <p:ph idx="3" type="body"/>
          </p:nvPr>
        </p:nvSpPr>
        <p:spPr>
          <a:xfrm>
            <a:off x="685331" y="3585811"/>
            <a:ext cx="2472307" cy="757589"/>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76" name="Google Shape;176;p29"/>
          <p:cNvSpPr txBox="1"/>
          <p:nvPr>
            <p:ph idx="4" type="body"/>
          </p:nvPr>
        </p:nvSpPr>
        <p:spPr>
          <a:xfrm>
            <a:off x="3332069" y="3153615"/>
            <a:ext cx="2476371" cy="432197"/>
          </a:xfrm>
          <a:prstGeom prst="rect">
            <a:avLst/>
          </a:prstGeom>
          <a:noFill/>
          <a:ln>
            <a:noFill/>
          </a:ln>
        </p:spPr>
        <p:txBody>
          <a:bodyPr anchorCtr="0" anchor="b" bIns="45700" lIns="91425" spcFirstLastPara="1" rIns="91425" wrap="square" tIns="45700">
            <a:noAutofit/>
          </a:bodyPr>
          <a:lstStyle>
            <a:lvl1pPr indent="-228600" lvl="0" marL="457200" algn="ctr">
              <a:lnSpc>
                <a:spcPct val="7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77" name="Google Shape;177;p29"/>
          <p:cNvSpPr/>
          <p:nvPr>
            <p:ph idx="5" type="pic"/>
          </p:nvPr>
        </p:nvSpPr>
        <p:spPr>
          <a:xfrm>
            <a:off x="3331011" y="1775320"/>
            <a:ext cx="2477514" cy="1143000"/>
          </a:xfrm>
          <a:prstGeom prst="roundRect">
            <a:avLst>
              <a:gd fmla="val 8841" name="adj"/>
            </a:avLst>
          </a:prstGeom>
          <a:noFill/>
          <a:ln cap="sq" cmpd="sng" w="82550">
            <a:solidFill>
              <a:srgbClr val="EAEAEA"/>
            </a:solidFill>
            <a:prstDash val="solid"/>
            <a:miter lim="800000"/>
            <a:headEnd len="sm" w="sm" type="none"/>
            <a:tailEnd len="sm" w="sm" type="none"/>
          </a:ln>
        </p:spPr>
      </p:sp>
      <p:sp>
        <p:nvSpPr>
          <p:cNvPr id="178" name="Google Shape;178;p29"/>
          <p:cNvSpPr txBox="1"/>
          <p:nvPr>
            <p:ph idx="6" type="body"/>
          </p:nvPr>
        </p:nvSpPr>
        <p:spPr>
          <a:xfrm>
            <a:off x="3331011" y="3585811"/>
            <a:ext cx="2477514" cy="757589"/>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79" name="Google Shape;179;p29"/>
          <p:cNvSpPr txBox="1"/>
          <p:nvPr>
            <p:ph idx="7" type="body"/>
          </p:nvPr>
        </p:nvSpPr>
        <p:spPr>
          <a:xfrm>
            <a:off x="5979974" y="3153615"/>
            <a:ext cx="2475511" cy="432197"/>
          </a:xfrm>
          <a:prstGeom prst="rect">
            <a:avLst/>
          </a:prstGeom>
          <a:noFill/>
          <a:ln>
            <a:noFill/>
          </a:ln>
        </p:spPr>
        <p:txBody>
          <a:bodyPr anchorCtr="0" anchor="b" bIns="45700" lIns="91425" spcFirstLastPara="1" rIns="91425" wrap="square" tIns="45700">
            <a:noAutofit/>
          </a:bodyPr>
          <a:lstStyle>
            <a:lvl1pPr indent="-228600" lvl="0" marL="457200" algn="ctr">
              <a:lnSpc>
                <a:spcPct val="7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80" name="Google Shape;180;p29"/>
          <p:cNvSpPr/>
          <p:nvPr>
            <p:ph idx="8" type="pic"/>
          </p:nvPr>
        </p:nvSpPr>
        <p:spPr>
          <a:xfrm>
            <a:off x="5979974" y="1775320"/>
            <a:ext cx="2478696" cy="1143000"/>
          </a:xfrm>
          <a:prstGeom prst="roundRect">
            <a:avLst>
              <a:gd fmla="val 8841" name="adj"/>
            </a:avLst>
          </a:prstGeom>
          <a:noFill/>
          <a:ln cap="sq" cmpd="sng" w="82550">
            <a:solidFill>
              <a:srgbClr val="EAEAEA"/>
            </a:solidFill>
            <a:prstDash val="solid"/>
            <a:miter lim="800000"/>
            <a:headEnd len="sm" w="sm" type="none"/>
            <a:tailEnd len="sm" w="sm" type="none"/>
          </a:ln>
        </p:spPr>
      </p:sp>
      <p:sp>
        <p:nvSpPr>
          <p:cNvPr id="181" name="Google Shape;181;p29"/>
          <p:cNvSpPr txBox="1"/>
          <p:nvPr>
            <p:ph idx="9" type="body"/>
          </p:nvPr>
        </p:nvSpPr>
        <p:spPr>
          <a:xfrm>
            <a:off x="5979880" y="3585809"/>
            <a:ext cx="2478790" cy="757591"/>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82" name="Google Shape;182;p29"/>
          <p:cNvSpPr txBox="1"/>
          <p:nvPr>
            <p:ph idx="10" type="dt"/>
          </p:nvPr>
        </p:nvSpPr>
        <p:spPr>
          <a:xfrm>
            <a:off x="5759053"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29"/>
          <p:cNvSpPr txBox="1"/>
          <p:nvPr>
            <p:ph idx="11" type="ftr"/>
          </p:nvPr>
        </p:nvSpPr>
        <p:spPr>
          <a:xfrm>
            <a:off x="685331" y="4412457"/>
            <a:ext cx="5004665"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29"/>
          <p:cNvSpPr txBox="1"/>
          <p:nvPr>
            <p:ph idx="12" type="sldNum"/>
          </p:nvPr>
        </p:nvSpPr>
        <p:spPr>
          <a:xfrm>
            <a:off x="7885509" y="4412457"/>
            <a:ext cx="573161"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5" name="Shape 185"/>
        <p:cNvGrpSpPr/>
        <p:nvPr/>
      </p:nvGrpSpPr>
      <p:grpSpPr>
        <a:xfrm>
          <a:off x="0" y="0"/>
          <a:ext cx="0" cy="0"/>
          <a:chOff x="0" y="0"/>
          <a:chExt cx="0" cy="0"/>
        </a:xfrm>
      </p:grpSpPr>
      <p:pic>
        <p:nvPicPr>
          <p:cNvPr descr="Droplets-SD-Content-R1d.png" id="186" name="Google Shape;186;p30"/>
          <p:cNvPicPr preferRelativeResize="0"/>
          <p:nvPr/>
        </p:nvPicPr>
        <p:blipFill rotWithShape="1">
          <a:blip r:embed="rId2">
            <a:alphaModFix/>
          </a:blip>
          <a:srcRect b="0" l="0" r="0" t="0"/>
          <a:stretch/>
        </p:blipFill>
        <p:spPr>
          <a:xfrm>
            <a:off x="0" y="0"/>
            <a:ext cx="6858000" cy="5143500"/>
          </a:xfrm>
          <a:prstGeom prst="rect">
            <a:avLst/>
          </a:prstGeom>
          <a:noFill/>
          <a:ln>
            <a:noFill/>
          </a:ln>
        </p:spPr>
      </p:pic>
      <p:sp>
        <p:nvSpPr>
          <p:cNvPr id="187" name="Google Shape;187;p30"/>
          <p:cNvSpPr txBox="1"/>
          <p:nvPr>
            <p:ph type="title"/>
          </p:nvPr>
        </p:nvSpPr>
        <p:spPr>
          <a:xfrm>
            <a:off x="685332" y="463889"/>
            <a:ext cx="7773338" cy="119713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8" name="Google Shape;188;p30"/>
          <p:cNvSpPr txBox="1"/>
          <p:nvPr>
            <p:ph idx="1" type="body"/>
          </p:nvPr>
        </p:nvSpPr>
        <p:spPr>
          <a:xfrm rot="5400000">
            <a:off x="3287960" y="-827309"/>
            <a:ext cx="2568080" cy="7773339"/>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89" name="Google Shape;189;p30"/>
          <p:cNvSpPr txBox="1"/>
          <p:nvPr>
            <p:ph idx="10" type="dt"/>
          </p:nvPr>
        </p:nvSpPr>
        <p:spPr>
          <a:xfrm>
            <a:off x="5759053"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30"/>
          <p:cNvSpPr txBox="1"/>
          <p:nvPr>
            <p:ph idx="11" type="ftr"/>
          </p:nvPr>
        </p:nvSpPr>
        <p:spPr>
          <a:xfrm>
            <a:off x="685331" y="4412457"/>
            <a:ext cx="5004665"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30"/>
          <p:cNvSpPr txBox="1"/>
          <p:nvPr>
            <p:ph idx="12" type="sldNum"/>
          </p:nvPr>
        </p:nvSpPr>
        <p:spPr>
          <a:xfrm>
            <a:off x="7885509" y="4412457"/>
            <a:ext cx="573161"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2" name="Shape 192"/>
        <p:cNvGrpSpPr/>
        <p:nvPr/>
      </p:nvGrpSpPr>
      <p:grpSpPr>
        <a:xfrm>
          <a:off x="0" y="0"/>
          <a:ext cx="0" cy="0"/>
          <a:chOff x="0" y="0"/>
          <a:chExt cx="0" cy="0"/>
        </a:xfrm>
      </p:grpSpPr>
      <p:pic>
        <p:nvPicPr>
          <p:cNvPr descr="Droplets-SD-Content-R1d.png" id="193" name="Google Shape;193;p31"/>
          <p:cNvPicPr preferRelativeResize="0"/>
          <p:nvPr/>
        </p:nvPicPr>
        <p:blipFill rotWithShape="1">
          <a:blip r:embed="rId2">
            <a:alphaModFix/>
          </a:blip>
          <a:srcRect b="0" l="0" r="0" t="0"/>
          <a:stretch/>
        </p:blipFill>
        <p:spPr>
          <a:xfrm>
            <a:off x="0" y="0"/>
            <a:ext cx="6858000" cy="5143500"/>
          </a:xfrm>
          <a:prstGeom prst="rect">
            <a:avLst/>
          </a:prstGeom>
          <a:noFill/>
          <a:ln>
            <a:noFill/>
          </a:ln>
        </p:spPr>
      </p:pic>
      <p:sp>
        <p:nvSpPr>
          <p:cNvPr id="194" name="Google Shape;194;p31"/>
          <p:cNvSpPr txBox="1"/>
          <p:nvPr>
            <p:ph type="title"/>
          </p:nvPr>
        </p:nvSpPr>
        <p:spPr>
          <a:xfrm rot="5400000">
            <a:off x="5558073" y="1442804"/>
            <a:ext cx="3886199" cy="19149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31"/>
          <p:cNvSpPr txBox="1"/>
          <p:nvPr>
            <p:ph idx="1" type="body"/>
          </p:nvPr>
        </p:nvSpPr>
        <p:spPr>
          <a:xfrm rot="5400000">
            <a:off x="1614253" y="-471720"/>
            <a:ext cx="3886199" cy="574404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96" name="Google Shape;196;p31"/>
          <p:cNvSpPr txBox="1"/>
          <p:nvPr>
            <p:ph idx="10" type="dt"/>
          </p:nvPr>
        </p:nvSpPr>
        <p:spPr>
          <a:xfrm>
            <a:off x="5759053" y="4412457"/>
            <a:ext cx="2057400"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31"/>
          <p:cNvSpPr txBox="1"/>
          <p:nvPr>
            <p:ph idx="11" type="ftr"/>
          </p:nvPr>
        </p:nvSpPr>
        <p:spPr>
          <a:xfrm>
            <a:off x="685331" y="4412457"/>
            <a:ext cx="5004665"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31"/>
          <p:cNvSpPr txBox="1"/>
          <p:nvPr>
            <p:ph idx="12" type="sldNum"/>
          </p:nvPr>
        </p:nvSpPr>
        <p:spPr>
          <a:xfrm>
            <a:off x="7885509" y="4412457"/>
            <a:ext cx="573161"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4.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19" Type="http://schemas.openxmlformats.org/officeDocument/2006/relationships/slideLayout" Target="../slideLayouts/slideLayout29.xml"/><Relationship Id="rId6" Type="http://schemas.openxmlformats.org/officeDocument/2006/relationships/slideLayout" Target="../slideLayouts/slideLayout16.xml"/><Relationship Id="rId18" Type="http://schemas.openxmlformats.org/officeDocument/2006/relationships/slideLayout" Target="../slideLayouts/slideLayout28.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B7B7B7"/>
            </a:gs>
          </a:gsLst>
          <a:lin ang="5400000" scaled="0"/>
        </a:gradFill>
      </p:bgPr>
    </p:bg>
    <p:spTree>
      <p:nvGrpSpPr>
        <p:cNvPr id="50" name="Shape 50"/>
        <p:cNvGrpSpPr/>
        <p:nvPr/>
      </p:nvGrpSpPr>
      <p:grpSpPr>
        <a:xfrm>
          <a:off x="0" y="0"/>
          <a:ext cx="0" cy="0"/>
          <a:chOff x="0" y="0"/>
          <a:chExt cx="0" cy="0"/>
        </a:xfrm>
      </p:grpSpPr>
      <p:pic>
        <p:nvPicPr>
          <p:cNvPr descr="\\DROBO-FS\QuickDrops\JB\PPTX NG\Droplets\LightingOverlay.png" id="51" name="Google Shape;51;p13"/>
          <p:cNvPicPr preferRelativeResize="0"/>
          <p:nvPr/>
        </p:nvPicPr>
        <p:blipFill rotWithShape="1">
          <a:blip r:embed="rId1">
            <a:alphaModFix/>
          </a:blip>
          <a:srcRect b="0" l="0" r="0" t="0"/>
          <a:stretch/>
        </p:blipFill>
        <p:spPr>
          <a:xfrm>
            <a:off x="1" y="-1"/>
            <a:ext cx="9144002" cy="5143501"/>
          </a:xfrm>
          <a:prstGeom prst="rect">
            <a:avLst/>
          </a:prstGeom>
          <a:noFill/>
          <a:ln>
            <a:noFill/>
          </a:ln>
        </p:spPr>
      </p:pic>
      <p:sp>
        <p:nvSpPr>
          <p:cNvPr id="52" name="Google Shape;52;p13"/>
          <p:cNvSpPr txBox="1"/>
          <p:nvPr>
            <p:ph type="title"/>
          </p:nvPr>
        </p:nvSpPr>
        <p:spPr>
          <a:xfrm>
            <a:off x="685332" y="463889"/>
            <a:ext cx="7773338" cy="1197133"/>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dk1"/>
              </a:buClr>
              <a:buSzPts val="3600"/>
              <a:buFont typeface="Twentieth Century"/>
              <a:buNone/>
              <a:defRPr b="0" i="0" sz="3600" u="none" cap="none" strike="noStrik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3" name="Google Shape;53;p13"/>
          <p:cNvSpPr txBox="1"/>
          <p:nvPr>
            <p:ph idx="1" type="body"/>
          </p:nvPr>
        </p:nvSpPr>
        <p:spPr>
          <a:xfrm>
            <a:off x="685331" y="1775320"/>
            <a:ext cx="7773339" cy="256808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54" name="Google Shape;54;p13"/>
          <p:cNvSpPr txBox="1"/>
          <p:nvPr>
            <p:ph idx="10" type="dt"/>
          </p:nvPr>
        </p:nvSpPr>
        <p:spPr>
          <a:xfrm>
            <a:off x="5759053" y="4412457"/>
            <a:ext cx="2057400" cy="27384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55" name="Google Shape;55;p13"/>
          <p:cNvSpPr txBox="1"/>
          <p:nvPr>
            <p:ph idx="11" type="ftr"/>
          </p:nvPr>
        </p:nvSpPr>
        <p:spPr>
          <a:xfrm>
            <a:off x="685331" y="4412457"/>
            <a:ext cx="5004665"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56" name="Google Shape;56;p13"/>
          <p:cNvSpPr txBox="1"/>
          <p:nvPr>
            <p:ph idx="12" type="sldNum"/>
          </p:nvPr>
        </p:nvSpPr>
        <p:spPr>
          <a:xfrm>
            <a:off x="7885509" y="4412457"/>
            <a:ext cx="573161"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1pPr>
            <a:lvl2pPr indent="0" lvl="1"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2pPr>
            <a:lvl3pPr indent="0" lvl="2"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3pPr>
            <a:lvl4pPr indent="0" lvl="3"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4pPr>
            <a:lvl5pPr indent="0" lvl="4"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5pPr>
            <a:lvl6pPr indent="0" lvl="5"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6pPr>
            <a:lvl7pPr indent="0" lvl="6"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7pPr>
            <a:lvl8pPr indent="0" lvl="7"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8pPr>
            <a:lvl9pPr indent="0" lvl="8"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5.jp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9.jp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5.jp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2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28.png"/><Relationship Id="rId5"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26.png"/><Relationship Id="rId5"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27.jpg"/><Relationship Id="rId5" Type="http://schemas.openxmlformats.org/officeDocument/2006/relationships/image" Target="../media/image2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nvSpPr>
        <p:spPr>
          <a:xfrm>
            <a:off x="253800" y="1467599"/>
            <a:ext cx="8856000" cy="7997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br>
              <a:rPr b="0" i="0" lang="en" sz="1800" u="none" cap="none" strike="noStrike">
                <a:solidFill>
                  <a:schemeClr val="dk1"/>
                </a:solidFill>
                <a:latin typeface="Times New Roman"/>
                <a:ea typeface="Times New Roman"/>
                <a:cs typeface="Times New Roman"/>
                <a:sym typeface="Times New Roman"/>
              </a:rPr>
            </a:br>
            <a:br>
              <a:rPr b="0" i="0" lang="en" sz="1800" u="none" cap="none" strike="noStrike">
                <a:solidFill>
                  <a:schemeClr val="dk1"/>
                </a:solidFill>
                <a:latin typeface="Times New Roman"/>
                <a:ea typeface="Times New Roman"/>
                <a:cs typeface="Times New Roman"/>
                <a:sym typeface="Times New Roman"/>
              </a:rPr>
            </a:br>
            <a:br>
              <a:rPr b="0" i="0" lang="en" sz="1800" u="none" cap="none" strike="noStrike">
                <a:solidFill>
                  <a:schemeClr val="dk1"/>
                </a:solidFill>
                <a:latin typeface="Times New Roman"/>
                <a:ea typeface="Times New Roman"/>
                <a:cs typeface="Times New Roman"/>
                <a:sym typeface="Times New Roman"/>
              </a:rPr>
            </a:br>
            <a:br>
              <a:rPr b="0" i="0" lang="en" sz="1800" u="none" cap="none" strike="noStrike">
                <a:solidFill>
                  <a:schemeClr val="dk1"/>
                </a:solidFill>
                <a:latin typeface="Times New Roman"/>
                <a:ea typeface="Times New Roman"/>
                <a:cs typeface="Times New Roman"/>
                <a:sym typeface="Times New Roman"/>
              </a:rPr>
            </a:br>
            <a:br>
              <a:rPr b="0" i="0" lang="en" sz="1800" u="none" cap="none" strike="noStrike">
                <a:solidFill>
                  <a:schemeClr val="dk1"/>
                </a:solidFill>
                <a:latin typeface="Times New Roman"/>
                <a:ea typeface="Times New Roman"/>
                <a:cs typeface="Times New Roman"/>
                <a:sym typeface="Times New Roman"/>
              </a:rPr>
            </a:br>
            <a:r>
              <a:rPr b="1" i="0" lang="en" sz="3200" u="none" cap="none" strike="noStrike">
                <a:solidFill>
                  <a:srgbClr val="000000"/>
                </a:solidFill>
                <a:latin typeface="Times New Roman"/>
                <a:ea typeface="Times New Roman"/>
                <a:cs typeface="Times New Roman"/>
                <a:sym typeface="Times New Roman"/>
              </a:rPr>
              <a:t>B.Tech Project Evaluation, VIIIth Sem</a:t>
            </a:r>
            <a:endParaRPr/>
          </a:p>
          <a:p>
            <a:pPr indent="0" lvl="0" marL="0" marR="0" rtl="0" algn="l">
              <a:lnSpc>
                <a:spcPct val="150000"/>
              </a:lnSpc>
              <a:spcBef>
                <a:spcPts val="45"/>
              </a:spcBef>
              <a:spcAft>
                <a:spcPts val="0"/>
              </a:spcAft>
              <a:buNone/>
            </a:pPr>
            <a:br>
              <a:rPr b="0" i="0" lang="en" sz="1800" u="none" cap="none" strike="noStrike">
                <a:solidFill>
                  <a:schemeClr val="dk1"/>
                </a:solidFill>
                <a:latin typeface="Times New Roman"/>
                <a:ea typeface="Times New Roman"/>
                <a:cs typeface="Times New Roman"/>
                <a:sym typeface="Times New Roman"/>
              </a:rPr>
            </a:br>
            <a:r>
              <a:rPr b="0" i="0" lang="en" sz="1800" u="none" cap="none" strike="noStrike">
                <a:solidFill>
                  <a:schemeClr val="dk1"/>
                </a:solidFill>
                <a:latin typeface="Times New Roman"/>
                <a:ea typeface="Times New Roman"/>
                <a:cs typeface="Times New Roman"/>
                <a:sym typeface="Times New Roman"/>
              </a:rPr>
              <a:t>	</a:t>
            </a:r>
            <a:r>
              <a:rPr b="1" i="0" lang="en" sz="2000" u="none" cap="none" strike="noStrike">
                <a:solidFill>
                  <a:srgbClr val="000000"/>
                </a:solidFill>
                <a:latin typeface="Times New Roman"/>
                <a:ea typeface="Times New Roman"/>
                <a:cs typeface="Times New Roman"/>
                <a:sym typeface="Times New Roman"/>
              </a:rPr>
              <a:t>Project Title- </a:t>
            </a:r>
            <a:r>
              <a:rPr b="1" i="0" lang="en" sz="1800" u="none" cap="none" strike="noStrike">
                <a:solidFill>
                  <a:schemeClr val="dk1"/>
                </a:solidFill>
                <a:latin typeface="Times New Roman"/>
                <a:ea typeface="Times New Roman"/>
                <a:cs typeface="Times New Roman"/>
                <a:sym typeface="Times New Roman"/>
              </a:rPr>
              <a:t>COUNTERF</a:t>
            </a:r>
            <a:r>
              <a:rPr b="1" lang="en" sz="1800">
                <a:solidFill>
                  <a:schemeClr val="dk1"/>
                </a:solidFill>
                <a:latin typeface="Times New Roman"/>
                <a:ea typeface="Times New Roman"/>
                <a:cs typeface="Times New Roman"/>
                <a:sym typeface="Times New Roman"/>
              </a:rPr>
              <a:t>EI</a:t>
            </a:r>
            <a:r>
              <a:rPr b="1" i="0" lang="en" sz="1800" u="none" cap="none" strike="noStrike">
                <a:solidFill>
                  <a:schemeClr val="dk1"/>
                </a:solidFill>
                <a:latin typeface="Times New Roman"/>
                <a:ea typeface="Times New Roman"/>
                <a:cs typeface="Times New Roman"/>
                <a:sym typeface="Times New Roman"/>
              </a:rPr>
              <a:t>T PROTECTION IN SUPPLY CHAIN USING</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45"/>
              </a:spcBef>
              <a:spcAft>
                <a:spcPts val="0"/>
              </a:spcAft>
              <a:buNone/>
            </a:pPr>
            <a:r>
              <a:rPr b="1" i="0" lang="en" sz="1800" u="none" cap="none" strike="noStrike">
                <a:solidFill>
                  <a:schemeClr val="dk1"/>
                </a:solidFill>
                <a:latin typeface="Times New Roman"/>
                <a:ea typeface="Times New Roman"/>
                <a:cs typeface="Times New Roman"/>
                <a:sym typeface="Times New Roman"/>
              </a:rPr>
              <a:t>                                                    BLOCKCHAIN</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800"/>
              <a:buFont typeface="Times New Roman"/>
              <a:buNone/>
            </a:pPr>
            <a:br>
              <a:rPr b="0" i="0" lang="en" sz="1800" u="none" cap="none" strike="noStrike">
                <a:solidFill>
                  <a:schemeClr val="dk1"/>
                </a:solidFill>
                <a:latin typeface="Times New Roman"/>
                <a:ea typeface="Times New Roman"/>
                <a:cs typeface="Times New Roman"/>
                <a:sym typeface="Times New Roman"/>
              </a:rPr>
            </a:br>
            <a:br>
              <a:rPr b="0" i="0" lang="en" sz="1800" u="none" cap="none" strike="noStrike">
                <a:solidFill>
                  <a:schemeClr val="dk1"/>
                </a:solidFill>
                <a:latin typeface="Times New Roman"/>
                <a:ea typeface="Times New Roman"/>
                <a:cs typeface="Times New Roman"/>
                <a:sym typeface="Times New Roman"/>
              </a:rPr>
            </a:br>
            <a:br>
              <a:rPr b="0" i="0" lang="en" sz="1800" u="none" cap="none" strike="noStrike">
                <a:solidFill>
                  <a:schemeClr val="dk1"/>
                </a:solidFill>
                <a:latin typeface="Times New Roman"/>
                <a:ea typeface="Times New Roman"/>
                <a:cs typeface="Times New Roman"/>
                <a:sym typeface="Times New Roman"/>
              </a:rPr>
            </a:br>
            <a:r>
              <a:rPr b="0" i="0" lang="en" sz="2800" u="none" cap="none" strike="noStrike">
                <a:solidFill>
                  <a:srgbClr val="000000"/>
                </a:solidFill>
                <a:latin typeface="Times New Roman"/>
                <a:ea typeface="Times New Roman"/>
                <a:cs typeface="Times New Roman"/>
                <a:sym typeface="Times New Roman"/>
              </a:rPr>
              <a:t> </a:t>
            </a:r>
            <a:endParaRPr b="0" i="0" sz="2800" u="none" cap="none" strike="noStrike">
              <a:solidFill>
                <a:srgbClr val="000000"/>
              </a:solidFill>
              <a:latin typeface="Times New Roman"/>
              <a:ea typeface="Times New Roman"/>
              <a:cs typeface="Times New Roman"/>
              <a:sym typeface="Times New Roman"/>
            </a:endParaRPr>
          </a:p>
        </p:txBody>
      </p:sp>
      <p:sp>
        <p:nvSpPr>
          <p:cNvPr id="206" name="Google Shape;206;p32"/>
          <p:cNvSpPr/>
          <p:nvPr/>
        </p:nvSpPr>
        <p:spPr>
          <a:xfrm>
            <a:off x="642960" y="4018410"/>
            <a:ext cx="8077680" cy="8218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2200"/>
              <a:buFont typeface="Times New Roman"/>
              <a:buNone/>
            </a:pPr>
            <a:r>
              <a:rPr b="0" i="0" lang="en" sz="2200" u="none" cap="none" strike="noStrike">
                <a:solidFill>
                  <a:srgbClr val="000000"/>
                </a:solidFill>
                <a:latin typeface="Times New Roman"/>
                <a:ea typeface="Times New Roman"/>
                <a:cs typeface="Times New Roman"/>
                <a:sym typeface="Times New Roman"/>
              </a:rPr>
              <a:t>DEPARTMENT OF COMPUTER SCIENCE &amp; ENGINEERING</a:t>
            </a:r>
            <a:endParaRPr b="0" i="0" sz="2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200"/>
              <a:buFont typeface="Times New Roman"/>
              <a:buNone/>
            </a:pPr>
            <a:r>
              <a:rPr b="0" i="0" lang="en" sz="2200" u="none" cap="none" strike="noStrike">
                <a:solidFill>
                  <a:srgbClr val="000000"/>
                </a:solidFill>
                <a:latin typeface="Times New Roman"/>
                <a:ea typeface="Times New Roman"/>
                <a:cs typeface="Times New Roman"/>
                <a:sym typeface="Times New Roman"/>
              </a:rPr>
              <a:t>SHARDA SCHOOL OF ENGINEERING AND TECHNOLOGY </a:t>
            </a:r>
            <a:endParaRPr b="0" i="0" sz="2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200"/>
              <a:buFont typeface="Times New Roman"/>
              <a:buNone/>
            </a:pPr>
            <a:r>
              <a:rPr b="0" i="0" lang="en" sz="2200" u="none" cap="none" strike="noStrike">
                <a:solidFill>
                  <a:srgbClr val="000000"/>
                </a:solidFill>
                <a:latin typeface="Times New Roman"/>
                <a:ea typeface="Times New Roman"/>
                <a:cs typeface="Times New Roman"/>
                <a:sym typeface="Times New Roman"/>
              </a:rPr>
              <a:t>202</a:t>
            </a:r>
            <a:r>
              <a:rPr lang="en" sz="2200">
                <a:latin typeface="Times New Roman"/>
                <a:ea typeface="Times New Roman"/>
                <a:cs typeface="Times New Roman"/>
                <a:sym typeface="Times New Roman"/>
              </a:rPr>
              <a:t>3</a:t>
            </a:r>
            <a:endParaRPr b="0" i="0" sz="2200" u="none" cap="none" strike="noStrike">
              <a:solidFill>
                <a:schemeClr val="dk1"/>
              </a:solidFill>
              <a:latin typeface="Arial"/>
              <a:ea typeface="Arial"/>
              <a:cs typeface="Arial"/>
              <a:sym typeface="Arial"/>
            </a:endParaRPr>
          </a:p>
        </p:txBody>
      </p:sp>
      <p:sp>
        <p:nvSpPr>
          <p:cNvPr id="207" name="Google Shape;207;p32"/>
          <p:cNvSpPr/>
          <p:nvPr/>
        </p:nvSpPr>
        <p:spPr>
          <a:xfrm>
            <a:off x="460079" y="2720115"/>
            <a:ext cx="5073000" cy="13023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 sz="1800" u="none" cap="none" strike="noStrike">
                <a:solidFill>
                  <a:schemeClr val="dk1"/>
                </a:solidFill>
                <a:latin typeface="Times New Roman"/>
                <a:ea typeface="Times New Roman"/>
                <a:cs typeface="Times New Roman"/>
                <a:sym typeface="Times New Roman"/>
              </a:rPr>
              <a:t>Presented by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b="0" i="0" lang="en" sz="1800" u="none" cap="none" strike="noStrike">
                <a:solidFill>
                  <a:schemeClr val="dk1"/>
                </a:solidFill>
                <a:latin typeface="Times New Roman"/>
                <a:ea typeface="Times New Roman"/>
                <a:cs typeface="Times New Roman"/>
                <a:sym typeface="Times New Roman"/>
              </a:rPr>
              <a:t>Mohammad Adnan Muzafar </a:t>
            </a:r>
            <a:r>
              <a:rPr b="0" i="0" lang="en" sz="1800" u="none" cap="none" strike="noStrike">
                <a:solidFill>
                  <a:schemeClr val="dk1"/>
                </a:solidFill>
                <a:latin typeface="Times New Roman"/>
                <a:ea typeface="Times New Roman"/>
                <a:cs typeface="Times New Roman"/>
                <a:sym typeface="Times New Roman"/>
              </a:rPr>
              <a:t>(2019001743)</a:t>
            </a:r>
            <a:endParaRPr/>
          </a:p>
          <a:p>
            <a:pPr indent="0" lvl="0" marL="0" marR="0" rtl="0" algn="l">
              <a:lnSpc>
                <a:spcPct val="100000"/>
              </a:lnSpc>
              <a:spcBef>
                <a:spcPts val="0"/>
              </a:spcBef>
              <a:spcAft>
                <a:spcPts val="0"/>
              </a:spcAft>
              <a:buClr>
                <a:schemeClr val="dk1"/>
              </a:buClr>
              <a:buSzPts val="1800"/>
              <a:buFont typeface="Times New Roman"/>
              <a:buNone/>
            </a:pPr>
            <a:r>
              <a:rPr b="0" i="0" lang="en" sz="1800" u="none" cap="none" strike="noStrike">
                <a:solidFill>
                  <a:schemeClr val="dk1"/>
                </a:solidFill>
                <a:latin typeface="Times New Roman"/>
                <a:ea typeface="Times New Roman"/>
                <a:cs typeface="Times New Roman"/>
                <a:sym typeface="Times New Roman"/>
              </a:rPr>
              <a:t>Aman Bhargava (2019601326)</a:t>
            </a:r>
            <a:endParaRPr/>
          </a:p>
          <a:p>
            <a:pPr indent="0" lvl="0" marL="0" marR="0" rtl="0" algn="l">
              <a:lnSpc>
                <a:spcPct val="100000"/>
              </a:lnSpc>
              <a:spcBef>
                <a:spcPts val="0"/>
              </a:spcBef>
              <a:spcAft>
                <a:spcPts val="0"/>
              </a:spcAft>
              <a:buClr>
                <a:schemeClr val="dk1"/>
              </a:buClr>
              <a:buSzPts val="1800"/>
              <a:buFont typeface="Times New Roman"/>
              <a:buNone/>
            </a:pPr>
            <a:r>
              <a:rPr b="0" i="0" lang="en" sz="1800" u="none" cap="none" strike="noStrike">
                <a:solidFill>
                  <a:schemeClr val="dk1"/>
                </a:solidFill>
                <a:latin typeface="Times New Roman"/>
                <a:ea typeface="Times New Roman"/>
                <a:cs typeface="Times New Roman"/>
                <a:sym typeface="Times New Roman"/>
              </a:rPr>
              <a:t>Anupriya Jha (2019573254)</a:t>
            </a:r>
            <a:endParaRPr/>
          </a:p>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08" name="Google Shape;208;p32"/>
          <p:cNvSpPr/>
          <p:nvPr/>
        </p:nvSpPr>
        <p:spPr>
          <a:xfrm>
            <a:off x="5715000" y="2839590"/>
            <a:ext cx="2714400" cy="27351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Times New Roman"/>
              <a:buNone/>
            </a:pPr>
            <a:r>
              <a:rPr b="0" i="0" lang="en" sz="1800" u="none" cap="none" strike="noStrike">
                <a:solidFill>
                  <a:srgbClr val="000000"/>
                </a:solidFill>
                <a:latin typeface="Times New Roman"/>
                <a:ea typeface="Times New Roman"/>
                <a:cs typeface="Times New Roman"/>
                <a:sym typeface="Times New Roman"/>
              </a:rPr>
              <a:t>Under the Supervision of:-</a:t>
            </a:r>
            <a:endParaRPr b="0" i="0" sz="1800" u="none" cap="none" strike="noStrike">
              <a:solidFill>
                <a:schemeClr val="dk1"/>
              </a:solidFill>
              <a:latin typeface="Arial"/>
              <a:ea typeface="Arial"/>
              <a:cs typeface="Arial"/>
              <a:sym typeface="Arial"/>
            </a:endParaRPr>
          </a:p>
        </p:txBody>
      </p:sp>
      <p:sp>
        <p:nvSpPr>
          <p:cNvPr id="209" name="Google Shape;209;p32"/>
          <p:cNvSpPr/>
          <p:nvPr/>
        </p:nvSpPr>
        <p:spPr>
          <a:xfrm>
            <a:off x="5726160" y="3239037"/>
            <a:ext cx="2994480" cy="404883"/>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 sz="1800" u="none" cap="none" strike="noStrike">
                <a:solidFill>
                  <a:schemeClr val="dk1"/>
                </a:solidFill>
                <a:latin typeface="Times New Roman"/>
                <a:ea typeface="Times New Roman"/>
                <a:cs typeface="Times New Roman"/>
                <a:sym typeface="Times New Roman"/>
              </a:rPr>
              <a:t>Dr. (Prof.) Parma Nand Astya (Dean - SET &amp; Academics)</a:t>
            </a:r>
            <a:endParaRPr b="0" i="0" sz="1800" u="none" cap="none" strike="noStrike">
              <a:solidFill>
                <a:schemeClr val="dk1"/>
              </a:solidFill>
              <a:latin typeface="Times New Roman"/>
              <a:ea typeface="Times New Roman"/>
              <a:cs typeface="Times New Roman"/>
              <a:sym typeface="Times New Roman"/>
            </a:endParaRPr>
          </a:p>
        </p:txBody>
      </p:sp>
      <p:sp>
        <p:nvSpPr>
          <p:cNvPr id="210" name="Google Shape;210;p32"/>
          <p:cNvSpPr txBox="1"/>
          <p:nvPr/>
        </p:nvSpPr>
        <p:spPr>
          <a:xfrm>
            <a:off x="6553080" y="4767390"/>
            <a:ext cx="2133360" cy="27351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B8B8B"/>
              </a:buClr>
              <a:buSzPts val="1200"/>
              <a:buFont typeface="Calibri"/>
              <a:buNone/>
            </a:pPr>
            <a:fld id="{00000000-1234-1234-1234-123412341234}" type="slidenum">
              <a:rPr b="0" i="0" lang="en" sz="1200" u="none" cap="none" strike="noStrike">
                <a:solidFill>
                  <a:srgbClr val="8B8B8B"/>
                </a:solidFill>
                <a:latin typeface="Calibri"/>
                <a:ea typeface="Calibri"/>
                <a:cs typeface="Calibri"/>
                <a:sym typeface="Calibri"/>
              </a:rPr>
              <a:t>‹#›</a:t>
            </a:fld>
            <a:endParaRPr b="0" i="0" sz="1200" u="none" cap="none" strike="noStrike">
              <a:solidFill>
                <a:schemeClr val="dk1"/>
              </a:solidFill>
              <a:latin typeface="Times New Roman"/>
              <a:ea typeface="Times New Roman"/>
              <a:cs typeface="Times New Roman"/>
              <a:sym typeface="Times New Roman"/>
            </a:endParaRPr>
          </a:p>
        </p:txBody>
      </p:sp>
      <p:sp>
        <p:nvSpPr>
          <p:cNvPr id="211" name="Google Shape;211;p32"/>
          <p:cNvSpPr/>
          <p:nvPr/>
        </p:nvSpPr>
        <p:spPr>
          <a:xfrm>
            <a:off x="155520" y="-108270"/>
            <a:ext cx="304560" cy="22842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wentieth Century"/>
              <a:buNone/>
            </a:pPr>
            <a:r>
              <a:t/>
            </a:r>
            <a:endParaRPr b="0" i="0" sz="1800" u="none" cap="none" strike="noStrike">
              <a:solidFill>
                <a:schemeClr val="dk1"/>
              </a:solidFill>
              <a:latin typeface="Twentieth Century"/>
              <a:ea typeface="Twentieth Century"/>
              <a:cs typeface="Twentieth Century"/>
              <a:sym typeface="Twentieth Century"/>
            </a:endParaRPr>
          </a:p>
        </p:txBody>
      </p:sp>
      <p:pic>
        <p:nvPicPr>
          <p:cNvPr id="212" name="Google Shape;212;p32"/>
          <p:cNvPicPr preferRelativeResize="0"/>
          <p:nvPr/>
        </p:nvPicPr>
        <p:blipFill rotWithShape="1">
          <a:blip r:embed="rId3">
            <a:alphaModFix/>
          </a:blip>
          <a:srcRect b="0" l="35533" r="0" t="0"/>
          <a:stretch/>
        </p:blipFill>
        <p:spPr>
          <a:xfrm>
            <a:off x="2604085" y="-270918"/>
            <a:ext cx="3935830" cy="128574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1"/>
          <p:cNvSpPr txBox="1"/>
          <p:nvPr>
            <p:ph type="title"/>
          </p:nvPr>
        </p:nvSpPr>
        <p:spPr>
          <a:xfrm>
            <a:off x="457199" y="179882"/>
            <a:ext cx="8229240" cy="856980"/>
          </a:xfrm>
          <a:prstGeom prst="rect">
            <a:avLst/>
          </a:prstGeom>
          <a:noFill/>
          <a:ln>
            <a:noFill/>
          </a:ln>
        </p:spPr>
        <p:txBody>
          <a:bodyPr anchorCtr="0" anchor="ctr" bIns="0" lIns="0" spcFirstLastPara="1" rIns="0" wrap="square" tIns="0">
            <a:noAutofit/>
          </a:bodyPr>
          <a:lstStyle/>
          <a:p>
            <a:pPr indent="-571500" lvl="0" marL="571500" rtl="0" algn="l">
              <a:lnSpc>
                <a:spcPct val="90000"/>
              </a:lnSpc>
              <a:spcBef>
                <a:spcPts val="0"/>
              </a:spcBef>
              <a:spcAft>
                <a:spcPts val="0"/>
              </a:spcAft>
              <a:buClr>
                <a:schemeClr val="dk1"/>
              </a:buClr>
              <a:buSzPts val="1400"/>
              <a:buFont typeface="Noto Sans Symbols"/>
              <a:buChar char="❖"/>
            </a:pPr>
            <a:r>
              <a:rPr lang="en" sz="2800">
                <a:latin typeface="Times New Roman"/>
                <a:ea typeface="Times New Roman"/>
                <a:cs typeface="Times New Roman"/>
                <a:sym typeface="Times New Roman"/>
              </a:rPr>
              <a:t>CONT…</a:t>
            </a:r>
            <a:br>
              <a:rPr i="0" lang="en" u="none" strike="noStrike">
                <a:latin typeface="Times New Roman"/>
                <a:ea typeface="Times New Roman"/>
                <a:cs typeface="Times New Roman"/>
                <a:sym typeface="Times New Roman"/>
              </a:rPr>
            </a:br>
            <a:endParaRPr/>
          </a:p>
        </p:txBody>
      </p:sp>
      <p:sp>
        <p:nvSpPr>
          <p:cNvPr id="287" name="Google Shape;287;p41"/>
          <p:cNvSpPr txBox="1"/>
          <p:nvPr>
            <p:ph idx="1" type="subTitle"/>
          </p:nvPr>
        </p:nvSpPr>
        <p:spPr>
          <a:xfrm>
            <a:off x="382425" y="0"/>
            <a:ext cx="8229300" cy="2366100"/>
          </a:xfrm>
          <a:prstGeom prst="rect">
            <a:avLst/>
          </a:prstGeom>
          <a:noFill/>
          <a:ln>
            <a:noFill/>
          </a:ln>
        </p:spPr>
        <p:txBody>
          <a:bodyPr anchorCtr="0" anchor="ctr" bIns="0" lIns="0" spcFirstLastPara="1" rIns="0" wrap="square" tIns="0">
            <a:normAutofit/>
          </a:bodyPr>
          <a:lstStyle/>
          <a:p>
            <a:pPr indent="-457200" lvl="1" marL="914400" marR="419100" rtl="0" algn="l">
              <a:lnSpc>
                <a:spcPct val="150000"/>
              </a:lnSpc>
              <a:spcBef>
                <a:spcPts val="510"/>
              </a:spcBef>
              <a:spcAft>
                <a:spcPts val="0"/>
              </a:spcAft>
              <a:buSzPts val="1400"/>
              <a:buFont typeface="Noto Sans Symbols"/>
              <a:buChar char="⮚"/>
            </a:pPr>
            <a:r>
              <a:rPr b="1" lang="en" sz="2400">
                <a:latin typeface="Times New Roman"/>
                <a:ea typeface="Times New Roman"/>
                <a:cs typeface="Times New Roman"/>
                <a:sym typeface="Times New Roman"/>
              </a:rPr>
              <a:t>                  </a:t>
            </a:r>
            <a:r>
              <a:rPr b="1" lang="en" sz="2400">
                <a:latin typeface="Times New Roman"/>
                <a:ea typeface="Times New Roman"/>
                <a:cs typeface="Times New Roman"/>
                <a:sym typeface="Times New Roman"/>
              </a:rPr>
              <a:t>SYSTEM ARCHITECTURE </a:t>
            </a:r>
            <a:endParaRPr b="1" sz="2400">
              <a:latin typeface="Times New Roman"/>
              <a:ea typeface="Times New Roman"/>
              <a:cs typeface="Times New Roman"/>
              <a:sym typeface="Times New Roman"/>
            </a:endParaRPr>
          </a:p>
          <a:p>
            <a:pPr indent="0" lvl="0" marL="0" marR="419100" rtl="0" algn="just">
              <a:lnSpc>
                <a:spcPct val="150000"/>
              </a:lnSpc>
              <a:spcBef>
                <a:spcPts val="510"/>
              </a:spcBef>
              <a:spcAft>
                <a:spcPts val="0"/>
              </a:spcAft>
              <a:buSzPts val="1400"/>
              <a:buNone/>
            </a:pPr>
            <a:r>
              <a:rPr b="0" lang="en" sz="1500" cap="none">
                <a:latin typeface="Times New Roman"/>
                <a:ea typeface="Times New Roman"/>
                <a:cs typeface="Times New Roman"/>
                <a:sym typeface="Times New Roman"/>
              </a:rPr>
              <a:t>Each organization will have a peer node of their own, and to add the transactions to the ledger, an orderer (O) node will be linked to the same channel as the peer nodes. The interface of the various companies each have their own user certificates that are created by the fabric-ca binaries and used to sign transactions. The figure describes the overall architecture of the system. </a:t>
            </a:r>
            <a:endParaRPr sz="1700" cap="none"/>
          </a:p>
        </p:txBody>
      </p:sp>
      <p:pic>
        <p:nvPicPr>
          <p:cNvPr id="288" name="Google Shape;288;p41"/>
          <p:cNvPicPr preferRelativeResize="0"/>
          <p:nvPr/>
        </p:nvPicPr>
        <p:blipFill rotWithShape="1">
          <a:blip r:embed="rId3">
            <a:alphaModFix/>
          </a:blip>
          <a:srcRect b="20379" l="28579" r="28016" t="19022"/>
          <a:stretch/>
        </p:blipFill>
        <p:spPr>
          <a:xfrm>
            <a:off x="1184222" y="2186690"/>
            <a:ext cx="6625651" cy="2528320"/>
          </a:xfrm>
          <a:prstGeom prst="rect">
            <a:avLst/>
          </a:prstGeom>
          <a:noFill/>
          <a:ln>
            <a:noFill/>
          </a:ln>
        </p:spPr>
      </p:pic>
      <p:sp>
        <p:nvSpPr>
          <p:cNvPr id="289" name="Google Shape;289;p41"/>
          <p:cNvSpPr txBox="1"/>
          <p:nvPr/>
        </p:nvSpPr>
        <p:spPr>
          <a:xfrm>
            <a:off x="2211047" y="4685036"/>
            <a:ext cx="4572000" cy="282625"/>
          </a:xfrm>
          <a:prstGeom prst="rect">
            <a:avLst/>
          </a:prstGeom>
          <a:noFill/>
          <a:ln>
            <a:noFill/>
          </a:ln>
        </p:spPr>
        <p:txBody>
          <a:bodyPr anchorCtr="0" anchor="t" bIns="45700" lIns="91425" spcFirstLastPara="1" rIns="91425" wrap="square" tIns="45700">
            <a:spAutoFit/>
          </a:bodyPr>
          <a:lstStyle/>
          <a:p>
            <a:pPr indent="0" lvl="0" marL="213359" marR="419100" rtl="0" algn="ctr">
              <a:lnSpc>
                <a:spcPct val="150000"/>
              </a:lnSpc>
              <a:spcBef>
                <a:spcPts val="0"/>
              </a:spcBef>
              <a:spcAft>
                <a:spcPts val="0"/>
              </a:spcAft>
              <a:buNone/>
            </a:pPr>
            <a:r>
              <a:rPr b="0" i="1" lang="en" sz="1400">
                <a:solidFill>
                  <a:schemeClr val="dk1"/>
                </a:solidFill>
                <a:latin typeface="Times New Roman"/>
                <a:ea typeface="Times New Roman"/>
                <a:cs typeface="Times New Roman"/>
                <a:sym typeface="Times New Roman"/>
              </a:rPr>
              <a:t>Figure 3.4.1: System Architecture</a:t>
            </a:r>
            <a:endParaRPr b="1" sz="3200">
              <a:solidFill>
                <a:schemeClr val="dk1"/>
              </a:solidFill>
              <a:latin typeface="Times New Roman"/>
              <a:ea typeface="Times New Roman"/>
              <a:cs typeface="Times New Roman"/>
              <a:sym typeface="Times New Roman"/>
            </a:endParaRPr>
          </a:p>
        </p:txBody>
      </p:sp>
      <p:pic>
        <p:nvPicPr>
          <p:cNvPr id="290" name="Google Shape;290;p41"/>
          <p:cNvPicPr preferRelativeResize="0"/>
          <p:nvPr/>
        </p:nvPicPr>
        <p:blipFill rotWithShape="1">
          <a:blip r:embed="rId4">
            <a:alphaModFix/>
          </a:blip>
          <a:srcRect b="0" l="35533" r="0" t="0"/>
          <a:stretch/>
        </p:blipFill>
        <p:spPr>
          <a:xfrm>
            <a:off x="7180289" y="0"/>
            <a:ext cx="1828800" cy="69065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2"/>
          <p:cNvSpPr txBox="1"/>
          <p:nvPr>
            <p:ph type="title"/>
          </p:nvPr>
        </p:nvSpPr>
        <p:spPr>
          <a:xfrm>
            <a:off x="457380" y="458465"/>
            <a:ext cx="8229240" cy="856980"/>
          </a:xfrm>
          <a:prstGeom prst="rect">
            <a:avLst/>
          </a:prstGeom>
          <a:noFill/>
          <a:ln>
            <a:noFill/>
          </a:ln>
        </p:spPr>
        <p:txBody>
          <a:bodyPr anchorCtr="0" anchor="ctr" bIns="0" lIns="0" spcFirstLastPara="1" rIns="0" wrap="square" tIns="0">
            <a:noAutofit/>
          </a:bodyPr>
          <a:lstStyle/>
          <a:p>
            <a:pPr indent="-571500" lvl="0" marL="571500" rtl="0" algn="l">
              <a:lnSpc>
                <a:spcPct val="90000"/>
              </a:lnSpc>
              <a:spcBef>
                <a:spcPts val="0"/>
              </a:spcBef>
              <a:spcAft>
                <a:spcPts val="0"/>
              </a:spcAft>
              <a:buClr>
                <a:schemeClr val="dk1"/>
              </a:buClr>
              <a:buSzPts val="1400"/>
              <a:buFont typeface="Noto Sans Symbols"/>
              <a:buChar char="❖"/>
            </a:pPr>
            <a:r>
              <a:rPr lang="en" sz="2800">
                <a:latin typeface="Times New Roman"/>
                <a:ea typeface="Times New Roman"/>
                <a:cs typeface="Times New Roman"/>
                <a:sym typeface="Times New Roman"/>
              </a:rPr>
              <a:t>CONT…</a:t>
            </a:r>
            <a:br>
              <a:rPr i="0" lang="en" u="none" strike="noStrike">
                <a:latin typeface="Times New Roman"/>
                <a:ea typeface="Times New Roman"/>
                <a:cs typeface="Times New Roman"/>
                <a:sym typeface="Times New Roman"/>
              </a:rPr>
            </a:br>
            <a:endParaRPr/>
          </a:p>
        </p:txBody>
      </p:sp>
      <p:sp>
        <p:nvSpPr>
          <p:cNvPr id="296" name="Google Shape;296;p42"/>
          <p:cNvSpPr txBox="1"/>
          <p:nvPr>
            <p:ph idx="1" type="subTitle"/>
          </p:nvPr>
        </p:nvSpPr>
        <p:spPr>
          <a:xfrm>
            <a:off x="382427" y="820712"/>
            <a:ext cx="8229240" cy="4013616"/>
          </a:xfrm>
          <a:prstGeom prst="rect">
            <a:avLst/>
          </a:prstGeom>
          <a:noFill/>
          <a:ln>
            <a:noFill/>
          </a:ln>
        </p:spPr>
        <p:txBody>
          <a:bodyPr anchorCtr="0" anchor="ctr" bIns="0" lIns="0" spcFirstLastPara="1" rIns="0" wrap="square" tIns="0">
            <a:normAutofit/>
          </a:bodyPr>
          <a:lstStyle/>
          <a:p>
            <a:pPr indent="-285750" lvl="1" marL="742950" marR="419100" rtl="0" algn="just">
              <a:lnSpc>
                <a:spcPct val="150000"/>
              </a:lnSpc>
              <a:spcBef>
                <a:spcPts val="510"/>
              </a:spcBef>
              <a:spcAft>
                <a:spcPts val="0"/>
              </a:spcAft>
              <a:buSzPts val="1400"/>
              <a:buFont typeface="Noto Sans Symbols"/>
              <a:buChar char="▪"/>
            </a:pPr>
            <a:r>
              <a:rPr lang="en" sz="1700" cap="none"/>
              <a:t>According to the hierarchy, peer nodes' user roles limit access to chaincode functionality. The result is that a manager job will have full access to all functions while an Employee role will only have limited view access.</a:t>
            </a:r>
            <a:endParaRPr/>
          </a:p>
          <a:p>
            <a:pPr indent="-285750" lvl="1" marL="742950" marR="419100" rtl="0" algn="just">
              <a:lnSpc>
                <a:spcPct val="150000"/>
              </a:lnSpc>
              <a:spcBef>
                <a:spcPts val="510"/>
              </a:spcBef>
              <a:spcAft>
                <a:spcPts val="0"/>
              </a:spcAft>
              <a:buSzPts val="1400"/>
              <a:buFont typeface="Noto Sans Symbols"/>
              <a:buChar char="▪"/>
            </a:pPr>
            <a:r>
              <a:rPr lang="en" sz="1700" cap="none"/>
              <a:t>Data begins to flow from the producer or supplier, and at each level of the transaction, more information about the product is added and saved.</a:t>
            </a:r>
            <a:endParaRPr/>
          </a:p>
          <a:p>
            <a:pPr indent="-285750" lvl="1" marL="742950" marR="419100" rtl="0" algn="just">
              <a:lnSpc>
                <a:spcPct val="150000"/>
              </a:lnSpc>
              <a:spcBef>
                <a:spcPts val="510"/>
              </a:spcBef>
              <a:spcAft>
                <a:spcPts val="0"/>
              </a:spcAft>
              <a:buSzPts val="1400"/>
              <a:buFont typeface="Noto Sans Symbols"/>
              <a:buChar char="▪"/>
            </a:pPr>
            <a:r>
              <a:rPr lang="en" sz="1700" cap="none"/>
              <a:t>The seller and the supplier are the only two entities that are currently included in the system's scope. The network is used to log the exchanges between the two businesses in each one's own ledger.</a:t>
            </a:r>
            <a:endParaRPr/>
          </a:p>
          <a:p>
            <a:pPr indent="-368300" lvl="1" marL="914400" marR="419100" rtl="0" algn="l">
              <a:lnSpc>
                <a:spcPct val="150000"/>
              </a:lnSpc>
              <a:spcBef>
                <a:spcPts val="510"/>
              </a:spcBef>
              <a:spcAft>
                <a:spcPts val="0"/>
              </a:spcAft>
              <a:buSzPts val="1400"/>
              <a:buFont typeface="Noto Sans Symbols"/>
              <a:buNone/>
            </a:pPr>
            <a:r>
              <a:t/>
            </a:r>
            <a:endParaRPr sz="1700" cap="none"/>
          </a:p>
        </p:txBody>
      </p:sp>
      <p:pic>
        <p:nvPicPr>
          <p:cNvPr id="297" name="Google Shape;297;p42"/>
          <p:cNvPicPr preferRelativeResize="0"/>
          <p:nvPr/>
        </p:nvPicPr>
        <p:blipFill rotWithShape="1">
          <a:blip r:embed="rId3">
            <a:alphaModFix/>
          </a:blip>
          <a:srcRect b="0" l="35533" r="0" t="0"/>
          <a:stretch/>
        </p:blipFill>
        <p:spPr>
          <a:xfrm>
            <a:off x="7180289" y="0"/>
            <a:ext cx="1828800" cy="6906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3"/>
          <p:cNvSpPr txBox="1"/>
          <p:nvPr>
            <p:ph type="title"/>
          </p:nvPr>
        </p:nvSpPr>
        <p:spPr>
          <a:xfrm>
            <a:off x="487725" y="654592"/>
            <a:ext cx="8229300" cy="857100"/>
          </a:xfrm>
          <a:prstGeom prst="rect">
            <a:avLst/>
          </a:prstGeom>
          <a:noFill/>
          <a:ln>
            <a:noFill/>
          </a:ln>
        </p:spPr>
        <p:txBody>
          <a:bodyPr anchorCtr="0" anchor="ctr" bIns="0" lIns="0" spcFirstLastPara="1" rIns="0" wrap="square" tIns="0">
            <a:noAutofit/>
          </a:bodyPr>
          <a:lstStyle/>
          <a:p>
            <a:pPr indent="-571500" lvl="0" marL="571500" rtl="0" algn="l">
              <a:lnSpc>
                <a:spcPct val="90000"/>
              </a:lnSpc>
              <a:spcBef>
                <a:spcPts val="0"/>
              </a:spcBef>
              <a:spcAft>
                <a:spcPts val="0"/>
              </a:spcAft>
              <a:buClr>
                <a:schemeClr val="dk1"/>
              </a:buClr>
              <a:buSzPts val="1400"/>
              <a:buFont typeface="Noto Sans Symbols"/>
              <a:buChar char="❖"/>
            </a:pPr>
            <a:r>
              <a:rPr lang="en" sz="3200">
                <a:latin typeface="Times New Roman"/>
                <a:ea typeface="Times New Roman"/>
                <a:cs typeface="Times New Roman"/>
                <a:sym typeface="Times New Roman"/>
              </a:rPr>
              <a:t>CONT…</a:t>
            </a:r>
            <a:br>
              <a:rPr i="0" lang="en" u="none" strike="noStrike">
                <a:latin typeface="Times New Roman"/>
                <a:ea typeface="Times New Roman"/>
                <a:cs typeface="Times New Roman"/>
                <a:sym typeface="Times New Roman"/>
              </a:rPr>
            </a:br>
            <a:endParaRPr/>
          </a:p>
        </p:txBody>
      </p:sp>
      <p:sp>
        <p:nvSpPr>
          <p:cNvPr id="303" name="Google Shape;303;p43"/>
          <p:cNvSpPr txBox="1"/>
          <p:nvPr>
            <p:ph idx="1" type="subTitle"/>
          </p:nvPr>
        </p:nvSpPr>
        <p:spPr>
          <a:xfrm>
            <a:off x="457200" y="1057902"/>
            <a:ext cx="8229240" cy="3541427"/>
          </a:xfrm>
          <a:prstGeom prst="rect">
            <a:avLst/>
          </a:prstGeom>
          <a:noFill/>
          <a:ln>
            <a:noFill/>
          </a:ln>
        </p:spPr>
        <p:txBody>
          <a:bodyPr anchorCtr="0" anchor="ctr" bIns="0" lIns="0" spcFirstLastPara="1" rIns="0" wrap="square" tIns="0">
            <a:normAutofit fontScale="92500" lnSpcReduction="20000"/>
          </a:bodyPr>
          <a:lstStyle/>
          <a:p>
            <a:pPr indent="-285750" lvl="1" marL="742950" marR="419100" rtl="0" algn="l">
              <a:lnSpc>
                <a:spcPct val="150000"/>
              </a:lnSpc>
              <a:spcBef>
                <a:spcPts val="510"/>
              </a:spcBef>
              <a:spcAft>
                <a:spcPts val="0"/>
              </a:spcAft>
              <a:buSzPct val="50450"/>
              <a:buFont typeface="Noto Sans Symbols"/>
              <a:buChar char="⮚"/>
            </a:pPr>
            <a:r>
              <a:rPr b="1" lang="en" sz="3000" cap="none">
                <a:latin typeface="Times New Roman"/>
                <a:ea typeface="Times New Roman"/>
                <a:cs typeface="Times New Roman"/>
                <a:sym typeface="Times New Roman"/>
              </a:rPr>
              <a:t>Architecture Flow</a:t>
            </a:r>
            <a:endParaRPr b="1" sz="3000" cap="none">
              <a:latin typeface="Times New Roman"/>
              <a:ea typeface="Times New Roman"/>
              <a:cs typeface="Times New Roman"/>
              <a:sym typeface="Times New Roman"/>
            </a:endParaRPr>
          </a:p>
          <a:p>
            <a:pPr indent="-285750" lvl="0" marL="285750" marR="419100" rtl="0" algn="just">
              <a:lnSpc>
                <a:spcPct val="150000"/>
              </a:lnSpc>
              <a:spcBef>
                <a:spcPts val="510"/>
              </a:spcBef>
              <a:spcAft>
                <a:spcPts val="0"/>
              </a:spcAft>
              <a:buSzPct val="79658"/>
              <a:buFont typeface="Arial"/>
              <a:buChar char="•"/>
            </a:pPr>
            <a:r>
              <a:rPr b="0" lang="en" sz="1900" cap="none">
                <a:latin typeface="Times New Roman"/>
                <a:ea typeface="Times New Roman"/>
                <a:cs typeface="Times New Roman"/>
                <a:sym typeface="Times New Roman"/>
              </a:rPr>
              <a:t>A Docker Kubernetes Service is created by the blockchain operator.</a:t>
            </a:r>
            <a:endParaRPr/>
          </a:p>
          <a:p>
            <a:pPr indent="-285750" lvl="0" marL="285750" marR="419100" rtl="0" algn="just">
              <a:lnSpc>
                <a:spcPct val="150000"/>
              </a:lnSpc>
              <a:spcBef>
                <a:spcPts val="510"/>
              </a:spcBef>
              <a:spcAft>
                <a:spcPts val="0"/>
              </a:spcAft>
              <a:buSzPct val="79658"/>
              <a:buFont typeface="Arial"/>
              <a:buChar char="•"/>
            </a:pPr>
            <a:r>
              <a:rPr b="0" lang="en" sz="1900" cap="none">
                <a:latin typeface="Times New Roman"/>
                <a:ea typeface="Times New Roman"/>
                <a:cs typeface="Times New Roman"/>
                <a:sym typeface="Times New Roman"/>
              </a:rPr>
              <a:t>On a Docker Kubernetes Service, users build a Hyperledger Fabric network, and the network operator instals and instantiates the smart contract.</a:t>
            </a:r>
            <a:endParaRPr/>
          </a:p>
          <a:p>
            <a:pPr indent="-285750" lvl="0" marL="285750" marR="419100" rtl="0" algn="just">
              <a:lnSpc>
                <a:spcPct val="150000"/>
              </a:lnSpc>
              <a:spcBef>
                <a:spcPts val="510"/>
              </a:spcBef>
              <a:spcAft>
                <a:spcPts val="0"/>
              </a:spcAft>
              <a:buSzPct val="79658"/>
              <a:buFont typeface="Arial"/>
              <a:buChar char="•"/>
            </a:pPr>
            <a:r>
              <a:rPr b="0" lang="en" sz="1900" cap="none">
                <a:latin typeface="Times New Roman"/>
                <a:ea typeface="Times New Roman"/>
                <a:cs typeface="Times New Roman"/>
                <a:sym typeface="Times New Roman"/>
              </a:rPr>
              <a:t>The Fabric SDK is used by the Node.js application server to communicate with the deployed network on the local or cloud platform where Hyperledger is running.</a:t>
            </a:r>
            <a:endParaRPr/>
          </a:p>
          <a:p>
            <a:pPr indent="-285750" lvl="0" marL="285750" marR="419100" rtl="0" algn="just">
              <a:lnSpc>
                <a:spcPct val="150000"/>
              </a:lnSpc>
              <a:spcBef>
                <a:spcPts val="510"/>
              </a:spcBef>
              <a:spcAft>
                <a:spcPts val="0"/>
              </a:spcAft>
              <a:buSzPct val="79658"/>
              <a:buFont typeface="Arial"/>
              <a:buChar char="•"/>
            </a:pPr>
            <a:r>
              <a:rPr b="0" lang="en" sz="1900" cap="none">
                <a:latin typeface="Times New Roman"/>
                <a:ea typeface="Times New Roman"/>
                <a:cs typeface="Times New Roman"/>
                <a:sym typeface="Times New Roman"/>
              </a:rPr>
              <a:t>The Node.js application API is used by the React UI to communicate and send network transactions.</a:t>
            </a:r>
            <a:endParaRPr/>
          </a:p>
          <a:p>
            <a:pPr indent="-285750" lvl="0" marL="285750" marR="419100" rtl="0" algn="just">
              <a:lnSpc>
                <a:spcPct val="150000"/>
              </a:lnSpc>
              <a:spcBef>
                <a:spcPts val="510"/>
              </a:spcBef>
              <a:spcAft>
                <a:spcPts val="0"/>
              </a:spcAft>
              <a:buSzPct val="79658"/>
              <a:buFont typeface="Arial"/>
              <a:buChar char="•"/>
            </a:pPr>
            <a:r>
              <a:rPr b="0" lang="en" sz="1900" cap="none">
                <a:latin typeface="Times New Roman"/>
                <a:ea typeface="Times New Roman"/>
                <a:cs typeface="Times New Roman"/>
                <a:sym typeface="Times New Roman"/>
              </a:rPr>
              <a:t>To update and query the blockchain ledger and state, the user interacts with the supply chain application's web interface.</a:t>
            </a:r>
            <a:endParaRPr/>
          </a:p>
          <a:p>
            <a:pPr indent="-228600" lvl="0" marL="228600" rtl="0" algn="l">
              <a:lnSpc>
                <a:spcPct val="120000"/>
              </a:lnSpc>
              <a:spcBef>
                <a:spcPts val="0"/>
              </a:spcBef>
              <a:spcAft>
                <a:spcPts val="0"/>
              </a:spcAft>
              <a:buSzPct val="75675"/>
              <a:buNone/>
            </a:pPr>
            <a:r>
              <a:t/>
            </a:r>
            <a:endParaRPr cap="none"/>
          </a:p>
          <a:p>
            <a:pPr indent="-228600" lvl="0" marL="228600" rtl="0" algn="l">
              <a:lnSpc>
                <a:spcPct val="120000"/>
              </a:lnSpc>
              <a:spcBef>
                <a:spcPts val="0"/>
              </a:spcBef>
              <a:spcAft>
                <a:spcPts val="0"/>
              </a:spcAft>
              <a:buSzPct val="75675"/>
              <a:buNone/>
            </a:pPr>
            <a:r>
              <a:t/>
            </a:r>
            <a:endParaRPr cap="none"/>
          </a:p>
        </p:txBody>
      </p:sp>
      <p:pic>
        <p:nvPicPr>
          <p:cNvPr id="304" name="Google Shape;304;p43"/>
          <p:cNvPicPr preferRelativeResize="0"/>
          <p:nvPr/>
        </p:nvPicPr>
        <p:blipFill rotWithShape="1">
          <a:blip r:embed="rId3">
            <a:alphaModFix/>
          </a:blip>
          <a:srcRect b="0" l="35533" r="0" t="0"/>
          <a:stretch/>
        </p:blipFill>
        <p:spPr>
          <a:xfrm>
            <a:off x="7180289" y="0"/>
            <a:ext cx="1828800" cy="69065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4"/>
          <p:cNvSpPr txBox="1"/>
          <p:nvPr>
            <p:ph type="title"/>
          </p:nvPr>
        </p:nvSpPr>
        <p:spPr>
          <a:xfrm>
            <a:off x="457200" y="652342"/>
            <a:ext cx="8229240" cy="856980"/>
          </a:xfrm>
          <a:prstGeom prst="rect">
            <a:avLst/>
          </a:prstGeom>
          <a:noFill/>
          <a:ln>
            <a:noFill/>
          </a:ln>
        </p:spPr>
        <p:txBody>
          <a:bodyPr anchorCtr="0" anchor="ctr" bIns="0" lIns="0" spcFirstLastPara="1" rIns="0" wrap="square" tIns="0">
            <a:noAutofit/>
          </a:bodyPr>
          <a:lstStyle/>
          <a:p>
            <a:pPr indent="-571500" lvl="0" marL="571500" rtl="0" algn="l">
              <a:lnSpc>
                <a:spcPct val="90000"/>
              </a:lnSpc>
              <a:spcBef>
                <a:spcPts val="0"/>
              </a:spcBef>
              <a:spcAft>
                <a:spcPts val="0"/>
              </a:spcAft>
              <a:buClr>
                <a:srgbClr val="000000"/>
              </a:buClr>
              <a:buSzPts val="1400"/>
              <a:buFont typeface="Noto Sans Symbols"/>
              <a:buChar char="❖"/>
            </a:pPr>
            <a:r>
              <a:rPr i="0" lang="en" u="none" strike="noStrike">
                <a:solidFill>
                  <a:srgbClr val="000000"/>
                </a:solidFill>
                <a:latin typeface="Times New Roman"/>
                <a:ea typeface="Times New Roman"/>
                <a:cs typeface="Times New Roman"/>
                <a:sym typeface="Times New Roman"/>
              </a:rPr>
              <a:t>OUTCOME PRODUCED</a:t>
            </a:r>
            <a:br>
              <a:rPr i="0" lang="en" u="none" strike="noStrike">
                <a:solidFill>
                  <a:srgbClr val="000000"/>
                </a:solidFill>
                <a:latin typeface="Times New Roman"/>
                <a:ea typeface="Times New Roman"/>
                <a:cs typeface="Times New Roman"/>
                <a:sym typeface="Times New Roman"/>
              </a:rPr>
            </a:br>
            <a:endParaRPr/>
          </a:p>
        </p:txBody>
      </p:sp>
      <p:sp>
        <p:nvSpPr>
          <p:cNvPr id="310" name="Google Shape;310;p44"/>
          <p:cNvSpPr txBox="1"/>
          <p:nvPr>
            <p:ph idx="1" type="subTitle"/>
          </p:nvPr>
        </p:nvSpPr>
        <p:spPr>
          <a:xfrm>
            <a:off x="457175" y="1316150"/>
            <a:ext cx="8229300" cy="3351600"/>
          </a:xfrm>
          <a:prstGeom prst="rect">
            <a:avLst/>
          </a:prstGeom>
          <a:noFill/>
          <a:ln>
            <a:noFill/>
          </a:ln>
        </p:spPr>
        <p:txBody>
          <a:bodyPr anchorCtr="0" anchor="ctr" bIns="0" lIns="0" spcFirstLastPara="1" rIns="0" wrap="square" tIns="0">
            <a:normAutofit fontScale="77500" lnSpcReduction="20000"/>
          </a:bodyPr>
          <a:lstStyle/>
          <a:p>
            <a:pPr indent="-265747" lvl="0" marL="285750" rtl="0" algn="l">
              <a:lnSpc>
                <a:spcPct val="120000"/>
              </a:lnSpc>
              <a:spcBef>
                <a:spcPts val="0"/>
              </a:spcBef>
              <a:spcAft>
                <a:spcPts val="0"/>
              </a:spcAft>
              <a:buSzPct val="58333"/>
              <a:buFont typeface="Noto Sans Symbols"/>
              <a:buChar char="➢"/>
            </a:pPr>
            <a:r>
              <a:rPr b="1" lang="en" sz="2400" cap="none">
                <a:latin typeface="Times New Roman"/>
                <a:ea typeface="Times New Roman"/>
                <a:cs typeface="Times New Roman"/>
                <a:sym typeface="Times New Roman"/>
              </a:rPr>
              <a:t>Proposed model output:</a:t>
            </a:r>
            <a:endParaRPr/>
          </a:p>
          <a:p>
            <a:pPr indent="-324258" lvl="1" marL="685800" rtl="0" algn="l">
              <a:lnSpc>
                <a:spcPct val="120000"/>
              </a:lnSpc>
              <a:spcBef>
                <a:spcPts val="0"/>
              </a:spcBef>
              <a:spcAft>
                <a:spcPts val="0"/>
              </a:spcAft>
              <a:buSzPct val="82933"/>
              <a:buChar char="○"/>
            </a:pPr>
            <a:r>
              <a:rPr lang="en" sz="2343" cap="none"/>
              <a:t>The project </a:t>
            </a:r>
            <a:r>
              <a:rPr lang="en" sz="2343"/>
              <a:t>has been developed</a:t>
            </a:r>
            <a:r>
              <a:rPr lang="en" sz="2343" cap="none"/>
              <a:t>. We have been able to achieve the goal of th</a:t>
            </a:r>
            <a:r>
              <a:rPr lang="en" sz="2343"/>
              <a:t>is project by drafting 2 research papers; “</a:t>
            </a:r>
            <a:r>
              <a:rPr lang="en" sz="2343"/>
              <a:t>Counterfeit Protection in Supply chain Using Blockchain: A Review”, and “Securing the supply chain: A Comprehensive Solution with Blockchain Technology and QR- Based Anti-Counterfeit Mechanism</a:t>
            </a:r>
            <a:r>
              <a:rPr lang="en" sz="2343"/>
              <a:t>”.</a:t>
            </a:r>
            <a:r>
              <a:rPr lang="en" sz="2343" cap="none"/>
              <a:t> </a:t>
            </a:r>
            <a:endParaRPr sz="2343" cap="none"/>
          </a:p>
          <a:p>
            <a:pPr indent="0" lvl="0" marL="685800" rtl="0" algn="l">
              <a:lnSpc>
                <a:spcPct val="120000"/>
              </a:lnSpc>
              <a:spcBef>
                <a:spcPts val="0"/>
              </a:spcBef>
              <a:spcAft>
                <a:spcPts val="0"/>
              </a:spcAft>
              <a:buNone/>
            </a:pPr>
            <a:r>
              <a:t/>
            </a:r>
            <a:endParaRPr sz="2543"/>
          </a:p>
          <a:p>
            <a:pPr indent="-324258" lvl="1" marL="685800" rtl="0" algn="l">
              <a:lnSpc>
                <a:spcPct val="120000"/>
              </a:lnSpc>
              <a:spcBef>
                <a:spcPts val="0"/>
              </a:spcBef>
              <a:spcAft>
                <a:spcPts val="0"/>
              </a:spcAft>
              <a:buSzPct val="82933"/>
              <a:buFont typeface="Twentieth Century"/>
              <a:buChar char="○"/>
            </a:pPr>
            <a:r>
              <a:rPr lang="en" sz="2343" cap="none"/>
              <a:t>On development side we </a:t>
            </a:r>
            <a:r>
              <a:rPr lang="en" sz="2343"/>
              <a:t>have successfully developed a working  backend Application and have  exposed the Rest API’s for the Hyperledger Based Blockchain Solution for tracking and tracing the </a:t>
            </a:r>
            <a:r>
              <a:rPr lang="en" sz="2343"/>
              <a:t>supply chain</a:t>
            </a:r>
            <a:r>
              <a:rPr lang="en" sz="2343"/>
              <a:t> to reduce </a:t>
            </a:r>
            <a:r>
              <a:rPr lang="en" sz="2343"/>
              <a:t>counterfeiting</a:t>
            </a:r>
            <a:r>
              <a:rPr lang="en" sz="2343"/>
              <a:t>, Some </a:t>
            </a:r>
            <a:r>
              <a:rPr lang="en" sz="2343" cap="none"/>
              <a:t>Snippets from the modules that have been developed</a:t>
            </a:r>
            <a:r>
              <a:rPr lang="en" sz="2343"/>
              <a:t> </a:t>
            </a:r>
            <a:r>
              <a:rPr lang="en" sz="2343" cap="none"/>
              <a:t>are shown in the following slides.</a:t>
            </a:r>
            <a:endParaRPr sz="2343"/>
          </a:p>
          <a:p>
            <a:pPr indent="0" lvl="1" marL="457200" rtl="0" algn="l">
              <a:lnSpc>
                <a:spcPct val="120000"/>
              </a:lnSpc>
              <a:spcBef>
                <a:spcPts val="0"/>
              </a:spcBef>
              <a:spcAft>
                <a:spcPts val="0"/>
              </a:spcAft>
              <a:buSzPct val="87500"/>
              <a:buNone/>
            </a:pPr>
            <a:r>
              <a:t/>
            </a:r>
            <a:endParaRPr sz="1600" cap="none"/>
          </a:p>
        </p:txBody>
      </p:sp>
      <p:pic>
        <p:nvPicPr>
          <p:cNvPr id="311" name="Google Shape;311;p44"/>
          <p:cNvPicPr preferRelativeResize="0"/>
          <p:nvPr/>
        </p:nvPicPr>
        <p:blipFill rotWithShape="1">
          <a:blip r:embed="rId3">
            <a:alphaModFix/>
          </a:blip>
          <a:srcRect b="0" l="35533" r="0" t="0"/>
          <a:stretch/>
        </p:blipFill>
        <p:spPr>
          <a:xfrm>
            <a:off x="7180289" y="0"/>
            <a:ext cx="1828800" cy="69065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5"/>
          <p:cNvSpPr txBox="1"/>
          <p:nvPr>
            <p:ph type="title"/>
          </p:nvPr>
        </p:nvSpPr>
        <p:spPr>
          <a:xfrm>
            <a:off x="457200" y="206010"/>
            <a:ext cx="8229240" cy="856980"/>
          </a:xfrm>
          <a:prstGeom prst="rect">
            <a:avLst/>
          </a:prstGeom>
          <a:noFill/>
          <a:ln>
            <a:noFill/>
          </a:ln>
        </p:spPr>
        <p:txBody>
          <a:bodyPr anchorCtr="0" anchor="ctr" bIns="0" lIns="0" spcFirstLastPara="1" rIns="0" wrap="square" tIns="0">
            <a:noAutofit/>
          </a:bodyPr>
          <a:lstStyle/>
          <a:p>
            <a:pPr indent="-571500" lvl="0" marL="571500" rtl="0" algn="l">
              <a:lnSpc>
                <a:spcPct val="90000"/>
              </a:lnSpc>
              <a:spcBef>
                <a:spcPts val="0"/>
              </a:spcBef>
              <a:spcAft>
                <a:spcPts val="0"/>
              </a:spcAft>
              <a:buClr>
                <a:srgbClr val="000000"/>
              </a:buClr>
              <a:buSzPts val="1400"/>
              <a:buFont typeface="Noto Sans Symbols"/>
              <a:buChar char="❖"/>
            </a:pPr>
            <a:r>
              <a:rPr i="0" lang="en" u="none" strike="noStrike">
                <a:solidFill>
                  <a:srgbClr val="000000"/>
                </a:solidFill>
                <a:latin typeface="Times New Roman"/>
                <a:ea typeface="Times New Roman"/>
                <a:cs typeface="Times New Roman"/>
                <a:sym typeface="Times New Roman"/>
              </a:rPr>
              <a:t>CONT…</a:t>
            </a:r>
            <a:br>
              <a:rPr i="0" lang="en" u="none" strike="noStrike">
                <a:solidFill>
                  <a:srgbClr val="000000"/>
                </a:solidFill>
                <a:latin typeface="Times New Roman"/>
                <a:ea typeface="Times New Roman"/>
                <a:cs typeface="Times New Roman"/>
                <a:sym typeface="Times New Roman"/>
              </a:rPr>
            </a:br>
            <a:endParaRPr/>
          </a:p>
        </p:txBody>
      </p:sp>
      <p:sp>
        <p:nvSpPr>
          <p:cNvPr id="317" name="Google Shape;317;p45"/>
          <p:cNvSpPr txBox="1"/>
          <p:nvPr/>
        </p:nvSpPr>
        <p:spPr>
          <a:xfrm>
            <a:off x="457200" y="733247"/>
            <a:ext cx="8229240" cy="1198048"/>
          </a:xfrm>
          <a:prstGeom prst="rect">
            <a:avLst/>
          </a:prstGeom>
          <a:noFill/>
          <a:ln>
            <a:noFill/>
          </a:ln>
        </p:spPr>
        <p:txBody>
          <a:bodyPr anchorCtr="0" anchor="ctr" bIns="0" lIns="0" spcFirstLastPara="1" rIns="0" wrap="square" tIns="0">
            <a:normAutofit/>
          </a:bodyPr>
          <a:lstStyle/>
          <a:p>
            <a:pPr indent="-285750" lvl="1" marL="742950" marR="0" rtl="0" algn="l">
              <a:lnSpc>
                <a:spcPct val="120000"/>
              </a:lnSpc>
              <a:spcBef>
                <a:spcPts val="0"/>
              </a:spcBef>
              <a:spcAft>
                <a:spcPts val="0"/>
              </a:spcAft>
              <a:buClr>
                <a:schemeClr val="dk1"/>
              </a:buClr>
              <a:buSzPts val="1400"/>
              <a:buFont typeface="Noto Sans Symbols"/>
              <a:buChar char="❑"/>
            </a:pPr>
            <a:r>
              <a:rPr b="1" i="0" lang="en" sz="1600" u="none" cap="none" strike="noStrike">
                <a:solidFill>
                  <a:schemeClr val="dk1"/>
                </a:solidFill>
                <a:latin typeface="Times New Roman"/>
                <a:ea typeface="Times New Roman"/>
                <a:cs typeface="Times New Roman"/>
                <a:sym typeface="Times New Roman"/>
              </a:rPr>
              <a:t>GET PRODUCT API</a:t>
            </a:r>
            <a:r>
              <a:rPr b="1" i="0" lang="en" sz="2000" u="none" cap="none" strike="noStrike">
                <a:solidFill>
                  <a:schemeClr val="dk1"/>
                </a:solidFill>
                <a:latin typeface="Times New Roman"/>
                <a:ea typeface="Times New Roman"/>
                <a:cs typeface="Times New Roman"/>
                <a:sym typeface="Times New Roman"/>
              </a:rPr>
              <a:t>: </a:t>
            </a:r>
            <a:endParaRPr/>
          </a:p>
          <a:p>
            <a:pPr indent="-285750" lvl="2" marL="1200150" marR="0" rtl="0" algn="l">
              <a:lnSpc>
                <a:spcPct val="120000"/>
              </a:lnSpc>
              <a:spcBef>
                <a:spcPts val="0"/>
              </a:spcBef>
              <a:spcAft>
                <a:spcPts val="0"/>
              </a:spcAft>
              <a:buClr>
                <a:schemeClr val="dk1"/>
              </a:buClr>
              <a:buSzPts val="1400"/>
              <a:buFont typeface="Arial"/>
              <a:buChar char="•"/>
            </a:pPr>
            <a:r>
              <a:rPr b="0" i="0" lang="en" sz="1800" u="none" cap="none" strike="noStrike">
                <a:solidFill>
                  <a:schemeClr val="dk1"/>
                </a:solidFill>
                <a:latin typeface="Twentieth Century"/>
                <a:ea typeface="Twentieth Century"/>
                <a:cs typeface="Twentieth Century"/>
                <a:sym typeface="Twentieth Century"/>
              </a:rPr>
              <a:t>Retrieves information about the product over the local host.</a:t>
            </a:r>
            <a:endParaRPr/>
          </a:p>
          <a:p>
            <a:pPr indent="-285750" lvl="2" marL="1200150" marR="0" rtl="0" algn="l">
              <a:lnSpc>
                <a:spcPct val="120000"/>
              </a:lnSpc>
              <a:spcBef>
                <a:spcPts val="0"/>
              </a:spcBef>
              <a:spcAft>
                <a:spcPts val="0"/>
              </a:spcAft>
              <a:buClr>
                <a:schemeClr val="dk1"/>
              </a:buClr>
              <a:buSzPts val="1400"/>
              <a:buFont typeface="Arial"/>
              <a:buChar char="•"/>
            </a:pPr>
            <a:r>
              <a:rPr b="0" i="0" lang="en" sz="1800" u="none" cap="none" strike="noStrike">
                <a:solidFill>
                  <a:schemeClr val="dk1"/>
                </a:solidFill>
                <a:latin typeface="Twentieth Century"/>
                <a:ea typeface="Twentieth Century"/>
                <a:cs typeface="Twentieth Century"/>
                <a:sym typeface="Twentieth Century"/>
              </a:rPr>
              <a:t>The API code is given in the figure.</a:t>
            </a:r>
            <a:endParaRPr/>
          </a:p>
          <a:p>
            <a:pPr indent="-196850" lvl="2" marL="1200150" marR="0" rtl="0" algn="l">
              <a:lnSpc>
                <a:spcPct val="120000"/>
              </a:lnSpc>
              <a:spcBef>
                <a:spcPts val="0"/>
              </a:spcBef>
              <a:spcAft>
                <a:spcPts val="0"/>
              </a:spcAft>
              <a:buClr>
                <a:schemeClr val="dk1"/>
              </a:buClr>
              <a:buSzPts val="1400"/>
              <a:buFont typeface="Arial"/>
              <a:buNone/>
            </a:pPr>
            <a:r>
              <a:t/>
            </a:r>
            <a:endParaRPr b="0" i="0" sz="1400" u="none" cap="none" strike="noStrike">
              <a:solidFill>
                <a:schemeClr val="dk1"/>
              </a:solidFill>
              <a:latin typeface="Twentieth Century"/>
              <a:ea typeface="Twentieth Century"/>
              <a:cs typeface="Twentieth Century"/>
              <a:sym typeface="Twentieth Century"/>
            </a:endParaRPr>
          </a:p>
          <a:p>
            <a:pPr indent="-196850" lvl="1" marL="742950" marR="0" rtl="0" algn="l">
              <a:lnSpc>
                <a:spcPct val="120000"/>
              </a:lnSpc>
              <a:spcBef>
                <a:spcPts val="0"/>
              </a:spcBef>
              <a:spcAft>
                <a:spcPts val="0"/>
              </a:spcAft>
              <a:buClr>
                <a:schemeClr val="dk1"/>
              </a:buClr>
              <a:buSzPts val="1400"/>
              <a:buFont typeface="Arial"/>
              <a:buNone/>
            </a:pPr>
            <a:r>
              <a:t/>
            </a:r>
            <a:endParaRPr b="0" i="0" sz="1600" u="none" cap="none" strike="noStrike">
              <a:solidFill>
                <a:schemeClr val="dk1"/>
              </a:solidFill>
              <a:latin typeface="Twentieth Century"/>
              <a:ea typeface="Twentieth Century"/>
              <a:cs typeface="Twentieth Century"/>
              <a:sym typeface="Twentieth Century"/>
            </a:endParaRPr>
          </a:p>
        </p:txBody>
      </p:sp>
      <p:pic>
        <p:nvPicPr>
          <p:cNvPr id="318" name="Google Shape;318;p45"/>
          <p:cNvPicPr preferRelativeResize="0"/>
          <p:nvPr/>
        </p:nvPicPr>
        <p:blipFill rotWithShape="1">
          <a:blip r:embed="rId3">
            <a:alphaModFix/>
          </a:blip>
          <a:srcRect b="0" l="0" r="0" t="0"/>
          <a:stretch/>
        </p:blipFill>
        <p:spPr>
          <a:xfrm>
            <a:off x="1306407" y="1715539"/>
            <a:ext cx="6531186" cy="2595173"/>
          </a:xfrm>
          <a:prstGeom prst="rect">
            <a:avLst/>
          </a:prstGeom>
          <a:noFill/>
          <a:ln>
            <a:noFill/>
          </a:ln>
        </p:spPr>
      </p:pic>
      <p:pic>
        <p:nvPicPr>
          <p:cNvPr id="319" name="Google Shape;319;p45"/>
          <p:cNvPicPr preferRelativeResize="0"/>
          <p:nvPr/>
        </p:nvPicPr>
        <p:blipFill rotWithShape="1">
          <a:blip r:embed="rId4">
            <a:alphaModFix/>
          </a:blip>
          <a:srcRect b="0" l="35533" r="0" t="0"/>
          <a:stretch/>
        </p:blipFill>
        <p:spPr>
          <a:xfrm>
            <a:off x="7180289" y="0"/>
            <a:ext cx="1828800" cy="69065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6"/>
          <p:cNvSpPr txBox="1"/>
          <p:nvPr>
            <p:ph type="title"/>
          </p:nvPr>
        </p:nvSpPr>
        <p:spPr>
          <a:xfrm>
            <a:off x="457200" y="206010"/>
            <a:ext cx="8229240" cy="856980"/>
          </a:xfrm>
          <a:prstGeom prst="rect">
            <a:avLst/>
          </a:prstGeom>
          <a:noFill/>
          <a:ln>
            <a:noFill/>
          </a:ln>
        </p:spPr>
        <p:txBody>
          <a:bodyPr anchorCtr="0" anchor="ctr" bIns="0" lIns="0" spcFirstLastPara="1" rIns="0" wrap="square" tIns="0">
            <a:noAutofit/>
          </a:bodyPr>
          <a:lstStyle/>
          <a:p>
            <a:pPr indent="-571500" lvl="0" marL="571500" rtl="0" algn="l">
              <a:lnSpc>
                <a:spcPct val="90000"/>
              </a:lnSpc>
              <a:spcBef>
                <a:spcPts val="0"/>
              </a:spcBef>
              <a:spcAft>
                <a:spcPts val="0"/>
              </a:spcAft>
              <a:buClr>
                <a:srgbClr val="000000"/>
              </a:buClr>
              <a:buSzPts val="1400"/>
              <a:buFont typeface="Noto Sans Symbols"/>
              <a:buChar char="❖"/>
            </a:pPr>
            <a:r>
              <a:rPr i="0" lang="en" u="none" strike="noStrike">
                <a:solidFill>
                  <a:srgbClr val="000000"/>
                </a:solidFill>
                <a:latin typeface="Times New Roman"/>
                <a:ea typeface="Times New Roman"/>
                <a:cs typeface="Times New Roman"/>
                <a:sym typeface="Times New Roman"/>
              </a:rPr>
              <a:t>CONT…</a:t>
            </a:r>
            <a:br>
              <a:rPr i="0" lang="en" u="none" strike="noStrike">
                <a:solidFill>
                  <a:srgbClr val="000000"/>
                </a:solidFill>
                <a:latin typeface="Times New Roman"/>
                <a:ea typeface="Times New Roman"/>
                <a:cs typeface="Times New Roman"/>
                <a:sym typeface="Times New Roman"/>
              </a:rPr>
            </a:br>
            <a:endParaRPr/>
          </a:p>
        </p:txBody>
      </p:sp>
      <p:sp>
        <p:nvSpPr>
          <p:cNvPr id="325" name="Google Shape;325;p46"/>
          <p:cNvSpPr txBox="1"/>
          <p:nvPr/>
        </p:nvSpPr>
        <p:spPr>
          <a:xfrm>
            <a:off x="457200" y="733247"/>
            <a:ext cx="8229240" cy="1198048"/>
          </a:xfrm>
          <a:prstGeom prst="rect">
            <a:avLst/>
          </a:prstGeom>
          <a:noFill/>
          <a:ln>
            <a:noFill/>
          </a:ln>
        </p:spPr>
        <p:txBody>
          <a:bodyPr anchorCtr="0" anchor="ctr" bIns="0" lIns="0" spcFirstLastPara="1" rIns="0" wrap="square" tIns="0">
            <a:normAutofit/>
          </a:bodyPr>
          <a:lstStyle/>
          <a:p>
            <a:pPr indent="-285750" lvl="1" marL="742950" marR="0" rtl="0" algn="l">
              <a:lnSpc>
                <a:spcPct val="120000"/>
              </a:lnSpc>
              <a:spcBef>
                <a:spcPts val="0"/>
              </a:spcBef>
              <a:spcAft>
                <a:spcPts val="0"/>
              </a:spcAft>
              <a:buClr>
                <a:schemeClr val="dk1"/>
              </a:buClr>
              <a:buSzPts val="1400"/>
              <a:buFont typeface="Noto Sans Symbols"/>
              <a:buChar char="❑"/>
            </a:pPr>
            <a:r>
              <a:rPr b="1" i="0" lang="en" sz="1600" u="none" cap="none" strike="noStrike">
                <a:solidFill>
                  <a:schemeClr val="dk1"/>
                </a:solidFill>
                <a:latin typeface="Times New Roman"/>
                <a:ea typeface="Times New Roman"/>
                <a:cs typeface="Times New Roman"/>
                <a:sym typeface="Times New Roman"/>
              </a:rPr>
              <a:t>GET PRODUCT API</a:t>
            </a:r>
            <a:r>
              <a:rPr b="1" i="0" lang="en" sz="2000" u="none" cap="none" strike="noStrike">
                <a:solidFill>
                  <a:schemeClr val="dk1"/>
                </a:solidFill>
                <a:latin typeface="Times New Roman"/>
                <a:ea typeface="Times New Roman"/>
                <a:cs typeface="Times New Roman"/>
                <a:sym typeface="Times New Roman"/>
              </a:rPr>
              <a:t>: </a:t>
            </a:r>
            <a:endParaRPr/>
          </a:p>
          <a:p>
            <a:pPr indent="-285750" lvl="2" marL="1200150" marR="0" rtl="0" algn="l">
              <a:lnSpc>
                <a:spcPct val="120000"/>
              </a:lnSpc>
              <a:spcBef>
                <a:spcPts val="0"/>
              </a:spcBef>
              <a:spcAft>
                <a:spcPts val="0"/>
              </a:spcAft>
              <a:buClr>
                <a:schemeClr val="dk1"/>
              </a:buClr>
              <a:buSzPts val="1400"/>
              <a:buFont typeface="Arial"/>
              <a:buChar char="•"/>
            </a:pPr>
            <a:r>
              <a:rPr b="0" i="0" lang="en" sz="1800" u="none" cap="none" strike="noStrike">
                <a:solidFill>
                  <a:schemeClr val="dk1"/>
                </a:solidFill>
                <a:latin typeface="Twentieth Century"/>
                <a:ea typeface="Twentieth Century"/>
                <a:cs typeface="Twentieth Century"/>
                <a:sym typeface="Twentieth Century"/>
              </a:rPr>
              <a:t>The output of the above given API snippet is given in the figure.</a:t>
            </a:r>
            <a:endParaRPr b="0" i="0" sz="1400" u="none" cap="none" strike="noStrike">
              <a:solidFill>
                <a:schemeClr val="dk1"/>
              </a:solidFill>
              <a:latin typeface="Twentieth Century"/>
              <a:ea typeface="Twentieth Century"/>
              <a:cs typeface="Twentieth Century"/>
              <a:sym typeface="Twentieth Century"/>
            </a:endParaRPr>
          </a:p>
          <a:p>
            <a:pPr indent="-196850" lvl="1" marL="742950" marR="0" rtl="0" algn="l">
              <a:lnSpc>
                <a:spcPct val="120000"/>
              </a:lnSpc>
              <a:spcBef>
                <a:spcPts val="0"/>
              </a:spcBef>
              <a:spcAft>
                <a:spcPts val="0"/>
              </a:spcAft>
              <a:buClr>
                <a:schemeClr val="dk1"/>
              </a:buClr>
              <a:buSzPts val="1400"/>
              <a:buFont typeface="Arial"/>
              <a:buNone/>
            </a:pPr>
            <a:r>
              <a:t/>
            </a:r>
            <a:endParaRPr b="0" i="0" sz="1600" u="none" cap="none" strike="noStrike">
              <a:solidFill>
                <a:schemeClr val="dk1"/>
              </a:solidFill>
              <a:latin typeface="Twentieth Century"/>
              <a:ea typeface="Twentieth Century"/>
              <a:cs typeface="Twentieth Century"/>
              <a:sym typeface="Twentieth Century"/>
            </a:endParaRPr>
          </a:p>
        </p:txBody>
      </p:sp>
      <p:pic>
        <p:nvPicPr>
          <p:cNvPr id="326" name="Google Shape;326;p46"/>
          <p:cNvPicPr preferRelativeResize="0"/>
          <p:nvPr/>
        </p:nvPicPr>
        <p:blipFill rotWithShape="1">
          <a:blip r:embed="rId3">
            <a:alphaModFix/>
          </a:blip>
          <a:srcRect b="0" l="0" r="0" t="0"/>
          <a:stretch/>
        </p:blipFill>
        <p:spPr>
          <a:xfrm>
            <a:off x="1621204" y="1590227"/>
            <a:ext cx="5901591" cy="3243332"/>
          </a:xfrm>
          <a:prstGeom prst="rect">
            <a:avLst/>
          </a:prstGeom>
          <a:noFill/>
          <a:ln>
            <a:noFill/>
          </a:ln>
        </p:spPr>
      </p:pic>
      <p:pic>
        <p:nvPicPr>
          <p:cNvPr id="327" name="Google Shape;327;p46"/>
          <p:cNvPicPr preferRelativeResize="0"/>
          <p:nvPr/>
        </p:nvPicPr>
        <p:blipFill rotWithShape="1">
          <a:blip r:embed="rId4">
            <a:alphaModFix/>
          </a:blip>
          <a:srcRect b="0" l="35533" r="0" t="0"/>
          <a:stretch/>
        </p:blipFill>
        <p:spPr>
          <a:xfrm>
            <a:off x="7180289" y="0"/>
            <a:ext cx="1828800" cy="69065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7"/>
          <p:cNvSpPr txBox="1"/>
          <p:nvPr>
            <p:ph type="title"/>
          </p:nvPr>
        </p:nvSpPr>
        <p:spPr>
          <a:xfrm>
            <a:off x="457200" y="206010"/>
            <a:ext cx="8229240" cy="856980"/>
          </a:xfrm>
          <a:prstGeom prst="rect">
            <a:avLst/>
          </a:prstGeom>
          <a:noFill/>
          <a:ln>
            <a:noFill/>
          </a:ln>
        </p:spPr>
        <p:txBody>
          <a:bodyPr anchorCtr="0" anchor="ctr" bIns="0" lIns="0" spcFirstLastPara="1" rIns="0" wrap="square" tIns="0">
            <a:noAutofit/>
          </a:bodyPr>
          <a:lstStyle/>
          <a:p>
            <a:pPr indent="-571500" lvl="0" marL="571500" rtl="0" algn="l">
              <a:lnSpc>
                <a:spcPct val="90000"/>
              </a:lnSpc>
              <a:spcBef>
                <a:spcPts val="0"/>
              </a:spcBef>
              <a:spcAft>
                <a:spcPts val="0"/>
              </a:spcAft>
              <a:buClr>
                <a:srgbClr val="000000"/>
              </a:buClr>
              <a:buSzPts val="1400"/>
              <a:buFont typeface="Noto Sans Symbols"/>
              <a:buChar char="❖"/>
            </a:pPr>
            <a:r>
              <a:rPr i="0" lang="en" u="none" strike="noStrike">
                <a:solidFill>
                  <a:srgbClr val="000000"/>
                </a:solidFill>
                <a:latin typeface="Times New Roman"/>
                <a:ea typeface="Times New Roman"/>
                <a:cs typeface="Times New Roman"/>
                <a:sym typeface="Times New Roman"/>
              </a:rPr>
              <a:t>CONT…</a:t>
            </a:r>
            <a:br>
              <a:rPr i="0" lang="en" u="none" strike="noStrike">
                <a:solidFill>
                  <a:srgbClr val="000000"/>
                </a:solidFill>
                <a:latin typeface="Times New Roman"/>
                <a:ea typeface="Times New Roman"/>
                <a:cs typeface="Times New Roman"/>
                <a:sym typeface="Times New Roman"/>
              </a:rPr>
            </a:br>
            <a:endParaRPr/>
          </a:p>
        </p:txBody>
      </p:sp>
      <p:sp>
        <p:nvSpPr>
          <p:cNvPr id="333" name="Google Shape;333;p47"/>
          <p:cNvSpPr txBox="1"/>
          <p:nvPr/>
        </p:nvSpPr>
        <p:spPr>
          <a:xfrm>
            <a:off x="457200" y="733247"/>
            <a:ext cx="8229240" cy="1198048"/>
          </a:xfrm>
          <a:prstGeom prst="rect">
            <a:avLst/>
          </a:prstGeom>
          <a:noFill/>
          <a:ln>
            <a:noFill/>
          </a:ln>
        </p:spPr>
        <p:txBody>
          <a:bodyPr anchorCtr="0" anchor="ctr" bIns="0" lIns="0" spcFirstLastPara="1" rIns="0" wrap="square" tIns="0">
            <a:normAutofit/>
          </a:bodyPr>
          <a:lstStyle/>
          <a:p>
            <a:pPr indent="-285750" lvl="1" marL="742950" marR="0" rtl="0" algn="l">
              <a:lnSpc>
                <a:spcPct val="120000"/>
              </a:lnSpc>
              <a:spcBef>
                <a:spcPts val="0"/>
              </a:spcBef>
              <a:spcAft>
                <a:spcPts val="0"/>
              </a:spcAft>
              <a:buClr>
                <a:schemeClr val="dk1"/>
              </a:buClr>
              <a:buSzPts val="1400"/>
              <a:buFont typeface="Noto Sans Symbols"/>
              <a:buChar char="❑"/>
            </a:pPr>
            <a:r>
              <a:rPr b="1" i="0" lang="en" sz="1600" u="none" cap="none" strike="noStrike">
                <a:solidFill>
                  <a:schemeClr val="dk1"/>
                </a:solidFill>
                <a:latin typeface="Times New Roman"/>
                <a:ea typeface="Times New Roman"/>
                <a:cs typeface="Times New Roman"/>
                <a:sym typeface="Times New Roman"/>
              </a:rPr>
              <a:t>PRODUCT EXISTS API</a:t>
            </a:r>
            <a:r>
              <a:rPr b="1" i="0" lang="en" sz="2000" u="none" cap="none" strike="noStrike">
                <a:solidFill>
                  <a:schemeClr val="dk1"/>
                </a:solidFill>
                <a:latin typeface="Times New Roman"/>
                <a:ea typeface="Times New Roman"/>
                <a:cs typeface="Times New Roman"/>
                <a:sym typeface="Times New Roman"/>
              </a:rPr>
              <a:t>: </a:t>
            </a:r>
            <a:endParaRPr/>
          </a:p>
          <a:p>
            <a:pPr indent="-285750" lvl="2" marL="1200150" marR="0" rtl="0" algn="l">
              <a:lnSpc>
                <a:spcPct val="120000"/>
              </a:lnSpc>
              <a:spcBef>
                <a:spcPts val="0"/>
              </a:spcBef>
              <a:spcAft>
                <a:spcPts val="0"/>
              </a:spcAft>
              <a:buClr>
                <a:schemeClr val="dk1"/>
              </a:buClr>
              <a:buSzPts val="1400"/>
              <a:buFont typeface="Arial"/>
              <a:buChar char="•"/>
            </a:pPr>
            <a:r>
              <a:rPr b="0" i="0" lang="en" sz="1800" u="none" cap="none" strike="noStrike">
                <a:solidFill>
                  <a:schemeClr val="dk1"/>
                </a:solidFill>
                <a:latin typeface="Twentieth Century"/>
                <a:ea typeface="Twentieth Century"/>
                <a:cs typeface="Twentieth Century"/>
                <a:sym typeface="Twentieth Century"/>
              </a:rPr>
              <a:t>Verifies if a product exists or not over the local host. </a:t>
            </a:r>
            <a:endParaRPr/>
          </a:p>
          <a:p>
            <a:pPr indent="-285750" lvl="2" marL="1200150" marR="0" rtl="0" algn="l">
              <a:lnSpc>
                <a:spcPct val="120000"/>
              </a:lnSpc>
              <a:spcBef>
                <a:spcPts val="0"/>
              </a:spcBef>
              <a:spcAft>
                <a:spcPts val="0"/>
              </a:spcAft>
              <a:buClr>
                <a:schemeClr val="dk1"/>
              </a:buClr>
              <a:buSzPts val="1400"/>
              <a:buFont typeface="Arial"/>
              <a:buChar char="•"/>
            </a:pPr>
            <a:r>
              <a:rPr b="0" i="0" lang="en" sz="1800" u="none" cap="none" strike="noStrike">
                <a:solidFill>
                  <a:schemeClr val="dk1"/>
                </a:solidFill>
                <a:latin typeface="Twentieth Century"/>
                <a:ea typeface="Twentieth Century"/>
                <a:cs typeface="Twentieth Century"/>
                <a:sym typeface="Twentieth Century"/>
              </a:rPr>
              <a:t>The API code is given in the figure.</a:t>
            </a:r>
            <a:endParaRPr/>
          </a:p>
          <a:p>
            <a:pPr indent="-196850" lvl="2" marL="1200150" marR="0" rtl="0" algn="l">
              <a:lnSpc>
                <a:spcPct val="120000"/>
              </a:lnSpc>
              <a:spcBef>
                <a:spcPts val="0"/>
              </a:spcBef>
              <a:spcAft>
                <a:spcPts val="0"/>
              </a:spcAft>
              <a:buClr>
                <a:schemeClr val="dk1"/>
              </a:buClr>
              <a:buSzPts val="1400"/>
              <a:buFont typeface="Arial"/>
              <a:buNone/>
            </a:pPr>
            <a:r>
              <a:t/>
            </a:r>
            <a:endParaRPr b="0" i="0" sz="1400" u="none" cap="none" strike="noStrike">
              <a:solidFill>
                <a:schemeClr val="dk1"/>
              </a:solidFill>
              <a:latin typeface="Twentieth Century"/>
              <a:ea typeface="Twentieth Century"/>
              <a:cs typeface="Twentieth Century"/>
              <a:sym typeface="Twentieth Century"/>
            </a:endParaRPr>
          </a:p>
          <a:p>
            <a:pPr indent="-196850" lvl="1" marL="742950" marR="0" rtl="0" algn="l">
              <a:lnSpc>
                <a:spcPct val="120000"/>
              </a:lnSpc>
              <a:spcBef>
                <a:spcPts val="0"/>
              </a:spcBef>
              <a:spcAft>
                <a:spcPts val="0"/>
              </a:spcAft>
              <a:buClr>
                <a:schemeClr val="dk1"/>
              </a:buClr>
              <a:buSzPts val="1400"/>
              <a:buFont typeface="Arial"/>
              <a:buNone/>
            </a:pPr>
            <a:r>
              <a:t/>
            </a:r>
            <a:endParaRPr b="0" i="0" sz="1600" u="none" cap="none" strike="noStrike">
              <a:solidFill>
                <a:schemeClr val="dk1"/>
              </a:solidFill>
              <a:latin typeface="Twentieth Century"/>
              <a:ea typeface="Twentieth Century"/>
              <a:cs typeface="Twentieth Century"/>
              <a:sym typeface="Twentieth Century"/>
            </a:endParaRPr>
          </a:p>
        </p:txBody>
      </p:sp>
      <p:pic>
        <p:nvPicPr>
          <p:cNvPr id="334" name="Google Shape;334;p47"/>
          <p:cNvPicPr preferRelativeResize="0"/>
          <p:nvPr/>
        </p:nvPicPr>
        <p:blipFill rotWithShape="1">
          <a:blip r:embed="rId3">
            <a:alphaModFix/>
          </a:blip>
          <a:srcRect b="0" l="0" r="0" t="0"/>
          <a:stretch/>
        </p:blipFill>
        <p:spPr>
          <a:xfrm>
            <a:off x="1337377" y="1755820"/>
            <a:ext cx="6469246" cy="2912770"/>
          </a:xfrm>
          <a:prstGeom prst="rect">
            <a:avLst/>
          </a:prstGeom>
          <a:noFill/>
          <a:ln>
            <a:noFill/>
          </a:ln>
        </p:spPr>
      </p:pic>
      <p:pic>
        <p:nvPicPr>
          <p:cNvPr id="335" name="Google Shape;335;p47"/>
          <p:cNvPicPr preferRelativeResize="0"/>
          <p:nvPr/>
        </p:nvPicPr>
        <p:blipFill rotWithShape="1">
          <a:blip r:embed="rId4">
            <a:alphaModFix/>
          </a:blip>
          <a:srcRect b="0" l="35533" r="0" t="0"/>
          <a:stretch/>
        </p:blipFill>
        <p:spPr>
          <a:xfrm>
            <a:off x="7180289" y="0"/>
            <a:ext cx="1828800" cy="69065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8"/>
          <p:cNvSpPr txBox="1"/>
          <p:nvPr>
            <p:ph type="title"/>
          </p:nvPr>
        </p:nvSpPr>
        <p:spPr>
          <a:xfrm>
            <a:off x="457200" y="206010"/>
            <a:ext cx="8229240" cy="856980"/>
          </a:xfrm>
          <a:prstGeom prst="rect">
            <a:avLst/>
          </a:prstGeom>
          <a:noFill/>
          <a:ln>
            <a:noFill/>
          </a:ln>
        </p:spPr>
        <p:txBody>
          <a:bodyPr anchorCtr="0" anchor="ctr" bIns="0" lIns="0" spcFirstLastPara="1" rIns="0" wrap="square" tIns="0">
            <a:noAutofit/>
          </a:bodyPr>
          <a:lstStyle/>
          <a:p>
            <a:pPr indent="-571500" lvl="0" marL="571500" rtl="0" algn="l">
              <a:lnSpc>
                <a:spcPct val="90000"/>
              </a:lnSpc>
              <a:spcBef>
                <a:spcPts val="0"/>
              </a:spcBef>
              <a:spcAft>
                <a:spcPts val="0"/>
              </a:spcAft>
              <a:buClr>
                <a:srgbClr val="000000"/>
              </a:buClr>
              <a:buSzPts val="1400"/>
              <a:buFont typeface="Noto Sans Symbols"/>
              <a:buChar char="❖"/>
            </a:pPr>
            <a:r>
              <a:rPr i="0" lang="en" u="none" strike="noStrike">
                <a:solidFill>
                  <a:srgbClr val="000000"/>
                </a:solidFill>
                <a:latin typeface="Times New Roman"/>
                <a:ea typeface="Times New Roman"/>
                <a:cs typeface="Times New Roman"/>
                <a:sym typeface="Times New Roman"/>
              </a:rPr>
              <a:t>CONT…</a:t>
            </a:r>
            <a:br>
              <a:rPr i="0" lang="en" u="none" strike="noStrike">
                <a:solidFill>
                  <a:srgbClr val="000000"/>
                </a:solidFill>
                <a:latin typeface="Times New Roman"/>
                <a:ea typeface="Times New Roman"/>
                <a:cs typeface="Times New Roman"/>
                <a:sym typeface="Times New Roman"/>
              </a:rPr>
            </a:br>
            <a:endParaRPr/>
          </a:p>
        </p:txBody>
      </p:sp>
      <p:sp>
        <p:nvSpPr>
          <p:cNvPr id="341" name="Google Shape;341;p48"/>
          <p:cNvSpPr txBox="1"/>
          <p:nvPr/>
        </p:nvSpPr>
        <p:spPr>
          <a:xfrm>
            <a:off x="457200" y="733247"/>
            <a:ext cx="8229240" cy="1198048"/>
          </a:xfrm>
          <a:prstGeom prst="rect">
            <a:avLst/>
          </a:prstGeom>
          <a:noFill/>
          <a:ln>
            <a:noFill/>
          </a:ln>
        </p:spPr>
        <p:txBody>
          <a:bodyPr anchorCtr="0" anchor="ctr" bIns="0" lIns="0" spcFirstLastPara="1" rIns="0" wrap="square" tIns="0">
            <a:normAutofit/>
          </a:bodyPr>
          <a:lstStyle/>
          <a:p>
            <a:pPr indent="-285750" lvl="1" marL="742950" marR="0" rtl="0" algn="l">
              <a:lnSpc>
                <a:spcPct val="120000"/>
              </a:lnSpc>
              <a:spcBef>
                <a:spcPts val="0"/>
              </a:spcBef>
              <a:spcAft>
                <a:spcPts val="0"/>
              </a:spcAft>
              <a:buClr>
                <a:schemeClr val="dk1"/>
              </a:buClr>
              <a:buSzPts val="1400"/>
              <a:buFont typeface="Noto Sans Symbols"/>
              <a:buChar char="❑"/>
            </a:pPr>
            <a:r>
              <a:rPr b="1" i="0" lang="en" sz="1600" u="none" cap="none" strike="noStrike">
                <a:solidFill>
                  <a:schemeClr val="dk1"/>
                </a:solidFill>
                <a:latin typeface="Times New Roman"/>
                <a:ea typeface="Times New Roman"/>
                <a:cs typeface="Times New Roman"/>
                <a:sym typeface="Times New Roman"/>
              </a:rPr>
              <a:t>PRODUCT EXISTS API</a:t>
            </a:r>
            <a:r>
              <a:rPr b="1" i="0" lang="en" sz="2000" u="none" cap="none" strike="noStrike">
                <a:solidFill>
                  <a:schemeClr val="dk1"/>
                </a:solidFill>
                <a:latin typeface="Times New Roman"/>
                <a:ea typeface="Times New Roman"/>
                <a:cs typeface="Times New Roman"/>
                <a:sym typeface="Times New Roman"/>
              </a:rPr>
              <a:t>: </a:t>
            </a:r>
            <a:endParaRPr/>
          </a:p>
          <a:p>
            <a:pPr indent="-285750" lvl="2" marL="1200150" marR="0" rtl="0" algn="l">
              <a:lnSpc>
                <a:spcPct val="120000"/>
              </a:lnSpc>
              <a:spcBef>
                <a:spcPts val="0"/>
              </a:spcBef>
              <a:spcAft>
                <a:spcPts val="0"/>
              </a:spcAft>
              <a:buClr>
                <a:schemeClr val="dk1"/>
              </a:buClr>
              <a:buSzPts val="1400"/>
              <a:buFont typeface="Arial"/>
              <a:buChar char="•"/>
            </a:pPr>
            <a:r>
              <a:rPr b="0" i="0" lang="en" sz="1800" u="none" cap="none" strike="noStrike">
                <a:solidFill>
                  <a:schemeClr val="dk1"/>
                </a:solidFill>
                <a:latin typeface="Twentieth Century"/>
                <a:ea typeface="Twentieth Century"/>
                <a:cs typeface="Twentieth Century"/>
                <a:sym typeface="Twentieth Century"/>
              </a:rPr>
              <a:t>The output of the above given API snippet is given in the figure.</a:t>
            </a:r>
            <a:endParaRPr b="0" i="0" sz="1400" u="none" cap="none" strike="noStrike">
              <a:solidFill>
                <a:schemeClr val="dk1"/>
              </a:solidFill>
              <a:latin typeface="Twentieth Century"/>
              <a:ea typeface="Twentieth Century"/>
              <a:cs typeface="Twentieth Century"/>
              <a:sym typeface="Twentieth Century"/>
            </a:endParaRPr>
          </a:p>
          <a:p>
            <a:pPr indent="-196850" lvl="1" marL="742950" marR="0" rtl="0" algn="l">
              <a:lnSpc>
                <a:spcPct val="120000"/>
              </a:lnSpc>
              <a:spcBef>
                <a:spcPts val="0"/>
              </a:spcBef>
              <a:spcAft>
                <a:spcPts val="0"/>
              </a:spcAft>
              <a:buClr>
                <a:schemeClr val="dk1"/>
              </a:buClr>
              <a:buSzPts val="1400"/>
              <a:buFont typeface="Arial"/>
              <a:buNone/>
            </a:pPr>
            <a:r>
              <a:t/>
            </a:r>
            <a:endParaRPr b="0" i="0" sz="1600" u="none" cap="none" strike="noStrike">
              <a:solidFill>
                <a:schemeClr val="dk1"/>
              </a:solidFill>
              <a:latin typeface="Twentieth Century"/>
              <a:ea typeface="Twentieth Century"/>
              <a:cs typeface="Twentieth Century"/>
              <a:sym typeface="Twentieth Century"/>
            </a:endParaRPr>
          </a:p>
        </p:txBody>
      </p:sp>
      <p:pic>
        <p:nvPicPr>
          <p:cNvPr id="342" name="Google Shape;342;p48"/>
          <p:cNvPicPr preferRelativeResize="0"/>
          <p:nvPr/>
        </p:nvPicPr>
        <p:blipFill rotWithShape="1">
          <a:blip r:embed="rId3">
            <a:alphaModFix/>
          </a:blip>
          <a:srcRect b="0" l="0" r="0" t="0"/>
          <a:stretch/>
        </p:blipFill>
        <p:spPr>
          <a:xfrm>
            <a:off x="3125332" y="2074889"/>
            <a:ext cx="2893335" cy="1208392"/>
          </a:xfrm>
          <a:prstGeom prst="rect">
            <a:avLst/>
          </a:prstGeom>
          <a:noFill/>
          <a:ln>
            <a:noFill/>
          </a:ln>
        </p:spPr>
      </p:pic>
      <p:pic>
        <p:nvPicPr>
          <p:cNvPr id="343" name="Google Shape;343;p48"/>
          <p:cNvPicPr preferRelativeResize="0"/>
          <p:nvPr/>
        </p:nvPicPr>
        <p:blipFill rotWithShape="1">
          <a:blip r:embed="rId4">
            <a:alphaModFix/>
          </a:blip>
          <a:srcRect b="0" l="35533" r="0" t="0"/>
          <a:stretch/>
        </p:blipFill>
        <p:spPr>
          <a:xfrm>
            <a:off x="7180289" y="0"/>
            <a:ext cx="1828800" cy="69065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9"/>
          <p:cNvSpPr txBox="1"/>
          <p:nvPr>
            <p:ph type="title"/>
          </p:nvPr>
        </p:nvSpPr>
        <p:spPr>
          <a:xfrm>
            <a:off x="457200" y="206010"/>
            <a:ext cx="8229240" cy="856980"/>
          </a:xfrm>
          <a:prstGeom prst="rect">
            <a:avLst/>
          </a:prstGeom>
          <a:noFill/>
          <a:ln>
            <a:noFill/>
          </a:ln>
        </p:spPr>
        <p:txBody>
          <a:bodyPr anchorCtr="0" anchor="ctr" bIns="0" lIns="0" spcFirstLastPara="1" rIns="0" wrap="square" tIns="0">
            <a:noAutofit/>
          </a:bodyPr>
          <a:lstStyle/>
          <a:p>
            <a:pPr indent="-571500" lvl="0" marL="571500" rtl="0" algn="l">
              <a:lnSpc>
                <a:spcPct val="90000"/>
              </a:lnSpc>
              <a:spcBef>
                <a:spcPts val="0"/>
              </a:spcBef>
              <a:spcAft>
                <a:spcPts val="0"/>
              </a:spcAft>
              <a:buClr>
                <a:srgbClr val="000000"/>
              </a:buClr>
              <a:buSzPts val="1400"/>
              <a:buFont typeface="Noto Sans Symbols"/>
              <a:buChar char="❖"/>
            </a:pPr>
            <a:r>
              <a:rPr i="0" lang="en" u="none" strike="noStrike">
                <a:solidFill>
                  <a:srgbClr val="000000"/>
                </a:solidFill>
                <a:latin typeface="Times New Roman"/>
                <a:ea typeface="Times New Roman"/>
                <a:cs typeface="Times New Roman"/>
                <a:sym typeface="Times New Roman"/>
              </a:rPr>
              <a:t>CONT…</a:t>
            </a:r>
            <a:br>
              <a:rPr i="0" lang="en" u="none" strike="noStrike">
                <a:solidFill>
                  <a:srgbClr val="000000"/>
                </a:solidFill>
                <a:latin typeface="Times New Roman"/>
                <a:ea typeface="Times New Roman"/>
                <a:cs typeface="Times New Roman"/>
                <a:sym typeface="Times New Roman"/>
              </a:rPr>
            </a:br>
            <a:endParaRPr/>
          </a:p>
        </p:txBody>
      </p:sp>
      <p:sp>
        <p:nvSpPr>
          <p:cNvPr id="349" name="Google Shape;349;p49"/>
          <p:cNvSpPr txBox="1"/>
          <p:nvPr/>
        </p:nvSpPr>
        <p:spPr>
          <a:xfrm>
            <a:off x="457200" y="733247"/>
            <a:ext cx="8229240" cy="1198048"/>
          </a:xfrm>
          <a:prstGeom prst="rect">
            <a:avLst/>
          </a:prstGeom>
          <a:noFill/>
          <a:ln>
            <a:noFill/>
          </a:ln>
        </p:spPr>
        <p:txBody>
          <a:bodyPr anchorCtr="0" anchor="ctr" bIns="0" lIns="0" spcFirstLastPara="1" rIns="0" wrap="square" tIns="0">
            <a:normAutofit/>
          </a:bodyPr>
          <a:lstStyle/>
          <a:p>
            <a:pPr indent="-285750" lvl="1" marL="742950" marR="0" rtl="0" algn="l">
              <a:lnSpc>
                <a:spcPct val="120000"/>
              </a:lnSpc>
              <a:spcBef>
                <a:spcPts val="0"/>
              </a:spcBef>
              <a:spcAft>
                <a:spcPts val="0"/>
              </a:spcAft>
              <a:buClr>
                <a:schemeClr val="dk1"/>
              </a:buClr>
              <a:buSzPts val="1400"/>
              <a:buFont typeface="Noto Sans Symbols"/>
              <a:buChar char="❑"/>
            </a:pPr>
            <a:r>
              <a:rPr b="1" i="0" lang="en" sz="1600" u="none" cap="none" strike="noStrike">
                <a:solidFill>
                  <a:schemeClr val="dk1"/>
                </a:solidFill>
                <a:latin typeface="Times New Roman"/>
                <a:ea typeface="Times New Roman"/>
                <a:cs typeface="Times New Roman"/>
                <a:sym typeface="Times New Roman"/>
              </a:rPr>
              <a:t>CREATE PRODUCT API</a:t>
            </a:r>
            <a:r>
              <a:rPr b="1" i="0" lang="en" sz="2000" u="none" cap="none" strike="noStrike">
                <a:solidFill>
                  <a:schemeClr val="dk1"/>
                </a:solidFill>
                <a:latin typeface="Times New Roman"/>
                <a:ea typeface="Times New Roman"/>
                <a:cs typeface="Times New Roman"/>
                <a:sym typeface="Times New Roman"/>
              </a:rPr>
              <a:t>: </a:t>
            </a:r>
            <a:endParaRPr/>
          </a:p>
          <a:p>
            <a:pPr indent="-285750" lvl="2" marL="1200150" marR="0" rtl="0" algn="l">
              <a:lnSpc>
                <a:spcPct val="120000"/>
              </a:lnSpc>
              <a:spcBef>
                <a:spcPts val="0"/>
              </a:spcBef>
              <a:spcAft>
                <a:spcPts val="0"/>
              </a:spcAft>
              <a:buClr>
                <a:schemeClr val="dk1"/>
              </a:buClr>
              <a:buSzPts val="1400"/>
              <a:buFont typeface="Arial"/>
              <a:buChar char="•"/>
            </a:pPr>
            <a:r>
              <a:rPr b="0" i="0" lang="en" sz="1800" u="none" cap="none" strike="noStrike">
                <a:solidFill>
                  <a:schemeClr val="dk1"/>
                </a:solidFill>
                <a:latin typeface="Twentieth Century"/>
                <a:ea typeface="Twentieth Century"/>
                <a:cs typeface="Twentieth Century"/>
                <a:sym typeface="Twentieth Century"/>
              </a:rPr>
              <a:t>Creates a new product, over the local host.</a:t>
            </a:r>
            <a:endParaRPr/>
          </a:p>
          <a:p>
            <a:pPr indent="-285750" lvl="2" marL="1200150" marR="0" rtl="0" algn="l">
              <a:lnSpc>
                <a:spcPct val="120000"/>
              </a:lnSpc>
              <a:spcBef>
                <a:spcPts val="0"/>
              </a:spcBef>
              <a:spcAft>
                <a:spcPts val="0"/>
              </a:spcAft>
              <a:buClr>
                <a:schemeClr val="dk1"/>
              </a:buClr>
              <a:buSzPts val="1400"/>
              <a:buFont typeface="Arial"/>
              <a:buChar char="•"/>
            </a:pPr>
            <a:r>
              <a:rPr b="0" i="0" lang="en" sz="1800" u="none" cap="none" strike="noStrike">
                <a:solidFill>
                  <a:schemeClr val="dk1"/>
                </a:solidFill>
                <a:latin typeface="Twentieth Century"/>
                <a:ea typeface="Twentieth Century"/>
                <a:cs typeface="Twentieth Century"/>
                <a:sym typeface="Twentieth Century"/>
              </a:rPr>
              <a:t>The API code is given in the figure.</a:t>
            </a:r>
            <a:endParaRPr/>
          </a:p>
          <a:p>
            <a:pPr indent="-196850" lvl="2" marL="1200150" marR="0" rtl="0" algn="l">
              <a:lnSpc>
                <a:spcPct val="120000"/>
              </a:lnSpc>
              <a:spcBef>
                <a:spcPts val="0"/>
              </a:spcBef>
              <a:spcAft>
                <a:spcPts val="0"/>
              </a:spcAft>
              <a:buClr>
                <a:schemeClr val="dk1"/>
              </a:buClr>
              <a:buSzPts val="1400"/>
              <a:buFont typeface="Arial"/>
              <a:buNone/>
            </a:pPr>
            <a:r>
              <a:t/>
            </a:r>
            <a:endParaRPr b="0" i="0" sz="1400" u="none" cap="none" strike="noStrike">
              <a:solidFill>
                <a:schemeClr val="dk1"/>
              </a:solidFill>
              <a:latin typeface="Twentieth Century"/>
              <a:ea typeface="Twentieth Century"/>
              <a:cs typeface="Twentieth Century"/>
              <a:sym typeface="Twentieth Century"/>
            </a:endParaRPr>
          </a:p>
          <a:p>
            <a:pPr indent="-196850" lvl="1" marL="742950" marR="0" rtl="0" algn="l">
              <a:lnSpc>
                <a:spcPct val="120000"/>
              </a:lnSpc>
              <a:spcBef>
                <a:spcPts val="0"/>
              </a:spcBef>
              <a:spcAft>
                <a:spcPts val="0"/>
              </a:spcAft>
              <a:buClr>
                <a:schemeClr val="dk1"/>
              </a:buClr>
              <a:buSzPts val="1400"/>
              <a:buFont typeface="Arial"/>
              <a:buNone/>
            </a:pPr>
            <a:r>
              <a:t/>
            </a:r>
            <a:endParaRPr b="0" i="0" sz="1600" u="none" cap="none" strike="noStrike">
              <a:solidFill>
                <a:schemeClr val="dk1"/>
              </a:solidFill>
              <a:latin typeface="Twentieth Century"/>
              <a:ea typeface="Twentieth Century"/>
              <a:cs typeface="Twentieth Century"/>
              <a:sym typeface="Twentieth Century"/>
            </a:endParaRPr>
          </a:p>
        </p:txBody>
      </p:sp>
      <p:pic>
        <p:nvPicPr>
          <p:cNvPr id="350" name="Google Shape;350;p49"/>
          <p:cNvPicPr preferRelativeResize="0"/>
          <p:nvPr/>
        </p:nvPicPr>
        <p:blipFill rotWithShape="1">
          <a:blip r:embed="rId3">
            <a:alphaModFix/>
          </a:blip>
          <a:srcRect b="0" l="0" r="0" t="0"/>
          <a:stretch/>
        </p:blipFill>
        <p:spPr>
          <a:xfrm>
            <a:off x="1130601" y="1730492"/>
            <a:ext cx="6882798" cy="2963427"/>
          </a:xfrm>
          <a:prstGeom prst="rect">
            <a:avLst/>
          </a:prstGeom>
          <a:noFill/>
          <a:ln>
            <a:noFill/>
          </a:ln>
        </p:spPr>
      </p:pic>
      <p:pic>
        <p:nvPicPr>
          <p:cNvPr id="351" name="Google Shape;351;p49"/>
          <p:cNvPicPr preferRelativeResize="0"/>
          <p:nvPr/>
        </p:nvPicPr>
        <p:blipFill rotWithShape="1">
          <a:blip r:embed="rId4">
            <a:alphaModFix/>
          </a:blip>
          <a:srcRect b="0" l="35533" r="0" t="0"/>
          <a:stretch/>
        </p:blipFill>
        <p:spPr>
          <a:xfrm>
            <a:off x="7180289" y="0"/>
            <a:ext cx="1828800" cy="69065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0"/>
          <p:cNvSpPr txBox="1"/>
          <p:nvPr>
            <p:ph type="title"/>
          </p:nvPr>
        </p:nvSpPr>
        <p:spPr>
          <a:xfrm>
            <a:off x="457200" y="206010"/>
            <a:ext cx="8229240" cy="856980"/>
          </a:xfrm>
          <a:prstGeom prst="rect">
            <a:avLst/>
          </a:prstGeom>
          <a:noFill/>
          <a:ln>
            <a:noFill/>
          </a:ln>
        </p:spPr>
        <p:txBody>
          <a:bodyPr anchorCtr="0" anchor="ctr" bIns="0" lIns="0" spcFirstLastPara="1" rIns="0" wrap="square" tIns="0">
            <a:noAutofit/>
          </a:bodyPr>
          <a:lstStyle/>
          <a:p>
            <a:pPr indent="-571500" lvl="0" marL="571500" rtl="0" algn="l">
              <a:lnSpc>
                <a:spcPct val="90000"/>
              </a:lnSpc>
              <a:spcBef>
                <a:spcPts val="0"/>
              </a:spcBef>
              <a:spcAft>
                <a:spcPts val="0"/>
              </a:spcAft>
              <a:buClr>
                <a:srgbClr val="000000"/>
              </a:buClr>
              <a:buSzPts val="1400"/>
              <a:buFont typeface="Noto Sans Symbols"/>
              <a:buChar char="❖"/>
            </a:pPr>
            <a:r>
              <a:rPr i="0" lang="en" u="none" strike="noStrike">
                <a:solidFill>
                  <a:srgbClr val="000000"/>
                </a:solidFill>
                <a:latin typeface="Times New Roman"/>
                <a:ea typeface="Times New Roman"/>
                <a:cs typeface="Times New Roman"/>
                <a:sym typeface="Times New Roman"/>
              </a:rPr>
              <a:t>CONT…</a:t>
            </a:r>
            <a:br>
              <a:rPr i="0" lang="en" u="none" strike="noStrike">
                <a:solidFill>
                  <a:srgbClr val="000000"/>
                </a:solidFill>
                <a:latin typeface="Times New Roman"/>
                <a:ea typeface="Times New Roman"/>
                <a:cs typeface="Times New Roman"/>
                <a:sym typeface="Times New Roman"/>
              </a:rPr>
            </a:br>
            <a:endParaRPr/>
          </a:p>
        </p:txBody>
      </p:sp>
      <p:sp>
        <p:nvSpPr>
          <p:cNvPr id="357" name="Google Shape;357;p50"/>
          <p:cNvSpPr txBox="1"/>
          <p:nvPr/>
        </p:nvSpPr>
        <p:spPr>
          <a:xfrm>
            <a:off x="457200" y="733247"/>
            <a:ext cx="8229240" cy="1198048"/>
          </a:xfrm>
          <a:prstGeom prst="rect">
            <a:avLst/>
          </a:prstGeom>
          <a:noFill/>
          <a:ln>
            <a:noFill/>
          </a:ln>
        </p:spPr>
        <p:txBody>
          <a:bodyPr anchorCtr="0" anchor="ctr" bIns="0" lIns="0" spcFirstLastPara="1" rIns="0" wrap="square" tIns="0">
            <a:normAutofit/>
          </a:bodyPr>
          <a:lstStyle/>
          <a:p>
            <a:pPr indent="-285750" lvl="1" marL="742950" marR="0" rtl="0" algn="l">
              <a:lnSpc>
                <a:spcPct val="120000"/>
              </a:lnSpc>
              <a:spcBef>
                <a:spcPts val="0"/>
              </a:spcBef>
              <a:spcAft>
                <a:spcPts val="0"/>
              </a:spcAft>
              <a:buClr>
                <a:schemeClr val="dk1"/>
              </a:buClr>
              <a:buSzPts val="1400"/>
              <a:buFont typeface="Noto Sans Symbols"/>
              <a:buChar char="❑"/>
            </a:pPr>
            <a:r>
              <a:rPr b="1" i="0" lang="en" sz="1600" u="none" cap="none" strike="noStrike">
                <a:solidFill>
                  <a:schemeClr val="dk1"/>
                </a:solidFill>
                <a:latin typeface="Times New Roman"/>
                <a:ea typeface="Times New Roman"/>
                <a:cs typeface="Times New Roman"/>
                <a:sym typeface="Times New Roman"/>
              </a:rPr>
              <a:t>CREATE PRODUCT API</a:t>
            </a:r>
            <a:r>
              <a:rPr b="1" i="0" lang="en" sz="2000" u="none" cap="none" strike="noStrike">
                <a:solidFill>
                  <a:schemeClr val="dk1"/>
                </a:solidFill>
                <a:latin typeface="Times New Roman"/>
                <a:ea typeface="Times New Roman"/>
                <a:cs typeface="Times New Roman"/>
                <a:sym typeface="Times New Roman"/>
              </a:rPr>
              <a:t>: </a:t>
            </a:r>
            <a:endParaRPr/>
          </a:p>
          <a:p>
            <a:pPr indent="-285750" lvl="2" marL="1200150" marR="0" rtl="0" algn="l">
              <a:lnSpc>
                <a:spcPct val="120000"/>
              </a:lnSpc>
              <a:spcBef>
                <a:spcPts val="0"/>
              </a:spcBef>
              <a:spcAft>
                <a:spcPts val="0"/>
              </a:spcAft>
              <a:buClr>
                <a:schemeClr val="dk1"/>
              </a:buClr>
              <a:buSzPts val="1400"/>
              <a:buFont typeface="Arial"/>
              <a:buChar char="•"/>
            </a:pPr>
            <a:r>
              <a:rPr b="0" i="0" lang="en" sz="1800" u="none" cap="none" strike="noStrike">
                <a:solidFill>
                  <a:schemeClr val="dk1"/>
                </a:solidFill>
                <a:latin typeface="Twentieth Century"/>
                <a:ea typeface="Twentieth Century"/>
                <a:cs typeface="Twentieth Century"/>
                <a:sym typeface="Twentieth Century"/>
              </a:rPr>
              <a:t>The output of the above given API snippet is given in the figure.</a:t>
            </a:r>
            <a:endParaRPr b="0" i="0" sz="1400" u="none" cap="none" strike="noStrike">
              <a:solidFill>
                <a:schemeClr val="dk1"/>
              </a:solidFill>
              <a:latin typeface="Twentieth Century"/>
              <a:ea typeface="Twentieth Century"/>
              <a:cs typeface="Twentieth Century"/>
              <a:sym typeface="Twentieth Century"/>
            </a:endParaRPr>
          </a:p>
          <a:p>
            <a:pPr indent="-196850" lvl="1" marL="742950" marR="0" rtl="0" algn="l">
              <a:lnSpc>
                <a:spcPct val="120000"/>
              </a:lnSpc>
              <a:spcBef>
                <a:spcPts val="0"/>
              </a:spcBef>
              <a:spcAft>
                <a:spcPts val="0"/>
              </a:spcAft>
              <a:buClr>
                <a:schemeClr val="dk1"/>
              </a:buClr>
              <a:buSzPts val="1400"/>
              <a:buFont typeface="Arial"/>
              <a:buNone/>
            </a:pPr>
            <a:r>
              <a:t/>
            </a:r>
            <a:endParaRPr b="0" i="0" sz="1600" u="none" cap="none" strike="noStrike">
              <a:solidFill>
                <a:schemeClr val="dk1"/>
              </a:solidFill>
              <a:latin typeface="Twentieth Century"/>
              <a:ea typeface="Twentieth Century"/>
              <a:cs typeface="Twentieth Century"/>
              <a:sym typeface="Twentieth Century"/>
            </a:endParaRPr>
          </a:p>
        </p:txBody>
      </p:sp>
      <p:pic>
        <p:nvPicPr>
          <p:cNvPr id="358" name="Google Shape;358;p50"/>
          <p:cNvPicPr preferRelativeResize="0"/>
          <p:nvPr/>
        </p:nvPicPr>
        <p:blipFill rotWithShape="1">
          <a:blip r:embed="rId3">
            <a:alphaModFix/>
          </a:blip>
          <a:srcRect b="0" l="0" r="0" t="0"/>
          <a:stretch/>
        </p:blipFill>
        <p:spPr>
          <a:xfrm>
            <a:off x="2879508" y="2043514"/>
            <a:ext cx="2538467" cy="1056472"/>
          </a:xfrm>
          <a:prstGeom prst="rect">
            <a:avLst/>
          </a:prstGeom>
          <a:noFill/>
          <a:ln>
            <a:noFill/>
          </a:ln>
        </p:spPr>
      </p:pic>
      <p:pic>
        <p:nvPicPr>
          <p:cNvPr id="359" name="Google Shape;359;p50"/>
          <p:cNvPicPr preferRelativeResize="0"/>
          <p:nvPr/>
        </p:nvPicPr>
        <p:blipFill rotWithShape="1">
          <a:blip r:embed="rId4">
            <a:alphaModFix/>
          </a:blip>
          <a:srcRect b="0" l="35533" r="0" t="0"/>
          <a:stretch/>
        </p:blipFill>
        <p:spPr>
          <a:xfrm>
            <a:off x="7180289" y="0"/>
            <a:ext cx="1828800" cy="69065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B7B7B7"/>
            </a:gs>
          </a:gsLst>
          <a:lin ang="5400000" scaled="0"/>
        </a:gradFill>
      </p:bgPr>
    </p:bg>
    <p:spTree>
      <p:nvGrpSpPr>
        <p:cNvPr id="216" name="Shape 216"/>
        <p:cNvGrpSpPr/>
        <p:nvPr/>
      </p:nvGrpSpPr>
      <p:grpSpPr>
        <a:xfrm>
          <a:off x="0" y="0"/>
          <a:ext cx="0" cy="0"/>
          <a:chOff x="0" y="0"/>
          <a:chExt cx="0" cy="0"/>
        </a:xfrm>
      </p:grpSpPr>
      <p:pic>
        <p:nvPicPr>
          <p:cNvPr id="217" name="Google Shape;217;p33"/>
          <p:cNvPicPr preferRelativeResize="0"/>
          <p:nvPr/>
        </p:nvPicPr>
        <p:blipFill rotWithShape="1">
          <a:blip r:embed="rId3">
            <a:alphaModFix/>
          </a:blip>
          <a:srcRect b="0" l="0" r="0" t="0"/>
          <a:stretch/>
        </p:blipFill>
        <p:spPr>
          <a:xfrm>
            <a:off x="0" y="-1"/>
            <a:ext cx="9144002" cy="5143501"/>
          </a:xfrm>
          <a:prstGeom prst="rect">
            <a:avLst/>
          </a:prstGeom>
          <a:noFill/>
          <a:ln>
            <a:noFill/>
          </a:ln>
        </p:spPr>
      </p:pic>
      <p:pic>
        <p:nvPicPr>
          <p:cNvPr id="218" name="Google Shape;218;p33"/>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219" name="Google Shape;219;p33"/>
          <p:cNvSpPr/>
          <p:nvPr/>
        </p:nvSpPr>
        <p:spPr>
          <a:xfrm>
            <a:off x="0" y="0"/>
            <a:ext cx="9144000" cy="5143500"/>
          </a:xfrm>
          <a:prstGeom prst="rect">
            <a:avLst/>
          </a:prstGeom>
          <a:gradFill>
            <a:gsLst>
              <a:gs pos="0">
                <a:schemeClr val="lt1"/>
              </a:gs>
              <a:gs pos="100000">
                <a:srgbClr val="B7B7B7"/>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pic>
        <p:nvPicPr>
          <p:cNvPr id="220" name="Google Shape;220;p33"/>
          <p:cNvPicPr preferRelativeResize="0"/>
          <p:nvPr/>
        </p:nvPicPr>
        <p:blipFill rotWithShape="1">
          <a:blip r:embed="rId5">
            <a:alphaModFix/>
          </a:blip>
          <a:srcRect b="0" l="46466" r="30509" t="75007"/>
          <a:stretch/>
        </p:blipFill>
        <p:spPr>
          <a:xfrm>
            <a:off x="0" y="103618"/>
            <a:ext cx="1284047" cy="784042"/>
          </a:xfrm>
          <a:custGeom>
            <a:rect b="b" l="l" r="r" t="t"/>
            <a:pathLst>
              <a:path extrusionOk="0" h="1714050" w="4103216">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a:noFill/>
          <a:ln>
            <a:noFill/>
          </a:ln>
        </p:spPr>
      </p:pic>
      <p:sp>
        <p:nvSpPr>
          <p:cNvPr id="221" name="Google Shape;221;p33"/>
          <p:cNvSpPr txBox="1"/>
          <p:nvPr>
            <p:ph type="title"/>
          </p:nvPr>
        </p:nvSpPr>
        <p:spPr>
          <a:xfrm>
            <a:off x="771046" y="467349"/>
            <a:ext cx="5894673" cy="119713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1400"/>
              <a:buFont typeface="Times New Roman"/>
              <a:buNone/>
            </a:pPr>
            <a:r>
              <a:rPr b="1" lang="en" sz="3500">
                <a:latin typeface="Times New Roman"/>
                <a:ea typeface="Times New Roman"/>
                <a:cs typeface="Times New Roman"/>
                <a:sym typeface="Times New Roman"/>
              </a:rPr>
              <a:t>CONTENTS OF THE PRESENTATION</a:t>
            </a:r>
            <a:endParaRPr sz="3500">
              <a:latin typeface="Times New Roman"/>
              <a:ea typeface="Times New Roman"/>
              <a:cs typeface="Times New Roman"/>
              <a:sym typeface="Times New Roman"/>
            </a:endParaRPr>
          </a:p>
        </p:txBody>
      </p:sp>
      <p:pic>
        <p:nvPicPr>
          <p:cNvPr id="222" name="Google Shape;222;p33"/>
          <p:cNvPicPr preferRelativeResize="0"/>
          <p:nvPr/>
        </p:nvPicPr>
        <p:blipFill rotWithShape="1">
          <a:blip r:embed="rId4">
            <a:alphaModFix/>
          </a:blip>
          <a:srcRect b="0" l="55183" r="18746" t="89413"/>
          <a:stretch/>
        </p:blipFill>
        <p:spPr>
          <a:xfrm>
            <a:off x="6303423" y="0"/>
            <a:ext cx="1942267" cy="443660"/>
          </a:xfrm>
          <a:prstGeom prst="rect">
            <a:avLst/>
          </a:prstGeom>
          <a:noFill/>
          <a:ln>
            <a:noFill/>
          </a:ln>
        </p:spPr>
      </p:pic>
      <p:pic>
        <p:nvPicPr>
          <p:cNvPr id="223" name="Google Shape;223;p33"/>
          <p:cNvPicPr preferRelativeResize="0"/>
          <p:nvPr/>
        </p:nvPicPr>
        <p:blipFill rotWithShape="1">
          <a:blip r:embed="rId5">
            <a:alphaModFix/>
          </a:blip>
          <a:srcRect b="10212" l="73623" r="0" t="43915"/>
          <a:stretch/>
        </p:blipFill>
        <p:spPr>
          <a:xfrm>
            <a:off x="7853299" y="137424"/>
            <a:ext cx="1290701" cy="1262642"/>
          </a:xfrm>
          <a:prstGeom prst="rect">
            <a:avLst/>
          </a:prstGeom>
          <a:noFill/>
          <a:ln>
            <a:noFill/>
          </a:ln>
        </p:spPr>
      </p:pic>
      <p:pic>
        <p:nvPicPr>
          <p:cNvPr id="224" name="Google Shape;224;p33"/>
          <p:cNvPicPr preferRelativeResize="0"/>
          <p:nvPr/>
        </p:nvPicPr>
        <p:blipFill rotWithShape="1">
          <a:blip r:embed="rId4">
            <a:alphaModFix/>
          </a:blip>
          <a:srcRect b="10341" l="91927" r="0" t="72411"/>
          <a:stretch/>
        </p:blipFill>
        <p:spPr>
          <a:xfrm>
            <a:off x="8620892" y="1998575"/>
            <a:ext cx="476968" cy="573175"/>
          </a:xfrm>
          <a:custGeom>
            <a:rect b="b" l="l" r="r" t="t"/>
            <a:pathLst>
              <a:path extrusionOk="0" h="1182847" w="984308">
                <a:moveTo>
                  <a:pt x="0" y="0"/>
                </a:moveTo>
                <a:lnTo>
                  <a:pt x="984308" y="0"/>
                </a:lnTo>
                <a:lnTo>
                  <a:pt x="984308" y="1161661"/>
                </a:lnTo>
                <a:lnTo>
                  <a:pt x="966627" y="1165915"/>
                </a:lnTo>
                <a:cubicBezTo>
                  <a:pt x="908648" y="1177017"/>
                  <a:pt x="848618" y="1182847"/>
                  <a:pt x="787132" y="1182847"/>
                </a:cubicBezTo>
                <a:cubicBezTo>
                  <a:pt x="479703" y="1182847"/>
                  <a:pt x="208655" y="1037089"/>
                  <a:pt x="48601" y="815395"/>
                </a:cubicBezTo>
                <a:lnTo>
                  <a:pt x="0" y="731606"/>
                </a:lnTo>
                <a:close/>
              </a:path>
            </a:pathLst>
          </a:custGeom>
          <a:noFill/>
          <a:ln>
            <a:noFill/>
          </a:ln>
        </p:spPr>
      </p:pic>
      <p:pic>
        <p:nvPicPr>
          <p:cNvPr id="225" name="Google Shape;225;p33"/>
          <p:cNvPicPr preferRelativeResize="0"/>
          <p:nvPr/>
        </p:nvPicPr>
        <p:blipFill rotWithShape="1">
          <a:blip r:embed="rId5">
            <a:alphaModFix/>
          </a:blip>
          <a:srcRect b="0" l="65973" r="19879" t="81531"/>
          <a:stretch/>
        </p:blipFill>
        <p:spPr>
          <a:xfrm>
            <a:off x="6665719" y="4486542"/>
            <a:ext cx="894605" cy="656958"/>
          </a:xfrm>
          <a:custGeom>
            <a:rect b="b" l="l" r="r" t="t"/>
            <a:pathLst>
              <a:path extrusionOk="0" h="1714050" w="4103216">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a:noFill/>
          <a:ln>
            <a:noFill/>
          </a:ln>
        </p:spPr>
      </p:pic>
      <p:sp>
        <p:nvSpPr>
          <p:cNvPr id="226" name="Google Shape;226;p33"/>
          <p:cNvSpPr txBox="1"/>
          <p:nvPr/>
        </p:nvSpPr>
        <p:spPr>
          <a:xfrm>
            <a:off x="3372465" y="2571749"/>
            <a:ext cx="18473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227" name="Google Shape;227;p33"/>
          <p:cNvSpPr txBox="1"/>
          <p:nvPr/>
        </p:nvSpPr>
        <p:spPr>
          <a:xfrm>
            <a:off x="1364650" y="1567900"/>
            <a:ext cx="5894700" cy="230880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000000"/>
              </a:buClr>
              <a:buSzPts val="1800"/>
              <a:buFont typeface="Noto Sans Symbols"/>
              <a:buChar char="❖"/>
            </a:pPr>
            <a:r>
              <a:rPr i="0" lang="en" sz="1800" u="none" strike="noStrike">
                <a:solidFill>
                  <a:srgbClr val="000000"/>
                </a:solidFill>
                <a:latin typeface="Times New Roman"/>
                <a:ea typeface="Times New Roman"/>
                <a:cs typeface="Times New Roman"/>
                <a:sym typeface="Times New Roman"/>
              </a:rPr>
              <a:t>Introduction to the project</a:t>
            </a:r>
            <a:endParaRPr/>
          </a:p>
          <a:p>
            <a:pPr indent="-457200" lvl="0" marL="457200" marR="0" rtl="0" algn="l">
              <a:spcBef>
                <a:spcPts val="0"/>
              </a:spcBef>
              <a:spcAft>
                <a:spcPts val="0"/>
              </a:spcAft>
              <a:buClr>
                <a:srgbClr val="000000"/>
              </a:buClr>
              <a:buSzPts val="1800"/>
              <a:buFont typeface="Noto Sans Symbols"/>
              <a:buChar char="❖"/>
            </a:pPr>
            <a:r>
              <a:rPr lang="en" sz="1800">
                <a:solidFill>
                  <a:srgbClr val="000000"/>
                </a:solidFill>
                <a:latin typeface="Times New Roman"/>
                <a:ea typeface="Times New Roman"/>
                <a:cs typeface="Times New Roman"/>
                <a:sym typeface="Times New Roman"/>
              </a:rPr>
              <a:t>Problem Statements/Objectives of the Project</a:t>
            </a:r>
            <a:endParaRPr/>
          </a:p>
          <a:p>
            <a:pPr indent="-457200" lvl="0" marL="457200" marR="0" rtl="0" algn="l">
              <a:spcBef>
                <a:spcPts val="0"/>
              </a:spcBef>
              <a:spcAft>
                <a:spcPts val="0"/>
              </a:spcAft>
              <a:buClr>
                <a:srgbClr val="000000"/>
              </a:buClr>
              <a:buSzPts val="1800"/>
              <a:buFont typeface="Noto Sans Symbols"/>
              <a:buChar char="❖"/>
            </a:pPr>
            <a:r>
              <a:rPr lang="en" sz="1800">
                <a:solidFill>
                  <a:srgbClr val="000000"/>
                </a:solidFill>
                <a:latin typeface="Times New Roman"/>
                <a:ea typeface="Times New Roman"/>
                <a:cs typeface="Times New Roman"/>
                <a:sym typeface="Times New Roman"/>
              </a:rPr>
              <a:t>Workload distribution/ Team Work</a:t>
            </a:r>
            <a:endParaRPr/>
          </a:p>
          <a:p>
            <a:pPr indent="-457200" lvl="0" marL="457200" marR="0" rtl="0" algn="l">
              <a:spcBef>
                <a:spcPts val="0"/>
              </a:spcBef>
              <a:spcAft>
                <a:spcPts val="0"/>
              </a:spcAft>
              <a:buClr>
                <a:srgbClr val="000000"/>
              </a:buClr>
              <a:buSzPts val="1800"/>
              <a:buFont typeface="Noto Sans Symbols"/>
              <a:buChar char="❖"/>
            </a:pPr>
            <a:r>
              <a:rPr i="0" lang="en" sz="1800" u="none" strike="noStrike">
                <a:solidFill>
                  <a:srgbClr val="000000"/>
                </a:solidFill>
                <a:latin typeface="Times New Roman"/>
                <a:ea typeface="Times New Roman"/>
                <a:cs typeface="Times New Roman"/>
                <a:sym typeface="Times New Roman"/>
              </a:rPr>
              <a:t>Methodology used</a:t>
            </a:r>
            <a:endParaRPr i="0" sz="1800" u="none" strike="noStrike">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Clr>
                <a:srgbClr val="000000"/>
              </a:buClr>
              <a:buSzPts val="1800"/>
              <a:buFont typeface="Noto Sans Symbols"/>
              <a:buChar char="❖"/>
            </a:pPr>
            <a:r>
              <a:rPr i="0" lang="en" sz="1800" u="none" strike="noStrike">
                <a:solidFill>
                  <a:srgbClr val="000000"/>
                </a:solidFill>
                <a:latin typeface="Times New Roman"/>
                <a:ea typeface="Times New Roman"/>
                <a:cs typeface="Times New Roman"/>
                <a:sym typeface="Times New Roman"/>
              </a:rPr>
              <a:t>Solution Approach</a:t>
            </a:r>
            <a:endParaRPr/>
          </a:p>
          <a:p>
            <a:pPr indent="-457200" lvl="0" marL="457200" marR="0" rtl="0" algn="l">
              <a:spcBef>
                <a:spcPts val="0"/>
              </a:spcBef>
              <a:spcAft>
                <a:spcPts val="0"/>
              </a:spcAft>
              <a:buClr>
                <a:schemeClr val="dk1"/>
              </a:buClr>
              <a:buSzPts val="1800"/>
              <a:buFont typeface="Noto Sans Symbols"/>
              <a:buChar char="❖"/>
            </a:pPr>
            <a:r>
              <a:rPr lang="en" sz="1800">
                <a:solidFill>
                  <a:schemeClr val="dk1"/>
                </a:solidFill>
                <a:latin typeface="Times New Roman"/>
                <a:ea typeface="Times New Roman"/>
                <a:cs typeface="Times New Roman"/>
                <a:sym typeface="Times New Roman"/>
              </a:rPr>
              <a:t>Algorithms and framework</a:t>
            </a:r>
            <a:endParaRPr i="0" sz="1800" u="none" strike="noStrike">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Clr>
                <a:srgbClr val="000000"/>
              </a:buClr>
              <a:buSzPts val="1800"/>
              <a:buFont typeface="Noto Sans Symbols"/>
              <a:buChar char="❖"/>
            </a:pPr>
            <a:r>
              <a:rPr i="0" lang="en" sz="1800" u="none" strike="noStrike">
                <a:solidFill>
                  <a:srgbClr val="000000"/>
                </a:solidFill>
                <a:latin typeface="Times New Roman"/>
                <a:ea typeface="Times New Roman"/>
                <a:cs typeface="Times New Roman"/>
                <a:sym typeface="Times New Roman"/>
              </a:rPr>
              <a:t>Outcome Produced</a:t>
            </a:r>
            <a:endParaRPr/>
          </a:p>
          <a:p>
            <a:pPr indent="-457200" lvl="0" marL="457200" marR="0" rtl="0" algn="l">
              <a:spcBef>
                <a:spcPts val="0"/>
              </a:spcBef>
              <a:spcAft>
                <a:spcPts val="0"/>
              </a:spcAft>
              <a:buClr>
                <a:srgbClr val="000000"/>
              </a:buClr>
              <a:buSzPts val="1800"/>
              <a:buFont typeface="Noto Sans Symbols"/>
              <a:buChar char="❖"/>
            </a:pPr>
            <a:r>
              <a:rPr lang="en" sz="1800">
                <a:solidFill>
                  <a:srgbClr val="000000"/>
                </a:solidFill>
                <a:latin typeface="Times New Roman"/>
                <a:ea typeface="Times New Roman"/>
                <a:cs typeface="Times New Roman"/>
                <a:sym typeface="Times New Roman"/>
              </a:rPr>
              <a:t>Proof of the Outcome</a:t>
            </a:r>
            <a:endParaRPr i="0" sz="1800" u="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1"/>
          <p:cNvSpPr txBox="1"/>
          <p:nvPr>
            <p:ph type="title"/>
          </p:nvPr>
        </p:nvSpPr>
        <p:spPr>
          <a:xfrm>
            <a:off x="457200" y="206010"/>
            <a:ext cx="8229300" cy="857100"/>
          </a:xfrm>
          <a:prstGeom prst="rect">
            <a:avLst/>
          </a:prstGeom>
          <a:noFill/>
          <a:ln>
            <a:noFill/>
          </a:ln>
        </p:spPr>
        <p:txBody>
          <a:bodyPr anchorCtr="0" anchor="ctr" bIns="0" lIns="0" spcFirstLastPara="1" rIns="0" wrap="square" tIns="0">
            <a:noAutofit/>
          </a:bodyPr>
          <a:lstStyle/>
          <a:p>
            <a:pPr indent="-571500" lvl="0" marL="571500" rtl="0" algn="l">
              <a:lnSpc>
                <a:spcPct val="90000"/>
              </a:lnSpc>
              <a:spcBef>
                <a:spcPts val="0"/>
              </a:spcBef>
              <a:spcAft>
                <a:spcPts val="0"/>
              </a:spcAft>
              <a:buClr>
                <a:srgbClr val="000000"/>
              </a:buClr>
              <a:buSzPts val="1400"/>
              <a:buFont typeface="Noto Sans Symbols"/>
              <a:buChar char="❖"/>
            </a:pPr>
            <a:r>
              <a:rPr i="0" lang="en" u="none" strike="noStrike">
                <a:solidFill>
                  <a:srgbClr val="000000"/>
                </a:solidFill>
                <a:latin typeface="Times New Roman"/>
                <a:ea typeface="Times New Roman"/>
                <a:cs typeface="Times New Roman"/>
                <a:sym typeface="Times New Roman"/>
              </a:rPr>
              <a:t>CONT…</a:t>
            </a:r>
            <a:br>
              <a:rPr i="0" lang="en" u="none" strike="noStrike">
                <a:solidFill>
                  <a:srgbClr val="000000"/>
                </a:solidFill>
                <a:latin typeface="Times New Roman"/>
                <a:ea typeface="Times New Roman"/>
                <a:cs typeface="Times New Roman"/>
                <a:sym typeface="Times New Roman"/>
              </a:rPr>
            </a:br>
            <a:endParaRPr/>
          </a:p>
        </p:txBody>
      </p:sp>
      <p:sp>
        <p:nvSpPr>
          <p:cNvPr id="365" name="Google Shape;365;p51"/>
          <p:cNvSpPr txBox="1"/>
          <p:nvPr/>
        </p:nvSpPr>
        <p:spPr>
          <a:xfrm>
            <a:off x="457200" y="733247"/>
            <a:ext cx="8229300" cy="1197900"/>
          </a:xfrm>
          <a:prstGeom prst="rect">
            <a:avLst/>
          </a:prstGeom>
          <a:noFill/>
          <a:ln>
            <a:noFill/>
          </a:ln>
        </p:spPr>
        <p:txBody>
          <a:bodyPr anchorCtr="0" anchor="ctr" bIns="0" lIns="0" spcFirstLastPara="1" rIns="0" wrap="square" tIns="0">
            <a:normAutofit fontScale="85000" lnSpcReduction="20000"/>
          </a:bodyPr>
          <a:lstStyle/>
          <a:p>
            <a:pPr indent="-272415" lvl="1" marL="742950" marR="0" rtl="0" algn="l">
              <a:lnSpc>
                <a:spcPct val="120000"/>
              </a:lnSpc>
              <a:spcBef>
                <a:spcPts val="0"/>
              </a:spcBef>
              <a:spcAft>
                <a:spcPts val="0"/>
              </a:spcAft>
              <a:buClr>
                <a:schemeClr val="dk1"/>
              </a:buClr>
              <a:buSzPct val="87500"/>
              <a:buFont typeface="Noto Sans Symbols"/>
              <a:buChar char="❑"/>
            </a:pPr>
            <a:r>
              <a:rPr b="1" lang="en" sz="1600">
                <a:solidFill>
                  <a:schemeClr val="dk1"/>
                </a:solidFill>
                <a:latin typeface="Times New Roman"/>
                <a:ea typeface="Times New Roman"/>
                <a:cs typeface="Times New Roman"/>
                <a:sym typeface="Times New Roman"/>
              </a:rPr>
              <a:t>GET PRODUCT HISTORY</a:t>
            </a:r>
            <a:r>
              <a:rPr b="1" i="0" lang="en" sz="2000" u="none" cap="none" strike="noStrike">
                <a:solidFill>
                  <a:schemeClr val="dk1"/>
                </a:solidFill>
                <a:latin typeface="Times New Roman"/>
                <a:ea typeface="Times New Roman"/>
                <a:cs typeface="Times New Roman"/>
                <a:sym typeface="Times New Roman"/>
              </a:rPr>
              <a:t>: </a:t>
            </a:r>
            <a:endParaRPr/>
          </a:p>
          <a:p>
            <a:pPr indent="-272414" lvl="2" marL="1200150" marR="0" rtl="0" algn="l">
              <a:lnSpc>
                <a:spcPct val="120000"/>
              </a:lnSpc>
              <a:spcBef>
                <a:spcPts val="0"/>
              </a:spcBef>
              <a:spcAft>
                <a:spcPts val="0"/>
              </a:spcAft>
              <a:buClr>
                <a:schemeClr val="dk1"/>
              </a:buClr>
              <a:buSzPct val="77777"/>
              <a:buFont typeface="Arial"/>
              <a:buChar char="•"/>
            </a:pPr>
            <a:r>
              <a:rPr lang="en" sz="1800">
                <a:solidFill>
                  <a:schemeClr val="dk1"/>
                </a:solidFill>
                <a:latin typeface="Twentieth Century"/>
                <a:ea typeface="Twentieth Century"/>
                <a:cs typeface="Twentieth Century"/>
                <a:sym typeface="Twentieth Century"/>
              </a:rPr>
              <a:t>Provide the product id and get history of product</a:t>
            </a:r>
            <a:r>
              <a:rPr b="0" i="0" lang="en" sz="1800" u="none" cap="none" strike="noStrike">
                <a:solidFill>
                  <a:schemeClr val="dk1"/>
                </a:solidFill>
                <a:latin typeface="Twentieth Century"/>
                <a:ea typeface="Twentieth Century"/>
                <a:cs typeface="Twentieth Century"/>
                <a:sym typeface="Twentieth Century"/>
              </a:rPr>
              <a:t>.</a:t>
            </a:r>
            <a:endParaRPr/>
          </a:p>
          <a:p>
            <a:pPr indent="-272414" lvl="2" marL="1200150" marR="0" rtl="0" algn="l">
              <a:lnSpc>
                <a:spcPct val="120000"/>
              </a:lnSpc>
              <a:spcBef>
                <a:spcPts val="0"/>
              </a:spcBef>
              <a:spcAft>
                <a:spcPts val="0"/>
              </a:spcAft>
              <a:buClr>
                <a:schemeClr val="dk1"/>
              </a:buClr>
              <a:buSzPct val="77777"/>
              <a:buFont typeface="Arial"/>
              <a:buChar char="•"/>
            </a:pPr>
            <a:r>
              <a:rPr b="0" i="0" lang="en" sz="1800" u="none" cap="none" strike="noStrike">
                <a:solidFill>
                  <a:schemeClr val="dk1"/>
                </a:solidFill>
                <a:latin typeface="Twentieth Century"/>
                <a:ea typeface="Twentieth Century"/>
                <a:cs typeface="Twentieth Century"/>
                <a:sym typeface="Twentieth Century"/>
              </a:rPr>
              <a:t>The API code is given in the figure.</a:t>
            </a:r>
            <a:endParaRPr/>
          </a:p>
          <a:p>
            <a:pPr indent="-196850" lvl="2" marL="1200150" marR="0" rtl="0" algn="l">
              <a:lnSpc>
                <a:spcPct val="120000"/>
              </a:lnSpc>
              <a:spcBef>
                <a:spcPts val="0"/>
              </a:spcBef>
              <a:spcAft>
                <a:spcPts val="0"/>
              </a:spcAft>
              <a:buClr>
                <a:schemeClr val="dk1"/>
              </a:buClr>
              <a:buSzPct val="100000"/>
              <a:buFont typeface="Arial"/>
              <a:buNone/>
            </a:pPr>
            <a:r>
              <a:t/>
            </a:r>
            <a:endParaRPr b="0" i="0" sz="1400" u="none" cap="none" strike="noStrike">
              <a:solidFill>
                <a:schemeClr val="dk1"/>
              </a:solidFill>
              <a:latin typeface="Twentieth Century"/>
              <a:ea typeface="Twentieth Century"/>
              <a:cs typeface="Twentieth Century"/>
              <a:sym typeface="Twentieth Century"/>
            </a:endParaRPr>
          </a:p>
          <a:p>
            <a:pPr indent="-196850" lvl="1" marL="742950" marR="0" rtl="0" algn="l">
              <a:lnSpc>
                <a:spcPct val="120000"/>
              </a:lnSpc>
              <a:spcBef>
                <a:spcPts val="0"/>
              </a:spcBef>
              <a:spcAft>
                <a:spcPts val="0"/>
              </a:spcAft>
              <a:buClr>
                <a:schemeClr val="dk1"/>
              </a:buClr>
              <a:buSzPct val="87500"/>
              <a:buFont typeface="Arial"/>
              <a:buNone/>
            </a:pPr>
            <a:r>
              <a:t/>
            </a:r>
            <a:endParaRPr b="0" i="0" sz="1600" u="none" cap="none" strike="noStrike">
              <a:solidFill>
                <a:schemeClr val="dk1"/>
              </a:solidFill>
              <a:latin typeface="Twentieth Century"/>
              <a:ea typeface="Twentieth Century"/>
              <a:cs typeface="Twentieth Century"/>
              <a:sym typeface="Twentieth Century"/>
            </a:endParaRPr>
          </a:p>
        </p:txBody>
      </p:sp>
      <p:pic>
        <p:nvPicPr>
          <p:cNvPr id="366" name="Google Shape;366;p51"/>
          <p:cNvPicPr preferRelativeResize="0"/>
          <p:nvPr/>
        </p:nvPicPr>
        <p:blipFill rotWithShape="1">
          <a:blip r:embed="rId3">
            <a:alphaModFix/>
          </a:blip>
          <a:srcRect b="0" l="35533" r="0" t="0"/>
          <a:stretch/>
        </p:blipFill>
        <p:spPr>
          <a:xfrm>
            <a:off x="7180289" y="0"/>
            <a:ext cx="1828800" cy="690656"/>
          </a:xfrm>
          <a:prstGeom prst="rect">
            <a:avLst/>
          </a:prstGeom>
          <a:noFill/>
          <a:ln>
            <a:noFill/>
          </a:ln>
        </p:spPr>
      </p:pic>
      <p:pic>
        <p:nvPicPr>
          <p:cNvPr id="367" name="Google Shape;367;p51"/>
          <p:cNvPicPr preferRelativeResize="0"/>
          <p:nvPr/>
        </p:nvPicPr>
        <p:blipFill rotWithShape="1">
          <a:blip r:embed="rId4">
            <a:alphaModFix/>
          </a:blip>
          <a:srcRect b="6442" l="4206" r="4343" t="6849"/>
          <a:stretch/>
        </p:blipFill>
        <p:spPr>
          <a:xfrm>
            <a:off x="1250625" y="1701975"/>
            <a:ext cx="6140224" cy="30278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2"/>
          <p:cNvSpPr txBox="1"/>
          <p:nvPr>
            <p:ph type="title"/>
          </p:nvPr>
        </p:nvSpPr>
        <p:spPr>
          <a:xfrm>
            <a:off x="457200" y="206010"/>
            <a:ext cx="8229300" cy="857100"/>
          </a:xfrm>
          <a:prstGeom prst="rect">
            <a:avLst/>
          </a:prstGeom>
          <a:noFill/>
          <a:ln>
            <a:noFill/>
          </a:ln>
        </p:spPr>
        <p:txBody>
          <a:bodyPr anchorCtr="0" anchor="ctr" bIns="0" lIns="0" spcFirstLastPara="1" rIns="0" wrap="square" tIns="0">
            <a:noAutofit/>
          </a:bodyPr>
          <a:lstStyle/>
          <a:p>
            <a:pPr indent="-571500" lvl="0" marL="571500" rtl="0" algn="l">
              <a:lnSpc>
                <a:spcPct val="90000"/>
              </a:lnSpc>
              <a:spcBef>
                <a:spcPts val="0"/>
              </a:spcBef>
              <a:spcAft>
                <a:spcPts val="0"/>
              </a:spcAft>
              <a:buClr>
                <a:srgbClr val="000000"/>
              </a:buClr>
              <a:buSzPts val="1400"/>
              <a:buFont typeface="Noto Sans Symbols"/>
              <a:buChar char="❖"/>
            </a:pPr>
            <a:r>
              <a:rPr i="0" lang="en" u="none" strike="noStrike">
                <a:solidFill>
                  <a:srgbClr val="000000"/>
                </a:solidFill>
                <a:latin typeface="Times New Roman"/>
                <a:ea typeface="Times New Roman"/>
                <a:cs typeface="Times New Roman"/>
                <a:sym typeface="Times New Roman"/>
              </a:rPr>
              <a:t>CONT…</a:t>
            </a:r>
            <a:br>
              <a:rPr i="0" lang="en" u="none" strike="noStrike">
                <a:solidFill>
                  <a:srgbClr val="000000"/>
                </a:solidFill>
                <a:latin typeface="Times New Roman"/>
                <a:ea typeface="Times New Roman"/>
                <a:cs typeface="Times New Roman"/>
                <a:sym typeface="Times New Roman"/>
              </a:rPr>
            </a:br>
            <a:endParaRPr/>
          </a:p>
        </p:txBody>
      </p:sp>
      <p:sp>
        <p:nvSpPr>
          <p:cNvPr id="373" name="Google Shape;373;p52"/>
          <p:cNvSpPr txBox="1"/>
          <p:nvPr/>
        </p:nvSpPr>
        <p:spPr>
          <a:xfrm>
            <a:off x="457200" y="733247"/>
            <a:ext cx="8229300" cy="1197900"/>
          </a:xfrm>
          <a:prstGeom prst="rect">
            <a:avLst/>
          </a:prstGeom>
          <a:noFill/>
          <a:ln>
            <a:noFill/>
          </a:ln>
        </p:spPr>
        <p:txBody>
          <a:bodyPr anchorCtr="0" anchor="ctr" bIns="0" lIns="0" spcFirstLastPara="1" rIns="0" wrap="square" tIns="0">
            <a:normAutofit/>
          </a:bodyPr>
          <a:lstStyle/>
          <a:p>
            <a:pPr indent="-285750" lvl="1" marL="742950" marR="0" rtl="0" algn="l">
              <a:lnSpc>
                <a:spcPct val="120000"/>
              </a:lnSpc>
              <a:spcBef>
                <a:spcPts val="0"/>
              </a:spcBef>
              <a:spcAft>
                <a:spcPts val="0"/>
              </a:spcAft>
              <a:buClr>
                <a:schemeClr val="dk1"/>
              </a:buClr>
              <a:buSzPts val="1400"/>
              <a:buFont typeface="Noto Sans Symbols"/>
              <a:buChar char="❑"/>
            </a:pPr>
            <a:r>
              <a:rPr b="1" lang="en" sz="1600">
                <a:solidFill>
                  <a:schemeClr val="dk1"/>
                </a:solidFill>
                <a:latin typeface="Times New Roman"/>
                <a:ea typeface="Times New Roman"/>
                <a:cs typeface="Times New Roman"/>
                <a:sym typeface="Times New Roman"/>
              </a:rPr>
              <a:t>Get Product History</a:t>
            </a:r>
            <a:r>
              <a:rPr b="1" i="0" lang="en" sz="1600" u="none" cap="none" strike="noStrike">
                <a:solidFill>
                  <a:schemeClr val="dk1"/>
                </a:solidFill>
                <a:latin typeface="Times New Roman"/>
                <a:ea typeface="Times New Roman"/>
                <a:cs typeface="Times New Roman"/>
                <a:sym typeface="Times New Roman"/>
              </a:rPr>
              <a:t> API</a:t>
            </a:r>
            <a:r>
              <a:rPr b="1" i="0" lang="en" sz="2000" u="none" cap="none" strike="noStrike">
                <a:solidFill>
                  <a:schemeClr val="dk1"/>
                </a:solidFill>
                <a:latin typeface="Times New Roman"/>
                <a:ea typeface="Times New Roman"/>
                <a:cs typeface="Times New Roman"/>
                <a:sym typeface="Times New Roman"/>
              </a:rPr>
              <a:t>: </a:t>
            </a:r>
            <a:endParaRPr/>
          </a:p>
          <a:p>
            <a:pPr indent="-285750" lvl="2" marL="1200150" marR="0" rtl="0" algn="l">
              <a:lnSpc>
                <a:spcPct val="120000"/>
              </a:lnSpc>
              <a:spcBef>
                <a:spcPts val="0"/>
              </a:spcBef>
              <a:spcAft>
                <a:spcPts val="0"/>
              </a:spcAft>
              <a:buClr>
                <a:schemeClr val="dk1"/>
              </a:buClr>
              <a:buSzPts val="1400"/>
              <a:buFont typeface="Arial"/>
              <a:buChar char="•"/>
            </a:pPr>
            <a:r>
              <a:rPr b="0" i="0" lang="en" sz="1800" u="none" cap="none" strike="noStrike">
                <a:solidFill>
                  <a:schemeClr val="dk1"/>
                </a:solidFill>
                <a:latin typeface="Twentieth Century"/>
                <a:ea typeface="Twentieth Century"/>
                <a:cs typeface="Twentieth Century"/>
                <a:sym typeface="Twentieth Century"/>
              </a:rPr>
              <a:t>The output of the above given API snippet is given in the figure.</a:t>
            </a:r>
            <a:endParaRPr b="0" i="0" sz="1400" u="none" cap="none" strike="noStrike">
              <a:solidFill>
                <a:schemeClr val="dk1"/>
              </a:solidFill>
              <a:latin typeface="Twentieth Century"/>
              <a:ea typeface="Twentieth Century"/>
              <a:cs typeface="Twentieth Century"/>
              <a:sym typeface="Twentieth Century"/>
            </a:endParaRPr>
          </a:p>
          <a:p>
            <a:pPr indent="-196850" lvl="1" marL="742950" marR="0" rtl="0" algn="l">
              <a:lnSpc>
                <a:spcPct val="120000"/>
              </a:lnSpc>
              <a:spcBef>
                <a:spcPts val="0"/>
              </a:spcBef>
              <a:spcAft>
                <a:spcPts val="0"/>
              </a:spcAft>
              <a:buClr>
                <a:schemeClr val="dk1"/>
              </a:buClr>
              <a:buSzPts val="1400"/>
              <a:buFont typeface="Arial"/>
              <a:buNone/>
            </a:pPr>
            <a:r>
              <a:t/>
            </a:r>
            <a:endParaRPr b="0" i="0" sz="1600" u="none" cap="none" strike="noStrike">
              <a:solidFill>
                <a:schemeClr val="dk1"/>
              </a:solidFill>
              <a:latin typeface="Twentieth Century"/>
              <a:ea typeface="Twentieth Century"/>
              <a:cs typeface="Twentieth Century"/>
              <a:sym typeface="Twentieth Century"/>
            </a:endParaRPr>
          </a:p>
        </p:txBody>
      </p:sp>
      <p:pic>
        <p:nvPicPr>
          <p:cNvPr id="374" name="Google Shape;374;p52"/>
          <p:cNvPicPr preferRelativeResize="0"/>
          <p:nvPr/>
        </p:nvPicPr>
        <p:blipFill rotWithShape="1">
          <a:blip r:embed="rId3">
            <a:alphaModFix/>
          </a:blip>
          <a:srcRect b="0" l="35533" r="0" t="0"/>
          <a:stretch/>
        </p:blipFill>
        <p:spPr>
          <a:xfrm>
            <a:off x="7180289" y="0"/>
            <a:ext cx="1828800" cy="690656"/>
          </a:xfrm>
          <a:prstGeom prst="rect">
            <a:avLst/>
          </a:prstGeom>
          <a:noFill/>
          <a:ln>
            <a:noFill/>
          </a:ln>
        </p:spPr>
      </p:pic>
      <p:pic>
        <p:nvPicPr>
          <p:cNvPr id="375" name="Google Shape;375;p52"/>
          <p:cNvPicPr preferRelativeResize="0"/>
          <p:nvPr/>
        </p:nvPicPr>
        <p:blipFill>
          <a:blip r:embed="rId4">
            <a:alphaModFix/>
          </a:blip>
          <a:stretch>
            <a:fillRect/>
          </a:stretch>
        </p:blipFill>
        <p:spPr>
          <a:xfrm>
            <a:off x="1495100" y="1664350"/>
            <a:ext cx="5623050" cy="3187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3"/>
          <p:cNvSpPr txBox="1"/>
          <p:nvPr>
            <p:ph type="title"/>
          </p:nvPr>
        </p:nvSpPr>
        <p:spPr>
          <a:xfrm>
            <a:off x="506098" y="484413"/>
            <a:ext cx="8131803" cy="1062990"/>
          </a:xfrm>
          <a:prstGeom prst="rect">
            <a:avLst/>
          </a:prstGeom>
          <a:noFill/>
          <a:ln>
            <a:noFill/>
          </a:ln>
        </p:spPr>
        <p:txBody>
          <a:bodyPr anchorCtr="0" anchor="ctr" bIns="0" lIns="0" spcFirstLastPara="1" rIns="0" wrap="square" tIns="0">
            <a:noAutofit/>
          </a:bodyPr>
          <a:lstStyle/>
          <a:p>
            <a:pPr indent="-571500" lvl="0" marL="571500" rtl="0" algn="l">
              <a:lnSpc>
                <a:spcPct val="90000"/>
              </a:lnSpc>
              <a:spcBef>
                <a:spcPts val="0"/>
              </a:spcBef>
              <a:spcAft>
                <a:spcPts val="0"/>
              </a:spcAft>
              <a:buClr>
                <a:srgbClr val="000000"/>
              </a:buClr>
              <a:buSzPts val="1400"/>
              <a:buFont typeface="Noto Sans Symbols"/>
              <a:buChar char="❖"/>
            </a:pPr>
            <a:r>
              <a:rPr lang="en" sz="2500">
                <a:solidFill>
                  <a:srgbClr val="000000"/>
                </a:solidFill>
                <a:latin typeface="Times New Roman"/>
                <a:ea typeface="Times New Roman"/>
                <a:cs typeface="Times New Roman"/>
                <a:sym typeface="Times New Roman"/>
              </a:rPr>
              <a:t>PROOF OF THE OUTCOME OF 7th Semes</a:t>
            </a:r>
            <a:r>
              <a:rPr lang="en" sz="2700">
                <a:solidFill>
                  <a:srgbClr val="000000"/>
                </a:solidFill>
                <a:latin typeface="Times New Roman"/>
                <a:ea typeface="Times New Roman"/>
                <a:cs typeface="Times New Roman"/>
                <a:sym typeface="Times New Roman"/>
              </a:rPr>
              <a:t>ter</a:t>
            </a:r>
            <a:br>
              <a:rPr i="0" lang="en" u="none" strike="noStrike">
                <a:latin typeface="Times New Roman"/>
                <a:ea typeface="Times New Roman"/>
                <a:cs typeface="Times New Roman"/>
                <a:sym typeface="Times New Roman"/>
              </a:rPr>
            </a:br>
            <a:br>
              <a:rPr i="0" lang="en" u="none" strike="noStrike">
                <a:solidFill>
                  <a:srgbClr val="000000"/>
                </a:solidFill>
                <a:latin typeface="Times New Roman"/>
                <a:ea typeface="Times New Roman"/>
                <a:cs typeface="Times New Roman"/>
                <a:sym typeface="Times New Roman"/>
              </a:rPr>
            </a:br>
            <a:endParaRPr/>
          </a:p>
        </p:txBody>
      </p:sp>
      <p:sp>
        <p:nvSpPr>
          <p:cNvPr id="381" name="Google Shape;381;p53"/>
          <p:cNvSpPr txBox="1"/>
          <p:nvPr/>
        </p:nvSpPr>
        <p:spPr>
          <a:xfrm>
            <a:off x="134910" y="690656"/>
            <a:ext cx="8229240" cy="1198048"/>
          </a:xfrm>
          <a:prstGeom prst="rect">
            <a:avLst/>
          </a:prstGeom>
          <a:noFill/>
          <a:ln>
            <a:noFill/>
          </a:ln>
        </p:spPr>
        <p:txBody>
          <a:bodyPr anchorCtr="0" anchor="ctr" bIns="0" lIns="0" spcFirstLastPara="1" rIns="0" wrap="square" tIns="0">
            <a:normAutofit/>
          </a:bodyPr>
          <a:lstStyle/>
          <a:p>
            <a:pPr indent="-285750" lvl="1" marL="742950" marR="0" rtl="0" algn="l">
              <a:lnSpc>
                <a:spcPct val="120000"/>
              </a:lnSpc>
              <a:spcBef>
                <a:spcPts val="0"/>
              </a:spcBef>
              <a:spcAft>
                <a:spcPts val="0"/>
              </a:spcAft>
              <a:buClr>
                <a:schemeClr val="dk1"/>
              </a:buClr>
              <a:buSzPts val="1400"/>
              <a:buFont typeface="Noto Sans Symbols"/>
              <a:buChar char="❑"/>
            </a:pPr>
            <a:r>
              <a:rPr b="0" i="0" lang="en" sz="2000" u="none" cap="none" strike="noStrike">
                <a:solidFill>
                  <a:schemeClr val="dk1"/>
                </a:solidFill>
                <a:latin typeface="Times New Roman"/>
                <a:ea typeface="Times New Roman"/>
                <a:cs typeface="Times New Roman"/>
                <a:sym typeface="Times New Roman"/>
              </a:rPr>
              <a:t>The paper has been submitted into the conference, proof of which is given bellow:</a:t>
            </a:r>
            <a:endParaRPr/>
          </a:p>
          <a:p>
            <a:pPr indent="-196850" lvl="2" marL="1200150" marR="0" rtl="0" algn="l">
              <a:lnSpc>
                <a:spcPct val="120000"/>
              </a:lnSpc>
              <a:spcBef>
                <a:spcPts val="0"/>
              </a:spcBef>
              <a:spcAft>
                <a:spcPts val="0"/>
              </a:spcAft>
              <a:buClr>
                <a:schemeClr val="dk1"/>
              </a:buClr>
              <a:buSzPts val="1400"/>
              <a:buFont typeface="Arial"/>
              <a:buNone/>
            </a:pPr>
            <a:r>
              <a:t/>
            </a:r>
            <a:endParaRPr b="0" i="0" sz="1400" u="none" cap="none" strike="noStrike">
              <a:solidFill>
                <a:schemeClr val="dk1"/>
              </a:solidFill>
              <a:latin typeface="Twentieth Century"/>
              <a:ea typeface="Twentieth Century"/>
              <a:cs typeface="Twentieth Century"/>
              <a:sym typeface="Twentieth Century"/>
            </a:endParaRPr>
          </a:p>
          <a:p>
            <a:pPr indent="-196850" lvl="1" marL="742950" marR="0" rtl="0" algn="l">
              <a:lnSpc>
                <a:spcPct val="120000"/>
              </a:lnSpc>
              <a:spcBef>
                <a:spcPts val="0"/>
              </a:spcBef>
              <a:spcAft>
                <a:spcPts val="0"/>
              </a:spcAft>
              <a:buClr>
                <a:schemeClr val="dk1"/>
              </a:buClr>
              <a:buSzPts val="1400"/>
              <a:buFont typeface="Arial"/>
              <a:buNone/>
            </a:pPr>
            <a:r>
              <a:t/>
            </a:r>
            <a:endParaRPr b="0" i="0" sz="1600" u="none" cap="none" strike="noStrike">
              <a:solidFill>
                <a:schemeClr val="dk1"/>
              </a:solidFill>
              <a:latin typeface="Twentieth Century"/>
              <a:ea typeface="Twentieth Century"/>
              <a:cs typeface="Twentieth Century"/>
              <a:sym typeface="Twentieth Century"/>
            </a:endParaRPr>
          </a:p>
        </p:txBody>
      </p:sp>
      <p:pic>
        <p:nvPicPr>
          <p:cNvPr id="382" name="Google Shape;382;p53"/>
          <p:cNvPicPr preferRelativeResize="0"/>
          <p:nvPr/>
        </p:nvPicPr>
        <p:blipFill rotWithShape="1">
          <a:blip r:embed="rId3">
            <a:alphaModFix/>
          </a:blip>
          <a:srcRect b="0" l="35533" r="0" t="0"/>
          <a:stretch/>
        </p:blipFill>
        <p:spPr>
          <a:xfrm>
            <a:off x="7180289" y="0"/>
            <a:ext cx="1828800" cy="690655"/>
          </a:xfrm>
          <a:prstGeom prst="rect">
            <a:avLst/>
          </a:prstGeom>
          <a:noFill/>
          <a:ln>
            <a:noFill/>
          </a:ln>
        </p:spPr>
      </p:pic>
      <p:pic>
        <p:nvPicPr>
          <p:cNvPr id="383" name="Google Shape;383;p53"/>
          <p:cNvPicPr preferRelativeResize="0"/>
          <p:nvPr/>
        </p:nvPicPr>
        <p:blipFill rotWithShape="1">
          <a:blip r:embed="rId4">
            <a:alphaModFix/>
          </a:blip>
          <a:srcRect b="5833" l="22174" r="9575" t="-2414"/>
          <a:stretch/>
        </p:blipFill>
        <p:spPr>
          <a:xfrm>
            <a:off x="187025" y="1547400"/>
            <a:ext cx="4000498" cy="3325926"/>
          </a:xfrm>
          <a:prstGeom prst="rect">
            <a:avLst/>
          </a:prstGeom>
          <a:noFill/>
          <a:ln>
            <a:noFill/>
          </a:ln>
        </p:spPr>
      </p:pic>
      <p:pic>
        <p:nvPicPr>
          <p:cNvPr id="384" name="Google Shape;384;p53"/>
          <p:cNvPicPr preferRelativeResize="0"/>
          <p:nvPr/>
        </p:nvPicPr>
        <p:blipFill rotWithShape="1">
          <a:blip r:embed="rId5">
            <a:alphaModFix/>
          </a:blip>
          <a:srcRect b="0" l="30118" r="0" t="9535"/>
          <a:stretch/>
        </p:blipFill>
        <p:spPr>
          <a:xfrm>
            <a:off x="4520050" y="1547400"/>
            <a:ext cx="4471550" cy="3325926"/>
          </a:xfrm>
          <a:prstGeom prst="rect">
            <a:avLst/>
          </a:prstGeom>
          <a:noFill/>
          <a:ln>
            <a:noFill/>
          </a:ln>
        </p:spPr>
      </p:pic>
      <p:sp>
        <p:nvSpPr>
          <p:cNvPr id="385" name="Google Shape;385;p53"/>
          <p:cNvSpPr txBox="1"/>
          <p:nvPr/>
        </p:nvSpPr>
        <p:spPr>
          <a:xfrm>
            <a:off x="6065000" y="517175"/>
            <a:ext cx="30936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4"/>
          <p:cNvSpPr txBox="1"/>
          <p:nvPr>
            <p:ph type="title"/>
          </p:nvPr>
        </p:nvSpPr>
        <p:spPr>
          <a:xfrm>
            <a:off x="506098" y="484413"/>
            <a:ext cx="8131800" cy="10629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
                <a:solidFill>
                  <a:srgbClr val="000000"/>
                </a:solidFill>
                <a:latin typeface="Times New Roman"/>
                <a:ea typeface="Times New Roman"/>
                <a:cs typeface="Times New Roman"/>
                <a:sym typeface="Times New Roman"/>
              </a:rPr>
              <a:t>   </a:t>
            </a:r>
            <a:br>
              <a:rPr lang="en">
                <a:solidFill>
                  <a:srgbClr val="000000"/>
                </a:solidFill>
                <a:latin typeface="Times New Roman"/>
                <a:ea typeface="Times New Roman"/>
                <a:cs typeface="Times New Roman"/>
                <a:sym typeface="Times New Roman"/>
              </a:rPr>
            </a:br>
            <a:r>
              <a:rPr lang="en">
                <a:solidFill>
                  <a:srgbClr val="000000"/>
                </a:solidFill>
                <a:latin typeface="Times New Roman"/>
                <a:ea typeface="Times New Roman"/>
                <a:cs typeface="Times New Roman"/>
                <a:sym typeface="Times New Roman"/>
              </a:rPr>
              <a:t>     </a:t>
            </a:r>
            <a:r>
              <a:rPr lang="en" sz="2500">
                <a:latin typeface="Times New Roman"/>
                <a:ea typeface="Times New Roman"/>
                <a:cs typeface="Times New Roman"/>
                <a:sym typeface="Times New Roman"/>
              </a:rPr>
              <a:t>PROOF OF THE OUTCOME OF 7th Semes</a:t>
            </a:r>
            <a:r>
              <a:rPr lang="en" sz="2700">
                <a:latin typeface="Times New Roman"/>
                <a:ea typeface="Times New Roman"/>
                <a:cs typeface="Times New Roman"/>
                <a:sym typeface="Times New Roman"/>
              </a:rPr>
              <a:t>ter</a:t>
            </a:r>
            <a:br>
              <a:rPr lang="en">
                <a:latin typeface="Times New Roman"/>
                <a:ea typeface="Times New Roman"/>
                <a:cs typeface="Times New Roman"/>
                <a:sym typeface="Times New Roman"/>
              </a:rPr>
            </a:br>
            <a:br>
              <a:rPr i="0" lang="en" u="none" strike="noStrike">
                <a:latin typeface="Times New Roman"/>
                <a:ea typeface="Times New Roman"/>
                <a:cs typeface="Times New Roman"/>
                <a:sym typeface="Times New Roman"/>
              </a:rPr>
            </a:br>
            <a:br>
              <a:rPr i="0" lang="en" u="none" strike="noStrike">
                <a:solidFill>
                  <a:srgbClr val="000000"/>
                </a:solidFill>
                <a:latin typeface="Times New Roman"/>
                <a:ea typeface="Times New Roman"/>
                <a:cs typeface="Times New Roman"/>
                <a:sym typeface="Times New Roman"/>
              </a:rPr>
            </a:br>
            <a:endParaRPr/>
          </a:p>
        </p:txBody>
      </p:sp>
      <p:sp>
        <p:nvSpPr>
          <p:cNvPr id="391" name="Google Shape;391;p54"/>
          <p:cNvSpPr txBox="1"/>
          <p:nvPr/>
        </p:nvSpPr>
        <p:spPr>
          <a:xfrm>
            <a:off x="134910" y="690656"/>
            <a:ext cx="8229300" cy="1197900"/>
          </a:xfrm>
          <a:prstGeom prst="rect">
            <a:avLst/>
          </a:prstGeom>
          <a:noFill/>
          <a:ln>
            <a:noFill/>
          </a:ln>
        </p:spPr>
        <p:txBody>
          <a:bodyPr anchorCtr="0" anchor="ctr" bIns="0" lIns="0" spcFirstLastPara="1" rIns="0" wrap="square" tIns="0">
            <a:normAutofit/>
          </a:bodyPr>
          <a:lstStyle/>
          <a:p>
            <a:pPr indent="-285750" lvl="1" marL="742950" marR="0" rtl="0" algn="l">
              <a:lnSpc>
                <a:spcPct val="120000"/>
              </a:lnSpc>
              <a:spcBef>
                <a:spcPts val="0"/>
              </a:spcBef>
              <a:spcAft>
                <a:spcPts val="0"/>
              </a:spcAft>
              <a:buClr>
                <a:schemeClr val="dk1"/>
              </a:buClr>
              <a:buSzPts val="1400"/>
              <a:buFont typeface="Noto Sans Symbols"/>
              <a:buChar char="❑"/>
            </a:pPr>
            <a:r>
              <a:rPr lang="en" sz="2000">
                <a:solidFill>
                  <a:schemeClr val="dk1"/>
                </a:solidFill>
                <a:latin typeface="Times New Roman"/>
                <a:ea typeface="Times New Roman"/>
                <a:cs typeface="Times New Roman"/>
                <a:sym typeface="Times New Roman"/>
              </a:rPr>
              <a:t>Certificate of ICONAT Conference held on 24 to 26 January 2023.</a:t>
            </a:r>
            <a:endParaRPr/>
          </a:p>
          <a:p>
            <a:pPr indent="-196850" lvl="2" marL="1200150" marR="0" rtl="0" algn="l">
              <a:lnSpc>
                <a:spcPct val="120000"/>
              </a:lnSpc>
              <a:spcBef>
                <a:spcPts val="0"/>
              </a:spcBef>
              <a:spcAft>
                <a:spcPts val="0"/>
              </a:spcAft>
              <a:buClr>
                <a:schemeClr val="dk1"/>
              </a:buClr>
              <a:buSzPts val="1400"/>
              <a:buFont typeface="Arial"/>
              <a:buNone/>
            </a:pPr>
            <a:r>
              <a:t/>
            </a:r>
            <a:endParaRPr b="0" i="0" sz="1400" u="none" cap="none" strike="noStrike">
              <a:solidFill>
                <a:schemeClr val="dk1"/>
              </a:solidFill>
              <a:latin typeface="Twentieth Century"/>
              <a:ea typeface="Twentieth Century"/>
              <a:cs typeface="Twentieth Century"/>
              <a:sym typeface="Twentieth Century"/>
            </a:endParaRPr>
          </a:p>
          <a:p>
            <a:pPr indent="-196850" lvl="1" marL="742950" marR="0" rtl="0" algn="l">
              <a:lnSpc>
                <a:spcPct val="120000"/>
              </a:lnSpc>
              <a:spcBef>
                <a:spcPts val="0"/>
              </a:spcBef>
              <a:spcAft>
                <a:spcPts val="0"/>
              </a:spcAft>
              <a:buClr>
                <a:schemeClr val="dk1"/>
              </a:buClr>
              <a:buSzPts val="1400"/>
              <a:buFont typeface="Arial"/>
              <a:buNone/>
            </a:pPr>
            <a:r>
              <a:t/>
            </a:r>
            <a:endParaRPr b="0" i="0" sz="1600" u="none" cap="none" strike="noStrike">
              <a:solidFill>
                <a:schemeClr val="dk1"/>
              </a:solidFill>
              <a:latin typeface="Twentieth Century"/>
              <a:ea typeface="Twentieth Century"/>
              <a:cs typeface="Twentieth Century"/>
              <a:sym typeface="Twentieth Century"/>
            </a:endParaRPr>
          </a:p>
        </p:txBody>
      </p:sp>
      <p:pic>
        <p:nvPicPr>
          <p:cNvPr id="392" name="Google Shape;392;p54"/>
          <p:cNvPicPr preferRelativeResize="0"/>
          <p:nvPr/>
        </p:nvPicPr>
        <p:blipFill rotWithShape="1">
          <a:blip r:embed="rId3">
            <a:alphaModFix/>
          </a:blip>
          <a:srcRect b="0" l="35533" r="0" t="0"/>
          <a:stretch/>
        </p:blipFill>
        <p:spPr>
          <a:xfrm>
            <a:off x="7180289" y="0"/>
            <a:ext cx="1828800" cy="690656"/>
          </a:xfrm>
          <a:prstGeom prst="rect">
            <a:avLst/>
          </a:prstGeom>
          <a:noFill/>
          <a:ln>
            <a:noFill/>
          </a:ln>
        </p:spPr>
      </p:pic>
      <p:pic>
        <p:nvPicPr>
          <p:cNvPr id="393" name="Google Shape;393;p54"/>
          <p:cNvPicPr preferRelativeResize="0"/>
          <p:nvPr/>
        </p:nvPicPr>
        <p:blipFill rotWithShape="1">
          <a:blip r:embed="rId4">
            <a:alphaModFix/>
          </a:blip>
          <a:srcRect b="15968" l="20463" r="23670" t="14994"/>
          <a:stretch/>
        </p:blipFill>
        <p:spPr>
          <a:xfrm>
            <a:off x="4904500" y="1703175"/>
            <a:ext cx="3595274" cy="2386476"/>
          </a:xfrm>
          <a:prstGeom prst="rect">
            <a:avLst/>
          </a:prstGeom>
          <a:noFill/>
          <a:ln>
            <a:noFill/>
          </a:ln>
        </p:spPr>
      </p:pic>
      <p:pic>
        <p:nvPicPr>
          <p:cNvPr id="394" name="Google Shape;394;p54"/>
          <p:cNvPicPr preferRelativeResize="0"/>
          <p:nvPr/>
        </p:nvPicPr>
        <p:blipFill rotWithShape="1">
          <a:blip r:embed="rId5">
            <a:alphaModFix/>
          </a:blip>
          <a:srcRect b="14249" l="20001" r="24331" t="14434"/>
          <a:stretch/>
        </p:blipFill>
        <p:spPr>
          <a:xfrm>
            <a:off x="506100" y="1703175"/>
            <a:ext cx="3647200" cy="2465249"/>
          </a:xfrm>
          <a:prstGeom prst="rect">
            <a:avLst/>
          </a:prstGeom>
          <a:noFill/>
          <a:ln>
            <a:noFill/>
          </a:ln>
        </p:spPr>
      </p:pic>
      <p:sp>
        <p:nvSpPr>
          <p:cNvPr id="395" name="Google Shape;395;p54"/>
          <p:cNvSpPr txBox="1"/>
          <p:nvPr/>
        </p:nvSpPr>
        <p:spPr>
          <a:xfrm>
            <a:off x="716975" y="4324275"/>
            <a:ext cx="3294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800"/>
              <a:buFont typeface="Times New Roman"/>
              <a:buNone/>
            </a:pPr>
            <a:r>
              <a:rPr lang="en" sz="1800">
                <a:solidFill>
                  <a:schemeClr val="dk1"/>
                </a:solidFill>
                <a:latin typeface="Times New Roman"/>
                <a:ea typeface="Times New Roman"/>
                <a:cs typeface="Times New Roman"/>
                <a:sym typeface="Times New Roman"/>
              </a:rPr>
              <a:t>    </a:t>
            </a:r>
            <a:r>
              <a:rPr lang="en" sz="1800">
                <a:solidFill>
                  <a:schemeClr val="dk1"/>
                </a:solidFill>
                <a:latin typeface="Times New Roman"/>
                <a:ea typeface="Times New Roman"/>
                <a:cs typeface="Times New Roman"/>
                <a:sym typeface="Times New Roman"/>
              </a:rPr>
              <a:t>Mohammad Adnan Muzafar</a:t>
            </a:r>
            <a:endParaRPr>
              <a:latin typeface="Twentieth Century"/>
              <a:ea typeface="Twentieth Century"/>
              <a:cs typeface="Twentieth Century"/>
              <a:sym typeface="Twentieth Century"/>
            </a:endParaRPr>
          </a:p>
        </p:txBody>
      </p:sp>
      <p:sp>
        <p:nvSpPr>
          <p:cNvPr id="396" name="Google Shape;396;p54"/>
          <p:cNvSpPr txBox="1"/>
          <p:nvPr/>
        </p:nvSpPr>
        <p:spPr>
          <a:xfrm>
            <a:off x="5143500" y="432427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              Anupriya Jha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5"/>
          <p:cNvSpPr txBox="1"/>
          <p:nvPr>
            <p:ph type="title"/>
          </p:nvPr>
        </p:nvSpPr>
        <p:spPr>
          <a:xfrm>
            <a:off x="506098" y="484413"/>
            <a:ext cx="8131800" cy="1062900"/>
          </a:xfrm>
          <a:prstGeom prst="rect">
            <a:avLst/>
          </a:prstGeom>
          <a:noFill/>
          <a:ln>
            <a:noFill/>
          </a:ln>
        </p:spPr>
        <p:txBody>
          <a:bodyPr anchorCtr="0" anchor="ctr" bIns="0" lIns="0" spcFirstLastPara="1" rIns="0" wrap="square" tIns="0">
            <a:noAutofit/>
          </a:bodyPr>
          <a:lstStyle/>
          <a:p>
            <a:pPr indent="-571500" lvl="0" marL="571500" rtl="0" algn="l">
              <a:lnSpc>
                <a:spcPct val="90000"/>
              </a:lnSpc>
              <a:spcBef>
                <a:spcPts val="0"/>
              </a:spcBef>
              <a:spcAft>
                <a:spcPts val="0"/>
              </a:spcAft>
              <a:buClr>
                <a:srgbClr val="000000"/>
              </a:buClr>
              <a:buSzPts val="1400"/>
              <a:buFont typeface="Noto Sans Symbols"/>
              <a:buChar char="❖"/>
            </a:pPr>
            <a:r>
              <a:rPr lang="en" sz="2500">
                <a:latin typeface="Times New Roman"/>
                <a:ea typeface="Times New Roman"/>
                <a:cs typeface="Times New Roman"/>
                <a:sym typeface="Times New Roman"/>
              </a:rPr>
              <a:t>PROOF OF THE OUTCOME OF 7th Semes</a:t>
            </a:r>
            <a:r>
              <a:rPr lang="en" sz="2700">
                <a:latin typeface="Times New Roman"/>
                <a:ea typeface="Times New Roman"/>
                <a:cs typeface="Times New Roman"/>
                <a:sym typeface="Times New Roman"/>
              </a:rPr>
              <a:t>ter</a:t>
            </a:r>
            <a:br>
              <a:rPr i="0" lang="en" u="none" strike="noStrike">
                <a:latin typeface="Times New Roman"/>
                <a:ea typeface="Times New Roman"/>
                <a:cs typeface="Times New Roman"/>
                <a:sym typeface="Times New Roman"/>
              </a:rPr>
            </a:br>
            <a:br>
              <a:rPr i="0" lang="en" u="none" strike="noStrike">
                <a:solidFill>
                  <a:srgbClr val="000000"/>
                </a:solidFill>
                <a:latin typeface="Times New Roman"/>
                <a:ea typeface="Times New Roman"/>
                <a:cs typeface="Times New Roman"/>
                <a:sym typeface="Times New Roman"/>
              </a:rPr>
            </a:br>
            <a:endParaRPr/>
          </a:p>
        </p:txBody>
      </p:sp>
      <p:sp>
        <p:nvSpPr>
          <p:cNvPr id="402" name="Google Shape;402;p55"/>
          <p:cNvSpPr txBox="1"/>
          <p:nvPr/>
        </p:nvSpPr>
        <p:spPr>
          <a:xfrm>
            <a:off x="134910" y="690656"/>
            <a:ext cx="8229300" cy="1197900"/>
          </a:xfrm>
          <a:prstGeom prst="rect">
            <a:avLst/>
          </a:prstGeom>
          <a:noFill/>
          <a:ln>
            <a:noFill/>
          </a:ln>
        </p:spPr>
        <p:txBody>
          <a:bodyPr anchorCtr="0" anchor="ctr" bIns="0" lIns="0" spcFirstLastPara="1" rIns="0" wrap="square" tIns="0">
            <a:normAutofit/>
          </a:bodyPr>
          <a:lstStyle/>
          <a:p>
            <a:pPr indent="-317500" lvl="1" marL="914400" rtl="0" algn="l">
              <a:lnSpc>
                <a:spcPct val="120000"/>
              </a:lnSpc>
              <a:spcBef>
                <a:spcPts val="0"/>
              </a:spcBef>
              <a:spcAft>
                <a:spcPts val="0"/>
              </a:spcAft>
              <a:buClr>
                <a:schemeClr val="dk1"/>
              </a:buClr>
              <a:buSzPts val="1400"/>
              <a:buFont typeface="Noto Sans Symbols"/>
              <a:buChar char="❑"/>
            </a:pPr>
            <a:r>
              <a:rPr lang="en" sz="2000">
                <a:solidFill>
                  <a:schemeClr val="dk1"/>
                </a:solidFill>
                <a:latin typeface="Times New Roman"/>
                <a:ea typeface="Times New Roman"/>
                <a:cs typeface="Times New Roman"/>
                <a:sym typeface="Times New Roman"/>
              </a:rPr>
              <a:t>Certificate of ICONAT Conference held on 24 to 26 January 2</a:t>
            </a:r>
            <a:endParaRPr b="0" i="0" sz="1400" u="none" cap="none" strike="noStrike">
              <a:solidFill>
                <a:schemeClr val="dk1"/>
              </a:solidFill>
              <a:latin typeface="Twentieth Century"/>
              <a:ea typeface="Twentieth Century"/>
              <a:cs typeface="Twentieth Century"/>
              <a:sym typeface="Twentieth Century"/>
            </a:endParaRPr>
          </a:p>
          <a:p>
            <a:pPr indent="-196850" lvl="1" marL="742950" marR="0" rtl="0" algn="l">
              <a:lnSpc>
                <a:spcPct val="120000"/>
              </a:lnSpc>
              <a:spcBef>
                <a:spcPts val="0"/>
              </a:spcBef>
              <a:spcAft>
                <a:spcPts val="0"/>
              </a:spcAft>
              <a:buClr>
                <a:schemeClr val="dk1"/>
              </a:buClr>
              <a:buSzPts val="1400"/>
              <a:buFont typeface="Arial"/>
              <a:buNone/>
            </a:pPr>
            <a:r>
              <a:t/>
            </a:r>
            <a:endParaRPr b="0" i="0" sz="1600" u="none" cap="none" strike="noStrike">
              <a:solidFill>
                <a:schemeClr val="dk1"/>
              </a:solidFill>
              <a:latin typeface="Twentieth Century"/>
              <a:ea typeface="Twentieth Century"/>
              <a:cs typeface="Twentieth Century"/>
              <a:sym typeface="Twentieth Century"/>
            </a:endParaRPr>
          </a:p>
        </p:txBody>
      </p:sp>
      <p:pic>
        <p:nvPicPr>
          <p:cNvPr id="403" name="Google Shape;403;p55"/>
          <p:cNvPicPr preferRelativeResize="0"/>
          <p:nvPr/>
        </p:nvPicPr>
        <p:blipFill rotWithShape="1">
          <a:blip r:embed="rId3">
            <a:alphaModFix/>
          </a:blip>
          <a:srcRect b="0" l="35533" r="0" t="0"/>
          <a:stretch/>
        </p:blipFill>
        <p:spPr>
          <a:xfrm>
            <a:off x="7180289" y="0"/>
            <a:ext cx="1828800" cy="690656"/>
          </a:xfrm>
          <a:prstGeom prst="rect">
            <a:avLst/>
          </a:prstGeom>
          <a:noFill/>
          <a:ln>
            <a:noFill/>
          </a:ln>
        </p:spPr>
      </p:pic>
      <p:pic>
        <p:nvPicPr>
          <p:cNvPr id="404" name="Google Shape;404;p55"/>
          <p:cNvPicPr preferRelativeResize="0"/>
          <p:nvPr/>
        </p:nvPicPr>
        <p:blipFill rotWithShape="1">
          <a:blip r:embed="rId4">
            <a:alphaModFix/>
          </a:blip>
          <a:srcRect b="13496" l="19955" r="24022" t="14061"/>
          <a:stretch/>
        </p:blipFill>
        <p:spPr>
          <a:xfrm>
            <a:off x="633850" y="1703175"/>
            <a:ext cx="3678399" cy="2453199"/>
          </a:xfrm>
          <a:prstGeom prst="rect">
            <a:avLst/>
          </a:prstGeom>
          <a:noFill/>
          <a:ln>
            <a:noFill/>
          </a:ln>
        </p:spPr>
      </p:pic>
      <p:pic>
        <p:nvPicPr>
          <p:cNvPr id="405" name="Google Shape;405;p55"/>
          <p:cNvPicPr preferRelativeResize="0"/>
          <p:nvPr/>
        </p:nvPicPr>
        <p:blipFill rotWithShape="1">
          <a:blip r:embed="rId5">
            <a:alphaModFix/>
          </a:blip>
          <a:srcRect b="15740" l="20962" r="24177" t="13708"/>
          <a:stretch/>
        </p:blipFill>
        <p:spPr>
          <a:xfrm>
            <a:off x="5018800" y="1703175"/>
            <a:ext cx="3740726" cy="2338900"/>
          </a:xfrm>
          <a:prstGeom prst="rect">
            <a:avLst/>
          </a:prstGeom>
          <a:noFill/>
          <a:ln>
            <a:noFill/>
          </a:ln>
        </p:spPr>
      </p:pic>
      <p:sp>
        <p:nvSpPr>
          <p:cNvPr id="406" name="Google Shape;406;p55"/>
          <p:cNvSpPr txBox="1"/>
          <p:nvPr/>
        </p:nvSpPr>
        <p:spPr>
          <a:xfrm>
            <a:off x="446800" y="4265125"/>
            <a:ext cx="3865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Dr. (Prof.) Parma Nand Astya                   (Dean - SET &amp; Academics)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07" name="Google Shape;407;p55"/>
          <p:cNvSpPr txBox="1"/>
          <p:nvPr/>
        </p:nvSpPr>
        <p:spPr>
          <a:xfrm>
            <a:off x="5306300" y="431222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          </a:t>
            </a:r>
            <a:r>
              <a:rPr lang="en" sz="1800">
                <a:solidFill>
                  <a:schemeClr val="dk1"/>
                </a:solidFill>
                <a:latin typeface="Times New Roman"/>
                <a:ea typeface="Times New Roman"/>
                <a:cs typeface="Times New Roman"/>
                <a:sym typeface="Times New Roman"/>
              </a:rPr>
              <a:t>Aman Bhargava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6"/>
          <p:cNvSpPr txBox="1"/>
          <p:nvPr>
            <p:ph type="title"/>
          </p:nvPr>
        </p:nvSpPr>
        <p:spPr>
          <a:xfrm>
            <a:off x="93123" y="279413"/>
            <a:ext cx="8131800" cy="1062900"/>
          </a:xfrm>
          <a:prstGeom prst="rect">
            <a:avLst/>
          </a:prstGeom>
          <a:noFill/>
          <a:ln>
            <a:noFill/>
          </a:ln>
        </p:spPr>
        <p:txBody>
          <a:bodyPr anchorCtr="0" anchor="ctr" bIns="0" lIns="0" spcFirstLastPara="1" rIns="0" wrap="square" tIns="0">
            <a:noAutofit/>
          </a:bodyPr>
          <a:lstStyle/>
          <a:p>
            <a:pPr indent="-571500" lvl="0" marL="571500" rtl="0" algn="l">
              <a:lnSpc>
                <a:spcPct val="90000"/>
              </a:lnSpc>
              <a:spcBef>
                <a:spcPts val="0"/>
              </a:spcBef>
              <a:spcAft>
                <a:spcPts val="0"/>
              </a:spcAft>
              <a:buClr>
                <a:srgbClr val="000000"/>
              </a:buClr>
              <a:buSzPts val="1400"/>
              <a:buFont typeface="Noto Sans Symbols"/>
              <a:buChar char="❖"/>
            </a:pPr>
            <a:r>
              <a:rPr lang="en" sz="2500">
                <a:solidFill>
                  <a:srgbClr val="000000"/>
                </a:solidFill>
                <a:latin typeface="Times New Roman"/>
                <a:ea typeface="Times New Roman"/>
                <a:cs typeface="Times New Roman"/>
                <a:sym typeface="Times New Roman"/>
              </a:rPr>
              <a:t>PROOF OF THE OUTCOME OF 8th Semes</a:t>
            </a:r>
            <a:r>
              <a:rPr lang="en" sz="2700">
                <a:solidFill>
                  <a:srgbClr val="000000"/>
                </a:solidFill>
                <a:latin typeface="Times New Roman"/>
                <a:ea typeface="Times New Roman"/>
                <a:cs typeface="Times New Roman"/>
                <a:sym typeface="Times New Roman"/>
              </a:rPr>
              <a:t>ter</a:t>
            </a:r>
            <a:br>
              <a:rPr i="0" lang="en" u="none" strike="noStrike">
                <a:latin typeface="Times New Roman"/>
                <a:ea typeface="Times New Roman"/>
                <a:cs typeface="Times New Roman"/>
                <a:sym typeface="Times New Roman"/>
              </a:rPr>
            </a:br>
            <a:br>
              <a:rPr i="0" lang="en" u="none" strike="noStrike">
                <a:solidFill>
                  <a:srgbClr val="000000"/>
                </a:solidFill>
                <a:latin typeface="Times New Roman"/>
                <a:ea typeface="Times New Roman"/>
                <a:cs typeface="Times New Roman"/>
                <a:sym typeface="Times New Roman"/>
              </a:rPr>
            </a:br>
            <a:endParaRPr/>
          </a:p>
        </p:txBody>
      </p:sp>
      <p:sp>
        <p:nvSpPr>
          <p:cNvPr id="413" name="Google Shape;413;p56"/>
          <p:cNvSpPr txBox="1"/>
          <p:nvPr/>
        </p:nvSpPr>
        <p:spPr>
          <a:xfrm>
            <a:off x="-57125" y="517175"/>
            <a:ext cx="7237500" cy="1197900"/>
          </a:xfrm>
          <a:prstGeom prst="rect">
            <a:avLst/>
          </a:prstGeom>
          <a:noFill/>
          <a:ln>
            <a:noFill/>
          </a:ln>
        </p:spPr>
        <p:txBody>
          <a:bodyPr anchorCtr="0" anchor="ctr" bIns="0" lIns="0" spcFirstLastPara="1" rIns="0" wrap="square" tIns="0">
            <a:normAutofit lnSpcReduction="10000"/>
          </a:bodyPr>
          <a:lstStyle/>
          <a:p>
            <a:pPr indent="-266700" lvl="1" marL="742950" marR="0" rtl="0" algn="l">
              <a:lnSpc>
                <a:spcPct val="120000"/>
              </a:lnSpc>
              <a:spcBef>
                <a:spcPts val="0"/>
              </a:spcBef>
              <a:spcAft>
                <a:spcPts val="0"/>
              </a:spcAft>
              <a:buClr>
                <a:schemeClr val="dk1"/>
              </a:buClr>
              <a:buSzPts val="1100"/>
              <a:buFont typeface="Noto Sans Symbols"/>
              <a:buChar char="❑"/>
            </a:pPr>
            <a:r>
              <a:rPr lang="en" sz="1300">
                <a:solidFill>
                  <a:srgbClr val="374151"/>
                </a:solidFill>
                <a:highlight>
                  <a:srgbClr val="F7F7F8"/>
                </a:highlight>
                <a:latin typeface="Times New Roman"/>
                <a:ea typeface="Times New Roman"/>
                <a:cs typeface="Times New Roman"/>
                <a:sym typeface="Times New Roman"/>
              </a:rPr>
              <a:t>We have successfully drafted a Journal research paper and are now working on lowering its plagiarism (current 14%) and enhancing its quality, with taking insights from our Guide, Dr.(Prof.) Parma Nand Astya.</a:t>
            </a:r>
            <a:endParaRPr sz="1100"/>
          </a:p>
          <a:p>
            <a:pPr indent="-196850" lvl="2" marL="1200150" marR="0" rtl="0" algn="l">
              <a:lnSpc>
                <a:spcPct val="120000"/>
              </a:lnSpc>
              <a:spcBef>
                <a:spcPts val="0"/>
              </a:spcBef>
              <a:spcAft>
                <a:spcPts val="0"/>
              </a:spcAft>
              <a:buClr>
                <a:schemeClr val="dk1"/>
              </a:buClr>
              <a:buSzPts val="1400"/>
              <a:buFont typeface="Arial"/>
              <a:buNone/>
            </a:pPr>
            <a:r>
              <a:t/>
            </a:r>
            <a:endParaRPr b="0" i="0" sz="1400" u="none" cap="none" strike="noStrike">
              <a:solidFill>
                <a:schemeClr val="dk1"/>
              </a:solidFill>
              <a:latin typeface="Twentieth Century"/>
              <a:ea typeface="Twentieth Century"/>
              <a:cs typeface="Twentieth Century"/>
              <a:sym typeface="Twentieth Century"/>
            </a:endParaRPr>
          </a:p>
          <a:p>
            <a:pPr indent="-196850" lvl="1" marL="742950" marR="0" rtl="0" algn="l">
              <a:lnSpc>
                <a:spcPct val="120000"/>
              </a:lnSpc>
              <a:spcBef>
                <a:spcPts val="0"/>
              </a:spcBef>
              <a:spcAft>
                <a:spcPts val="0"/>
              </a:spcAft>
              <a:buClr>
                <a:schemeClr val="dk1"/>
              </a:buClr>
              <a:buSzPts val="1400"/>
              <a:buFont typeface="Arial"/>
              <a:buNone/>
            </a:pPr>
            <a:r>
              <a:t/>
            </a:r>
            <a:endParaRPr b="0" i="0" sz="1600" u="none" cap="none" strike="noStrike">
              <a:solidFill>
                <a:schemeClr val="dk1"/>
              </a:solidFill>
              <a:latin typeface="Twentieth Century"/>
              <a:ea typeface="Twentieth Century"/>
              <a:cs typeface="Twentieth Century"/>
              <a:sym typeface="Twentieth Century"/>
            </a:endParaRPr>
          </a:p>
        </p:txBody>
      </p:sp>
      <p:pic>
        <p:nvPicPr>
          <p:cNvPr id="414" name="Google Shape;414;p56"/>
          <p:cNvPicPr preferRelativeResize="0"/>
          <p:nvPr/>
        </p:nvPicPr>
        <p:blipFill rotWithShape="1">
          <a:blip r:embed="rId3">
            <a:alphaModFix/>
          </a:blip>
          <a:srcRect b="0" l="35533" r="0" t="0"/>
          <a:stretch/>
        </p:blipFill>
        <p:spPr>
          <a:xfrm>
            <a:off x="7180289" y="0"/>
            <a:ext cx="1828800" cy="690656"/>
          </a:xfrm>
          <a:prstGeom prst="rect">
            <a:avLst/>
          </a:prstGeom>
          <a:noFill/>
          <a:ln>
            <a:noFill/>
          </a:ln>
        </p:spPr>
      </p:pic>
      <p:sp>
        <p:nvSpPr>
          <p:cNvPr id="415" name="Google Shape;415;p56"/>
          <p:cNvSpPr txBox="1"/>
          <p:nvPr/>
        </p:nvSpPr>
        <p:spPr>
          <a:xfrm>
            <a:off x="6065000" y="517175"/>
            <a:ext cx="30936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pic>
        <p:nvPicPr>
          <p:cNvPr id="416" name="Google Shape;416;p56"/>
          <p:cNvPicPr preferRelativeResize="0"/>
          <p:nvPr/>
        </p:nvPicPr>
        <p:blipFill>
          <a:blip r:embed="rId4">
            <a:alphaModFix/>
          </a:blip>
          <a:stretch>
            <a:fillRect/>
          </a:stretch>
        </p:blipFill>
        <p:spPr>
          <a:xfrm>
            <a:off x="660450" y="1342325"/>
            <a:ext cx="3620349" cy="3775750"/>
          </a:xfrm>
          <a:prstGeom prst="rect">
            <a:avLst/>
          </a:prstGeom>
          <a:noFill/>
          <a:ln>
            <a:noFill/>
          </a:ln>
        </p:spPr>
      </p:pic>
      <p:pic>
        <p:nvPicPr>
          <p:cNvPr id="417" name="Google Shape;417;p56"/>
          <p:cNvPicPr preferRelativeResize="0"/>
          <p:nvPr/>
        </p:nvPicPr>
        <p:blipFill>
          <a:blip r:embed="rId5">
            <a:alphaModFix/>
          </a:blip>
          <a:stretch>
            <a:fillRect/>
          </a:stretch>
        </p:blipFill>
        <p:spPr>
          <a:xfrm>
            <a:off x="4770925" y="1258350"/>
            <a:ext cx="3503200" cy="3775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7"/>
          <p:cNvSpPr txBox="1"/>
          <p:nvPr>
            <p:ph type="title"/>
          </p:nvPr>
        </p:nvSpPr>
        <p:spPr>
          <a:xfrm>
            <a:off x="211150" y="1963460"/>
            <a:ext cx="8229300" cy="857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ph type="title"/>
          </p:nvPr>
        </p:nvSpPr>
        <p:spPr>
          <a:xfrm>
            <a:off x="0" y="320399"/>
            <a:ext cx="7344900" cy="295800"/>
          </a:xfrm>
          <a:prstGeom prst="rect">
            <a:avLst/>
          </a:prstGeom>
          <a:noFill/>
          <a:ln>
            <a:noFill/>
          </a:ln>
        </p:spPr>
        <p:txBody>
          <a:bodyPr anchorCtr="0" anchor="ctr" bIns="0" lIns="0" spcFirstLastPara="1" rIns="0" wrap="square" tIns="0">
            <a:noAutofit/>
          </a:bodyPr>
          <a:lstStyle/>
          <a:p>
            <a:pPr indent="-571500" lvl="0" marL="571500" rtl="0" algn="ctr">
              <a:lnSpc>
                <a:spcPct val="90000"/>
              </a:lnSpc>
              <a:spcBef>
                <a:spcPts val="0"/>
              </a:spcBef>
              <a:spcAft>
                <a:spcPts val="0"/>
              </a:spcAft>
              <a:buClr>
                <a:srgbClr val="000000"/>
              </a:buClr>
              <a:buSzPts val="1400"/>
              <a:buFont typeface="Noto Sans Symbols"/>
              <a:buChar char="❖"/>
            </a:pPr>
            <a:r>
              <a:rPr i="0" lang="en" sz="3200" u="none" strike="noStrike">
                <a:solidFill>
                  <a:srgbClr val="000000"/>
                </a:solidFill>
                <a:latin typeface="Times New Roman"/>
                <a:ea typeface="Times New Roman"/>
                <a:cs typeface="Times New Roman"/>
                <a:sym typeface="Times New Roman"/>
              </a:rPr>
              <a:t>INTRODUCTION TO THE PROJECT</a:t>
            </a:r>
            <a:br>
              <a:rPr i="0" lang="en" u="none" strike="noStrike">
                <a:latin typeface="Times New Roman"/>
                <a:ea typeface="Times New Roman"/>
                <a:cs typeface="Times New Roman"/>
                <a:sym typeface="Times New Roman"/>
              </a:rPr>
            </a:br>
            <a:endParaRPr/>
          </a:p>
        </p:txBody>
      </p:sp>
      <p:sp>
        <p:nvSpPr>
          <p:cNvPr id="233" name="Google Shape;233;p34"/>
          <p:cNvSpPr txBox="1"/>
          <p:nvPr>
            <p:ph idx="1" type="subTitle"/>
          </p:nvPr>
        </p:nvSpPr>
        <p:spPr>
          <a:xfrm>
            <a:off x="254825" y="690650"/>
            <a:ext cx="8619300" cy="4596000"/>
          </a:xfrm>
          <a:prstGeom prst="rect">
            <a:avLst/>
          </a:prstGeom>
          <a:noFill/>
          <a:ln>
            <a:noFill/>
          </a:ln>
        </p:spPr>
        <p:txBody>
          <a:bodyPr anchorCtr="0" anchor="ctr" bIns="0" lIns="0" spcFirstLastPara="1" rIns="0" wrap="square" tIns="0">
            <a:noAutofit/>
          </a:bodyPr>
          <a:lstStyle/>
          <a:p>
            <a:pPr indent="-228600" lvl="0" marL="228600" marR="419100" rtl="0" algn="just">
              <a:lnSpc>
                <a:spcPct val="150000"/>
              </a:lnSpc>
              <a:spcBef>
                <a:spcPts val="380"/>
              </a:spcBef>
              <a:spcAft>
                <a:spcPts val="0"/>
              </a:spcAft>
              <a:buClr>
                <a:srgbClr val="000000"/>
              </a:buClr>
              <a:buSzPts val="1400"/>
              <a:buFont typeface="Noto Sans Symbols"/>
              <a:buChar char="⮚"/>
            </a:pPr>
            <a:r>
              <a:rPr b="0" i="0" lang="en" sz="1700" u="none" cap="none" strike="noStrike">
                <a:solidFill>
                  <a:srgbClr val="000000"/>
                </a:solidFill>
                <a:latin typeface="Times New Roman"/>
                <a:ea typeface="Times New Roman"/>
                <a:cs typeface="Times New Roman"/>
                <a:sym typeface="Times New Roman"/>
              </a:rPr>
              <a:t>Any product may be tracked back to its sources with the use of a hyperledger blockchain-based solution that handles tracking and tracing of items in the supply chain. </a:t>
            </a:r>
            <a:endParaRPr/>
          </a:p>
          <a:p>
            <a:pPr indent="-285750" lvl="0" marL="285750" marR="419100" rtl="0" algn="just">
              <a:lnSpc>
                <a:spcPct val="150000"/>
              </a:lnSpc>
              <a:spcBef>
                <a:spcPts val="380"/>
              </a:spcBef>
              <a:spcAft>
                <a:spcPts val="0"/>
              </a:spcAft>
              <a:buClr>
                <a:srgbClr val="000000"/>
              </a:buClr>
              <a:buSzPts val="1400"/>
              <a:buFont typeface="Noto Sans Symbols"/>
              <a:buChar char="⮚"/>
            </a:pPr>
            <a:r>
              <a:rPr b="0" i="0" lang="en" sz="1700" u="none" cap="none" strike="noStrike">
                <a:solidFill>
                  <a:srgbClr val="000000"/>
                </a:solidFill>
                <a:latin typeface="Times New Roman"/>
                <a:ea typeface="Times New Roman"/>
                <a:cs typeface="Times New Roman"/>
                <a:sym typeface="Times New Roman"/>
              </a:rPr>
              <a:t>The issue of counterfeiting can be effectively addressed by constructing a tracking system. Because of the inherent immutability and consistency of recorded data maintained by encryption and permission processes, blockchain is highly suited for developing product tracking systems. </a:t>
            </a:r>
            <a:endParaRPr sz="1700" cap="none">
              <a:solidFill>
                <a:srgbClr val="000000"/>
              </a:solidFill>
              <a:latin typeface="Times New Roman"/>
              <a:ea typeface="Times New Roman"/>
              <a:cs typeface="Times New Roman"/>
              <a:sym typeface="Times New Roman"/>
            </a:endParaRPr>
          </a:p>
          <a:p>
            <a:pPr indent="-285750" lvl="0" marL="285750" marR="419100" rtl="0" algn="just">
              <a:lnSpc>
                <a:spcPct val="150000"/>
              </a:lnSpc>
              <a:spcBef>
                <a:spcPts val="380"/>
              </a:spcBef>
              <a:spcAft>
                <a:spcPts val="0"/>
              </a:spcAft>
              <a:buClr>
                <a:srgbClr val="000000"/>
              </a:buClr>
              <a:buSzPts val="1400"/>
              <a:buFont typeface="Noto Sans Symbols"/>
              <a:buChar char="⮚"/>
            </a:pPr>
            <a:r>
              <a:rPr b="0" i="0" lang="en" sz="1700" u="none" cap="none" strike="noStrike">
                <a:solidFill>
                  <a:srgbClr val="000000"/>
                </a:solidFill>
                <a:latin typeface="Times New Roman"/>
                <a:ea typeface="Times New Roman"/>
                <a:cs typeface="Times New Roman"/>
                <a:sym typeface="Times New Roman"/>
              </a:rPr>
              <a:t>We suggest developing a tracking system that will integrate all suppliers—manufacturers, wholesalers, distributors, and retail establishments—into a single location. Contact this chain on a commercial basis to provide accurate product monitoring without upsetting the supply chain. </a:t>
            </a:r>
            <a:endParaRPr/>
          </a:p>
          <a:p>
            <a:pPr indent="-285750" lvl="0" marL="285750" marR="419100" rtl="0" algn="just">
              <a:lnSpc>
                <a:spcPct val="150000"/>
              </a:lnSpc>
              <a:spcBef>
                <a:spcPts val="380"/>
              </a:spcBef>
              <a:spcAft>
                <a:spcPts val="0"/>
              </a:spcAft>
              <a:buClr>
                <a:srgbClr val="000000"/>
              </a:buClr>
              <a:buSzPts val="1400"/>
              <a:buFont typeface="Noto Sans Symbols"/>
              <a:buChar char="⮚"/>
            </a:pPr>
            <a:r>
              <a:rPr b="0" i="0" lang="en" sz="1700" u="none" cap="none" strike="noStrike">
                <a:solidFill>
                  <a:srgbClr val="000000"/>
                </a:solidFill>
                <a:latin typeface="Times New Roman"/>
                <a:ea typeface="Times New Roman"/>
                <a:cs typeface="Times New Roman"/>
                <a:sym typeface="Times New Roman"/>
              </a:rPr>
              <a:t>We propose a solution that may secure the supply chain, lessen the likelihood of counterfeit products surfacing, boost the reputation of the brand, and directly support the cause. </a:t>
            </a:r>
            <a:endParaRPr b="0" i="0" sz="1700" u="none" cap="none" strike="noStrike">
              <a:solidFill>
                <a:srgbClr val="000000"/>
              </a:solidFill>
              <a:latin typeface="Times New Roman"/>
              <a:ea typeface="Times New Roman"/>
              <a:cs typeface="Times New Roman"/>
              <a:sym typeface="Times New Roman"/>
            </a:endParaRPr>
          </a:p>
          <a:p>
            <a:pPr indent="0" lvl="0" marL="0" marR="419100" rtl="0" algn="just">
              <a:lnSpc>
                <a:spcPct val="150000"/>
              </a:lnSpc>
              <a:spcBef>
                <a:spcPts val="380"/>
              </a:spcBef>
              <a:spcAft>
                <a:spcPts val="0"/>
              </a:spcAft>
              <a:buClr>
                <a:srgbClr val="000000"/>
              </a:buClr>
              <a:buSzPts val="1400"/>
              <a:buNone/>
            </a:pPr>
            <a:r>
              <a:rPr b="0" i="0" lang="en" sz="1700" u="none" cap="none" strike="noStrike">
                <a:solidFill>
                  <a:srgbClr val="000000"/>
                </a:solidFill>
                <a:latin typeface="Times New Roman"/>
                <a:ea typeface="Times New Roman"/>
                <a:cs typeface="Times New Roman"/>
                <a:sym typeface="Times New Roman"/>
              </a:rPr>
              <a:t>    </a:t>
            </a:r>
            <a:endParaRPr sz="1700" cap="none">
              <a:latin typeface="Times New Roman"/>
              <a:ea typeface="Times New Roman"/>
              <a:cs typeface="Times New Roman"/>
              <a:sym typeface="Times New Roman"/>
            </a:endParaRPr>
          </a:p>
        </p:txBody>
      </p:sp>
      <p:pic>
        <p:nvPicPr>
          <p:cNvPr id="234" name="Google Shape;234;p34"/>
          <p:cNvPicPr preferRelativeResize="0"/>
          <p:nvPr/>
        </p:nvPicPr>
        <p:blipFill rotWithShape="1">
          <a:blip r:embed="rId3">
            <a:alphaModFix/>
          </a:blip>
          <a:srcRect b="0" l="35533" r="0" t="0"/>
          <a:stretch/>
        </p:blipFill>
        <p:spPr>
          <a:xfrm>
            <a:off x="7391289" y="0"/>
            <a:ext cx="1752711" cy="69065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38400" y="-61624"/>
            <a:ext cx="8229300" cy="752400"/>
          </a:xfrm>
          <a:prstGeom prst="rect">
            <a:avLst/>
          </a:prstGeom>
          <a:noFill/>
          <a:ln>
            <a:noFill/>
          </a:ln>
        </p:spPr>
        <p:txBody>
          <a:bodyPr anchorCtr="0" anchor="ctr" bIns="0" lIns="0" spcFirstLastPara="1" rIns="0" wrap="square" tIns="0">
            <a:noAutofit/>
          </a:bodyPr>
          <a:lstStyle/>
          <a:p>
            <a:pPr indent="-457200" lvl="0" marL="457200" marR="0" rtl="0" algn="l">
              <a:lnSpc>
                <a:spcPct val="90000"/>
              </a:lnSpc>
              <a:spcBef>
                <a:spcPts val="0"/>
              </a:spcBef>
              <a:spcAft>
                <a:spcPts val="0"/>
              </a:spcAft>
              <a:buClr>
                <a:srgbClr val="000000"/>
              </a:buClr>
              <a:buSzPts val="1400"/>
              <a:buFont typeface="Noto Sans Symbols"/>
              <a:buChar char="❖"/>
            </a:pPr>
            <a:r>
              <a:rPr lang="en" sz="2400">
                <a:solidFill>
                  <a:srgbClr val="000000"/>
                </a:solidFill>
                <a:latin typeface="Times New Roman"/>
                <a:ea typeface="Times New Roman"/>
                <a:cs typeface="Times New Roman"/>
                <a:sym typeface="Times New Roman"/>
              </a:rPr>
              <a:t>PROBLEM STATEMENTS/OBJECTIVES OF THE PROJECT</a:t>
            </a:r>
            <a:endParaRPr i="0" sz="2400" u="none" strike="noStrike">
              <a:latin typeface="Times New Roman"/>
              <a:ea typeface="Times New Roman"/>
              <a:cs typeface="Times New Roman"/>
              <a:sym typeface="Times New Roman"/>
            </a:endParaRPr>
          </a:p>
        </p:txBody>
      </p:sp>
      <p:sp>
        <p:nvSpPr>
          <p:cNvPr id="240" name="Google Shape;240;p35"/>
          <p:cNvSpPr txBox="1"/>
          <p:nvPr>
            <p:ph idx="1" type="subTitle"/>
          </p:nvPr>
        </p:nvSpPr>
        <p:spPr>
          <a:xfrm>
            <a:off x="468300" y="690650"/>
            <a:ext cx="8515500" cy="4452600"/>
          </a:xfrm>
          <a:prstGeom prst="rect">
            <a:avLst/>
          </a:prstGeom>
          <a:noFill/>
          <a:ln>
            <a:noFill/>
          </a:ln>
        </p:spPr>
        <p:txBody>
          <a:bodyPr anchorCtr="0" anchor="ctr" bIns="0" lIns="0" spcFirstLastPara="1" rIns="0" wrap="square" tIns="0">
            <a:noAutofit/>
          </a:bodyPr>
          <a:lstStyle/>
          <a:p>
            <a:pPr indent="-228600" lvl="0" marL="228600" marR="419100" rtl="0" algn="just">
              <a:lnSpc>
                <a:spcPct val="100000"/>
              </a:lnSpc>
              <a:spcBef>
                <a:spcPts val="0"/>
              </a:spcBef>
              <a:spcAft>
                <a:spcPts val="0"/>
              </a:spcAft>
              <a:buSzPts val="1400"/>
              <a:buNone/>
            </a:pPr>
            <a:r>
              <a:rPr lang="en" sz="1400" cap="none">
                <a:latin typeface="Times New Roman"/>
                <a:ea typeface="Times New Roman"/>
                <a:cs typeface="Times New Roman"/>
                <a:sym typeface="Times New Roman"/>
              </a:rPr>
              <a:t>The aim/objectives of this project are:</a:t>
            </a:r>
            <a:endParaRPr sz="1200" cap="none">
              <a:latin typeface="Times New Roman"/>
              <a:ea typeface="Times New Roman"/>
              <a:cs typeface="Times New Roman"/>
              <a:sym typeface="Times New Roman"/>
            </a:endParaRPr>
          </a:p>
          <a:p>
            <a:pPr indent="-342900" lvl="0" marL="342900" marR="419100" rtl="0" algn="just">
              <a:lnSpc>
                <a:spcPct val="100000"/>
              </a:lnSpc>
              <a:spcBef>
                <a:spcPts val="380"/>
              </a:spcBef>
              <a:spcAft>
                <a:spcPts val="0"/>
              </a:spcAft>
              <a:buSzPts val="1400"/>
              <a:buFont typeface="Noto Sans Symbols"/>
              <a:buChar char="∙"/>
            </a:pPr>
            <a:r>
              <a:rPr b="1" lang="en" sz="1400" cap="none">
                <a:latin typeface="Times New Roman"/>
                <a:ea typeface="Times New Roman"/>
                <a:cs typeface="Times New Roman"/>
                <a:sym typeface="Times New Roman"/>
              </a:rPr>
              <a:t>AIM: development of application</a:t>
            </a:r>
            <a:r>
              <a:rPr lang="en" sz="1400" cap="none">
                <a:latin typeface="Times New Roman"/>
                <a:ea typeface="Times New Roman"/>
                <a:cs typeface="Times New Roman"/>
                <a:sym typeface="Times New Roman"/>
              </a:rPr>
              <a:t>.</a:t>
            </a:r>
            <a:endParaRPr sz="1200" cap="none">
              <a:latin typeface="Times New Roman"/>
              <a:ea typeface="Times New Roman"/>
              <a:cs typeface="Times New Roman"/>
              <a:sym typeface="Times New Roman"/>
            </a:endParaRPr>
          </a:p>
          <a:p>
            <a:pPr indent="-285750" lvl="1" marL="742950" marR="419100" rtl="0" algn="just">
              <a:lnSpc>
                <a:spcPct val="100000"/>
              </a:lnSpc>
              <a:spcBef>
                <a:spcPts val="1180"/>
              </a:spcBef>
              <a:spcAft>
                <a:spcPts val="0"/>
              </a:spcAft>
              <a:buSzPts val="1400"/>
              <a:buFont typeface="Courier New"/>
              <a:buChar char="o"/>
            </a:pPr>
            <a:r>
              <a:rPr lang="en" sz="1400" cap="none">
                <a:latin typeface="Times New Roman"/>
                <a:ea typeface="Times New Roman"/>
                <a:cs typeface="Times New Roman"/>
                <a:sym typeface="Times New Roman"/>
              </a:rPr>
              <a:t>The aim of the project is to develop a blockchain based counterfeit protection system for supply chain.</a:t>
            </a:r>
            <a:endParaRPr sz="1200" cap="none">
              <a:latin typeface="Times New Roman"/>
              <a:ea typeface="Times New Roman"/>
              <a:cs typeface="Times New Roman"/>
              <a:sym typeface="Times New Roman"/>
            </a:endParaRPr>
          </a:p>
          <a:p>
            <a:pPr indent="-342900" lvl="0" marL="342900" marR="419100" rtl="0" algn="just">
              <a:lnSpc>
                <a:spcPct val="100000"/>
              </a:lnSpc>
              <a:spcBef>
                <a:spcPts val="1180"/>
              </a:spcBef>
              <a:spcAft>
                <a:spcPts val="0"/>
              </a:spcAft>
              <a:buSzPts val="1400"/>
              <a:buFont typeface="Noto Sans Symbols"/>
              <a:buChar char="∙"/>
            </a:pPr>
            <a:r>
              <a:rPr b="1" lang="en" sz="1400" cap="none">
                <a:latin typeface="Times New Roman"/>
                <a:ea typeface="Times New Roman"/>
                <a:cs typeface="Times New Roman"/>
                <a:sym typeface="Times New Roman"/>
              </a:rPr>
              <a:t>Objectives: </a:t>
            </a:r>
            <a:endParaRPr sz="1200" cap="none">
              <a:latin typeface="Times New Roman"/>
              <a:ea typeface="Times New Roman"/>
              <a:cs typeface="Times New Roman"/>
              <a:sym typeface="Times New Roman"/>
            </a:endParaRPr>
          </a:p>
          <a:p>
            <a:pPr indent="-228600" lvl="2" marL="1143000" marR="419100" rtl="0" algn="just">
              <a:lnSpc>
                <a:spcPct val="100000"/>
              </a:lnSpc>
              <a:spcBef>
                <a:spcPts val="1180"/>
              </a:spcBef>
              <a:spcAft>
                <a:spcPts val="0"/>
              </a:spcAft>
              <a:buSzPts val="1400"/>
              <a:buFont typeface="Noto Sans Symbols"/>
              <a:buChar char="▪"/>
            </a:pPr>
            <a:r>
              <a:rPr b="1" lang="en" sz="1400" cap="none">
                <a:latin typeface="Times New Roman"/>
                <a:ea typeface="Times New Roman"/>
                <a:cs typeface="Times New Roman"/>
                <a:sym typeface="Times New Roman"/>
              </a:rPr>
              <a:t>Proposal for a solution -</a:t>
            </a:r>
            <a:endParaRPr sz="1200" cap="none">
              <a:latin typeface="Times New Roman"/>
              <a:ea typeface="Times New Roman"/>
              <a:cs typeface="Times New Roman"/>
              <a:sym typeface="Times New Roman"/>
            </a:endParaRPr>
          </a:p>
          <a:p>
            <a:pPr indent="-228600" lvl="3" marL="1600200" marR="419100" rtl="0" algn="just">
              <a:lnSpc>
                <a:spcPct val="100000"/>
              </a:lnSpc>
              <a:spcBef>
                <a:spcPts val="1180"/>
              </a:spcBef>
              <a:spcAft>
                <a:spcPts val="0"/>
              </a:spcAft>
              <a:buSzPts val="1400"/>
              <a:buFont typeface="Noto Sans Symbols"/>
              <a:buChar char="∙"/>
            </a:pPr>
            <a:r>
              <a:rPr lang="en" cap="none">
                <a:latin typeface="Times New Roman"/>
                <a:ea typeface="Times New Roman"/>
                <a:cs typeface="Times New Roman"/>
                <a:sym typeface="Times New Roman"/>
              </a:rPr>
              <a:t>To develop a Hyperledger based solution consisting of a shared, permanent, and permissioned record of supply data in which the participants can be connected across the entire supply chain for tackling the problem of counterfeits.</a:t>
            </a:r>
            <a:endParaRPr sz="1200" cap="none">
              <a:latin typeface="Times New Roman"/>
              <a:ea typeface="Times New Roman"/>
              <a:cs typeface="Times New Roman"/>
              <a:sym typeface="Times New Roman"/>
            </a:endParaRPr>
          </a:p>
          <a:p>
            <a:pPr indent="-228600" lvl="2" marL="1143000" marR="419100" rtl="0" algn="just">
              <a:lnSpc>
                <a:spcPct val="100000"/>
              </a:lnSpc>
              <a:spcBef>
                <a:spcPts val="1180"/>
              </a:spcBef>
              <a:spcAft>
                <a:spcPts val="0"/>
              </a:spcAft>
              <a:buSzPts val="1400"/>
              <a:buFont typeface="Noto Sans Symbols"/>
              <a:buChar char="▪"/>
            </a:pPr>
            <a:r>
              <a:rPr b="1" lang="en" sz="1400" cap="none">
                <a:latin typeface="Times New Roman"/>
                <a:ea typeface="Times New Roman"/>
                <a:cs typeface="Times New Roman"/>
                <a:sym typeface="Times New Roman"/>
              </a:rPr>
              <a:t>Additional services –</a:t>
            </a:r>
            <a:endParaRPr sz="1200" cap="none">
              <a:latin typeface="Times New Roman"/>
              <a:ea typeface="Times New Roman"/>
              <a:cs typeface="Times New Roman"/>
              <a:sym typeface="Times New Roman"/>
            </a:endParaRPr>
          </a:p>
          <a:p>
            <a:pPr indent="-228600" lvl="3" marL="1600200" marR="419100" rtl="0" algn="just">
              <a:lnSpc>
                <a:spcPct val="100000"/>
              </a:lnSpc>
              <a:spcBef>
                <a:spcPts val="1180"/>
              </a:spcBef>
              <a:spcAft>
                <a:spcPts val="0"/>
              </a:spcAft>
              <a:buSzPts val="1400"/>
              <a:buFont typeface="Noto Sans Symbols"/>
              <a:buChar char="∙"/>
            </a:pPr>
            <a:r>
              <a:rPr lang="en" cap="none">
                <a:latin typeface="Times New Roman"/>
                <a:ea typeface="Times New Roman"/>
                <a:cs typeface="Times New Roman"/>
                <a:sym typeface="Times New Roman"/>
              </a:rPr>
              <a:t>Increased traceability, trackability and security for the supply chain.</a:t>
            </a:r>
            <a:endParaRPr sz="1200" cap="none">
              <a:latin typeface="Times New Roman"/>
              <a:ea typeface="Times New Roman"/>
              <a:cs typeface="Times New Roman"/>
              <a:sym typeface="Times New Roman"/>
            </a:endParaRPr>
          </a:p>
          <a:p>
            <a:pPr indent="-228600" lvl="2" marL="1143000" marR="419100" rtl="0" algn="just">
              <a:lnSpc>
                <a:spcPct val="100000"/>
              </a:lnSpc>
              <a:spcBef>
                <a:spcPts val="1180"/>
              </a:spcBef>
              <a:spcAft>
                <a:spcPts val="0"/>
              </a:spcAft>
              <a:buSzPts val="1400"/>
              <a:buFont typeface="Noto Sans Symbols"/>
              <a:buChar char="▪"/>
            </a:pPr>
            <a:r>
              <a:rPr b="1" lang="en" sz="1400" cap="none">
                <a:latin typeface="Times New Roman"/>
                <a:ea typeface="Times New Roman"/>
                <a:cs typeface="Times New Roman"/>
                <a:sym typeface="Times New Roman"/>
              </a:rPr>
              <a:t>Research-</a:t>
            </a:r>
            <a:endParaRPr sz="1200" cap="none">
              <a:latin typeface="Times New Roman"/>
              <a:ea typeface="Times New Roman"/>
              <a:cs typeface="Times New Roman"/>
              <a:sym typeface="Times New Roman"/>
            </a:endParaRPr>
          </a:p>
          <a:p>
            <a:pPr indent="-228600" lvl="3" marL="1600200" marR="419100" rtl="0" algn="just">
              <a:lnSpc>
                <a:spcPct val="100000"/>
              </a:lnSpc>
              <a:spcBef>
                <a:spcPts val="1180"/>
              </a:spcBef>
              <a:spcAft>
                <a:spcPts val="800"/>
              </a:spcAft>
              <a:buSzPts val="1400"/>
              <a:buFont typeface="Noto Sans Symbols"/>
              <a:buChar char="∙"/>
            </a:pPr>
            <a:r>
              <a:rPr lang="en" cap="none">
                <a:latin typeface="Times New Roman"/>
                <a:ea typeface="Times New Roman"/>
                <a:cs typeface="Times New Roman"/>
                <a:sym typeface="Times New Roman"/>
              </a:rPr>
              <a:t>To further research about the implementation of blockchain in the area of ownership rights.</a:t>
            </a:r>
            <a:endParaRPr sz="1200" cap="none">
              <a:latin typeface="Times New Roman"/>
              <a:ea typeface="Times New Roman"/>
              <a:cs typeface="Times New Roman"/>
              <a:sym typeface="Times New Roman"/>
            </a:endParaRPr>
          </a:p>
        </p:txBody>
      </p:sp>
      <p:pic>
        <p:nvPicPr>
          <p:cNvPr id="241" name="Google Shape;241;p35"/>
          <p:cNvPicPr preferRelativeResize="0"/>
          <p:nvPr/>
        </p:nvPicPr>
        <p:blipFill rotWithShape="1">
          <a:blip r:embed="rId3">
            <a:alphaModFix/>
          </a:blip>
          <a:srcRect b="0" l="35533" r="0" t="0"/>
          <a:stretch/>
        </p:blipFill>
        <p:spPr>
          <a:xfrm>
            <a:off x="7391289" y="0"/>
            <a:ext cx="1752711" cy="6906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6"/>
          <p:cNvSpPr txBox="1"/>
          <p:nvPr>
            <p:ph type="title"/>
          </p:nvPr>
        </p:nvSpPr>
        <p:spPr>
          <a:xfrm>
            <a:off x="457200" y="343170"/>
            <a:ext cx="8229240" cy="856980"/>
          </a:xfrm>
          <a:prstGeom prst="rect">
            <a:avLst/>
          </a:prstGeom>
          <a:noFill/>
          <a:ln>
            <a:noFill/>
          </a:ln>
        </p:spPr>
        <p:txBody>
          <a:bodyPr anchorCtr="0" anchor="ctr" bIns="0" lIns="0" spcFirstLastPara="1" rIns="0" wrap="square" tIns="0">
            <a:noAutofit/>
          </a:bodyPr>
          <a:lstStyle/>
          <a:p>
            <a:pPr indent="-571500" lvl="0" marL="571500" rtl="0" algn="l">
              <a:lnSpc>
                <a:spcPct val="90000"/>
              </a:lnSpc>
              <a:spcBef>
                <a:spcPts val="0"/>
              </a:spcBef>
              <a:spcAft>
                <a:spcPts val="0"/>
              </a:spcAft>
              <a:buClr>
                <a:srgbClr val="000000"/>
              </a:buClr>
              <a:buSzPts val="1400"/>
              <a:buFont typeface="Noto Sans Symbols"/>
              <a:buChar char="❖"/>
            </a:pPr>
            <a:r>
              <a:rPr i="0" lang="en" u="none" strike="noStrike">
                <a:solidFill>
                  <a:srgbClr val="000000"/>
                </a:solidFill>
                <a:latin typeface="Times New Roman"/>
                <a:ea typeface="Times New Roman"/>
                <a:cs typeface="Times New Roman"/>
                <a:sym typeface="Times New Roman"/>
              </a:rPr>
              <a:t>METHODOLOGY </a:t>
            </a:r>
            <a:br>
              <a:rPr i="0" lang="en" u="none" strike="noStrike">
                <a:latin typeface="Times New Roman"/>
                <a:ea typeface="Times New Roman"/>
                <a:cs typeface="Times New Roman"/>
                <a:sym typeface="Times New Roman"/>
              </a:rPr>
            </a:br>
            <a:endParaRPr/>
          </a:p>
        </p:txBody>
      </p:sp>
      <p:sp>
        <p:nvSpPr>
          <p:cNvPr id="247" name="Google Shape;247;p36"/>
          <p:cNvSpPr txBox="1"/>
          <p:nvPr>
            <p:ph idx="1" type="subTitle"/>
          </p:nvPr>
        </p:nvSpPr>
        <p:spPr>
          <a:xfrm>
            <a:off x="299800" y="838000"/>
            <a:ext cx="8709300" cy="4633500"/>
          </a:xfrm>
          <a:prstGeom prst="rect">
            <a:avLst/>
          </a:prstGeom>
          <a:noFill/>
          <a:ln>
            <a:noFill/>
          </a:ln>
        </p:spPr>
        <p:txBody>
          <a:bodyPr anchorCtr="0" anchor="ctr" bIns="0" lIns="0" spcFirstLastPara="1" rIns="0" wrap="square" tIns="0">
            <a:normAutofit fontScale="85000" lnSpcReduction="10000"/>
          </a:bodyPr>
          <a:lstStyle/>
          <a:p>
            <a:pPr indent="-257175" lvl="0" marL="270510" marR="419100" rtl="0" algn="just">
              <a:lnSpc>
                <a:spcPct val="150000"/>
              </a:lnSpc>
              <a:spcBef>
                <a:spcPts val="510"/>
              </a:spcBef>
              <a:spcAft>
                <a:spcPts val="0"/>
              </a:spcAft>
              <a:buSzPct val="87500"/>
              <a:buFont typeface="Noto Sans Symbols"/>
              <a:buChar char="⮚"/>
            </a:pPr>
            <a:r>
              <a:rPr b="0" lang="en" sz="1600" cap="none">
                <a:latin typeface="Times New Roman"/>
                <a:ea typeface="Times New Roman"/>
                <a:cs typeface="Times New Roman"/>
                <a:sym typeface="Times New Roman"/>
              </a:rPr>
              <a:t>Due to incomplete information transparency and a lack of interoperability in traditional supply chain</a:t>
            </a:r>
            <a:r>
              <a:rPr b="0" lang="en" sz="1600" cap="none">
                <a:latin typeface="Times New Roman"/>
                <a:ea typeface="Times New Roman"/>
                <a:cs typeface="Times New Roman"/>
                <a:sym typeface="Times New Roman"/>
              </a:rPr>
              <a:t> </a:t>
            </a:r>
            <a:r>
              <a:rPr b="0" lang="en" sz="1600" cap="none">
                <a:latin typeface="Times New Roman"/>
                <a:ea typeface="Times New Roman"/>
                <a:cs typeface="Times New Roman"/>
                <a:sym typeface="Times New Roman"/>
              </a:rPr>
              <a:t>models, reports are frequently erroneous. Given </a:t>
            </a:r>
            <a:r>
              <a:rPr b="0" lang="en" sz="1600" cap="none">
                <a:latin typeface="Times New Roman"/>
                <a:ea typeface="Times New Roman"/>
                <a:cs typeface="Times New Roman"/>
                <a:sym typeface="Times New Roman"/>
              </a:rPr>
              <a:t>how</a:t>
            </a:r>
            <a:r>
              <a:rPr b="0" lang="en" sz="1600" cap="none">
                <a:latin typeface="Times New Roman"/>
                <a:ea typeface="Times New Roman"/>
                <a:cs typeface="Times New Roman"/>
                <a:sym typeface="Times New Roman"/>
              </a:rPr>
              <a:t> difficult it is to trace items along the whole supply chain, emails and printed documents can only carry a limited amount of visibility and traceability information. The real worth of the goods a buyer purchases is essentially hard to determine. A game-changing alternative for conventional supply chain companies, the blockchain is a transparent, immutable, and secure decentralized system. </a:t>
            </a:r>
            <a:endParaRPr/>
          </a:p>
          <a:p>
            <a:pPr indent="-257175" lvl="0" marL="270510" marR="419100" rtl="0" algn="just">
              <a:lnSpc>
                <a:spcPct val="150000"/>
              </a:lnSpc>
              <a:spcBef>
                <a:spcPts val="510"/>
              </a:spcBef>
              <a:spcAft>
                <a:spcPts val="0"/>
              </a:spcAft>
              <a:buSzPct val="87500"/>
              <a:buFont typeface="Noto Sans Symbols"/>
              <a:buChar char="⮚"/>
            </a:pPr>
            <a:r>
              <a:rPr b="0" lang="en" sz="1600" cap="none">
                <a:latin typeface="Times New Roman"/>
                <a:ea typeface="Times New Roman"/>
                <a:cs typeface="Times New Roman"/>
                <a:sym typeface="Times New Roman"/>
              </a:rPr>
              <a:t>The following areas may be improved in order to assist create a successful supply chain system:</a:t>
            </a:r>
            <a:endParaRPr b="1" sz="1600" cap="none">
              <a:latin typeface="Times New Roman"/>
              <a:ea typeface="Times New Roman"/>
              <a:cs typeface="Times New Roman"/>
              <a:sym typeface="Times New Roman"/>
            </a:endParaRPr>
          </a:p>
          <a:p>
            <a:pPr indent="-228600" lvl="1" marL="670560" marR="419100" rtl="0" algn="just">
              <a:lnSpc>
                <a:spcPct val="150000"/>
              </a:lnSpc>
              <a:spcBef>
                <a:spcPts val="510"/>
              </a:spcBef>
              <a:spcAft>
                <a:spcPts val="0"/>
              </a:spcAft>
              <a:buSzPct val="87500"/>
              <a:buNone/>
            </a:pPr>
            <a:r>
              <a:rPr b="0" lang="en" sz="1600" cap="none">
                <a:latin typeface="Times New Roman"/>
                <a:ea typeface="Times New Roman"/>
                <a:cs typeface="Times New Roman"/>
                <a:sym typeface="Times New Roman"/>
              </a:rPr>
              <a:t>1.	Monitoring all the items throughout the supply chain.</a:t>
            </a:r>
            <a:endParaRPr b="1" sz="1600" cap="none">
              <a:latin typeface="Times New Roman"/>
              <a:ea typeface="Times New Roman"/>
              <a:cs typeface="Times New Roman"/>
              <a:sym typeface="Times New Roman"/>
            </a:endParaRPr>
          </a:p>
          <a:p>
            <a:pPr indent="-228600" lvl="1" marL="670560" marR="419100" rtl="0" algn="just">
              <a:lnSpc>
                <a:spcPct val="150000"/>
              </a:lnSpc>
              <a:spcBef>
                <a:spcPts val="510"/>
              </a:spcBef>
              <a:spcAft>
                <a:spcPts val="0"/>
              </a:spcAft>
              <a:buSzPct val="87500"/>
              <a:buNone/>
            </a:pPr>
            <a:r>
              <a:rPr b="0" lang="en" sz="1600" cap="none">
                <a:latin typeface="Times New Roman"/>
                <a:ea typeface="Times New Roman"/>
                <a:cs typeface="Times New Roman"/>
                <a:sym typeface="Times New Roman"/>
              </a:rPr>
              <a:t>2.	Confirming and validating the chain's items.</a:t>
            </a:r>
            <a:endParaRPr b="1" sz="1600" cap="none">
              <a:latin typeface="Times New Roman"/>
              <a:ea typeface="Times New Roman"/>
              <a:cs typeface="Times New Roman"/>
              <a:sym typeface="Times New Roman"/>
            </a:endParaRPr>
          </a:p>
          <a:p>
            <a:pPr indent="-228600" lvl="1" marL="670560" marR="419100" rtl="0" algn="just">
              <a:lnSpc>
                <a:spcPct val="150000"/>
              </a:lnSpc>
              <a:spcBef>
                <a:spcPts val="510"/>
              </a:spcBef>
              <a:spcAft>
                <a:spcPts val="0"/>
              </a:spcAft>
              <a:buSzPct val="87500"/>
              <a:buNone/>
            </a:pPr>
            <a:r>
              <a:rPr b="0" lang="en" sz="1600" cap="none">
                <a:latin typeface="Times New Roman"/>
                <a:ea typeface="Times New Roman"/>
                <a:cs typeface="Times New Roman"/>
                <a:sym typeface="Times New Roman"/>
              </a:rPr>
              <a:t>3.	Information exchanged between supply chain participants about the whole network.</a:t>
            </a:r>
            <a:endParaRPr b="1" sz="1600" cap="none">
              <a:latin typeface="Times New Roman"/>
              <a:ea typeface="Times New Roman"/>
              <a:cs typeface="Times New Roman"/>
              <a:sym typeface="Times New Roman"/>
            </a:endParaRPr>
          </a:p>
          <a:p>
            <a:pPr indent="-228600" lvl="1" marL="670560" marR="419100" rtl="0" algn="just">
              <a:lnSpc>
                <a:spcPct val="150000"/>
              </a:lnSpc>
              <a:spcBef>
                <a:spcPts val="510"/>
              </a:spcBef>
              <a:spcAft>
                <a:spcPts val="0"/>
              </a:spcAft>
              <a:buSzPct val="87500"/>
              <a:buNone/>
            </a:pPr>
            <a:r>
              <a:rPr b="0" lang="en" sz="1600" cap="none">
                <a:latin typeface="Times New Roman"/>
                <a:ea typeface="Times New Roman"/>
                <a:cs typeface="Times New Roman"/>
                <a:sym typeface="Times New Roman"/>
              </a:rPr>
              <a:t>4.	Enhanced auditability is provided.</a:t>
            </a:r>
            <a:endParaRPr b="1" sz="1600" cap="none">
              <a:latin typeface="Times New Roman"/>
              <a:ea typeface="Times New Roman"/>
              <a:cs typeface="Times New Roman"/>
              <a:sym typeface="Times New Roman"/>
            </a:endParaRPr>
          </a:p>
          <a:p>
            <a:pPr indent="-257175" lvl="0" marL="270510" marR="419100" rtl="0" algn="just">
              <a:lnSpc>
                <a:spcPct val="150000"/>
              </a:lnSpc>
              <a:spcBef>
                <a:spcPts val="510"/>
              </a:spcBef>
              <a:spcAft>
                <a:spcPts val="0"/>
              </a:spcAft>
              <a:buSzPct val="87500"/>
              <a:buFont typeface="Noto Sans Symbols"/>
              <a:buChar char="⮚"/>
            </a:pPr>
            <a:r>
              <a:rPr b="0" lang="en" sz="1600" cap="none">
                <a:latin typeface="Times New Roman"/>
                <a:ea typeface="Times New Roman"/>
                <a:cs typeface="Times New Roman"/>
                <a:sym typeface="Times New Roman"/>
              </a:rPr>
              <a:t>The components that are being developed are done using solidity with the network - hyperledger fabric, middleware apis using node, docker and node.Js for SDK. Figure below shows the flow and the players present in the supply chain that may use the system.</a:t>
            </a:r>
            <a:endParaRPr b="1" sz="1600" cap="none">
              <a:latin typeface="Times New Roman"/>
              <a:ea typeface="Times New Roman"/>
              <a:cs typeface="Times New Roman"/>
              <a:sym typeface="Times New Roman"/>
            </a:endParaRPr>
          </a:p>
          <a:p>
            <a:pPr indent="-228600" lvl="0" marL="228600" rtl="0" algn="l">
              <a:lnSpc>
                <a:spcPct val="120000"/>
              </a:lnSpc>
              <a:spcBef>
                <a:spcPts val="0"/>
              </a:spcBef>
              <a:spcAft>
                <a:spcPts val="0"/>
              </a:spcAft>
              <a:buSzPct val="77777"/>
              <a:buNone/>
            </a:pPr>
            <a:r>
              <a:t/>
            </a:r>
            <a:endParaRPr sz="1800" cap="none"/>
          </a:p>
        </p:txBody>
      </p:sp>
      <p:pic>
        <p:nvPicPr>
          <p:cNvPr id="248" name="Google Shape;248;p36"/>
          <p:cNvPicPr preferRelativeResize="0"/>
          <p:nvPr/>
        </p:nvPicPr>
        <p:blipFill rotWithShape="1">
          <a:blip r:embed="rId3">
            <a:alphaModFix/>
          </a:blip>
          <a:srcRect b="0" l="35533" r="0" t="0"/>
          <a:stretch/>
        </p:blipFill>
        <p:spPr>
          <a:xfrm>
            <a:off x="7180289" y="0"/>
            <a:ext cx="1828800" cy="69065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7"/>
          <p:cNvSpPr txBox="1"/>
          <p:nvPr>
            <p:ph type="title"/>
          </p:nvPr>
        </p:nvSpPr>
        <p:spPr>
          <a:xfrm>
            <a:off x="187377" y="433041"/>
            <a:ext cx="8229240" cy="856980"/>
          </a:xfrm>
          <a:prstGeom prst="rect">
            <a:avLst/>
          </a:prstGeom>
          <a:noFill/>
          <a:ln>
            <a:noFill/>
          </a:ln>
        </p:spPr>
        <p:txBody>
          <a:bodyPr anchorCtr="0" anchor="ctr" bIns="0" lIns="0" spcFirstLastPara="1" rIns="0" wrap="square" tIns="0">
            <a:noAutofit/>
          </a:bodyPr>
          <a:lstStyle/>
          <a:p>
            <a:pPr indent="-571500" lvl="0" marL="571500" rtl="0" algn="l">
              <a:lnSpc>
                <a:spcPct val="90000"/>
              </a:lnSpc>
              <a:spcBef>
                <a:spcPts val="0"/>
              </a:spcBef>
              <a:spcAft>
                <a:spcPts val="0"/>
              </a:spcAft>
              <a:buClr>
                <a:srgbClr val="000000"/>
              </a:buClr>
              <a:buSzPts val="1400"/>
              <a:buFont typeface="Noto Sans Symbols"/>
              <a:buChar char="❖"/>
            </a:pPr>
            <a:r>
              <a:rPr i="0" lang="en" u="none" strike="noStrike">
                <a:solidFill>
                  <a:srgbClr val="000000"/>
                </a:solidFill>
                <a:latin typeface="Times New Roman"/>
                <a:ea typeface="Times New Roman"/>
                <a:cs typeface="Times New Roman"/>
                <a:sym typeface="Times New Roman"/>
              </a:rPr>
              <a:t>SOLUTION APPROACH</a:t>
            </a:r>
            <a:br>
              <a:rPr i="0" lang="en" u="none" strike="noStrike">
                <a:solidFill>
                  <a:srgbClr val="000000"/>
                </a:solidFill>
                <a:latin typeface="Times New Roman"/>
                <a:ea typeface="Times New Roman"/>
                <a:cs typeface="Times New Roman"/>
                <a:sym typeface="Times New Roman"/>
              </a:rPr>
            </a:br>
            <a:endParaRPr/>
          </a:p>
        </p:txBody>
      </p:sp>
      <p:sp>
        <p:nvSpPr>
          <p:cNvPr id="254" name="Google Shape;254;p37"/>
          <p:cNvSpPr txBox="1"/>
          <p:nvPr>
            <p:ph idx="1" type="subTitle"/>
          </p:nvPr>
        </p:nvSpPr>
        <p:spPr>
          <a:xfrm>
            <a:off x="0" y="653175"/>
            <a:ext cx="8829207" cy="3394170"/>
          </a:xfrm>
          <a:prstGeom prst="rect">
            <a:avLst/>
          </a:prstGeom>
          <a:noFill/>
          <a:ln>
            <a:noFill/>
          </a:ln>
        </p:spPr>
        <p:txBody>
          <a:bodyPr anchorCtr="0" anchor="ctr" bIns="0" lIns="0" spcFirstLastPara="1" rIns="0" wrap="square" tIns="0">
            <a:normAutofit/>
          </a:bodyPr>
          <a:lstStyle/>
          <a:p>
            <a:pPr indent="-285750" lvl="1" marL="742950" rtl="0" algn="just">
              <a:lnSpc>
                <a:spcPct val="120000"/>
              </a:lnSpc>
              <a:spcBef>
                <a:spcPts val="0"/>
              </a:spcBef>
              <a:spcAft>
                <a:spcPts val="0"/>
              </a:spcAft>
              <a:buSzPts val="1400"/>
              <a:buFont typeface="Noto Sans Symbols"/>
              <a:buChar char="⮚"/>
            </a:pPr>
            <a:r>
              <a:rPr b="0" lang="en" cap="none">
                <a:latin typeface="Times New Roman"/>
                <a:ea typeface="Times New Roman"/>
                <a:cs typeface="Times New Roman"/>
                <a:sym typeface="Times New Roman"/>
              </a:rPr>
              <a:t>The proposed solution is for a straightforward supply chain network that complies with business needs. For this reason, two organizations are maintained which are; org1, referring to the manufacturer (one end point), and org2, referring to all the possible end nodes (points) in the supply chain like wholesalers, distributors, and retailer. </a:t>
            </a:r>
            <a:endParaRPr/>
          </a:p>
          <a:p>
            <a:pPr indent="-285750" lvl="1" marL="742950" rtl="0" algn="just">
              <a:lnSpc>
                <a:spcPct val="120000"/>
              </a:lnSpc>
              <a:spcBef>
                <a:spcPts val="0"/>
              </a:spcBef>
              <a:spcAft>
                <a:spcPts val="0"/>
              </a:spcAft>
              <a:buSzPts val="1400"/>
              <a:buFont typeface="Noto Sans Symbols"/>
              <a:buChar char="⮚"/>
            </a:pPr>
            <a:r>
              <a:rPr b="0" lang="en" cap="none">
                <a:latin typeface="Times New Roman"/>
                <a:ea typeface="Times New Roman"/>
                <a:cs typeface="Times New Roman"/>
                <a:sym typeface="Times New Roman"/>
              </a:rPr>
              <a:t>Data flow begins at the manufacturer where the original goods are generated and ends when the finished goods are purchased in retail establishments mapped in the chain. </a:t>
            </a:r>
            <a:endParaRPr/>
          </a:p>
          <a:p>
            <a:pPr indent="-285750" lvl="1" marL="742950" rtl="0" algn="just">
              <a:lnSpc>
                <a:spcPct val="120000"/>
              </a:lnSpc>
              <a:spcBef>
                <a:spcPts val="0"/>
              </a:spcBef>
              <a:spcAft>
                <a:spcPts val="0"/>
              </a:spcAft>
              <a:buSzPts val="1400"/>
              <a:buFont typeface="Noto Sans Symbols"/>
              <a:buChar char="⮚"/>
            </a:pPr>
            <a:r>
              <a:rPr b="0" lang="en" cap="none">
                <a:latin typeface="Times New Roman"/>
                <a:ea typeface="Times New Roman"/>
                <a:cs typeface="Times New Roman"/>
                <a:sym typeface="Times New Roman"/>
              </a:rPr>
              <a:t>Figure 1 depicts the structure of the two organizations within the chain.</a:t>
            </a:r>
            <a:endParaRPr/>
          </a:p>
          <a:p>
            <a:pPr indent="0" lvl="1" marL="457200" rtl="0" algn="l">
              <a:lnSpc>
                <a:spcPct val="120000"/>
              </a:lnSpc>
              <a:spcBef>
                <a:spcPts val="0"/>
              </a:spcBef>
              <a:spcAft>
                <a:spcPts val="0"/>
              </a:spcAft>
              <a:buSzPts val="1400"/>
              <a:buNone/>
            </a:pPr>
            <a:r>
              <a:t/>
            </a:r>
            <a:endParaRPr b="1" sz="1600" cap="none">
              <a:latin typeface="Times New Roman"/>
              <a:ea typeface="Times New Roman"/>
              <a:cs typeface="Times New Roman"/>
              <a:sym typeface="Times New Roman"/>
            </a:endParaRPr>
          </a:p>
          <a:p>
            <a:pPr indent="-228600" lvl="0" marL="228600" rtl="0" algn="l">
              <a:lnSpc>
                <a:spcPct val="120000"/>
              </a:lnSpc>
              <a:spcBef>
                <a:spcPts val="0"/>
              </a:spcBef>
              <a:spcAft>
                <a:spcPts val="0"/>
              </a:spcAft>
              <a:buSzPts val="1400"/>
              <a:buNone/>
            </a:pPr>
            <a:r>
              <a:t/>
            </a:r>
            <a:endParaRPr cap="none"/>
          </a:p>
          <a:p>
            <a:pPr indent="-228600" lvl="0" marL="228600" rtl="0" algn="l">
              <a:lnSpc>
                <a:spcPct val="120000"/>
              </a:lnSpc>
              <a:spcBef>
                <a:spcPts val="0"/>
              </a:spcBef>
              <a:spcAft>
                <a:spcPts val="0"/>
              </a:spcAft>
              <a:buSzPts val="1400"/>
              <a:buNone/>
            </a:pPr>
            <a:r>
              <a:t/>
            </a:r>
            <a:endParaRPr cap="none"/>
          </a:p>
        </p:txBody>
      </p:sp>
      <p:pic>
        <p:nvPicPr>
          <p:cNvPr id="255" name="Google Shape;255;p37"/>
          <p:cNvPicPr preferRelativeResize="0"/>
          <p:nvPr/>
        </p:nvPicPr>
        <p:blipFill rotWithShape="1">
          <a:blip r:embed="rId3">
            <a:alphaModFix/>
          </a:blip>
          <a:srcRect b="43835" l="35747" r="34361" t="43287"/>
          <a:stretch/>
        </p:blipFill>
        <p:spPr>
          <a:xfrm>
            <a:off x="972091" y="2997224"/>
            <a:ext cx="7199453" cy="1493101"/>
          </a:xfrm>
          <a:prstGeom prst="rect">
            <a:avLst/>
          </a:prstGeom>
          <a:noFill/>
          <a:ln>
            <a:noFill/>
          </a:ln>
        </p:spPr>
      </p:pic>
      <p:sp>
        <p:nvSpPr>
          <p:cNvPr id="256" name="Google Shape;256;p37"/>
          <p:cNvSpPr txBox="1"/>
          <p:nvPr/>
        </p:nvSpPr>
        <p:spPr>
          <a:xfrm>
            <a:off x="2285818" y="4490325"/>
            <a:ext cx="4572000" cy="43858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 sz="1600">
                <a:solidFill>
                  <a:schemeClr val="dk1"/>
                </a:solidFill>
                <a:latin typeface="Times New Roman"/>
                <a:ea typeface="Times New Roman"/>
                <a:cs typeface="Times New Roman"/>
                <a:sym typeface="Times New Roman"/>
              </a:rPr>
              <a:t>Figure: Structure of the two organization within the supply chain</a:t>
            </a:r>
            <a:r>
              <a:rPr i="1" lang="en" sz="1600">
                <a:solidFill>
                  <a:srgbClr val="1F497D"/>
                </a:solidFill>
                <a:latin typeface="Times New Roman"/>
                <a:ea typeface="Times New Roman"/>
                <a:cs typeface="Times New Roman"/>
                <a:sym typeface="Times New Roman"/>
              </a:rPr>
              <a:t>.</a:t>
            </a:r>
            <a:endParaRPr i="1" sz="1600">
              <a:solidFill>
                <a:srgbClr val="1F497D"/>
              </a:solidFill>
              <a:latin typeface="Times New Roman"/>
              <a:ea typeface="Times New Roman"/>
              <a:cs typeface="Times New Roman"/>
              <a:sym typeface="Times New Roman"/>
            </a:endParaRPr>
          </a:p>
        </p:txBody>
      </p:sp>
      <p:pic>
        <p:nvPicPr>
          <p:cNvPr id="257" name="Google Shape;257;p37"/>
          <p:cNvPicPr preferRelativeResize="0"/>
          <p:nvPr/>
        </p:nvPicPr>
        <p:blipFill rotWithShape="1">
          <a:blip r:embed="rId4">
            <a:alphaModFix/>
          </a:blip>
          <a:srcRect b="0" l="35533" r="0" t="0"/>
          <a:stretch/>
        </p:blipFill>
        <p:spPr>
          <a:xfrm>
            <a:off x="7180289" y="0"/>
            <a:ext cx="1828800" cy="6906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8"/>
          <p:cNvSpPr txBox="1"/>
          <p:nvPr>
            <p:ph type="title"/>
          </p:nvPr>
        </p:nvSpPr>
        <p:spPr>
          <a:xfrm>
            <a:off x="457200" y="206010"/>
            <a:ext cx="8229240" cy="856980"/>
          </a:xfrm>
          <a:prstGeom prst="rect">
            <a:avLst/>
          </a:prstGeom>
          <a:noFill/>
          <a:ln>
            <a:noFill/>
          </a:ln>
        </p:spPr>
        <p:txBody>
          <a:bodyPr anchorCtr="0" anchor="ctr" bIns="0" lIns="0" spcFirstLastPara="1" rIns="0" wrap="square" tIns="0">
            <a:noAutofit/>
          </a:bodyPr>
          <a:lstStyle/>
          <a:p>
            <a:pPr indent="-571500" lvl="0" marL="571500" rtl="0" algn="l">
              <a:lnSpc>
                <a:spcPct val="90000"/>
              </a:lnSpc>
              <a:spcBef>
                <a:spcPts val="0"/>
              </a:spcBef>
              <a:spcAft>
                <a:spcPts val="0"/>
              </a:spcAft>
              <a:buClr>
                <a:schemeClr val="dk1"/>
              </a:buClr>
              <a:buSzPts val="1400"/>
              <a:buFont typeface="Noto Sans Symbols"/>
              <a:buChar char="❖"/>
            </a:pPr>
            <a:r>
              <a:rPr lang="en"/>
              <a:t>CONT…</a:t>
            </a:r>
            <a:endParaRPr/>
          </a:p>
        </p:txBody>
      </p:sp>
      <p:sp>
        <p:nvSpPr>
          <p:cNvPr id="263" name="Google Shape;263;p38"/>
          <p:cNvSpPr txBox="1"/>
          <p:nvPr>
            <p:ph idx="1" type="subTitle"/>
          </p:nvPr>
        </p:nvSpPr>
        <p:spPr>
          <a:xfrm>
            <a:off x="457200" y="-427219"/>
            <a:ext cx="8229240" cy="4369467"/>
          </a:xfrm>
          <a:prstGeom prst="rect">
            <a:avLst/>
          </a:prstGeom>
          <a:noFill/>
          <a:ln>
            <a:noFill/>
          </a:ln>
        </p:spPr>
        <p:txBody>
          <a:bodyPr anchorCtr="0" anchor="ctr" bIns="0" lIns="0" spcFirstLastPara="1" rIns="0" wrap="square" tIns="0">
            <a:normAutofit/>
          </a:bodyPr>
          <a:lstStyle/>
          <a:p>
            <a:pPr indent="-285750" lvl="1" marL="742950" rtl="0" algn="just">
              <a:lnSpc>
                <a:spcPct val="120000"/>
              </a:lnSpc>
              <a:spcBef>
                <a:spcPts val="0"/>
              </a:spcBef>
              <a:spcAft>
                <a:spcPts val="0"/>
              </a:spcAft>
              <a:buSzPts val="1400"/>
              <a:buFont typeface="Noto Sans Symbols"/>
              <a:buChar char="⮚"/>
            </a:pPr>
            <a:r>
              <a:rPr lang="en" sz="1800" cap="none">
                <a:latin typeface="Times New Roman"/>
                <a:ea typeface="Times New Roman"/>
                <a:cs typeface="Times New Roman"/>
                <a:sym typeface="Times New Roman"/>
              </a:rPr>
              <a:t>With respect to the above proposed system, following operations have developed centered around the products that will move across the supply chain. </a:t>
            </a:r>
            <a:endParaRPr/>
          </a:p>
          <a:p>
            <a:pPr indent="-285750" lvl="1" marL="742950" rtl="0" algn="just">
              <a:lnSpc>
                <a:spcPct val="120000"/>
              </a:lnSpc>
              <a:spcBef>
                <a:spcPts val="0"/>
              </a:spcBef>
              <a:spcAft>
                <a:spcPts val="0"/>
              </a:spcAft>
              <a:buSzPts val="1400"/>
              <a:buFont typeface="Noto Sans Symbols"/>
              <a:buChar char="⮚"/>
            </a:pPr>
            <a:r>
              <a:rPr lang="en" sz="1800" cap="none">
                <a:latin typeface="Times New Roman"/>
                <a:ea typeface="Times New Roman"/>
                <a:cs typeface="Times New Roman"/>
                <a:sym typeface="Times New Roman"/>
              </a:rPr>
              <a:t>The table below describes these operations.</a:t>
            </a:r>
            <a:endParaRPr b="1" sz="1600" cap="none">
              <a:latin typeface="Times New Roman"/>
              <a:ea typeface="Times New Roman"/>
              <a:cs typeface="Times New Roman"/>
              <a:sym typeface="Times New Roman"/>
            </a:endParaRPr>
          </a:p>
          <a:p>
            <a:pPr indent="-228600" lvl="0" marL="228600" rtl="0" algn="l">
              <a:lnSpc>
                <a:spcPct val="120000"/>
              </a:lnSpc>
              <a:spcBef>
                <a:spcPts val="0"/>
              </a:spcBef>
              <a:spcAft>
                <a:spcPts val="0"/>
              </a:spcAft>
              <a:buSzPts val="1400"/>
              <a:buNone/>
            </a:pPr>
            <a:r>
              <a:t/>
            </a:r>
            <a:endParaRPr cap="none"/>
          </a:p>
          <a:p>
            <a:pPr indent="-228600" lvl="0" marL="228600" rtl="0" algn="l">
              <a:lnSpc>
                <a:spcPct val="120000"/>
              </a:lnSpc>
              <a:spcBef>
                <a:spcPts val="0"/>
              </a:spcBef>
              <a:spcAft>
                <a:spcPts val="0"/>
              </a:spcAft>
              <a:buSzPts val="1400"/>
              <a:buNone/>
            </a:pPr>
            <a:r>
              <a:t/>
            </a:r>
            <a:endParaRPr cap="none"/>
          </a:p>
        </p:txBody>
      </p:sp>
      <p:graphicFrame>
        <p:nvGraphicFramePr>
          <p:cNvPr id="264" name="Google Shape;264;p38"/>
          <p:cNvGraphicFramePr/>
          <p:nvPr/>
        </p:nvGraphicFramePr>
        <p:xfrm>
          <a:off x="659385" y="1978703"/>
          <a:ext cx="3000000" cy="3000000"/>
        </p:xfrm>
        <a:graphic>
          <a:graphicData uri="http://schemas.openxmlformats.org/drawingml/2006/table">
            <a:tbl>
              <a:tblPr bandRow="1" firstCol="1" firstRow="1">
                <a:noFill/>
                <a:tableStyleId>{BC13F8D9-D3FF-4D59-9529-351B93078F18}</a:tableStyleId>
              </a:tblPr>
              <a:tblGrid>
                <a:gridCol w="2608300"/>
                <a:gridCol w="2608300"/>
                <a:gridCol w="2608300"/>
              </a:tblGrid>
              <a:tr h="419125">
                <a:tc>
                  <a:txBody>
                    <a:bodyPr/>
                    <a:lstStyle/>
                    <a:p>
                      <a:pPr indent="0" lvl="0" marL="165100" marR="317500" rtl="0" algn="just">
                        <a:lnSpc>
                          <a:spcPct val="150000"/>
                        </a:lnSpc>
                        <a:spcBef>
                          <a:spcPts val="0"/>
                        </a:spcBef>
                        <a:spcAft>
                          <a:spcPts val="0"/>
                        </a:spcAft>
                        <a:buNone/>
                      </a:pPr>
                      <a:r>
                        <a:rPr lang="en" sz="1500" u="sng" cap="none" strike="noStrike">
                          <a:solidFill>
                            <a:schemeClr val="dk1"/>
                          </a:solidFill>
                        </a:rPr>
                        <a:t>Operation </a:t>
                      </a:r>
                      <a:endParaRPr b="1" sz="1100" u="sng" cap="none" strike="noStrike">
                        <a:solidFill>
                          <a:schemeClr val="dk1"/>
                        </a:solidFill>
                        <a:latin typeface="Calibri"/>
                        <a:ea typeface="Calibri"/>
                        <a:cs typeface="Calibri"/>
                        <a:sym typeface="Calibri"/>
                      </a:endParaRPr>
                    </a:p>
                  </a:txBody>
                  <a:tcPr marT="0" marB="0" marR="68575" marL="68575"/>
                </a:tc>
                <a:tc>
                  <a:txBody>
                    <a:bodyPr/>
                    <a:lstStyle/>
                    <a:p>
                      <a:pPr indent="0" lvl="0" marL="165100" marR="317500" rtl="0" algn="just">
                        <a:lnSpc>
                          <a:spcPct val="150000"/>
                        </a:lnSpc>
                        <a:spcBef>
                          <a:spcPts val="0"/>
                        </a:spcBef>
                        <a:spcAft>
                          <a:spcPts val="0"/>
                        </a:spcAft>
                        <a:buNone/>
                      </a:pPr>
                      <a:r>
                        <a:rPr lang="en" sz="1500" u="sng" cap="none" strike="noStrike">
                          <a:solidFill>
                            <a:schemeClr val="dk1"/>
                          </a:solidFill>
                        </a:rPr>
                        <a:t>Input</a:t>
                      </a:r>
                      <a:endParaRPr b="1" sz="1100" u="sng" cap="none" strike="noStrike">
                        <a:solidFill>
                          <a:schemeClr val="dk1"/>
                        </a:solidFill>
                        <a:latin typeface="Calibri"/>
                        <a:ea typeface="Calibri"/>
                        <a:cs typeface="Calibri"/>
                        <a:sym typeface="Calibri"/>
                      </a:endParaRPr>
                    </a:p>
                  </a:txBody>
                  <a:tcPr marT="0" marB="0" marR="68575" marL="68575"/>
                </a:tc>
                <a:tc>
                  <a:txBody>
                    <a:bodyPr/>
                    <a:lstStyle/>
                    <a:p>
                      <a:pPr indent="0" lvl="0" marL="165100" marR="317500" rtl="0" algn="just">
                        <a:lnSpc>
                          <a:spcPct val="150000"/>
                        </a:lnSpc>
                        <a:spcBef>
                          <a:spcPts val="0"/>
                        </a:spcBef>
                        <a:spcAft>
                          <a:spcPts val="0"/>
                        </a:spcAft>
                        <a:buNone/>
                      </a:pPr>
                      <a:r>
                        <a:rPr lang="en" sz="1500" u="sng" cap="none" strike="noStrike">
                          <a:solidFill>
                            <a:schemeClr val="dk1"/>
                          </a:solidFill>
                        </a:rPr>
                        <a:t>Output</a:t>
                      </a:r>
                      <a:endParaRPr b="1" sz="1100" u="sng" cap="none" strike="noStrike">
                        <a:solidFill>
                          <a:schemeClr val="dk1"/>
                        </a:solidFill>
                        <a:latin typeface="Calibri"/>
                        <a:ea typeface="Calibri"/>
                        <a:cs typeface="Calibri"/>
                        <a:sym typeface="Calibri"/>
                      </a:endParaRPr>
                    </a:p>
                  </a:txBody>
                  <a:tcPr marT="0" marB="0" marR="68575" marL="68575"/>
                </a:tc>
              </a:tr>
              <a:tr h="419125">
                <a:tc>
                  <a:txBody>
                    <a:bodyPr/>
                    <a:lstStyle/>
                    <a:p>
                      <a:pPr indent="0" lvl="0" marL="165100" marR="317500" rtl="0" algn="just">
                        <a:lnSpc>
                          <a:spcPct val="150000"/>
                        </a:lnSpc>
                        <a:spcBef>
                          <a:spcPts val="0"/>
                        </a:spcBef>
                        <a:spcAft>
                          <a:spcPts val="0"/>
                        </a:spcAft>
                        <a:buNone/>
                      </a:pPr>
                      <a:r>
                        <a:rPr lang="en" sz="1500" u="none" cap="none" strike="noStrike">
                          <a:solidFill>
                            <a:schemeClr val="dk1"/>
                          </a:solidFill>
                        </a:rPr>
                        <a:t>Create</a:t>
                      </a:r>
                      <a:endParaRPr b="1" sz="1100" u="none" cap="none" strike="noStrike">
                        <a:solidFill>
                          <a:schemeClr val="dk1"/>
                        </a:solidFill>
                        <a:latin typeface="Calibri"/>
                        <a:ea typeface="Calibri"/>
                        <a:cs typeface="Calibri"/>
                        <a:sym typeface="Calibri"/>
                      </a:endParaRPr>
                    </a:p>
                  </a:txBody>
                  <a:tcPr marT="0" marB="0" marR="68575" marL="68575"/>
                </a:tc>
                <a:tc>
                  <a:txBody>
                    <a:bodyPr/>
                    <a:lstStyle/>
                    <a:p>
                      <a:pPr indent="0" lvl="0" marL="165100" marR="317500" rtl="0" algn="just">
                        <a:lnSpc>
                          <a:spcPct val="150000"/>
                        </a:lnSpc>
                        <a:spcBef>
                          <a:spcPts val="0"/>
                        </a:spcBef>
                        <a:spcAft>
                          <a:spcPts val="0"/>
                        </a:spcAft>
                        <a:buNone/>
                      </a:pPr>
                      <a:r>
                        <a:rPr lang="en" sz="1500" u="none" cap="none" strike="noStrike"/>
                        <a:t>UID</a:t>
                      </a:r>
                      <a:endParaRPr b="1" sz="1100" u="none" cap="none" strike="noStrike">
                        <a:latin typeface="Calibri"/>
                        <a:ea typeface="Calibri"/>
                        <a:cs typeface="Calibri"/>
                        <a:sym typeface="Calibri"/>
                      </a:endParaRPr>
                    </a:p>
                  </a:txBody>
                  <a:tcPr marT="0" marB="0" marR="68575" marL="68575"/>
                </a:tc>
                <a:tc>
                  <a:txBody>
                    <a:bodyPr/>
                    <a:lstStyle/>
                    <a:p>
                      <a:pPr indent="0" lvl="0" marL="165100" marR="317500" rtl="0" algn="just">
                        <a:lnSpc>
                          <a:spcPct val="150000"/>
                        </a:lnSpc>
                        <a:spcBef>
                          <a:spcPts val="0"/>
                        </a:spcBef>
                        <a:spcAft>
                          <a:spcPts val="0"/>
                        </a:spcAft>
                        <a:buNone/>
                      </a:pPr>
                      <a:r>
                        <a:rPr lang="en" sz="1500" u="none" cap="none" strike="noStrike"/>
                        <a:t>None</a:t>
                      </a:r>
                      <a:endParaRPr b="1" sz="1100" u="none" cap="none" strike="noStrike">
                        <a:latin typeface="Calibri"/>
                        <a:ea typeface="Calibri"/>
                        <a:cs typeface="Calibri"/>
                        <a:sym typeface="Calibri"/>
                      </a:endParaRPr>
                    </a:p>
                  </a:txBody>
                  <a:tcPr marT="0" marB="0" marR="68575" marL="68575"/>
                </a:tc>
              </a:tr>
              <a:tr h="657975">
                <a:tc>
                  <a:txBody>
                    <a:bodyPr/>
                    <a:lstStyle/>
                    <a:p>
                      <a:pPr indent="0" lvl="0" marL="165100" marR="317500" rtl="0" algn="just">
                        <a:lnSpc>
                          <a:spcPct val="150000"/>
                        </a:lnSpc>
                        <a:spcBef>
                          <a:spcPts val="0"/>
                        </a:spcBef>
                        <a:spcAft>
                          <a:spcPts val="0"/>
                        </a:spcAft>
                        <a:buNone/>
                      </a:pPr>
                      <a:r>
                        <a:rPr lang="en" sz="1500" u="none" cap="none" strike="noStrike">
                          <a:solidFill>
                            <a:schemeClr val="dk1"/>
                          </a:solidFill>
                        </a:rPr>
                        <a:t>Get</a:t>
                      </a:r>
                      <a:endParaRPr b="1" sz="1100" u="none" cap="none" strike="noStrike">
                        <a:solidFill>
                          <a:schemeClr val="dk1"/>
                        </a:solidFill>
                        <a:latin typeface="Calibri"/>
                        <a:ea typeface="Calibri"/>
                        <a:cs typeface="Calibri"/>
                        <a:sym typeface="Calibri"/>
                      </a:endParaRPr>
                    </a:p>
                  </a:txBody>
                  <a:tcPr marT="0" marB="0" marR="68575" marL="68575"/>
                </a:tc>
                <a:tc>
                  <a:txBody>
                    <a:bodyPr/>
                    <a:lstStyle/>
                    <a:p>
                      <a:pPr indent="0" lvl="0" marL="165100" marR="317500" rtl="0" algn="just">
                        <a:lnSpc>
                          <a:spcPct val="150000"/>
                        </a:lnSpc>
                        <a:spcBef>
                          <a:spcPts val="0"/>
                        </a:spcBef>
                        <a:spcAft>
                          <a:spcPts val="0"/>
                        </a:spcAft>
                        <a:buNone/>
                      </a:pPr>
                      <a:r>
                        <a:rPr lang="en" sz="1500" u="none" cap="none" strike="noStrike"/>
                        <a:t>UID</a:t>
                      </a:r>
                      <a:endParaRPr b="1" sz="1100" u="none" cap="none" strike="noStrike">
                        <a:latin typeface="Calibri"/>
                        <a:ea typeface="Calibri"/>
                        <a:cs typeface="Calibri"/>
                        <a:sym typeface="Calibri"/>
                      </a:endParaRPr>
                    </a:p>
                  </a:txBody>
                  <a:tcPr marT="0" marB="0" marR="68575" marL="68575"/>
                </a:tc>
                <a:tc>
                  <a:txBody>
                    <a:bodyPr/>
                    <a:lstStyle/>
                    <a:p>
                      <a:pPr indent="0" lvl="0" marL="165100" marR="317500" rtl="0" algn="just">
                        <a:lnSpc>
                          <a:spcPct val="150000"/>
                        </a:lnSpc>
                        <a:spcBef>
                          <a:spcPts val="0"/>
                        </a:spcBef>
                        <a:spcAft>
                          <a:spcPts val="0"/>
                        </a:spcAft>
                        <a:buNone/>
                      </a:pPr>
                      <a:r>
                        <a:rPr lang="en" sz="1500" u="none" cap="none" strike="noStrike"/>
                        <a:t>Product Information</a:t>
                      </a:r>
                      <a:endParaRPr b="1" sz="1100" u="none" cap="none" strike="noStrike">
                        <a:latin typeface="Calibri"/>
                        <a:ea typeface="Calibri"/>
                        <a:cs typeface="Calibri"/>
                        <a:sym typeface="Calibri"/>
                      </a:endParaRPr>
                    </a:p>
                  </a:txBody>
                  <a:tcPr marT="0" marB="0" marR="68575" marL="68575"/>
                </a:tc>
              </a:tr>
              <a:tr h="657975">
                <a:tc>
                  <a:txBody>
                    <a:bodyPr/>
                    <a:lstStyle/>
                    <a:p>
                      <a:pPr indent="0" lvl="0" marL="165100" marR="317500" rtl="0" algn="just">
                        <a:lnSpc>
                          <a:spcPct val="150000"/>
                        </a:lnSpc>
                        <a:spcBef>
                          <a:spcPts val="0"/>
                        </a:spcBef>
                        <a:spcAft>
                          <a:spcPts val="0"/>
                        </a:spcAft>
                        <a:buNone/>
                      </a:pPr>
                      <a:r>
                        <a:rPr lang="en" sz="1500" u="none" cap="none" strike="noStrike">
                          <a:solidFill>
                            <a:schemeClr val="dk1"/>
                          </a:solidFill>
                        </a:rPr>
                        <a:t>ShipTo</a:t>
                      </a:r>
                      <a:endParaRPr b="1" sz="1100" u="none" cap="none" strike="noStrike">
                        <a:solidFill>
                          <a:schemeClr val="dk1"/>
                        </a:solidFill>
                        <a:latin typeface="Calibri"/>
                        <a:ea typeface="Calibri"/>
                        <a:cs typeface="Calibri"/>
                        <a:sym typeface="Calibri"/>
                      </a:endParaRPr>
                    </a:p>
                  </a:txBody>
                  <a:tcPr marT="0" marB="0" marR="68575" marL="68575"/>
                </a:tc>
                <a:tc>
                  <a:txBody>
                    <a:bodyPr/>
                    <a:lstStyle/>
                    <a:p>
                      <a:pPr indent="0" lvl="0" marL="165100" marR="317500" rtl="0" algn="just">
                        <a:lnSpc>
                          <a:spcPct val="150000"/>
                        </a:lnSpc>
                        <a:spcBef>
                          <a:spcPts val="0"/>
                        </a:spcBef>
                        <a:spcAft>
                          <a:spcPts val="0"/>
                        </a:spcAft>
                        <a:buNone/>
                      </a:pPr>
                      <a:r>
                        <a:rPr lang="en" sz="1500" u="none" cap="none" strike="noStrike"/>
                        <a:t>UID and the next node address</a:t>
                      </a:r>
                      <a:endParaRPr b="1" sz="1100" u="none" cap="none" strike="noStrike">
                        <a:latin typeface="Calibri"/>
                        <a:ea typeface="Calibri"/>
                        <a:cs typeface="Calibri"/>
                        <a:sym typeface="Calibri"/>
                      </a:endParaRPr>
                    </a:p>
                  </a:txBody>
                  <a:tcPr marT="0" marB="0" marR="68575" marL="68575"/>
                </a:tc>
                <a:tc>
                  <a:txBody>
                    <a:bodyPr/>
                    <a:lstStyle/>
                    <a:p>
                      <a:pPr indent="0" lvl="0" marL="165100" marR="317500" rtl="0" algn="just">
                        <a:lnSpc>
                          <a:spcPct val="150000"/>
                        </a:lnSpc>
                        <a:spcBef>
                          <a:spcPts val="0"/>
                        </a:spcBef>
                        <a:spcAft>
                          <a:spcPts val="0"/>
                        </a:spcAft>
                        <a:buNone/>
                      </a:pPr>
                      <a:r>
                        <a:rPr lang="en" sz="1500" u="none" cap="none" strike="noStrike"/>
                        <a:t>None</a:t>
                      </a:r>
                      <a:endParaRPr b="1" sz="1100" u="none" cap="none" strike="noStrike">
                        <a:latin typeface="Calibri"/>
                        <a:ea typeface="Calibri"/>
                        <a:cs typeface="Calibri"/>
                        <a:sym typeface="Calibri"/>
                      </a:endParaRPr>
                    </a:p>
                  </a:txBody>
                  <a:tcPr marT="0" marB="0" marR="68575" marL="68575"/>
                </a:tc>
              </a:tr>
              <a:tr h="657975">
                <a:tc>
                  <a:txBody>
                    <a:bodyPr/>
                    <a:lstStyle/>
                    <a:p>
                      <a:pPr indent="0" lvl="0" marL="165100" marR="317500" rtl="0" algn="just">
                        <a:lnSpc>
                          <a:spcPct val="150000"/>
                        </a:lnSpc>
                        <a:spcBef>
                          <a:spcPts val="0"/>
                        </a:spcBef>
                        <a:spcAft>
                          <a:spcPts val="0"/>
                        </a:spcAft>
                        <a:buNone/>
                      </a:pPr>
                      <a:r>
                        <a:rPr lang="en" sz="1500" u="none" cap="none" strike="noStrike">
                          <a:solidFill>
                            <a:schemeClr val="dk1"/>
                          </a:solidFill>
                        </a:rPr>
                        <a:t>GetHistory</a:t>
                      </a:r>
                      <a:endParaRPr b="1" sz="1100" u="none" cap="none" strike="noStrike">
                        <a:solidFill>
                          <a:schemeClr val="dk1"/>
                        </a:solidFill>
                        <a:latin typeface="Calibri"/>
                        <a:ea typeface="Calibri"/>
                        <a:cs typeface="Calibri"/>
                        <a:sym typeface="Calibri"/>
                      </a:endParaRPr>
                    </a:p>
                  </a:txBody>
                  <a:tcPr marT="0" marB="0" marR="68575" marL="68575"/>
                </a:tc>
                <a:tc>
                  <a:txBody>
                    <a:bodyPr/>
                    <a:lstStyle/>
                    <a:p>
                      <a:pPr indent="0" lvl="0" marL="165100" marR="317500" rtl="0" algn="just">
                        <a:lnSpc>
                          <a:spcPct val="150000"/>
                        </a:lnSpc>
                        <a:spcBef>
                          <a:spcPts val="0"/>
                        </a:spcBef>
                        <a:spcAft>
                          <a:spcPts val="0"/>
                        </a:spcAft>
                        <a:buNone/>
                      </a:pPr>
                      <a:r>
                        <a:rPr lang="en" sz="1500" u="none" cap="none" strike="noStrike"/>
                        <a:t>UID</a:t>
                      </a:r>
                      <a:endParaRPr b="1" sz="1100" u="none" cap="none" strike="noStrike">
                        <a:latin typeface="Calibri"/>
                        <a:ea typeface="Calibri"/>
                        <a:cs typeface="Calibri"/>
                        <a:sym typeface="Calibri"/>
                      </a:endParaRPr>
                    </a:p>
                  </a:txBody>
                  <a:tcPr marT="0" marB="0" marR="68575" marL="68575"/>
                </a:tc>
                <a:tc>
                  <a:txBody>
                    <a:bodyPr/>
                    <a:lstStyle/>
                    <a:p>
                      <a:pPr indent="0" lvl="0" marL="165100" marR="317500" rtl="0" algn="just">
                        <a:lnSpc>
                          <a:spcPct val="150000"/>
                        </a:lnSpc>
                        <a:spcBef>
                          <a:spcPts val="0"/>
                        </a:spcBef>
                        <a:spcAft>
                          <a:spcPts val="0"/>
                        </a:spcAft>
                        <a:buNone/>
                      </a:pPr>
                      <a:r>
                        <a:rPr lang="en" sz="1500" u="none" cap="none" strike="noStrike"/>
                        <a:t>Product Supply Chain History</a:t>
                      </a:r>
                      <a:endParaRPr b="1" sz="1100" u="none" cap="none" strike="noStrike">
                        <a:latin typeface="Calibri"/>
                        <a:ea typeface="Calibri"/>
                        <a:cs typeface="Calibri"/>
                        <a:sym typeface="Calibri"/>
                      </a:endParaRPr>
                    </a:p>
                  </a:txBody>
                  <a:tcPr marT="0" marB="0" marR="68575" marL="68575"/>
                </a:tc>
              </a:tr>
            </a:tbl>
          </a:graphicData>
        </a:graphic>
      </p:graphicFrame>
      <p:pic>
        <p:nvPicPr>
          <p:cNvPr id="265" name="Google Shape;265;p38"/>
          <p:cNvPicPr preferRelativeResize="0"/>
          <p:nvPr/>
        </p:nvPicPr>
        <p:blipFill rotWithShape="1">
          <a:blip r:embed="rId3">
            <a:alphaModFix/>
          </a:blip>
          <a:srcRect b="0" l="35533" r="0" t="0"/>
          <a:stretch/>
        </p:blipFill>
        <p:spPr>
          <a:xfrm>
            <a:off x="7180289" y="0"/>
            <a:ext cx="1828800" cy="69065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type="title"/>
          </p:nvPr>
        </p:nvSpPr>
        <p:spPr>
          <a:xfrm>
            <a:off x="134911" y="262165"/>
            <a:ext cx="8229240" cy="856980"/>
          </a:xfrm>
          <a:prstGeom prst="rect">
            <a:avLst/>
          </a:prstGeom>
          <a:noFill/>
          <a:ln>
            <a:noFill/>
          </a:ln>
        </p:spPr>
        <p:txBody>
          <a:bodyPr anchorCtr="0" anchor="ctr" bIns="0" lIns="0" spcFirstLastPara="1" rIns="0" wrap="square" tIns="0">
            <a:noAutofit/>
          </a:bodyPr>
          <a:lstStyle/>
          <a:p>
            <a:pPr indent="-571500" lvl="0" marL="571500" rtl="0" algn="l">
              <a:lnSpc>
                <a:spcPct val="90000"/>
              </a:lnSpc>
              <a:spcBef>
                <a:spcPts val="0"/>
              </a:spcBef>
              <a:spcAft>
                <a:spcPts val="0"/>
              </a:spcAft>
              <a:buClr>
                <a:schemeClr val="dk1"/>
              </a:buClr>
              <a:buSzPts val="1400"/>
              <a:buFont typeface="Noto Sans Symbols"/>
              <a:buChar char="❖"/>
            </a:pPr>
            <a:r>
              <a:rPr lang="en" sz="2800">
                <a:latin typeface="Times New Roman"/>
                <a:ea typeface="Times New Roman"/>
                <a:cs typeface="Times New Roman"/>
                <a:sym typeface="Times New Roman"/>
              </a:rPr>
              <a:t>ALGORITHMS AND FRAMEWORK</a:t>
            </a:r>
            <a:br>
              <a:rPr i="0" lang="en" u="none" strike="noStrike">
                <a:latin typeface="Times New Roman"/>
                <a:ea typeface="Times New Roman"/>
                <a:cs typeface="Times New Roman"/>
                <a:sym typeface="Times New Roman"/>
              </a:rPr>
            </a:br>
            <a:endParaRPr/>
          </a:p>
        </p:txBody>
      </p:sp>
      <p:sp>
        <p:nvSpPr>
          <p:cNvPr id="271" name="Google Shape;271;p39"/>
          <p:cNvSpPr txBox="1"/>
          <p:nvPr>
            <p:ph idx="1" type="subTitle"/>
          </p:nvPr>
        </p:nvSpPr>
        <p:spPr>
          <a:xfrm>
            <a:off x="457200" y="1204056"/>
            <a:ext cx="8229240" cy="3541427"/>
          </a:xfrm>
          <a:prstGeom prst="rect">
            <a:avLst/>
          </a:prstGeom>
          <a:noFill/>
          <a:ln>
            <a:noFill/>
          </a:ln>
        </p:spPr>
        <p:txBody>
          <a:bodyPr anchorCtr="0" anchor="ctr" bIns="0" lIns="0" spcFirstLastPara="1" rIns="0" wrap="square" tIns="0">
            <a:normAutofit/>
          </a:bodyPr>
          <a:lstStyle/>
          <a:p>
            <a:pPr indent="-285750" lvl="1" marL="742950" marR="419100" rtl="0" algn="l">
              <a:lnSpc>
                <a:spcPct val="150000"/>
              </a:lnSpc>
              <a:spcBef>
                <a:spcPts val="510"/>
              </a:spcBef>
              <a:spcAft>
                <a:spcPts val="0"/>
              </a:spcAft>
              <a:buSzPts val="1400"/>
              <a:buFont typeface="Noto Sans Symbols"/>
              <a:buChar char="⮚"/>
            </a:pPr>
            <a:r>
              <a:rPr b="1" lang="en" sz="2800" cap="none">
                <a:latin typeface="Times New Roman"/>
                <a:ea typeface="Times New Roman"/>
                <a:cs typeface="Times New Roman"/>
                <a:sym typeface="Times New Roman"/>
              </a:rPr>
              <a:t>Application flow</a:t>
            </a:r>
            <a:endParaRPr b="1" sz="2800" cap="none">
              <a:latin typeface="Times New Roman"/>
              <a:ea typeface="Times New Roman"/>
              <a:cs typeface="Times New Roman"/>
              <a:sym typeface="Times New Roman"/>
            </a:endParaRPr>
          </a:p>
          <a:p>
            <a:pPr indent="0" lvl="0" marL="0" marR="419100" rtl="0" algn="just">
              <a:lnSpc>
                <a:spcPct val="150000"/>
              </a:lnSpc>
              <a:spcBef>
                <a:spcPts val="510"/>
              </a:spcBef>
              <a:spcAft>
                <a:spcPts val="0"/>
              </a:spcAft>
              <a:buSzPts val="1400"/>
              <a:buNone/>
            </a:pPr>
            <a:r>
              <a:rPr b="0" lang="en" sz="1800" cap="none">
                <a:latin typeface="Times New Roman"/>
                <a:ea typeface="Times New Roman"/>
                <a:cs typeface="Times New Roman"/>
                <a:sym typeface="Times New Roman"/>
              </a:rPr>
              <a:t>The application flow of the system in order is given as follows:</a:t>
            </a:r>
            <a:endParaRPr b="1" sz="2400" cap="none">
              <a:latin typeface="Times New Roman"/>
              <a:ea typeface="Times New Roman"/>
              <a:cs typeface="Times New Roman"/>
              <a:sym typeface="Times New Roman"/>
            </a:endParaRPr>
          </a:p>
          <a:p>
            <a:pPr indent="-228600" lvl="1" marL="685800" marR="419100" rtl="0" algn="just">
              <a:lnSpc>
                <a:spcPct val="150000"/>
              </a:lnSpc>
              <a:spcBef>
                <a:spcPts val="510"/>
              </a:spcBef>
              <a:spcAft>
                <a:spcPts val="0"/>
              </a:spcAft>
              <a:buSzPts val="1400"/>
              <a:buFont typeface="Twentieth Century"/>
              <a:buAutoNum type="arabicPeriod"/>
            </a:pPr>
            <a:r>
              <a:rPr b="0" lang="en" sz="1600" cap="none">
                <a:latin typeface="Times New Roman"/>
                <a:ea typeface="Times New Roman"/>
                <a:cs typeface="Times New Roman"/>
                <a:sym typeface="Times New Roman"/>
              </a:rPr>
              <a:t>An admin enrolls users into the application.</a:t>
            </a:r>
            <a:endParaRPr b="1" sz="2000" cap="none">
              <a:latin typeface="Times New Roman"/>
              <a:ea typeface="Times New Roman"/>
              <a:cs typeface="Times New Roman"/>
              <a:sym typeface="Times New Roman"/>
            </a:endParaRPr>
          </a:p>
          <a:p>
            <a:pPr indent="-228600" lvl="1" marL="685800" marR="419100" rtl="0" algn="just">
              <a:lnSpc>
                <a:spcPct val="150000"/>
              </a:lnSpc>
              <a:spcBef>
                <a:spcPts val="510"/>
              </a:spcBef>
              <a:spcAft>
                <a:spcPts val="0"/>
              </a:spcAft>
              <a:buSzPts val="1400"/>
              <a:buFont typeface="Twentieth Century"/>
              <a:buAutoNum type="arabicPeriod"/>
            </a:pPr>
            <a:r>
              <a:rPr b="0" lang="en" sz="1600" cap="none">
                <a:latin typeface="Times New Roman"/>
                <a:ea typeface="Times New Roman"/>
                <a:cs typeface="Times New Roman"/>
                <a:sym typeface="Times New Roman"/>
              </a:rPr>
              <a:t>Only the manufacturer will be able to develop new products.</a:t>
            </a:r>
            <a:endParaRPr b="1" sz="2000" cap="none">
              <a:latin typeface="Times New Roman"/>
              <a:ea typeface="Times New Roman"/>
              <a:cs typeface="Times New Roman"/>
              <a:sym typeface="Times New Roman"/>
            </a:endParaRPr>
          </a:p>
          <a:p>
            <a:pPr indent="-228600" lvl="1" marL="685800" marR="419100" rtl="0" algn="just">
              <a:lnSpc>
                <a:spcPct val="150000"/>
              </a:lnSpc>
              <a:spcBef>
                <a:spcPts val="510"/>
              </a:spcBef>
              <a:spcAft>
                <a:spcPts val="0"/>
              </a:spcAft>
              <a:buSzPts val="1400"/>
              <a:buFont typeface="Twentieth Century"/>
              <a:buAutoNum type="arabicPeriod"/>
            </a:pPr>
            <a:r>
              <a:rPr b="0" lang="en" sz="1600" cap="none">
                <a:latin typeface="Times New Roman"/>
                <a:ea typeface="Times New Roman"/>
                <a:cs typeface="Times New Roman"/>
                <a:sym typeface="Times New Roman"/>
              </a:rPr>
              <a:t>Product will then be delivered to wholeseller.</a:t>
            </a:r>
            <a:endParaRPr b="1" sz="2000" cap="none">
              <a:latin typeface="Times New Roman"/>
              <a:ea typeface="Times New Roman"/>
              <a:cs typeface="Times New Roman"/>
              <a:sym typeface="Times New Roman"/>
            </a:endParaRPr>
          </a:p>
          <a:p>
            <a:pPr indent="-228600" lvl="1" marL="685800" marR="419100" rtl="0" algn="just">
              <a:lnSpc>
                <a:spcPct val="150000"/>
              </a:lnSpc>
              <a:spcBef>
                <a:spcPts val="510"/>
              </a:spcBef>
              <a:spcAft>
                <a:spcPts val="0"/>
              </a:spcAft>
              <a:buSzPts val="1400"/>
              <a:buFont typeface="Twentieth Century"/>
              <a:buAutoNum type="arabicPeriod"/>
            </a:pPr>
            <a:r>
              <a:rPr b="0" lang="en" sz="1600" cap="none">
                <a:latin typeface="Times New Roman"/>
                <a:ea typeface="Times New Roman"/>
                <a:cs typeface="Times New Roman"/>
                <a:sym typeface="Times New Roman"/>
              </a:rPr>
              <a:t>The items will be delivered by wholesalers to the distributor.</a:t>
            </a:r>
            <a:endParaRPr b="1" sz="2000" cap="none">
              <a:latin typeface="Times New Roman"/>
              <a:ea typeface="Times New Roman"/>
              <a:cs typeface="Times New Roman"/>
              <a:sym typeface="Times New Roman"/>
            </a:endParaRPr>
          </a:p>
          <a:p>
            <a:pPr indent="-228600" lvl="1" marL="685800" marR="419100" rtl="0" algn="just">
              <a:lnSpc>
                <a:spcPct val="150000"/>
              </a:lnSpc>
              <a:spcBef>
                <a:spcPts val="510"/>
              </a:spcBef>
              <a:spcAft>
                <a:spcPts val="0"/>
              </a:spcAft>
              <a:buSzPts val="1400"/>
              <a:buFont typeface="Twentieth Century"/>
              <a:buAutoNum type="arabicPeriod"/>
            </a:pPr>
            <a:r>
              <a:rPr b="0" lang="en" sz="1600" cap="none">
                <a:latin typeface="Times New Roman"/>
                <a:ea typeface="Times New Roman"/>
                <a:cs typeface="Times New Roman"/>
                <a:sym typeface="Times New Roman"/>
              </a:rPr>
              <a:t>Retailer will get it from the distributor.</a:t>
            </a:r>
            <a:endParaRPr b="1" sz="2000" cap="none">
              <a:latin typeface="Times New Roman"/>
              <a:ea typeface="Times New Roman"/>
              <a:cs typeface="Times New Roman"/>
              <a:sym typeface="Times New Roman"/>
            </a:endParaRPr>
          </a:p>
          <a:p>
            <a:pPr indent="-228600" lvl="1" marL="685800" marR="419100" rtl="0" algn="just">
              <a:lnSpc>
                <a:spcPct val="150000"/>
              </a:lnSpc>
              <a:spcBef>
                <a:spcPts val="510"/>
              </a:spcBef>
              <a:spcAft>
                <a:spcPts val="0"/>
              </a:spcAft>
              <a:buSzPts val="1400"/>
              <a:buFont typeface="Twentieth Century"/>
              <a:buAutoNum type="arabicPeriod"/>
            </a:pPr>
            <a:r>
              <a:rPr b="0" lang="en" sz="1600" cap="none">
                <a:latin typeface="Times New Roman"/>
                <a:ea typeface="Times New Roman"/>
                <a:cs typeface="Times New Roman"/>
                <a:sym typeface="Times New Roman"/>
              </a:rPr>
              <a:t>Orders might be placed by customers.</a:t>
            </a:r>
            <a:endParaRPr b="1" sz="2000" cap="none">
              <a:latin typeface="Times New Roman"/>
              <a:ea typeface="Times New Roman"/>
              <a:cs typeface="Times New Roman"/>
              <a:sym typeface="Times New Roman"/>
            </a:endParaRPr>
          </a:p>
          <a:p>
            <a:pPr indent="-228600" lvl="1" marL="685800" marR="419100" rtl="0" algn="just">
              <a:lnSpc>
                <a:spcPct val="150000"/>
              </a:lnSpc>
              <a:spcBef>
                <a:spcPts val="510"/>
              </a:spcBef>
              <a:spcAft>
                <a:spcPts val="0"/>
              </a:spcAft>
              <a:buSzPts val="1400"/>
              <a:buFont typeface="Twentieth Century"/>
              <a:buAutoNum type="arabicPeriod"/>
            </a:pPr>
            <a:r>
              <a:rPr b="0" lang="en" sz="1600" cap="none">
                <a:latin typeface="Times New Roman"/>
                <a:ea typeface="Times New Roman"/>
                <a:cs typeface="Times New Roman"/>
                <a:sym typeface="Times New Roman"/>
              </a:rPr>
              <a:t>Once the goods are delivered, the customer will mark it as delivered.</a:t>
            </a:r>
            <a:endParaRPr b="1" sz="2000" cap="none">
              <a:latin typeface="Times New Roman"/>
              <a:ea typeface="Times New Roman"/>
              <a:cs typeface="Times New Roman"/>
              <a:sym typeface="Times New Roman"/>
            </a:endParaRPr>
          </a:p>
          <a:p>
            <a:pPr indent="-228600" lvl="0" marL="228600" rtl="0" algn="l">
              <a:lnSpc>
                <a:spcPct val="120000"/>
              </a:lnSpc>
              <a:spcBef>
                <a:spcPts val="0"/>
              </a:spcBef>
              <a:spcAft>
                <a:spcPts val="0"/>
              </a:spcAft>
              <a:buSzPts val="1400"/>
              <a:buNone/>
            </a:pPr>
            <a:r>
              <a:t/>
            </a:r>
            <a:endParaRPr cap="none"/>
          </a:p>
          <a:p>
            <a:pPr indent="-228600" lvl="0" marL="228600" rtl="0" algn="l">
              <a:lnSpc>
                <a:spcPct val="120000"/>
              </a:lnSpc>
              <a:spcBef>
                <a:spcPts val="0"/>
              </a:spcBef>
              <a:spcAft>
                <a:spcPts val="0"/>
              </a:spcAft>
              <a:buSzPts val="1400"/>
              <a:buNone/>
            </a:pPr>
            <a:r>
              <a:t/>
            </a:r>
            <a:endParaRPr cap="none"/>
          </a:p>
        </p:txBody>
      </p:sp>
      <p:pic>
        <p:nvPicPr>
          <p:cNvPr id="272" name="Google Shape;272;p39"/>
          <p:cNvPicPr preferRelativeResize="0"/>
          <p:nvPr/>
        </p:nvPicPr>
        <p:blipFill rotWithShape="1">
          <a:blip r:embed="rId3">
            <a:alphaModFix/>
          </a:blip>
          <a:srcRect b="0" l="35533" r="0" t="0"/>
          <a:stretch/>
        </p:blipFill>
        <p:spPr>
          <a:xfrm>
            <a:off x="7180289" y="0"/>
            <a:ext cx="1828800" cy="6906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0"/>
          <p:cNvSpPr txBox="1"/>
          <p:nvPr>
            <p:ph type="title"/>
          </p:nvPr>
        </p:nvSpPr>
        <p:spPr>
          <a:xfrm>
            <a:off x="457200" y="398018"/>
            <a:ext cx="8229240" cy="856980"/>
          </a:xfrm>
          <a:prstGeom prst="rect">
            <a:avLst/>
          </a:prstGeom>
          <a:noFill/>
          <a:ln>
            <a:noFill/>
          </a:ln>
        </p:spPr>
        <p:txBody>
          <a:bodyPr anchorCtr="0" anchor="ctr" bIns="0" lIns="0" spcFirstLastPara="1" rIns="0" wrap="square" tIns="0">
            <a:noAutofit/>
          </a:bodyPr>
          <a:lstStyle/>
          <a:p>
            <a:pPr indent="-571500" lvl="0" marL="571500" rtl="0" algn="l">
              <a:lnSpc>
                <a:spcPct val="90000"/>
              </a:lnSpc>
              <a:spcBef>
                <a:spcPts val="0"/>
              </a:spcBef>
              <a:spcAft>
                <a:spcPts val="0"/>
              </a:spcAft>
              <a:buClr>
                <a:schemeClr val="dk1"/>
              </a:buClr>
              <a:buSzPts val="1400"/>
              <a:buFont typeface="Noto Sans Symbols"/>
              <a:buChar char="❖"/>
            </a:pPr>
            <a:r>
              <a:rPr lang="en" sz="3200">
                <a:latin typeface="Times New Roman"/>
                <a:ea typeface="Times New Roman"/>
                <a:cs typeface="Times New Roman"/>
                <a:sym typeface="Times New Roman"/>
              </a:rPr>
              <a:t>CONT…</a:t>
            </a:r>
            <a:br>
              <a:rPr i="0" lang="en" u="none" strike="noStrike">
                <a:latin typeface="Times New Roman"/>
                <a:ea typeface="Times New Roman"/>
                <a:cs typeface="Times New Roman"/>
                <a:sym typeface="Times New Roman"/>
              </a:rPr>
            </a:br>
            <a:endParaRPr/>
          </a:p>
        </p:txBody>
      </p:sp>
      <p:sp>
        <p:nvSpPr>
          <p:cNvPr id="278" name="Google Shape;278;p40"/>
          <p:cNvSpPr txBox="1"/>
          <p:nvPr>
            <p:ph idx="1" type="subTitle"/>
          </p:nvPr>
        </p:nvSpPr>
        <p:spPr>
          <a:xfrm>
            <a:off x="457200" y="689531"/>
            <a:ext cx="8229240" cy="1134410"/>
          </a:xfrm>
          <a:prstGeom prst="rect">
            <a:avLst/>
          </a:prstGeom>
          <a:noFill/>
          <a:ln>
            <a:noFill/>
          </a:ln>
        </p:spPr>
        <p:txBody>
          <a:bodyPr anchorCtr="0" anchor="ctr" bIns="0" lIns="0" spcFirstLastPara="1" rIns="0" wrap="square" tIns="0">
            <a:normAutofit/>
          </a:bodyPr>
          <a:lstStyle/>
          <a:p>
            <a:pPr indent="-285750" lvl="0" marL="285750" marR="419100" rtl="0" algn="just">
              <a:lnSpc>
                <a:spcPct val="150000"/>
              </a:lnSpc>
              <a:spcBef>
                <a:spcPts val="510"/>
              </a:spcBef>
              <a:spcAft>
                <a:spcPts val="0"/>
              </a:spcAft>
              <a:buSzPts val="1400"/>
              <a:buFont typeface="Noto Sans Symbols"/>
              <a:buChar char="⮚"/>
            </a:pPr>
            <a:r>
              <a:rPr b="0" lang="en" sz="1800" cap="none">
                <a:latin typeface="Times New Roman"/>
                <a:ea typeface="Times New Roman"/>
                <a:cs typeface="Times New Roman"/>
                <a:sym typeface="Times New Roman"/>
              </a:rPr>
              <a:t>Figure shows the flow of data for a product “product1” with id “1” in nodes from manufacturer to the retailer.</a:t>
            </a:r>
            <a:endParaRPr b="1" sz="2400" cap="none">
              <a:latin typeface="Times New Roman"/>
              <a:ea typeface="Times New Roman"/>
              <a:cs typeface="Times New Roman"/>
              <a:sym typeface="Times New Roman"/>
            </a:endParaRPr>
          </a:p>
        </p:txBody>
      </p:sp>
      <p:pic>
        <p:nvPicPr>
          <p:cNvPr id="279" name="Google Shape;279;p40"/>
          <p:cNvPicPr preferRelativeResize="0"/>
          <p:nvPr/>
        </p:nvPicPr>
        <p:blipFill rotWithShape="1">
          <a:blip r:embed="rId3">
            <a:alphaModFix/>
          </a:blip>
          <a:srcRect b="30649" l="36574" r="36816" t="31327"/>
          <a:stretch/>
        </p:blipFill>
        <p:spPr>
          <a:xfrm>
            <a:off x="1018915" y="1723551"/>
            <a:ext cx="7105810" cy="2842844"/>
          </a:xfrm>
          <a:prstGeom prst="rect">
            <a:avLst/>
          </a:prstGeom>
          <a:noFill/>
          <a:ln>
            <a:noFill/>
          </a:ln>
        </p:spPr>
      </p:pic>
      <p:sp>
        <p:nvSpPr>
          <p:cNvPr id="280" name="Google Shape;280;p40"/>
          <p:cNvSpPr txBox="1"/>
          <p:nvPr/>
        </p:nvSpPr>
        <p:spPr>
          <a:xfrm>
            <a:off x="2285820" y="4566394"/>
            <a:ext cx="4572000" cy="313067"/>
          </a:xfrm>
          <a:prstGeom prst="rect">
            <a:avLst/>
          </a:prstGeom>
          <a:noFill/>
          <a:ln>
            <a:noFill/>
          </a:ln>
        </p:spPr>
        <p:txBody>
          <a:bodyPr anchorCtr="0" anchor="t" bIns="45700" lIns="91425" spcFirstLastPara="1" rIns="91425" wrap="square" tIns="45700">
            <a:spAutoFit/>
          </a:bodyPr>
          <a:lstStyle/>
          <a:p>
            <a:pPr indent="0" lvl="0" marL="213359" marR="419100" rtl="0" algn="ctr">
              <a:lnSpc>
                <a:spcPct val="150000"/>
              </a:lnSpc>
              <a:spcBef>
                <a:spcPts val="0"/>
              </a:spcBef>
              <a:spcAft>
                <a:spcPts val="0"/>
              </a:spcAft>
              <a:buNone/>
            </a:pPr>
            <a:r>
              <a:rPr b="0" i="1" lang="en" sz="1600">
                <a:solidFill>
                  <a:schemeClr val="dk1"/>
                </a:solidFill>
                <a:latin typeface="Times New Roman"/>
                <a:ea typeface="Times New Roman"/>
                <a:cs typeface="Times New Roman"/>
                <a:sym typeface="Times New Roman"/>
              </a:rPr>
              <a:t>Figure: Data Flow Diagram</a:t>
            </a:r>
            <a:endParaRPr b="1" sz="3600">
              <a:solidFill>
                <a:schemeClr val="dk1"/>
              </a:solidFill>
              <a:latin typeface="Times New Roman"/>
              <a:ea typeface="Times New Roman"/>
              <a:cs typeface="Times New Roman"/>
              <a:sym typeface="Times New Roman"/>
            </a:endParaRPr>
          </a:p>
        </p:txBody>
      </p:sp>
      <p:pic>
        <p:nvPicPr>
          <p:cNvPr id="281" name="Google Shape;281;p40"/>
          <p:cNvPicPr preferRelativeResize="0"/>
          <p:nvPr/>
        </p:nvPicPr>
        <p:blipFill rotWithShape="1">
          <a:blip r:embed="rId4">
            <a:alphaModFix/>
          </a:blip>
          <a:srcRect b="0" l="35533" r="0" t="0"/>
          <a:stretch/>
        </p:blipFill>
        <p:spPr>
          <a:xfrm>
            <a:off x="7180289" y="0"/>
            <a:ext cx="1828800" cy="69065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