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[REDACTED]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[REDACTED]</a:t>
            </a:r>
          </a:p>
        </p:txBody>
      </p:sp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