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26DF9-4BB6-8640-A6D5-8CC5DC42C6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8D6F1-2845-5D4E-BDDE-865212D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BCEF-05BE-A14B-BA3D-4253B643D550}" type="datetime1">
              <a:rPr lang="en-IN" smtClean="0"/>
              <a:t>06/05/22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Confidential. All rights reserved with Landmark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D232-77BD-DC4B-853B-1AFEEA92C11A}" type="datetime1">
              <a:rPr lang="en-IN" smtClean="0"/>
              <a:t>06/05/22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Confidential. All rights reserved with Landmark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A3D0-4583-A546-8C3B-4383AB8FFD0E}" type="datetime1">
              <a:rPr lang="en-IN" smtClean="0"/>
              <a:t>06/05/22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Confidential. All rights reserved with Landmark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EC3A-0449-F347-BB86-D02D6E87A13D}" type="datetime1">
              <a:rPr lang="en-IN" smtClean="0"/>
              <a:t>06/05/22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Confidential. All rights reserved with Landmark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8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E9D6-2C80-2847-9566-90A3FB87F81F}" type="datetime1">
              <a:rPr lang="en-IN" smtClean="0"/>
              <a:t>06/05/22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Confidential. All rights reserved with Landmark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1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AD0B-472B-4D43-8E24-691186068F79}" type="datetime1">
              <a:rPr lang="en-IN" smtClean="0"/>
              <a:t>06/05/22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Confidential. All rights reserved with Landmark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A5A5-3CF9-2048-B3A4-1657D064A333}" type="datetime1">
              <a:rPr lang="en-IN" smtClean="0"/>
              <a:t>06/05/22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Confidential. All rights reserved with Landmark Group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F9F1-BCFF-A24C-87B2-D0D370C46722}" type="datetime1">
              <a:rPr lang="en-IN" smtClean="0"/>
              <a:t>06/05/22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Confidential. All rights reserved with Landmark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8501-46A7-F04F-A94B-D8DD64345D8E}" type="datetime1">
              <a:rPr lang="en-IN" smtClean="0"/>
              <a:t>06/05/22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Confidential. All rights reserved with Landmark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D68E-44C2-9142-8F46-7338B874A7ED}" type="datetime1">
              <a:rPr lang="en-IN" smtClean="0"/>
              <a:t>06/05/22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Confidential. All rights reserved with Landmark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122-4D91-9A49-8823-B469EABEDC23}" type="datetime1">
              <a:rPr lang="en-IN" smtClean="0"/>
              <a:t>06/05/22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Confidential. All rights reserved with Landmark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5A77-C402-BD47-93CC-8D074487FC45}" type="datetime1">
              <a:rPr lang="en-IN" smtClean="0"/>
              <a:t>06/05/22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Confidential. All rights reserved with Landmark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95E0-5A6B-724B-BFFB-9217277C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9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34815" y="3770771"/>
            <a:ext cx="4158955" cy="146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137" y="969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Web App Test Automation Framework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19626" y="96979"/>
            <a:ext cx="1110925" cy="1110925"/>
          </a:xfrm>
        </p:spPr>
      </p:pic>
      <p:sp>
        <p:nvSpPr>
          <p:cNvPr id="5" name="Rectangle 4"/>
          <p:cNvSpPr/>
          <p:nvPr/>
        </p:nvSpPr>
        <p:spPr>
          <a:xfrm>
            <a:off x="51184" y="2567352"/>
            <a:ext cx="1805354" cy="79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Launcher</a:t>
            </a:r>
          </a:p>
          <a:p>
            <a:pPr algn="ctr"/>
            <a:r>
              <a:rPr lang="en-US" dirty="0"/>
              <a:t>(pom.xml)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6476" y="1919939"/>
            <a:ext cx="1813883" cy="1667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Test Suites</a:t>
            </a:r>
          </a:p>
          <a:p>
            <a:pPr algn="ctr"/>
            <a:r>
              <a:rPr lang="en-US" dirty="0"/>
              <a:t>(Cucumber Runner, Regression, Sanity tags)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40920" y="2577611"/>
            <a:ext cx="1789569" cy="1032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</a:t>
            </a:r>
          </a:p>
          <a:p>
            <a:r>
              <a:rPr lang="en-US" sz="1600" dirty="0"/>
              <a:t>     Launch App (Web/Headless)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6214" y="2554672"/>
            <a:ext cx="1805354" cy="79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  step definitions</a:t>
            </a:r>
          </a:p>
          <a:p>
            <a:pPr algn="ctr"/>
            <a:r>
              <a:rPr lang="en-US" dirty="0"/>
              <a:t>(Cucumber)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26214" y="4008008"/>
            <a:ext cx="1805354" cy="1032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Feature File</a:t>
            </a:r>
          </a:p>
          <a:p>
            <a:pPr algn="ctr"/>
            <a:r>
              <a:rPr lang="en-US" dirty="0"/>
              <a:t>(Cucumber)</a:t>
            </a:r>
          </a:p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7936523" y="3364521"/>
            <a:ext cx="216000" cy="64348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8721969" y="3364521"/>
            <a:ext cx="216000" cy="6434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40920" y="4008007"/>
            <a:ext cx="1805354" cy="1032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API Calls using get data and Response </a:t>
            </a:r>
          </a:p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857999" y="4431322"/>
            <a:ext cx="668215" cy="216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/>
          <p:nvPr/>
        </p:nvSpPr>
        <p:spPr>
          <a:xfrm>
            <a:off x="7190489" y="3068308"/>
            <a:ext cx="324000" cy="140492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852476" y="2848773"/>
            <a:ext cx="684000" cy="2071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346298" y="2861122"/>
            <a:ext cx="684000" cy="2071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842214" y="2862343"/>
            <a:ext cx="684000" cy="2071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047591" y="2567351"/>
            <a:ext cx="1800146" cy="1108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Logs,</a:t>
            </a:r>
          </a:p>
          <a:p>
            <a:pPr algn="ctr"/>
            <a:r>
              <a:rPr lang="en-US" dirty="0"/>
              <a:t>Test Results</a:t>
            </a:r>
          </a:p>
          <a:p>
            <a:pPr algn="ctr"/>
            <a:r>
              <a:rPr lang="en-US" dirty="0"/>
              <a:t>(HTML and Screenshots)</a:t>
            </a:r>
          </a:p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9358383" y="2802568"/>
            <a:ext cx="684000" cy="2071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047591" y="1470642"/>
            <a:ext cx="1805354" cy="9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(utilities   /properties) Files for Test data</a:t>
            </a:r>
          </a:p>
        </p:txBody>
      </p:sp>
      <p:sp>
        <p:nvSpPr>
          <p:cNvPr id="28" name="Bent Arrow 27"/>
          <p:cNvSpPr/>
          <p:nvPr/>
        </p:nvSpPr>
        <p:spPr>
          <a:xfrm>
            <a:off x="8385164" y="2073885"/>
            <a:ext cx="1656000" cy="4680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80270" y="5880505"/>
            <a:ext cx="1543792" cy="871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Factory (project and Objects ID)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727198" y="3818872"/>
            <a:ext cx="1696864" cy="1323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 Page Objects Repository Unique base code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9358383" y="4136684"/>
            <a:ext cx="342000" cy="2946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9343293" y="4544580"/>
            <a:ext cx="342000" cy="2946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04898" y="1252048"/>
            <a:ext cx="2067233" cy="79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Config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App.properties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Test Harness()</a:t>
            </a:r>
          </a:p>
        </p:txBody>
      </p:sp>
      <p:sp>
        <p:nvSpPr>
          <p:cNvPr id="31" name="Bent Arrow 30"/>
          <p:cNvSpPr/>
          <p:nvPr/>
        </p:nvSpPr>
        <p:spPr>
          <a:xfrm>
            <a:off x="4674472" y="1510324"/>
            <a:ext cx="324000" cy="140492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5830784" y="2049217"/>
            <a:ext cx="184608" cy="510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184" y="6403851"/>
            <a:ext cx="4114800" cy="365125"/>
          </a:xfrm>
        </p:spPr>
        <p:txBody>
          <a:bodyPr/>
          <a:lstStyle/>
          <a:p>
            <a:r>
              <a:rPr lang="en-US" sz="800" dirty="0"/>
              <a:t>Confidential. All rights reserved with Expo Platform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0248" y="2427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8D632523-116F-2941-BF0A-480B6035ADD1}"/>
              </a:ext>
            </a:extLst>
          </p:cNvPr>
          <p:cNvSpPr/>
          <p:nvPr/>
        </p:nvSpPr>
        <p:spPr>
          <a:xfrm>
            <a:off x="10467630" y="5237018"/>
            <a:ext cx="216000" cy="6434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Technical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Maintaining using Maven and integrated with Jenkins.</a:t>
            </a:r>
          </a:p>
          <a:p>
            <a:r>
              <a:rPr lang="en-US" sz="1600" dirty="0"/>
              <a:t>Prefers using  </a:t>
            </a:r>
            <a:r>
              <a:rPr lang="en-IN" sz="1600" b="1" dirty="0"/>
              <a:t>BDD</a:t>
            </a:r>
            <a:r>
              <a:rPr lang="en-IN" sz="1600" dirty="0"/>
              <a:t> brings customers, end-users, BAs, QAs, and SEs of the software product into one table for effective sharing of knowledge on the system and its testing requirements. </a:t>
            </a:r>
            <a:r>
              <a:rPr lang="en-IN" sz="1600" b="1" dirty="0"/>
              <a:t>BDD</a:t>
            </a:r>
            <a:r>
              <a:rPr lang="en-IN" sz="1600" dirty="0"/>
              <a:t> consists of cycles of a set of steps to follow.</a:t>
            </a:r>
            <a:endParaRPr lang="en-US" sz="1600" dirty="0"/>
          </a:p>
          <a:p>
            <a:r>
              <a:rPr lang="en-US" sz="1600" dirty="0"/>
              <a:t>Prefers using Web Driver, and Cucumber TestNG for Android and iOS automation.</a:t>
            </a:r>
          </a:p>
          <a:p>
            <a:r>
              <a:rPr lang="en-US" sz="1600" dirty="0"/>
              <a:t>Create sanity, and regression tags for Cucumber Runner.</a:t>
            </a:r>
          </a:p>
          <a:p>
            <a:r>
              <a:rPr lang="en-US" sz="1600" dirty="0"/>
              <a:t>Prefers using Page Object Model for code maintenance and easy readability.</a:t>
            </a:r>
          </a:p>
          <a:p>
            <a:r>
              <a:rPr lang="en-US" sz="1600" dirty="0"/>
              <a:t>UI objects are using by Page factory.</a:t>
            </a:r>
          </a:p>
          <a:p>
            <a:r>
              <a:rPr lang="en-US" sz="1600" dirty="0"/>
              <a:t>In-built screenshot capability for each test iteration.</a:t>
            </a:r>
          </a:p>
          <a:p>
            <a:r>
              <a:rPr lang="en-US" sz="1600" dirty="0"/>
              <a:t>Integrated with Cucumber Extent Report for each test iteration.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620" y="6311900"/>
            <a:ext cx="4114800" cy="365125"/>
          </a:xfrm>
        </p:spPr>
        <p:txBody>
          <a:bodyPr/>
          <a:lstStyle/>
          <a:p>
            <a:r>
              <a:rPr lang="en-US" sz="800" dirty="0"/>
              <a:t>Confidential. All rights reserved with Expo Platform</a:t>
            </a:r>
          </a:p>
        </p:txBody>
      </p:sp>
    </p:spTree>
    <p:extLst>
      <p:ext uri="{BB962C8B-B14F-4D97-AF65-F5344CB8AC3E}">
        <p14:creationId xmlns:p14="http://schemas.microsoft.com/office/powerpoint/2010/main" val="136738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228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Web App Test Automation Framework</vt:lpstr>
      <vt:lpstr> Technical 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Chirumamilla, Srinivas Bhargav</cp:lastModifiedBy>
  <cp:revision>123</cp:revision>
  <dcterms:created xsi:type="dcterms:W3CDTF">2016-07-20T05:31:57Z</dcterms:created>
  <dcterms:modified xsi:type="dcterms:W3CDTF">2022-05-06T12:07:57Z</dcterms:modified>
</cp:coreProperties>
</file>