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
  </p:notesMasterIdLst>
  <p:sldIdLst>
    <p:sldId id="257" r:id="rId2"/>
    <p:sldId id="258"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5033" autoAdjust="0"/>
  </p:normalViewPr>
  <p:slideViewPr>
    <p:cSldViewPr snapToGrid="0" snapToObjects="1">
      <p:cViewPr varScale="1">
        <p:scale>
          <a:sx n="82" d="100"/>
          <a:sy n="82" d="100"/>
        </p:scale>
        <p:origin x="557" y="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237AF4-A0B2-46F1-9C11-27539A900C34}" type="datetimeFigureOut">
              <a:rPr lang="en-IN" smtClean="0"/>
              <a:t>29-03-2025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B2761F-DF08-4879-A46F-A59622DF402E}" type="slidenum">
              <a:rPr lang="en-IN" smtClean="0"/>
              <a:t>‹#›</a:t>
            </a:fld>
            <a:endParaRPr lang="en-IN"/>
          </a:p>
        </p:txBody>
      </p:sp>
    </p:spTree>
    <p:extLst>
      <p:ext uri="{BB962C8B-B14F-4D97-AF65-F5344CB8AC3E}">
        <p14:creationId xmlns:p14="http://schemas.microsoft.com/office/powerpoint/2010/main" val="3532578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slicer</a:t>
            </a:r>
            <a:endParaRPr dirty="0"/>
          </a:p>
          <a:p>
            <a:r>
              <a:rPr b="0" dirty="0"/>
              <a:t>No alt text provided</a:t>
            </a:r>
            <a:endParaRPr dirty="0"/>
          </a:p>
          <a:p>
            <a:endParaRPr dirty="0"/>
          </a:p>
          <a:p>
            <a:r>
              <a:rPr b="1" dirty="0"/>
              <a:t>Bookings and Cancellations by Platform</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advancedSlicerVisual</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Revenue by City</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clusteredBarChart</a:t>
            </a:r>
            <a:endParaRPr dirty="0"/>
          </a:p>
          <a:p>
            <a:r>
              <a:rPr b="0" dirty="0"/>
              <a:t>No alt text provided</a:t>
            </a:r>
            <a:endParaRPr dirty="0"/>
          </a:p>
          <a:p>
            <a:endParaRPr dirty="0"/>
          </a:p>
          <a:p>
            <a:r>
              <a:rPr b="1" dirty="0"/>
              <a:t>Booking Status Distribution</a:t>
            </a:r>
            <a:endParaRPr dirty="0"/>
          </a:p>
          <a:p>
            <a:r>
              <a:rPr b="0" dirty="0"/>
              <a:t>No alt text provided</a:t>
            </a:r>
            <a:endParaRPr dirty="0"/>
          </a:p>
          <a:p>
            <a:endParaRPr dirty="0"/>
          </a:p>
          <a:p>
            <a:r>
              <a:rPr b="1" dirty="0"/>
              <a:t>Avg. Rating by City</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Occupancy %</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Week-Wise Booking Trends and Metrics</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pageNavigator</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advancedSlicerVisual</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 room type slicer</a:t>
            </a:r>
            <a:endParaRPr dirty="0"/>
          </a:p>
          <a:p>
            <a:r>
              <a:rPr b="0" dirty="0"/>
              <a:t>No alt text provided</a:t>
            </a:r>
            <a:endParaRPr dirty="0"/>
          </a:p>
          <a:p>
            <a:endParaRPr dirty="0"/>
          </a:p>
          <a:p>
            <a:r>
              <a:rPr b="1" dirty="0"/>
              <a:t>Room type 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Correlation between Guests and Average Ratings</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areaChart</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Property Wise Metrics</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Capacity vs Bookings vs Cancelled Bookings</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pageNavigator</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advancedSlicerVisual</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Hotel Performance Metrics</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Select Property</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Weekly Occupancy and Guest Satisfaction Trend</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Room Class Distribution</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pageNavigator</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3/29/2025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3/29/2025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3/29/2025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3/29/2025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3/29/2025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3/29/2025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3/29/2025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3/29/2025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3/29/2025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3/29/2025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3/29/2025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3/29/2025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747bc88a-62c4-4bce-92c8-9a660a82ce4b/?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747bc88a-62c4-4bce-92c8-9a660a82ce4b/?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747bc88a-62c4-4bce-92c8-9a660a82ce4b/?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747bc88a-62c4-4bce-92c8-9a660a82ce4b/?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shape ,actionButton. Please refer to the notes on this slide for details">
            <a:hlinkClick r:id="rId3"/>
          </p:cNvPr>
          <p:cNvPicPr>
            <a:picLocks noChangeAspect="1"/>
          </p:cNvPicPr>
          <p:nvPr/>
        </p:nvPicPr>
        <p:blipFill>
          <a:blip r:embed="rId4"/>
          <a:stretch>
            <a:fillRect/>
          </a:stretch>
        </p:blipFill>
        <p:spPr>
          <a:xfrm>
            <a:off x="0" y="0"/>
            <a:ext cx="12192000" cy="6858000"/>
          </a:xfrm>
          <a:prstGeom prst="rect">
            <a:avLst/>
          </a:prstGeom>
          <a:noFill/>
        </p:spPr>
      </p:pic>
      <p:sp>
        <p:nvSpPr>
          <p:cNvPr id="4" name="Title" hidden="1"/>
          <p:cNvSpPr>
            <a:spLocks noGrp="1"/>
          </p:cNvSpPr>
          <p:nvPr>
            <p:ph type="title"/>
          </p:nvPr>
        </p:nvSpPr>
        <p:spPr/>
        <p:txBody>
          <a:bodyPr/>
          <a:lstStyle/>
          <a:p>
            <a:r>
              <a:t>Home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licer ,Bookings and Cancellations by Platform ,shape ,shape ,shape ,slicer ,advancedSlicerVisual ,shape ,shape ,slicer ,actionButton ,Revenue by City ,shape ,clusteredBarChart ,Booking Status Distribution ,Avg. Rating by City ,shape ,Occupancy % ,shape ,Week-Wise Booking Trends and Metrics ,shape ,pageNavigator ,image ,image ,image ,image ,image ,actionButton. Please refer to the notes on this slide for details">
            <a:hlinkClick r:id="rId3"/>
          </p:cNvPr>
          <p:cNvPicPr>
            <a:picLocks noChangeAspect="1"/>
          </p:cNvPicPr>
          <p:nvPr/>
        </p:nvPicPr>
        <p:blipFill>
          <a:blip r:embed="rId4"/>
          <a:stretch>
            <a:fillRect/>
          </a:stretch>
        </p:blipFill>
        <p:spPr>
          <a:xfrm>
            <a:off x="0" y="0"/>
            <a:ext cx="12192000" cy="6858000"/>
          </a:xfrm>
          <a:prstGeom prst="rect">
            <a:avLst/>
          </a:prstGeom>
          <a:noFill/>
        </p:spPr>
      </p:pic>
      <p:sp>
        <p:nvSpPr>
          <p:cNvPr id="4" name="Title" hidden="1"/>
          <p:cNvSpPr>
            <a:spLocks noGrp="1"/>
          </p:cNvSpPr>
          <p:nvPr>
            <p:ph type="title"/>
          </p:nvPr>
        </p:nvSpPr>
        <p:spPr/>
        <p:txBody>
          <a:bodyPr/>
          <a:lstStyle/>
          <a:p>
            <a:r>
              <a:t>Booking Insights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hape ,slicer ,advancedSlicerVisual ,shape ,shape ,slicer ,actionButton , room type slicer ,Room type shape ,shape ,Correlation between Guests and Average Ratings ,shape ,areaChart ,shape ,Property Wise Metrics ,shape ,actionButton ,Capacity vs Bookings vs Cancelled Bookings ,shape ,image ,cardVisual ,cardVisual ,cardVisual ,image ,image ,pageNavigator ,image ,image ,image ,image ,image ,actionButton. Please refer to the notes on this slide for details">
            <a:hlinkClick r:id="rId3"/>
          </p:cNvPr>
          <p:cNvPicPr>
            <a:picLocks noChangeAspect="1"/>
          </p:cNvPicPr>
          <p:nvPr/>
        </p:nvPicPr>
        <p:blipFill>
          <a:blip r:embed="rId4"/>
          <a:stretch>
            <a:fillRect/>
          </a:stretch>
        </p:blipFill>
        <p:spPr>
          <a:xfrm>
            <a:off x="0" y="0"/>
            <a:ext cx="12192000" cy="6858000"/>
          </a:xfrm>
          <a:prstGeom prst="rect">
            <a:avLst/>
          </a:prstGeom>
          <a:noFill/>
        </p:spPr>
      </p:pic>
      <p:sp>
        <p:nvSpPr>
          <p:cNvPr id="4" name="Title" hidden="1"/>
          <p:cNvSpPr>
            <a:spLocks noGrp="1"/>
          </p:cNvSpPr>
          <p:nvPr>
            <p:ph type="title"/>
          </p:nvPr>
        </p:nvSpPr>
        <p:spPr/>
        <p:txBody>
          <a:bodyPr/>
          <a:lstStyle/>
          <a:p>
            <a:r>
              <a:t>Performance Overview</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hape ,slicer ,advancedSlicerVisual ,shape ,shape ,slicer ,actionButton ,image ,cardVisual ,slicer ,Hotel Performance Metrics ,shape ,Select Property ,shape ,cardVisual ,cardVisual ,cardVisual ,cardVisual ,cardVisual ,image ,image ,image ,image ,image ,Weekly Occupancy and Guest Satisfaction Trend ,shape ,shape ,Room Class Distribution ,textbox ,pageNavigator ,image ,image ,image ,image ,image ,actionButton ,actionButton. Please refer to the notes on this slide for details">
            <a:hlinkClick r:id="rId3"/>
          </p:cNvPr>
          <p:cNvPicPr>
            <a:picLocks noChangeAspect="1"/>
          </p:cNvPicPr>
          <p:nvPr/>
        </p:nvPicPr>
        <p:blipFill>
          <a:blip r:embed="rId4"/>
          <a:stretch>
            <a:fillRect/>
          </a:stretch>
        </p:blipFill>
        <p:spPr>
          <a:xfrm>
            <a:off x="0" y="0"/>
            <a:ext cx="12192000" cy="6858000"/>
          </a:xfrm>
          <a:prstGeom prst="rect">
            <a:avLst/>
          </a:prstGeom>
          <a:noFill/>
        </p:spPr>
      </p:pic>
      <p:sp>
        <p:nvSpPr>
          <p:cNvPr id="4" name="Title" hidden="1"/>
          <p:cNvSpPr>
            <a:spLocks noGrp="1"/>
          </p:cNvSpPr>
          <p:nvPr>
            <p:ph type="title"/>
          </p:nvPr>
        </p:nvSpPr>
        <p:spPr/>
        <p:txBody>
          <a:bodyPr/>
          <a:lstStyle/>
          <a:p>
            <a:r>
              <a:t>Executives</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TotalTime>
  <Words>550</Words>
  <Application>Microsoft Office PowerPoint</Application>
  <PresentationFormat>Widescreen</PresentationFormat>
  <Paragraphs>300</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Custom Design</vt:lpstr>
      <vt:lpstr>Home</vt:lpstr>
      <vt:lpstr>Booking Insights</vt:lpstr>
      <vt:lpstr>Performance Overview</vt:lpstr>
      <vt:lpstr>Executives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Bhargavi A B</cp:lastModifiedBy>
  <cp:revision>5</cp:revision>
  <dcterms:created xsi:type="dcterms:W3CDTF">2016-09-04T11:54:55Z</dcterms:created>
  <dcterms:modified xsi:type="dcterms:W3CDTF">2025-03-28T22:34:49Z</dcterms:modified>
</cp:coreProperties>
</file>