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1" r:id="rId20"/>
    <p:sldId id="270" r:id="rId21"/>
    <p:sldId id="268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744AB-FE0F-4F38-8AE6-FFAE17DF1220}" v="67" dt="2023-01-16T06:34:22.336"/>
    <p1510:client id="{59BDF716-3045-4707-A119-FFBEE0650605}" v="2" dt="2023-01-16T05:11:02.035"/>
    <p1510:client id="{EB9BC2B3-B37A-403B-9EAD-FDE15BFA0B55}" v="1" dt="2023-01-16T05:49:53.2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i Dumpa[CAPG-97]" userId="S::capgb1117@manipalprolearn.co::4192198c-4fc4-4ee3-bc50-7003891eeb2c" providerId="AD" clId="Web-{EB9BC2B3-B37A-403B-9EAD-FDE15BFA0B55}"/>
    <pc:docChg chg="sldOrd">
      <pc:chgData name="Bhargavi Dumpa[CAPG-97]" userId="S::capgb1117@manipalprolearn.co::4192198c-4fc4-4ee3-bc50-7003891eeb2c" providerId="AD" clId="Web-{EB9BC2B3-B37A-403B-9EAD-FDE15BFA0B55}" dt="2023-01-16T05:49:53.252" v="0"/>
      <pc:docMkLst>
        <pc:docMk/>
      </pc:docMkLst>
      <pc:sldChg chg="ord">
        <pc:chgData name="Bhargavi Dumpa[CAPG-97]" userId="S::capgb1117@manipalprolearn.co::4192198c-4fc4-4ee3-bc50-7003891eeb2c" providerId="AD" clId="Web-{EB9BC2B3-B37A-403B-9EAD-FDE15BFA0B55}" dt="2023-01-16T05:49:53.252" v="0"/>
        <pc:sldMkLst>
          <pc:docMk/>
          <pc:sldMk cId="0" sldId="267"/>
        </pc:sldMkLst>
      </pc:sldChg>
    </pc:docChg>
  </pc:docChgLst>
  <pc:docChgLst>
    <pc:chgData name="Bhargavi Dumpa[CAPG-97]" userId="S::capgb1117@manipalprolearn.co::4192198c-4fc4-4ee3-bc50-7003891eeb2c" providerId="AD" clId="Web-{59BDF716-3045-4707-A119-FFBEE0650605}"/>
    <pc:docChg chg="modSld">
      <pc:chgData name="Bhargavi Dumpa[CAPG-97]" userId="S::capgb1117@manipalprolearn.co::4192198c-4fc4-4ee3-bc50-7003891eeb2c" providerId="AD" clId="Web-{59BDF716-3045-4707-A119-FFBEE0650605}" dt="2023-01-16T05:11:02.035" v="0" actId="20577"/>
      <pc:docMkLst>
        <pc:docMk/>
      </pc:docMkLst>
      <pc:sldChg chg="modSp">
        <pc:chgData name="Bhargavi Dumpa[CAPG-97]" userId="S::capgb1117@manipalprolearn.co::4192198c-4fc4-4ee3-bc50-7003891eeb2c" providerId="AD" clId="Web-{59BDF716-3045-4707-A119-FFBEE0650605}" dt="2023-01-16T05:11:02.035" v="0" actId="20577"/>
        <pc:sldMkLst>
          <pc:docMk/>
          <pc:sldMk cId="0" sldId="257"/>
        </pc:sldMkLst>
        <pc:spChg chg="mod">
          <ac:chgData name="Bhargavi Dumpa[CAPG-97]" userId="S::capgb1117@manipalprolearn.co::4192198c-4fc4-4ee3-bc50-7003891eeb2c" providerId="AD" clId="Web-{59BDF716-3045-4707-A119-FFBEE0650605}" dt="2023-01-16T05:11:02.035" v="0" actId="20577"/>
          <ac:spMkLst>
            <pc:docMk/>
            <pc:sldMk cId="0" sldId="257"/>
            <ac:spMk id="11" creationId="{00000000-0000-0000-0000-000000000000}"/>
          </ac:spMkLst>
        </pc:spChg>
      </pc:sldChg>
    </pc:docChg>
  </pc:docChgLst>
  <pc:docChgLst>
    <pc:chgData name="Bhargavi Dumpa[CAPG-97]" userId="S::capgb1117@manipalprolearn.co::4192198c-4fc4-4ee3-bc50-7003891eeb2c" providerId="AD" clId="Web-{0E0744AB-FE0F-4F38-8AE6-FFAE17DF1220}"/>
    <pc:docChg chg="modSld">
      <pc:chgData name="Bhargavi Dumpa[CAPG-97]" userId="S::capgb1117@manipalprolearn.co::4192198c-4fc4-4ee3-bc50-7003891eeb2c" providerId="AD" clId="Web-{0E0744AB-FE0F-4F38-8AE6-FFAE17DF1220}" dt="2023-01-16T06:34:21.399" v="35" actId="20577"/>
      <pc:docMkLst>
        <pc:docMk/>
      </pc:docMkLst>
      <pc:sldChg chg="modSp">
        <pc:chgData name="Bhargavi Dumpa[CAPG-97]" userId="S::capgb1117@manipalprolearn.co::4192198c-4fc4-4ee3-bc50-7003891eeb2c" providerId="AD" clId="Web-{0E0744AB-FE0F-4F38-8AE6-FFAE17DF1220}" dt="2023-01-16T06:29:19.486" v="1" actId="20577"/>
        <pc:sldMkLst>
          <pc:docMk/>
          <pc:sldMk cId="0" sldId="259"/>
        </pc:sldMkLst>
        <pc:spChg chg="mod">
          <ac:chgData name="Bhargavi Dumpa[CAPG-97]" userId="S::capgb1117@manipalprolearn.co::4192198c-4fc4-4ee3-bc50-7003891eeb2c" providerId="AD" clId="Web-{0E0744AB-FE0F-4F38-8AE6-FFAE17DF1220}" dt="2023-01-16T06:29:19.486" v="1" actId="20577"/>
          <ac:spMkLst>
            <pc:docMk/>
            <pc:sldMk cId="0" sldId="259"/>
            <ac:spMk id="14" creationId="{00000000-0000-0000-0000-000000000000}"/>
          </ac:spMkLst>
        </pc:spChg>
      </pc:sldChg>
      <pc:sldChg chg="modSp">
        <pc:chgData name="Bhargavi Dumpa[CAPG-97]" userId="S::capgb1117@manipalprolearn.co::4192198c-4fc4-4ee3-bc50-7003891eeb2c" providerId="AD" clId="Web-{0E0744AB-FE0F-4F38-8AE6-FFAE17DF1220}" dt="2023-01-16T06:31:34.864" v="5" actId="20577"/>
        <pc:sldMkLst>
          <pc:docMk/>
          <pc:sldMk cId="0" sldId="262"/>
        </pc:sldMkLst>
        <pc:spChg chg="mod">
          <ac:chgData name="Bhargavi Dumpa[CAPG-97]" userId="S::capgb1117@manipalprolearn.co::4192198c-4fc4-4ee3-bc50-7003891eeb2c" providerId="AD" clId="Web-{0E0744AB-FE0F-4F38-8AE6-FFAE17DF1220}" dt="2023-01-16T06:31:34.864" v="5" actId="20577"/>
          <ac:spMkLst>
            <pc:docMk/>
            <pc:sldMk cId="0" sldId="262"/>
            <ac:spMk id="13" creationId="{00000000-0000-0000-0000-000000000000}"/>
          </ac:spMkLst>
        </pc:spChg>
      </pc:sldChg>
      <pc:sldChg chg="modSp">
        <pc:chgData name="Bhargavi Dumpa[CAPG-97]" userId="S::capgb1117@manipalprolearn.co::4192198c-4fc4-4ee3-bc50-7003891eeb2c" providerId="AD" clId="Web-{0E0744AB-FE0F-4F38-8AE6-FFAE17DF1220}" dt="2023-01-16T06:34:21.399" v="35" actId="20577"/>
        <pc:sldMkLst>
          <pc:docMk/>
          <pc:sldMk cId="0" sldId="264"/>
        </pc:sldMkLst>
        <pc:spChg chg="mod">
          <ac:chgData name="Bhargavi Dumpa[CAPG-97]" userId="S::capgb1117@manipalprolearn.co::4192198c-4fc4-4ee3-bc50-7003891eeb2c" providerId="AD" clId="Web-{0E0744AB-FE0F-4F38-8AE6-FFAE17DF1220}" dt="2023-01-16T06:34:21.399" v="35" actId="20577"/>
          <ac:spMkLst>
            <pc:docMk/>
            <pc:sldMk cId="0" sldId="264"/>
            <ac:spMk id="9" creationId="{00000000-0000-0000-0000-000000000000}"/>
          </ac:spMkLst>
        </pc:spChg>
      </pc:sldChg>
      <pc:sldChg chg="modSp">
        <pc:chgData name="Bhargavi Dumpa[CAPG-97]" userId="S::capgb1117@manipalprolearn.co::4192198c-4fc4-4ee3-bc50-7003891eeb2c" providerId="AD" clId="Web-{0E0744AB-FE0F-4F38-8AE6-FFAE17DF1220}" dt="2023-01-16T06:30:56.035" v="3" actId="20577"/>
        <pc:sldMkLst>
          <pc:docMk/>
          <pc:sldMk cId="0" sldId="266"/>
        </pc:sldMkLst>
        <pc:spChg chg="mod">
          <ac:chgData name="Bhargavi Dumpa[CAPG-97]" userId="S::capgb1117@manipalprolearn.co::4192198c-4fc4-4ee3-bc50-7003891eeb2c" providerId="AD" clId="Web-{0E0744AB-FE0F-4F38-8AE6-FFAE17DF1220}" dt="2023-01-16T06:30:56.035" v="3" actId="20577"/>
          <ac:spMkLst>
            <pc:docMk/>
            <pc:sldMk cId="0" sldId="26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8562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8562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1275" y="0"/>
            <a:ext cx="1152525" cy="628650"/>
          </a:xfrm>
          <a:custGeom>
            <a:avLst/>
            <a:gdLst/>
            <a:ahLst/>
            <a:cxnLst/>
            <a:rect l="l" t="t" r="r" b="b"/>
            <a:pathLst>
              <a:path w="1152525" h="628650">
                <a:moveTo>
                  <a:pt x="1147699" y="0"/>
                </a:moveTo>
                <a:lnTo>
                  <a:pt x="4825" y="0"/>
                </a:lnTo>
                <a:lnTo>
                  <a:pt x="0" y="47751"/>
                </a:lnTo>
                <a:lnTo>
                  <a:pt x="1910" y="95392"/>
                </a:lnTo>
                <a:lnTo>
                  <a:pt x="7544" y="141972"/>
                </a:lnTo>
                <a:lnTo>
                  <a:pt x="16751" y="187342"/>
                </a:lnTo>
                <a:lnTo>
                  <a:pt x="29384" y="231353"/>
                </a:lnTo>
                <a:lnTo>
                  <a:pt x="45295" y="273855"/>
                </a:lnTo>
                <a:lnTo>
                  <a:pt x="64334" y="314699"/>
                </a:lnTo>
                <a:lnTo>
                  <a:pt x="86355" y="353735"/>
                </a:lnTo>
                <a:lnTo>
                  <a:pt x="111207" y="390814"/>
                </a:lnTo>
                <a:lnTo>
                  <a:pt x="138743" y="425786"/>
                </a:lnTo>
                <a:lnTo>
                  <a:pt x="168814" y="458501"/>
                </a:lnTo>
                <a:lnTo>
                  <a:pt x="201273" y="488811"/>
                </a:lnTo>
                <a:lnTo>
                  <a:pt x="235970" y="516564"/>
                </a:lnTo>
                <a:lnTo>
                  <a:pt x="272757" y="541613"/>
                </a:lnTo>
                <a:lnTo>
                  <a:pt x="311486" y="563807"/>
                </a:lnTo>
                <a:lnTo>
                  <a:pt x="352008" y="582997"/>
                </a:lnTo>
                <a:lnTo>
                  <a:pt x="394175" y="599033"/>
                </a:lnTo>
                <a:lnTo>
                  <a:pt x="437839" y="611766"/>
                </a:lnTo>
                <a:lnTo>
                  <a:pt x="482851" y="621046"/>
                </a:lnTo>
                <a:lnTo>
                  <a:pt x="529062" y="626724"/>
                </a:lnTo>
                <a:lnTo>
                  <a:pt x="576326" y="628650"/>
                </a:lnTo>
                <a:lnTo>
                  <a:pt x="623570" y="626724"/>
                </a:lnTo>
                <a:lnTo>
                  <a:pt x="669766" y="621046"/>
                </a:lnTo>
                <a:lnTo>
                  <a:pt x="714763" y="611766"/>
                </a:lnTo>
                <a:lnTo>
                  <a:pt x="758414" y="599033"/>
                </a:lnTo>
                <a:lnTo>
                  <a:pt x="800570" y="582997"/>
                </a:lnTo>
                <a:lnTo>
                  <a:pt x="841082" y="563807"/>
                </a:lnTo>
                <a:lnTo>
                  <a:pt x="879802" y="541613"/>
                </a:lnTo>
                <a:lnTo>
                  <a:pt x="916582" y="516564"/>
                </a:lnTo>
                <a:lnTo>
                  <a:pt x="951273" y="488811"/>
                </a:lnTo>
                <a:lnTo>
                  <a:pt x="983726" y="458501"/>
                </a:lnTo>
                <a:lnTo>
                  <a:pt x="1013793" y="425786"/>
                </a:lnTo>
                <a:lnTo>
                  <a:pt x="1041325" y="390814"/>
                </a:lnTo>
                <a:lnTo>
                  <a:pt x="1066175" y="353735"/>
                </a:lnTo>
                <a:lnTo>
                  <a:pt x="1088193" y="314699"/>
                </a:lnTo>
                <a:lnTo>
                  <a:pt x="1107231" y="273855"/>
                </a:lnTo>
                <a:lnTo>
                  <a:pt x="1123141" y="231353"/>
                </a:lnTo>
                <a:lnTo>
                  <a:pt x="1135773" y="187342"/>
                </a:lnTo>
                <a:lnTo>
                  <a:pt x="1144981" y="141972"/>
                </a:lnTo>
                <a:lnTo>
                  <a:pt x="1150614" y="95392"/>
                </a:lnTo>
                <a:lnTo>
                  <a:pt x="1152525" y="47751"/>
                </a:lnTo>
                <a:lnTo>
                  <a:pt x="1147699" y="0"/>
                </a:lnTo>
                <a:close/>
              </a:path>
            </a:pathLst>
          </a:custGeom>
          <a:solidFill>
            <a:srgbClr val="5B9BD4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8816" y="2648585"/>
            <a:ext cx="4905375" cy="714375"/>
          </a:xfrm>
          <a:custGeom>
            <a:avLst/>
            <a:gdLst/>
            <a:ahLst/>
            <a:cxnLst/>
            <a:rect l="l" t="t" r="r" b="b"/>
            <a:pathLst>
              <a:path w="4905375" h="714375">
                <a:moveTo>
                  <a:pt x="4905375" y="0"/>
                </a:moveTo>
                <a:lnTo>
                  <a:pt x="0" y="0"/>
                </a:lnTo>
                <a:lnTo>
                  <a:pt x="0" y="714375"/>
                </a:lnTo>
                <a:lnTo>
                  <a:pt x="4905375" y="714375"/>
                </a:lnTo>
                <a:lnTo>
                  <a:pt x="49053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8562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6129" y="952817"/>
            <a:ext cx="807974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38562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803780"/>
            <a:ext cx="10356850" cy="3358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625" y="3133725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623951" y="0"/>
                </a:moveTo>
                <a:lnTo>
                  <a:pt x="575179" y="1863"/>
                </a:lnTo>
                <a:lnTo>
                  <a:pt x="527436" y="7360"/>
                </a:lnTo>
                <a:lnTo>
                  <a:pt x="480859" y="16354"/>
                </a:lnTo>
                <a:lnTo>
                  <a:pt x="435589" y="28706"/>
                </a:lnTo>
                <a:lnTo>
                  <a:pt x="391762" y="44280"/>
                </a:lnTo>
                <a:lnTo>
                  <a:pt x="349518" y="62937"/>
                </a:lnTo>
                <a:lnTo>
                  <a:pt x="308995" y="84539"/>
                </a:lnTo>
                <a:lnTo>
                  <a:pt x="270332" y="108949"/>
                </a:lnTo>
                <a:lnTo>
                  <a:pt x="233668" y="136030"/>
                </a:lnTo>
                <a:lnTo>
                  <a:pt x="199140" y="165643"/>
                </a:lnTo>
                <a:lnTo>
                  <a:pt x="166888" y="197650"/>
                </a:lnTo>
                <a:lnTo>
                  <a:pt x="137050" y="231914"/>
                </a:lnTo>
                <a:lnTo>
                  <a:pt x="109764" y="268297"/>
                </a:lnTo>
                <a:lnTo>
                  <a:pt x="85169" y="306662"/>
                </a:lnTo>
                <a:lnTo>
                  <a:pt x="63405" y="346871"/>
                </a:lnTo>
                <a:lnTo>
                  <a:pt x="44608" y="388785"/>
                </a:lnTo>
                <a:lnTo>
                  <a:pt x="28919" y="432267"/>
                </a:lnTo>
                <a:lnTo>
                  <a:pt x="16474" y="477180"/>
                </a:lnTo>
                <a:lnTo>
                  <a:pt x="7414" y="523386"/>
                </a:lnTo>
                <a:lnTo>
                  <a:pt x="1876" y="570747"/>
                </a:lnTo>
                <a:lnTo>
                  <a:pt x="0" y="619125"/>
                </a:lnTo>
                <a:lnTo>
                  <a:pt x="1876" y="667502"/>
                </a:lnTo>
                <a:lnTo>
                  <a:pt x="7414" y="714863"/>
                </a:lnTo>
                <a:lnTo>
                  <a:pt x="16474" y="761069"/>
                </a:lnTo>
                <a:lnTo>
                  <a:pt x="28919" y="805982"/>
                </a:lnTo>
                <a:lnTo>
                  <a:pt x="44608" y="849464"/>
                </a:lnTo>
                <a:lnTo>
                  <a:pt x="63405" y="891378"/>
                </a:lnTo>
                <a:lnTo>
                  <a:pt x="85169" y="931587"/>
                </a:lnTo>
                <a:lnTo>
                  <a:pt x="109764" y="969952"/>
                </a:lnTo>
                <a:lnTo>
                  <a:pt x="137050" y="1006335"/>
                </a:lnTo>
                <a:lnTo>
                  <a:pt x="166888" y="1040599"/>
                </a:lnTo>
                <a:lnTo>
                  <a:pt x="199140" y="1072606"/>
                </a:lnTo>
                <a:lnTo>
                  <a:pt x="233668" y="1102219"/>
                </a:lnTo>
                <a:lnTo>
                  <a:pt x="270332" y="1129300"/>
                </a:lnTo>
                <a:lnTo>
                  <a:pt x="308995" y="1153710"/>
                </a:lnTo>
                <a:lnTo>
                  <a:pt x="349518" y="1175312"/>
                </a:lnTo>
                <a:lnTo>
                  <a:pt x="391762" y="1193969"/>
                </a:lnTo>
                <a:lnTo>
                  <a:pt x="435589" y="1209543"/>
                </a:lnTo>
                <a:lnTo>
                  <a:pt x="480859" y="1221895"/>
                </a:lnTo>
                <a:lnTo>
                  <a:pt x="527436" y="1230889"/>
                </a:lnTo>
                <a:lnTo>
                  <a:pt x="575179" y="1236386"/>
                </a:lnTo>
                <a:lnTo>
                  <a:pt x="623951" y="1238250"/>
                </a:lnTo>
                <a:lnTo>
                  <a:pt x="672705" y="1236386"/>
                </a:lnTo>
                <a:lnTo>
                  <a:pt x="720433" y="1230889"/>
                </a:lnTo>
                <a:lnTo>
                  <a:pt x="766995" y="1221895"/>
                </a:lnTo>
                <a:lnTo>
                  <a:pt x="812253" y="1209543"/>
                </a:lnTo>
                <a:lnTo>
                  <a:pt x="856068" y="1193969"/>
                </a:lnTo>
                <a:lnTo>
                  <a:pt x="898302" y="1175312"/>
                </a:lnTo>
                <a:lnTo>
                  <a:pt x="938816" y="1153710"/>
                </a:lnTo>
                <a:lnTo>
                  <a:pt x="977472" y="1129300"/>
                </a:lnTo>
                <a:lnTo>
                  <a:pt x="1014130" y="1102219"/>
                </a:lnTo>
                <a:lnTo>
                  <a:pt x="1048652" y="1072606"/>
                </a:lnTo>
                <a:lnTo>
                  <a:pt x="1080900" y="1040599"/>
                </a:lnTo>
                <a:lnTo>
                  <a:pt x="1110734" y="1006335"/>
                </a:lnTo>
                <a:lnTo>
                  <a:pt x="1138017" y="969952"/>
                </a:lnTo>
                <a:lnTo>
                  <a:pt x="1162609" y="931587"/>
                </a:lnTo>
                <a:lnTo>
                  <a:pt x="1184372" y="891378"/>
                </a:lnTo>
                <a:lnTo>
                  <a:pt x="1203167" y="849464"/>
                </a:lnTo>
                <a:lnTo>
                  <a:pt x="1218856" y="805982"/>
                </a:lnTo>
                <a:lnTo>
                  <a:pt x="1231300" y="761069"/>
                </a:lnTo>
                <a:lnTo>
                  <a:pt x="1240360" y="714863"/>
                </a:lnTo>
                <a:lnTo>
                  <a:pt x="1245898" y="667502"/>
                </a:lnTo>
                <a:lnTo>
                  <a:pt x="1247775" y="619125"/>
                </a:lnTo>
                <a:lnTo>
                  <a:pt x="1245898" y="570747"/>
                </a:lnTo>
                <a:lnTo>
                  <a:pt x="1240360" y="523386"/>
                </a:lnTo>
                <a:lnTo>
                  <a:pt x="1231300" y="477180"/>
                </a:lnTo>
                <a:lnTo>
                  <a:pt x="1218856" y="432267"/>
                </a:lnTo>
                <a:lnTo>
                  <a:pt x="1203167" y="388785"/>
                </a:lnTo>
                <a:lnTo>
                  <a:pt x="1184372" y="346871"/>
                </a:lnTo>
                <a:lnTo>
                  <a:pt x="1162609" y="306662"/>
                </a:lnTo>
                <a:lnTo>
                  <a:pt x="1138017" y="268297"/>
                </a:lnTo>
                <a:lnTo>
                  <a:pt x="1110734" y="231914"/>
                </a:lnTo>
                <a:lnTo>
                  <a:pt x="1080900" y="197650"/>
                </a:lnTo>
                <a:lnTo>
                  <a:pt x="1048652" y="165643"/>
                </a:lnTo>
                <a:lnTo>
                  <a:pt x="1014130" y="136030"/>
                </a:lnTo>
                <a:lnTo>
                  <a:pt x="977472" y="108949"/>
                </a:lnTo>
                <a:lnTo>
                  <a:pt x="938816" y="84539"/>
                </a:lnTo>
                <a:lnTo>
                  <a:pt x="898302" y="62937"/>
                </a:lnTo>
                <a:lnTo>
                  <a:pt x="856068" y="44280"/>
                </a:lnTo>
                <a:lnTo>
                  <a:pt x="812253" y="28706"/>
                </a:lnTo>
                <a:lnTo>
                  <a:pt x="766995" y="16354"/>
                </a:lnTo>
                <a:lnTo>
                  <a:pt x="720433" y="7360"/>
                </a:lnTo>
                <a:lnTo>
                  <a:pt x="672705" y="1863"/>
                </a:lnTo>
                <a:lnTo>
                  <a:pt x="623951" y="0"/>
                </a:lnTo>
                <a:close/>
              </a:path>
            </a:pathLst>
          </a:custGeom>
          <a:solidFill>
            <a:srgbClr val="6FAC4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72025" y="0"/>
            <a:ext cx="7419975" cy="6858000"/>
            <a:chOff x="4772025" y="0"/>
            <a:chExt cx="7419975" cy="6858000"/>
          </a:xfrm>
        </p:grpSpPr>
        <p:sp>
          <p:nvSpPr>
            <p:cNvPr id="4" name="object 4"/>
            <p:cNvSpPr/>
            <p:nvPr/>
          </p:nvSpPr>
          <p:spPr>
            <a:xfrm>
              <a:off x="6124575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1619630" y="0"/>
                  </a:lnTo>
                  <a:lnTo>
                    <a:pt x="1578857" y="33907"/>
                  </a:lnTo>
                  <a:lnTo>
                    <a:pt x="1542360" y="65028"/>
                  </a:lnTo>
                  <a:lnTo>
                    <a:pt x="1506204" y="96535"/>
                  </a:lnTo>
                  <a:lnTo>
                    <a:pt x="1470393" y="128424"/>
                  </a:lnTo>
                  <a:lnTo>
                    <a:pt x="1434931" y="160692"/>
                  </a:lnTo>
                  <a:lnTo>
                    <a:pt x="1399819" y="193336"/>
                  </a:lnTo>
                  <a:lnTo>
                    <a:pt x="1365063" y="226353"/>
                  </a:lnTo>
                  <a:lnTo>
                    <a:pt x="1330664" y="259739"/>
                  </a:lnTo>
                  <a:lnTo>
                    <a:pt x="1296626" y="293492"/>
                  </a:lnTo>
                  <a:lnTo>
                    <a:pt x="1262952" y="327608"/>
                  </a:lnTo>
                  <a:lnTo>
                    <a:pt x="1229646" y="362085"/>
                  </a:lnTo>
                  <a:lnTo>
                    <a:pt x="1196710" y="396918"/>
                  </a:lnTo>
                  <a:lnTo>
                    <a:pt x="1164148" y="432105"/>
                  </a:lnTo>
                  <a:lnTo>
                    <a:pt x="1131962" y="467642"/>
                  </a:lnTo>
                  <a:lnTo>
                    <a:pt x="1100156" y="503527"/>
                  </a:lnTo>
                  <a:lnTo>
                    <a:pt x="1068734" y="539756"/>
                  </a:lnTo>
                  <a:lnTo>
                    <a:pt x="1037698" y="576326"/>
                  </a:lnTo>
                  <a:lnTo>
                    <a:pt x="1007051" y="613233"/>
                  </a:lnTo>
                  <a:lnTo>
                    <a:pt x="976797" y="650476"/>
                  </a:lnTo>
                  <a:lnTo>
                    <a:pt x="946939" y="688050"/>
                  </a:lnTo>
                  <a:lnTo>
                    <a:pt x="917480" y="725952"/>
                  </a:lnTo>
                  <a:lnTo>
                    <a:pt x="888423" y="764179"/>
                  </a:lnTo>
                  <a:lnTo>
                    <a:pt x="859772" y="802729"/>
                  </a:lnTo>
                  <a:lnTo>
                    <a:pt x="831529" y="841597"/>
                  </a:lnTo>
                  <a:lnTo>
                    <a:pt x="803698" y="880781"/>
                  </a:lnTo>
                  <a:lnTo>
                    <a:pt x="776282" y="920277"/>
                  </a:lnTo>
                  <a:lnTo>
                    <a:pt x="749284" y="960082"/>
                  </a:lnTo>
                  <a:lnTo>
                    <a:pt x="722707" y="1000194"/>
                  </a:lnTo>
                  <a:lnTo>
                    <a:pt x="696555" y="1040608"/>
                  </a:lnTo>
                  <a:lnTo>
                    <a:pt x="670830" y="1081323"/>
                  </a:lnTo>
                  <a:lnTo>
                    <a:pt x="645536" y="1122333"/>
                  </a:lnTo>
                  <a:lnTo>
                    <a:pt x="620676" y="1163638"/>
                  </a:lnTo>
                  <a:lnTo>
                    <a:pt x="596253" y="1205232"/>
                  </a:lnTo>
                  <a:lnTo>
                    <a:pt x="572271" y="1247113"/>
                  </a:lnTo>
                  <a:lnTo>
                    <a:pt x="548732" y="1289278"/>
                  </a:lnTo>
                  <a:lnTo>
                    <a:pt x="525639" y="1331724"/>
                  </a:lnTo>
                  <a:lnTo>
                    <a:pt x="502997" y="1374448"/>
                  </a:lnTo>
                  <a:lnTo>
                    <a:pt x="480807" y="1417445"/>
                  </a:lnTo>
                  <a:lnTo>
                    <a:pt x="459074" y="1460714"/>
                  </a:lnTo>
                  <a:lnTo>
                    <a:pt x="437800" y="1504251"/>
                  </a:lnTo>
                  <a:lnTo>
                    <a:pt x="416989" y="1548053"/>
                  </a:lnTo>
                  <a:lnTo>
                    <a:pt x="396643" y="1592116"/>
                  </a:lnTo>
                  <a:lnTo>
                    <a:pt x="376767" y="1636438"/>
                  </a:lnTo>
                  <a:lnTo>
                    <a:pt x="357362" y="1681014"/>
                  </a:lnTo>
                  <a:lnTo>
                    <a:pt x="338433" y="1725843"/>
                  </a:lnTo>
                  <a:lnTo>
                    <a:pt x="319982" y="1770921"/>
                  </a:lnTo>
                  <a:lnTo>
                    <a:pt x="302013" y="1816245"/>
                  </a:lnTo>
                  <a:lnTo>
                    <a:pt x="284528" y="1861811"/>
                  </a:lnTo>
                  <a:lnTo>
                    <a:pt x="267532" y="1907617"/>
                  </a:lnTo>
                  <a:lnTo>
                    <a:pt x="251026" y="1953659"/>
                  </a:lnTo>
                  <a:lnTo>
                    <a:pt x="235015" y="1999934"/>
                  </a:lnTo>
                  <a:lnTo>
                    <a:pt x="219502" y="2046438"/>
                  </a:lnTo>
                  <a:lnTo>
                    <a:pt x="204489" y="2093170"/>
                  </a:lnTo>
                  <a:lnTo>
                    <a:pt x="189980" y="2140125"/>
                  </a:lnTo>
                  <a:lnTo>
                    <a:pt x="175978" y="2187300"/>
                  </a:lnTo>
                  <a:lnTo>
                    <a:pt x="162486" y="2234693"/>
                  </a:lnTo>
                  <a:lnTo>
                    <a:pt x="149508" y="2282299"/>
                  </a:lnTo>
                  <a:lnTo>
                    <a:pt x="137046" y="2330116"/>
                  </a:lnTo>
                  <a:lnTo>
                    <a:pt x="125104" y="2378141"/>
                  </a:lnTo>
                  <a:lnTo>
                    <a:pt x="113684" y="2426370"/>
                  </a:lnTo>
                  <a:lnTo>
                    <a:pt x="102791" y="2474801"/>
                  </a:lnTo>
                  <a:lnTo>
                    <a:pt x="92427" y="2523429"/>
                  </a:lnTo>
                  <a:lnTo>
                    <a:pt x="82596" y="2572253"/>
                  </a:lnTo>
                  <a:lnTo>
                    <a:pt x="73300" y="2621268"/>
                  </a:lnTo>
                  <a:lnTo>
                    <a:pt x="64543" y="2670472"/>
                  </a:lnTo>
                  <a:lnTo>
                    <a:pt x="56328" y="2719862"/>
                  </a:lnTo>
                  <a:lnTo>
                    <a:pt x="48658" y="2769433"/>
                  </a:lnTo>
                  <a:lnTo>
                    <a:pt x="41536" y="2819184"/>
                  </a:lnTo>
                  <a:lnTo>
                    <a:pt x="34966" y="2869110"/>
                  </a:lnTo>
                  <a:lnTo>
                    <a:pt x="28950" y="2919209"/>
                  </a:lnTo>
                  <a:lnTo>
                    <a:pt x="23492" y="2969478"/>
                  </a:lnTo>
                  <a:lnTo>
                    <a:pt x="18596" y="3019913"/>
                  </a:lnTo>
                  <a:lnTo>
                    <a:pt x="14263" y="3070511"/>
                  </a:lnTo>
                  <a:lnTo>
                    <a:pt x="10498" y="3121269"/>
                  </a:lnTo>
                  <a:lnTo>
                    <a:pt x="7303" y="3172184"/>
                  </a:lnTo>
                  <a:lnTo>
                    <a:pt x="4682" y="3223252"/>
                  </a:lnTo>
                  <a:lnTo>
                    <a:pt x="2638" y="3274471"/>
                  </a:lnTo>
                  <a:lnTo>
                    <a:pt x="1174" y="3325838"/>
                  </a:lnTo>
                  <a:lnTo>
                    <a:pt x="294" y="3377348"/>
                  </a:lnTo>
                  <a:lnTo>
                    <a:pt x="0" y="3429000"/>
                  </a:lnTo>
                  <a:lnTo>
                    <a:pt x="294" y="3480651"/>
                  </a:lnTo>
                  <a:lnTo>
                    <a:pt x="1174" y="3532161"/>
                  </a:lnTo>
                  <a:lnTo>
                    <a:pt x="2638" y="3583528"/>
                  </a:lnTo>
                  <a:lnTo>
                    <a:pt x="4682" y="3634747"/>
                  </a:lnTo>
                  <a:lnTo>
                    <a:pt x="7303" y="3685816"/>
                  </a:lnTo>
                  <a:lnTo>
                    <a:pt x="10498" y="3736731"/>
                  </a:lnTo>
                  <a:lnTo>
                    <a:pt x="14263" y="3787489"/>
                  </a:lnTo>
                  <a:lnTo>
                    <a:pt x="18596" y="3838088"/>
                  </a:lnTo>
                  <a:lnTo>
                    <a:pt x="23492" y="3888523"/>
                  </a:lnTo>
                  <a:lnTo>
                    <a:pt x="28950" y="3938792"/>
                  </a:lnTo>
                  <a:lnTo>
                    <a:pt x="34966" y="3988892"/>
                  </a:lnTo>
                  <a:lnTo>
                    <a:pt x="41536" y="4038818"/>
                  </a:lnTo>
                  <a:lnTo>
                    <a:pt x="48658" y="4088569"/>
                  </a:lnTo>
                  <a:lnTo>
                    <a:pt x="56328" y="4138141"/>
                  </a:lnTo>
                  <a:lnTo>
                    <a:pt x="64543" y="4187531"/>
                  </a:lnTo>
                  <a:lnTo>
                    <a:pt x="73300" y="4236736"/>
                  </a:lnTo>
                  <a:lnTo>
                    <a:pt x="82596" y="4285752"/>
                  </a:lnTo>
                  <a:lnTo>
                    <a:pt x="92427" y="4334576"/>
                  </a:lnTo>
                  <a:lnTo>
                    <a:pt x="102791" y="4383205"/>
                  </a:lnTo>
                  <a:lnTo>
                    <a:pt x="113684" y="4431636"/>
                  </a:lnTo>
                  <a:lnTo>
                    <a:pt x="125104" y="4479866"/>
                  </a:lnTo>
                  <a:lnTo>
                    <a:pt x="137046" y="4527892"/>
                  </a:lnTo>
                  <a:lnTo>
                    <a:pt x="149508" y="4575710"/>
                  </a:lnTo>
                  <a:lnTo>
                    <a:pt x="162486" y="4623317"/>
                  </a:lnTo>
                  <a:lnTo>
                    <a:pt x="175978" y="4670710"/>
                  </a:lnTo>
                  <a:lnTo>
                    <a:pt x="189980" y="4717886"/>
                  </a:lnTo>
                  <a:lnTo>
                    <a:pt x="204489" y="4764842"/>
                  </a:lnTo>
                  <a:lnTo>
                    <a:pt x="219502" y="4811574"/>
                  </a:lnTo>
                  <a:lnTo>
                    <a:pt x="235015" y="4858079"/>
                  </a:lnTo>
                  <a:lnTo>
                    <a:pt x="251026" y="4904355"/>
                  </a:lnTo>
                  <a:lnTo>
                    <a:pt x="267532" y="4950398"/>
                  </a:lnTo>
                  <a:lnTo>
                    <a:pt x="284528" y="4996204"/>
                  </a:lnTo>
                  <a:lnTo>
                    <a:pt x="302013" y="5041771"/>
                  </a:lnTo>
                  <a:lnTo>
                    <a:pt x="319982" y="5087095"/>
                  </a:lnTo>
                  <a:lnTo>
                    <a:pt x="338433" y="5132174"/>
                  </a:lnTo>
                  <a:lnTo>
                    <a:pt x="357362" y="5177004"/>
                  </a:lnTo>
                  <a:lnTo>
                    <a:pt x="376767" y="5221582"/>
                  </a:lnTo>
                  <a:lnTo>
                    <a:pt x="396643" y="5265904"/>
                  </a:lnTo>
                  <a:lnTo>
                    <a:pt x="416989" y="5309968"/>
                  </a:lnTo>
                  <a:lnTo>
                    <a:pt x="437800" y="5353770"/>
                  </a:lnTo>
                  <a:lnTo>
                    <a:pt x="459074" y="5397308"/>
                  </a:lnTo>
                  <a:lnTo>
                    <a:pt x="480807" y="5440578"/>
                  </a:lnTo>
                  <a:lnTo>
                    <a:pt x="502997" y="5483576"/>
                  </a:lnTo>
                  <a:lnTo>
                    <a:pt x="525639" y="5526300"/>
                  </a:lnTo>
                  <a:lnTo>
                    <a:pt x="548732" y="5568747"/>
                  </a:lnTo>
                  <a:lnTo>
                    <a:pt x="572271" y="5610912"/>
                  </a:lnTo>
                  <a:lnTo>
                    <a:pt x="596253" y="5652794"/>
                  </a:lnTo>
                  <a:lnTo>
                    <a:pt x="620676" y="5694389"/>
                  </a:lnTo>
                  <a:lnTo>
                    <a:pt x="645536" y="5735694"/>
                  </a:lnTo>
                  <a:lnTo>
                    <a:pt x="670830" y="5776705"/>
                  </a:lnTo>
                  <a:lnTo>
                    <a:pt x="696555" y="5817420"/>
                  </a:lnTo>
                  <a:lnTo>
                    <a:pt x="722707" y="5857835"/>
                  </a:lnTo>
                  <a:lnTo>
                    <a:pt x="749284" y="5897947"/>
                  </a:lnTo>
                  <a:lnTo>
                    <a:pt x="776282" y="5937753"/>
                  </a:lnTo>
                  <a:lnTo>
                    <a:pt x="803698" y="5977250"/>
                  </a:lnTo>
                  <a:lnTo>
                    <a:pt x="831529" y="6016434"/>
                  </a:lnTo>
                  <a:lnTo>
                    <a:pt x="859772" y="6055302"/>
                  </a:lnTo>
                  <a:lnTo>
                    <a:pt x="888423" y="6093852"/>
                  </a:lnTo>
                  <a:lnTo>
                    <a:pt x="917480" y="6132080"/>
                  </a:lnTo>
                  <a:lnTo>
                    <a:pt x="946939" y="6169982"/>
                  </a:lnTo>
                  <a:lnTo>
                    <a:pt x="976797" y="6207556"/>
                  </a:lnTo>
                  <a:lnTo>
                    <a:pt x="1007051" y="6244799"/>
                  </a:lnTo>
                  <a:lnTo>
                    <a:pt x="1037698" y="6281707"/>
                  </a:lnTo>
                  <a:lnTo>
                    <a:pt x="1068734" y="6318277"/>
                  </a:lnTo>
                  <a:lnTo>
                    <a:pt x="1100156" y="6354506"/>
                  </a:lnTo>
                  <a:lnTo>
                    <a:pt x="1131962" y="6390391"/>
                  </a:lnTo>
                  <a:lnTo>
                    <a:pt x="1164148" y="6425928"/>
                  </a:lnTo>
                  <a:lnTo>
                    <a:pt x="1196710" y="6461114"/>
                  </a:lnTo>
                  <a:lnTo>
                    <a:pt x="1229646" y="6495947"/>
                  </a:lnTo>
                  <a:lnTo>
                    <a:pt x="1262952" y="6530423"/>
                  </a:lnTo>
                  <a:lnTo>
                    <a:pt x="1296626" y="6564539"/>
                  </a:lnTo>
                  <a:lnTo>
                    <a:pt x="1330664" y="6598292"/>
                  </a:lnTo>
                  <a:lnTo>
                    <a:pt x="1365063" y="6631678"/>
                  </a:lnTo>
                  <a:lnTo>
                    <a:pt x="1399819" y="6664694"/>
                  </a:lnTo>
                  <a:lnTo>
                    <a:pt x="1434931" y="6697338"/>
                  </a:lnTo>
                  <a:lnTo>
                    <a:pt x="1470393" y="6729605"/>
                  </a:lnTo>
                  <a:lnTo>
                    <a:pt x="1506204" y="6761494"/>
                  </a:lnTo>
                  <a:lnTo>
                    <a:pt x="1542360" y="6793000"/>
                  </a:lnTo>
                  <a:lnTo>
                    <a:pt x="1578857" y="6824120"/>
                  </a:lnTo>
                  <a:lnTo>
                    <a:pt x="1619630" y="6857999"/>
                  </a:lnTo>
                  <a:lnTo>
                    <a:pt x="6067425" y="6857999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2025" y="4543425"/>
              <a:ext cx="2362200" cy="2314575"/>
            </a:xfrm>
            <a:custGeom>
              <a:avLst/>
              <a:gdLst/>
              <a:ahLst/>
              <a:cxnLst/>
              <a:rect l="l" t="t" r="r" b="b"/>
              <a:pathLst>
                <a:path w="2362200" h="2314575">
                  <a:moveTo>
                    <a:pt x="1124330" y="0"/>
                  </a:moveTo>
                  <a:lnTo>
                    <a:pt x="0" y="0"/>
                  </a:lnTo>
                  <a:lnTo>
                    <a:pt x="19558" y="109981"/>
                  </a:lnTo>
                  <a:lnTo>
                    <a:pt x="30119" y="160763"/>
                  </a:lnTo>
                  <a:lnTo>
                    <a:pt x="41099" y="211389"/>
                  </a:lnTo>
                  <a:lnTo>
                    <a:pt x="52496" y="261858"/>
                  </a:lnTo>
                  <a:lnTo>
                    <a:pt x="64307" y="312167"/>
                  </a:lnTo>
                  <a:lnTo>
                    <a:pt x="76531" y="362314"/>
                  </a:lnTo>
                  <a:lnTo>
                    <a:pt x="89165" y="412298"/>
                  </a:lnTo>
                  <a:lnTo>
                    <a:pt x="102208" y="462118"/>
                  </a:lnTo>
                  <a:lnTo>
                    <a:pt x="115657" y="511770"/>
                  </a:lnTo>
                  <a:lnTo>
                    <a:pt x="129512" y="561253"/>
                  </a:lnTo>
                  <a:lnTo>
                    <a:pt x="143770" y="610565"/>
                  </a:lnTo>
                  <a:lnTo>
                    <a:pt x="158428" y="659704"/>
                  </a:lnTo>
                  <a:lnTo>
                    <a:pt x="173486" y="708669"/>
                  </a:lnTo>
                  <a:lnTo>
                    <a:pt x="188942" y="757457"/>
                  </a:lnTo>
                  <a:lnTo>
                    <a:pt x="204792" y="806066"/>
                  </a:lnTo>
                  <a:lnTo>
                    <a:pt x="221036" y="854495"/>
                  </a:lnTo>
                  <a:lnTo>
                    <a:pt x="237671" y="902742"/>
                  </a:lnTo>
                  <a:lnTo>
                    <a:pt x="254697" y="950805"/>
                  </a:lnTo>
                  <a:lnTo>
                    <a:pt x="272109" y="998681"/>
                  </a:lnTo>
                  <a:lnTo>
                    <a:pt x="289908" y="1046370"/>
                  </a:lnTo>
                  <a:lnTo>
                    <a:pt x="308090" y="1093868"/>
                  </a:lnTo>
                  <a:lnTo>
                    <a:pt x="326655" y="1141175"/>
                  </a:lnTo>
                  <a:lnTo>
                    <a:pt x="345599" y="1188288"/>
                  </a:lnTo>
                  <a:lnTo>
                    <a:pt x="364922" y="1235205"/>
                  </a:lnTo>
                  <a:lnTo>
                    <a:pt x="384620" y="1281925"/>
                  </a:lnTo>
                  <a:lnTo>
                    <a:pt x="404694" y="1328445"/>
                  </a:lnTo>
                  <a:lnTo>
                    <a:pt x="425139" y="1374764"/>
                  </a:lnTo>
                  <a:lnTo>
                    <a:pt x="445955" y="1420879"/>
                  </a:lnTo>
                  <a:lnTo>
                    <a:pt x="467139" y="1466790"/>
                  </a:lnTo>
                  <a:lnTo>
                    <a:pt x="488691" y="1512493"/>
                  </a:lnTo>
                  <a:lnTo>
                    <a:pt x="510607" y="1557988"/>
                  </a:lnTo>
                  <a:lnTo>
                    <a:pt x="532885" y="1603271"/>
                  </a:lnTo>
                  <a:lnTo>
                    <a:pt x="555525" y="1648342"/>
                  </a:lnTo>
                  <a:lnTo>
                    <a:pt x="578524" y="1693198"/>
                  </a:lnTo>
                  <a:lnTo>
                    <a:pt x="601879" y="1737838"/>
                  </a:lnTo>
                  <a:lnTo>
                    <a:pt x="625590" y="1782259"/>
                  </a:lnTo>
                  <a:lnTo>
                    <a:pt x="649654" y="1826459"/>
                  </a:lnTo>
                  <a:lnTo>
                    <a:pt x="674070" y="1870438"/>
                  </a:lnTo>
                  <a:lnTo>
                    <a:pt x="698835" y="1914192"/>
                  </a:lnTo>
                  <a:lnTo>
                    <a:pt x="723948" y="1957720"/>
                  </a:lnTo>
                  <a:lnTo>
                    <a:pt x="749406" y="2001020"/>
                  </a:lnTo>
                  <a:lnTo>
                    <a:pt x="775208" y="2044090"/>
                  </a:lnTo>
                  <a:lnTo>
                    <a:pt x="954786" y="2314575"/>
                  </a:lnTo>
                  <a:lnTo>
                    <a:pt x="2362200" y="2314575"/>
                  </a:lnTo>
                  <a:lnTo>
                    <a:pt x="2308859" y="2260808"/>
                  </a:lnTo>
                  <a:lnTo>
                    <a:pt x="2275665" y="2224186"/>
                  </a:lnTo>
                  <a:lnTo>
                    <a:pt x="2242828" y="2187235"/>
                  </a:lnTo>
                  <a:lnTo>
                    <a:pt x="2210353" y="2149955"/>
                  </a:lnTo>
                  <a:lnTo>
                    <a:pt x="2178240" y="2112350"/>
                  </a:lnTo>
                  <a:lnTo>
                    <a:pt x="2146494" y="2074422"/>
                  </a:lnTo>
                  <a:lnTo>
                    <a:pt x="2115116" y="2036175"/>
                  </a:lnTo>
                  <a:lnTo>
                    <a:pt x="2084110" y="1997611"/>
                  </a:lnTo>
                  <a:lnTo>
                    <a:pt x="2053479" y="1958733"/>
                  </a:lnTo>
                  <a:lnTo>
                    <a:pt x="2023224" y="1919544"/>
                  </a:lnTo>
                  <a:lnTo>
                    <a:pt x="1993350" y="1880047"/>
                  </a:lnTo>
                  <a:lnTo>
                    <a:pt x="1963858" y="1840244"/>
                  </a:lnTo>
                  <a:lnTo>
                    <a:pt x="1934752" y="1800137"/>
                  </a:lnTo>
                  <a:lnTo>
                    <a:pt x="1906034" y="1759731"/>
                  </a:lnTo>
                  <a:lnTo>
                    <a:pt x="1877707" y="1719027"/>
                  </a:lnTo>
                  <a:lnTo>
                    <a:pt x="1849773" y="1678029"/>
                  </a:lnTo>
                  <a:lnTo>
                    <a:pt x="1822236" y="1636739"/>
                  </a:lnTo>
                  <a:lnTo>
                    <a:pt x="1795098" y="1595160"/>
                  </a:lnTo>
                  <a:lnTo>
                    <a:pt x="1768362" y="1553295"/>
                  </a:lnTo>
                  <a:lnTo>
                    <a:pt x="1742031" y="1511146"/>
                  </a:lnTo>
                  <a:lnTo>
                    <a:pt x="1716107" y="1468716"/>
                  </a:lnTo>
                  <a:lnTo>
                    <a:pt x="1690593" y="1426009"/>
                  </a:lnTo>
                  <a:lnTo>
                    <a:pt x="1665492" y="1383027"/>
                  </a:lnTo>
                  <a:lnTo>
                    <a:pt x="1640807" y="1339772"/>
                  </a:lnTo>
                  <a:lnTo>
                    <a:pt x="1616541" y="1296247"/>
                  </a:lnTo>
                  <a:lnTo>
                    <a:pt x="1592695" y="1252456"/>
                  </a:lnTo>
                  <a:lnTo>
                    <a:pt x="1569274" y="1208401"/>
                  </a:lnTo>
                  <a:lnTo>
                    <a:pt x="1546279" y="1164084"/>
                  </a:lnTo>
                  <a:lnTo>
                    <a:pt x="1523714" y="1119509"/>
                  </a:lnTo>
                  <a:lnTo>
                    <a:pt x="1501581" y="1074679"/>
                  </a:lnTo>
                  <a:lnTo>
                    <a:pt x="1479882" y="1029595"/>
                  </a:lnTo>
                  <a:lnTo>
                    <a:pt x="1458622" y="984261"/>
                  </a:lnTo>
                  <a:lnTo>
                    <a:pt x="1437802" y="938680"/>
                  </a:lnTo>
                  <a:lnTo>
                    <a:pt x="1417425" y="892855"/>
                  </a:lnTo>
                  <a:lnTo>
                    <a:pt x="1397494" y="846787"/>
                  </a:lnTo>
                  <a:lnTo>
                    <a:pt x="1378012" y="800481"/>
                  </a:lnTo>
                  <a:lnTo>
                    <a:pt x="1358982" y="753938"/>
                  </a:lnTo>
                  <a:lnTo>
                    <a:pt x="1340406" y="707162"/>
                  </a:lnTo>
                  <a:lnTo>
                    <a:pt x="1322286" y="660155"/>
                  </a:lnTo>
                  <a:lnTo>
                    <a:pt x="1304627" y="612921"/>
                  </a:lnTo>
                  <a:lnTo>
                    <a:pt x="1287429" y="565461"/>
                  </a:lnTo>
                  <a:lnTo>
                    <a:pt x="1270698" y="517779"/>
                  </a:lnTo>
                  <a:lnTo>
                    <a:pt x="1254434" y="469877"/>
                  </a:lnTo>
                  <a:lnTo>
                    <a:pt x="1238641" y="421758"/>
                  </a:lnTo>
                  <a:lnTo>
                    <a:pt x="1223321" y="373426"/>
                  </a:lnTo>
                  <a:lnTo>
                    <a:pt x="1208477" y="324882"/>
                  </a:lnTo>
                  <a:lnTo>
                    <a:pt x="1194113" y="276130"/>
                  </a:lnTo>
                  <a:lnTo>
                    <a:pt x="1180230" y="227172"/>
                  </a:lnTo>
                  <a:lnTo>
                    <a:pt x="1166832" y="178011"/>
                  </a:lnTo>
                  <a:lnTo>
                    <a:pt x="1153922" y="128650"/>
                  </a:lnTo>
                  <a:lnTo>
                    <a:pt x="1124330" y="0"/>
                  </a:lnTo>
                  <a:close/>
                </a:path>
              </a:pathLst>
            </a:custGeom>
            <a:solidFill>
              <a:srgbClr val="7E7E7E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930" y="1610296"/>
            <a:ext cx="3594735" cy="19926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065" marR="5080" indent="-6985" algn="ctr">
              <a:lnSpc>
                <a:spcPct val="91500"/>
              </a:lnSpc>
              <a:spcBef>
                <a:spcPts val="595"/>
              </a:spcBef>
            </a:pPr>
            <a:r>
              <a:rPr sz="4550" spc="35">
                <a:solidFill>
                  <a:srgbClr val="252525"/>
                </a:solidFill>
                <a:latin typeface="Calibri Light"/>
                <a:cs typeface="Calibri Light"/>
              </a:rPr>
              <a:t>FILE </a:t>
            </a:r>
            <a:r>
              <a:rPr sz="4550" spc="4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4550" spc="50">
                <a:solidFill>
                  <a:srgbClr val="252525"/>
                </a:solidFill>
                <a:latin typeface="Calibri Light"/>
                <a:cs typeface="Calibri Light"/>
              </a:rPr>
              <a:t>MA</a:t>
            </a:r>
            <a:r>
              <a:rPr sz="4550" spc="15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4550" spc="-1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4550" spc="-8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sz="4550" spc="15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4550" spc="-10">
                <a:solidFill>
                  <a:srgbClr val="252525"/>
                </a:solidFill>
                <a:latin typeface="Calibri Light"/>
                <a:cs typeface="Calibri Light"/>
              </a:rPr>
              <a:t>M</a:t>
            </a:r>
            <a:r>
              <a:rPr sz="4550" spc="-5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4550" spc="-55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4550" spc="10">
                <a:solidFill>
                  <a:srgbClr val="252525"/>
                </a:solidFill>
                <a:latin typeface="Calibri Light"/>
                <a:cs typeface="Calibri Light"/>
              </a:rPr>
              <a:t>T  </a:t>
            </a:r>
            <a:r>
              <a:rPr sz="4550" spc="-15">
                <a:solidFill>
                  <a:srgbClr val="252525"/>
                </a:solidFill>
                <a:latin typeface="Calibri Light"/>
                <a:cs typeface="Calibri Light"/>
              </a:rPr>
              <a:t>SOFTWARE</a:t>
            </a:r>
            <a:endParaRPr sz="455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3879" y="2132647"/>
            <a:ext cx="3503929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  <a:tabLst>
                <a:tab pos="1679575" algn="l"/>
              </a:tabLst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sz="1800" b="1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>
                <a:solidFill>
                  <a:srgbClr val="FFFFFF"/>
                </a:solidFill>
                <a:latin typeface="Calibri"/>
                <a:cs typeface="Calibri"/>
              </a:rPr>
              <a:t>By:	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GROUP-4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  <a:tab pos="241300" algn="l"/>
                <a:tab pos="2423795" algn="l"/>
              </a:tabLst>
            </a:pP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spc="3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etty	-</a:t>
            </a:r>
            <a:r>
              <a:rPr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46291226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  <a:tab pos="241300" algn="l"/>
                <a:tab pos="2395220" algn="l"/>
              </a:tabLst>
            </a:pPr>
            <a:r>
              <a:rPr sz="1800" spc="5">
                <a:solidFill>
                  <a:srgbClr val="FFFFFF"/>
                </a:solidFill>
                <a:latin typeface="Calibri"/>
                <a:cs typeface="Calibri"/>
              </a:rPr>
              <a:t>Bhargavi</a:t>
            </a:r>
            <a:r>
              <a:rPr sz="18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>
                <a:solidFill>
                  <a:srgbClr val="FFFFFF"/>
                </a:solidFill>
                <a:latin typeface="Calibri"/>
                <a:cs typeface="Calibri"/>
              </a:rPr>
              <a:t>Dumpa	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46290147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  <a:tab pos="241300" algn="l"/>
                <a:tab pos="2414905" algn="l"/>
              </a:tabLst>
            </a:pPr>
            <a:r>
              <a:rPr sz="1800" spc="15">
                <a:solidFill>
                  <a:srgbClr val="FFFFFF"/>
                </a:solidFill>
                <a:latin typeface="Calibri"/>
                <a:cs typeface="Calibri"/>
              </a:rPr>
              <a:t>Rohitha</a:t>
            </a:r>
            <a:r>
              <a:rPr sz="18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Attili	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46290148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0665" algn="l"/>
                <a:tab pos="241300" algn="l"/>
                <a:tab pos="2443480" algn="l"/>
              </a:tabLst>
            </a:pPr>
            <a:r>
              <a:rPr sz="1800" spc="15">
                <a:solidFill>
                  <a:srgbClr val="FFFFFF"/>
                </a:solidFill>
                <a:latin typeface="Calibri"/>
                <a:cs typeface="Calibri"/>
              </a:rPr>
              <a:t>Adapa</a:t>
            </a:r>
            <a:r>
              <a:rPr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>
                <a:solidFill>
                  <a:srgbClr val="FFFFFF"/>
                </a:solidFill>
                <a:latin typeface="Calibri"/>
                <a:cs typeface="Calibri"/>
              </a:rPr>
              <a:t>Devi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>
                <a:solidFill>
                  <a:srgbClr val="FFFFFF"/>
                </a:solidFill>
                <a:latin typeface="Calibri"/>
                <a:cs typeface="Calibri"/>
              </a:rPr>
              <a:t>Saranya	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46290149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  <a:tab pos="241300" algn="l"/>
                <a:tab pos="2452370" algn="l"/>
              </a:tabLst>
            </a:pPr>
            <a:r>
              <a:rPr sz="1800" spc="5">
                <a:solidFill>
                  <a:srgbClr val="FFFFFF"/>
                </a:solidFill>
                <a:latin typeface="Calibri"/>
                <a:cs typeface="Calibri"/>
              </a:rPr>
              <a:t>Jyosna</a:t>
            </a:r>
            <a:r>
              <a:rPr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Sri</a:t>
            </a:r>
            <a:r>
              <a:rPr sz="1800" spc="15">
                <a:solidFill>
                  <a:srgbClr val="FFFFFF"/>
                </a:solidFill>
                <a:latin typeface="Calibri"/>
                <a:cs typeface="Calibri"/>
              </a:rPr>
              <a:t> Kalabattula	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46290150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7534" y="1252156"/>
            <a:ext cx="52266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>
                <a:solidFill>
                  <a:srgbClr val="2E5496"/>
                </a:solidFill>
              </a:rPr>
              <a:t>Technical</a:t>
            </a:r>
            <a:r>
              <a:rPr spc="95">
                <a:solidFill>
                  <a:srgbClr val="2E5496"/>
                </a:solidFill>
              </a:rPr>
              <a:t> </a:t>
            </a:r>
            <a:r>
              <a:rPr spc="5">
                <a:solidFill>
                  <a:srgbClr val="2E5496"/>
                </a:solidFill>
              </a:rPr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7150"/>
            <a:ext cx="5934075" cy="6800850"/>
            <a:chOff x="0" y="57150"/>
            <a:chExt cx="5934075" cy="6800850"/>
          </a:xfrm>
        </p:grpSpPr>
        <p:sp>
          <p:nvSpPr>
            <p:cNvPr id="4" name="object 4"/>
            <p:cNvSpPr/>
            <p:nvPr/>
          </p:nvSpPr>
          <p:spPr>
            <a:xfrm>
              <a:off x="2123283" y="2127588"/>
              <a:ext cx="1425575" cy="1421765"/>
            </a:xfrm>
            <a:custGeom>
              <a:avLst/>
              <a:gdLst/>
              <a:ahLst/>
              <a:cxnLst/>
              <a:rect l="l" t="t" r="r" b="b"/>
              <a:pathLst>
                <a:path w="1425575" h="1421764">
                  <a:moveTo>
                    <a:pt x="298470" y="164150"/>
                  </a:moveTo>
                  <a:lnTo>
                    <a:pt x="164158" y="298455"/>
                  </a:lnTo>
                  <a:lnTo>
                    <a:pt x="223852" y="473797"/>
                  </a:lnTo>
                  <a:lnTo>
                    <a:pt x="205606" y="508073"/>
                  </a:lnTo>
                  <a:lnTo>
                    <a:pt x="189808" y="543748"/>
                  </a:lnTo>
                  <a:lnTo>
                    <a:pt x="176109" y="580822"/>
                  </a:lnTo>
                  <a:lnTo>
                    <a:pt x="164158" y="619294"/>
                  </a:lnTo>
                  <a:lnTo>
                    <a:pt x="0" y="701370"/>
                  </a:lnTo>
                  <a:lnTo>
                    <a:pt x="0" y="887904"/>
                  </a:lnTo>
                  <a:lnTo>
                    <a:pt x="164158" y="969979"/>
                  </a:lnTo>
                  <a:lnTo>
                    <a:pt x="176109" y="1008452"/>
                  </a:lnTo>
                  <a:lnTo>
                    <a:pt x="189808" y="1045526"/>
                  </a:lnTo>
                  <a:lnTo>
                    <a:pt x="205606" y="1081201"/>
                  </a:lnTo>
                  <a:lnTo>
                    <a:pt x="223852" y="1115477"/>
                  </a:lnTo>
                  <a:lnTo>
                    <a:pt x="164158" y="1290819"/>
                  </a:lnTo>
                  <a:lnTo>
                    <a:pt x="294739" y="1421393"/>
                  </a:lnTo>
                  <a:lnTo>
                    <a:pt x="470091" y="1361702"/>
                  </a:lnTo>
                  <a:lnTo>
                    <a:pt x="483442" y="1361702"/>
                  </a:lnTo>
                  <a:lnTo>
                    <a:pt x="772497" y="1072649"/>
                  </a:lnTo>
                  <a:lnTo>
                    <a:pt x="748765" y="1070734"/>
                  </a:lnTo>
                  <a:lnTo>
                    <a:pt x="705405" y="1060024"/>
                  </a:lnTo>
                  <a:lnTo>
                    <a:pt x="665134" y="1042911"/>
                  </a:lnTo>
                  <a:lnTo>
                    <a:pt x="628489" y="1020001"/>
                  </a:lnTo>
                  <a:lnTo>
                    <a:pt x="596008" y="991897"/>
                  </a:lnTo>
                  <a:lnTo>
                    <a:pt x="568228" y="959205"/>
                  </a:lnTo>
                  <a:lnTo>
                    <a:pt x="545686" y="922529"/>
                  </a:lnTo>
                  <a:lnTo>
                    <a:pt x="528919" y="882472"/>
                  </a:lnTo>
                  <a:lnTo>
                    <a:pt x="518465" y="839640"/>
                  </a:lnTo>
                  <a:lnTo>
                    <a:pt x="514861" y="794637"/>
                  </a:lnTo>
                  <a:lnTo>
                    <a:pt x="518566" y="749634"/>
                  </a:lnTo>
                  <a:lnTo>
                    <a:pt x="529277" y="706802"/>
                  </a:lnTo>
                  <a:lnTo>
                    <a:pt x="546391" y="666745"/>
                  </a:lnTo>
                  <a:lnTo>
                    <a:pt x="569302" y="630069"/>
                  </a:lnTo>
                  <a:lnTo>
                    <a:pt x="597407" y="597377"/>
                  </a:lnTo>
                  <a:lnTo>
                    <a:pt x="630101" y="569273"/>
                  </a:lnTo>
                  <a:lnTo>
                    <a:pt x="666779" y="546363"/>
                  </a:lnTo>
                  <a:lnTo>
                    <a:pt x="706837" y="529250"/>
                  </a:lnTo>
                  <a:lnTo>
                    <a:pt x="749672" y="518540"/>
                  </a:lnTo>
                  <a:lnTo>
                    <a:pt x="794677" y="514835"/>
                  </a:lnTo>
                  <a:lnTo>
                    <a:pt x="1330317" y="514835"/>
                  </a:lnTo>
                  <a:lnTo>
                    <a:pt x="1367535" y="477617"/>
                  </a:lnTo>
                  <a:lnTo>
                    <a:pt x="1365502" y="473798"/>
                  </a:lnTo>
                  <a:lnTo>
                    <a:pt x="1425196" y="298455"/>
                  </a:lnTo>
                  <a:lnTo>
                    <a:pt x="1350579" y="223841"/>
                  </a:lnTo>
                  <a:lnTo>
                    <a:pt x="473821" y="223841"/>
                  </a:lnTo>
                  <a:lnTo>
                    <a:pt x="298470" y="164150"/>
                  </a:lnTo>
                  <a:close/>
                </a:path>
                <a:path w="1425575" h="1421764">
                  <a:moveTo>
                    <a:pt x="483442" y="1361702"/>
                  </a:moveTo>
                  <a:lnTo>
                    <a:pt x="470091" y="1361702"/>
                  </a:lnTo>
                  <a:lnTo>
                    <a:pt x="478804" y="1366340"/>
                  </a:lnTo>
                  <a:lnTo>
                    <a:pt x="483442" y="1361702"/>
                  </a:lnTo>
                  <a:close/>
                </a:path>
                <a:path w="1425575" h="1421764">
                  <a:moveTo>
                    <a:pt x="1330317" y="514835"/>
                  </a:moveTo>
                  <a:lnTo>
                    <a:pt x="794677" y="514835"/>
                  </a:lnTo>
                  <a:lnTo>
                    <a:pt x="840589" y="518540"/>
                  </a:lnTo>
                  <a:lnTo>
                    <a:pt x="883950" y="529250"/>
                  </a:lnTo>
                  <a:lnTo>
                    <a:pt x="924221" y="546363"/>
                  </a:lnTo>
                  <a:lnTo>
                    <a:pt x="960866" y="569273"/>
                  </a:lnTo>
                  <a:lnTo>
                    <a:pt x="993347" y="597377"/>
                  </a:lnTo>
                  <a:lnTo>
                    <a:pt x="1021127" y="630069"/>
                  </a:lnTo>
                  <a:lnTo>
                    <a:pt x="1043669" y="666745"/>
                  </a:lnTo>
                  <a:lnTo>
                    <a:pt x="1060435" y="706802"/>
                  </a:lnTo>
                  <a:lnTo>
                    <a:pt x="1070889" y="749634"/>
                  </a:lnTo>
                  <a:lnTo>
                    <a:pt x="1072715" y="772434"/>
                  </a:lnTo>
                  <a:lnTo>
                    <a:pt x="1330317" y="514835"/>
                  </a:lnTo>
                  <a:close/>
                </a:path>
                <a:path w="1425575" h="1421764">
                  <a:moveTo>
                    <a:pt x="887949" y="0"/>
                  </a:moveTo>
                  <a:lnTo>
                    <a:pt x="701405" y="0"/>
                  </a:lnTo>
                  <a:lnTo>
                    <a:pt x="619326" y="164150"/>
                  </a:lnTo>
                  <a:lnTo>
                    <a:pt x="580851" y="176100"/>
                  </a:lnTo>
                  <a:lnTo>
                    <a:pt x="543775" y="189798"/>
                  </a:lnTo>
                  <a:lnTo>
                    <a:pt x="508099" y="205596"/>
                  </a:lnTo>
                  <a:lnTo>
                    <a:pt x="473821" y="223841"/>
                  </a:lnTo>
                  <a:lnTo>
                    <a:pt x="1115533" y="223841"/>
                  </a:lnTo>
                  <a:lnTo>
                    <a:pt x="1081256" y="205596"/>
                  </a:lnTo>
                  <a:lnTo>
                    <a:pt x="1045579" y="189799"/>
                  </a:lnTo>
                  <a:lnTo>
                    <a:pt x="1008503" y="176100"/>
                  </a:lnTo>
                  <a:lnTo>
                    <a:pt x="970029" y="164150"/>
                  </a:lnTo>
                  <a:lnTo>
                    <a:pt x="887949" y="0"/>
                  </a:lnTo>
                  <a:close/>
                </a:path>
                <a:path w="1425575" h="1421764">
                  <a:moveTo>
                    <a:pt x="1290884" y="164150"/>
                  </a:moveTo>
                  <a:lnTo>
                    <a:pt x="1115533" y="223841"/>
                  </a:lnTo>
                  <a:lnTo>
                    <a:pt x="1350579" y="223841"/>
                  </a:lnTo>
                  <a:lnTo>
                    <a:pt x="1290884" y="16415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3283" y="2127588"/>
              <a:ext cx="1425575" cy="1421765"/>
            </a:xfrm>
            <a:custGeom>
              <a:avLst/>
              <a:gdLst/>
              <a:ahLst/>
              <a:cxnLst/>
              <a:rect l="l" t="t" r="r" b="b"/>
              <a:pathLst>
                <a:path w="1425575" h="1421764">
                  <a:moveTo>
                    <a:pt x="772497" y="1072649"/>
                  </a:moveTo>
                  <a:lnTo>
                    <a:pt x="705405" y="1060024"/>
                  </a:lnTo>
                  <a:lnTo>
                    <a:pt x="665134" y="1042911"/>
                  </a:lnTo>
                  <a:lnTo>
                    <a:pt x="628489" y="1020001"/>
                  </a:lnTo>
                  <a:lnTo>
                    <a:pt x="596008" y="991897"/>
                  </a:lnTo>
                  <a:lnTo>
                    <a:pt x="568228" y="959205"/>
                  </a:lnTo>
                  <a:lnTo>
                    <a:pt x="545686" y="922529"/>
                  </a:lnTo>
                  <a:lnTo>
                    <a:pt x="528919" y="882472"/>
                  </a:lnTo>
                  <a:lnTo>
                    <a:pt x="518465" y="839640"/>
                  </a:lnTo>
                  <a:lnTo>
                    <a:pt x="514861" y="794637"/>
                  </a:lnTo>
                  <a:lnTo>
                    <a:pt x="518566" y="749634"/>
                  </a:lnTo>
                  <a:lnTo>
                    <a:pt x="529277" y="706802"/>
                  </a:lnTo>
                  <a:lnTo>
                    <a:pt x="546391" y="666745"/>
                  </a:lnTo>
                  <a:lnTo>
                    <a:pt x="569302" y="630069"/>
                  </a:lnTo>
                  <a:lnTo>
                    <a:pt x="597407" y="597377"/>
                  </a:lnTo>
                  <a:lnTo>
                    <a:pt x="630101" y="569273"/>
                  </a:lnTo>
                  <a:lnTo>
                    <a:pt x="666779" y="546363"/>
                  </a:lnTo>
                  <a:lnTo>
                    <a:pt x="706837" y="529250"/>
                  </a:lnTo>
                  <a:lnTo>
                    <a:pt x="749672" y="518540"/>
                  </a:lnTo>
                  <a:lnTo>
                    <a:pt x="794677" y="514835"/>
                  </a:lnTo>
                  <a:lnTo>
                    <a:pt x="840589" y="518540"/>
                  </a:lnTo>
                  <a:lnTo>
                    <a:pt x="883950" y="529251"/>
                  </a:lnTo>
                  <a:lnTo>
                    <a:pt x="924221" y="546363"/>
                  </a:lnTo>
                  <a:lnTo>
                    <a:pt x="960866" y="569273"/>
                  </a:lnTo>
                  <a:lnTo>
                    <a:pt x="993347" y="597377"/>
                  </a:lnTo>
                  <a:lnTo>
                    <a:pt x="1021127" y="630069"/>
                  </a:lnTo>
                  <a:lnTo>
                    <a:pt x="1043669" y="666745"/>
                  </a:lnTo>
                  <a:lnTo>
                    <a:pt x="1060435" y="706802"/>
                  </a:lnTo>
                  <a:lnTo>
                    <a:pt x="1070889" y="749634"/>
                  </a:lnTo>
                  <a:lnTo>
                    <a:pt x="1072715" y="772434"/>
                  </a:lnTo>
                </a:path>
                <a:path w="1425575" h="1421764">
                  <a:moveTo>
                    <a:pt x="1367535" y="477617"/>
                  </a:moveTo>
                  <a:lnTo>
                    <a:pt x="1365502" y="473798"/>
                  </a:lnTo>
                  <a:lnTo>
                    <a:pt x="1425196" y="298455"/>
                  </a:lnTo>
                  <a:lnTo>
                    <a:pt x="1290884" y="164150"/>
                  </a:lnTo>
                  <a:lnTo>
                    <a:pt x="1115533" y="223841"/>
                  </a:lnTo>
                  <a:lnTo>
                    <a:pt x="1081256" y="205596"/>
                  </a:lnTo>
                  <a:lnTo>
                    <a:pt x="1045579" y="189799"/>
                  </a:lnTo>
                  <a:lnTo>
                    <a:pt x="1008503" y="176100"/>
                  </a:lnTo>
                  <a:lnTo>
                    <a:pt x="970029" y="164150"/>
                  </a:lnTo>
                  <a:lnTo>
                    <a:pt x="887949" y="0"/>
                  </a:lnTo>
                  <a:lnTo>
                    <a:pt x="701405" y="0"/>
                  </a:lnTo>
                  <a:lnTo>
                    <a:pt x="619326" y="164150"/>
                  </a:lnTo>
                  <a:lnTo>
                    <a:pt x="580851" y="176100"/>
                  </a:lnTo>
                  <a:lnTo>
                    <a:pt x="543775" y="189798"/>
                  </a:lnTo>
                  <a:lnTo>
                    <a:pt x="508099" y="205596"/>
                  </a:lnTo>
                  <a:lnTo>
                    <a:pt x="473821" y="223841"/>
                  </a:lnTo>
                  <a:lnTo>
                    <a:pt x="298470" y="164150"/>
                  </a:lnTo>
                  <a:lnTo>
                    <a:pt x="164158" y="298455"/>
                  </a:lnTo>
                  <a:lnTo>
                    <a:pt x="223852" y="473797"/>
                  </a:lnTo>
                  <a:lnTo>
                    <a:pt x="205606" y="508073"/>
                  </a:lnTo>
                  <a:lnTo>
                    <a:pt x="189808" y="543748"/>
                  </a:lnTo>
                  <a:lnTo>
                    <a:pt x="176109" y="580822"/>
                  </a:lnTo>
                  <a:lnTo>
                    <a:pt x="164158" y="619294"/>
                  </a:lnTo>
                  <a:lnTo>
                    <a:pt x="0" y="701370"/>
                  </a:lnTo>
                  <a:lnTo>
                    <a:pt x="0" y="887904"/>
                  </a:lnTo>
                  <a:lnTo>
                    <a:pt x="164158" y="969980"/>
                  </a:lnTo>
                  <a:lnTo>
                    <a:pt x="176109" y="1008452"/>
                  </a:lnTo>
                  <a:lnTo>
                    <a:pt x="189808" y="1045526"/>
                  </a:lnTo>
                  <a:lnTo>
                    <a:pt x="205606" y="1081201"/>
                  </a:lnTo>
                  <a:lnTo>
                    <a:pt x="223852" y="1115477"/>
                  </a:lnTo>
                  <a:lnTo>
                    <a:pt x="164158" y="1290819"/>
                  </a:lnTo>
                  <a:lnTo>
                    <a:pt x="294739" y="1421393"/>
                  </a:lnTo>
                  <a:lnTo>
                    <a:pt x="470091" y="1361702"/>
                  </a:lnTo>
                  <a:lnTo>
                    <a:pt x="478804" y="1366340"/>
                  </a:lnTo>
                </a:path>
              </a:pathLst>
            </a:custGeom>
            <a:ln w="3730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0104" y="3485560"/>
              <a:ext cx="1109980" cy="1108710"/>
            </a:xfrm>
            <a:custGeom>
              <a:avLst/>
              <a:gdLst/>
              <a:ahLst/>
              <a:cxnLst/>
              <a:rect l="l" t="t" r="r" b="b"/>
              <a:pathLst>
                <a:path w="1109980" h="1108710">
                  <a:moveTo>
                    <a:pt x="298470" y="164150"/>
                  </a:moveTo>
                  <a:lnTo>
                    <a:pt x="167889" y="294724"/>
                  </a:lnTo>
                  <a:lnTo>
                    <a:pt x="223852" y="470067"/>
                  </a:lnTo>
                  <a:lnTo>
                    <a:pt x="205606" y="504867"/>
                  </a:lnTo>
                  <a:lnTo>
                    <a:pt x="189808" y="541416"/>
                  </a:lnTo>
                  <a:lnTo>
                    <a:pt x="176109" y="578665"/>
                  </a:lnTo>
                  <a:lnTo>
                    <a:pt x="164158" y="615564"/>
                  </a:lnTo>
                  <a:lnTo>
                    <a:pt x="0" y="697639"/>
                  </a:lnTo>
                  <a:lnTo>
                    <a:pt x="0" y="884174"/>
                  </a:lnTo>
                  <a:lnTo>
                    <a:pt x="164158" y="966249"/>
                  </a:lnTo>
                  <a:lnTo>
                    <a:pt x="176109" y="1004722"/>
                  </a:lnTo>
                  <a:lnTo>
                    <a:pt x="189808" y="1041795"/>
                  </a:lnTo>
                  <a:lnTo>
                    <a:pt x="205606" y="1077470"/>
                  </a:lnTo>
                  <a:lnTo>
                    <a:pt x="222026" y="1108315"/>
                  </a:lnTo>
                  <a:lnTo>
                    <a:pt x="516407" y="813937"/>
                  </a:lnTo>
                  <a:lnTo>
                    <a:pt x="514861" y="794637"/>
                  </a:lnTo>
                  <a:lnTo>
                    <a:pt x="518566" y="748727"/>
                  </a:lnTo>
                  <a:lnTo>
                    <a:pt x="529277" y="705369"/>
                  </a:lnTo>
                  <a:lnTo>
                    <a:pt x="546391" y="665100"/>
                  </a:lnTo>
                  <a:lnTo>
                    <a:pt x="569302" y="628457"/>
                  </a:lnTo>
                  <a:lnTo>
                    <a:pt x="597407" y="595978"/>
                  </a:lnTo>
                  <a:lnTo>
                    <a:pt x="630101" y="568199"/>
                  </a:lnTo>
                  <a:lnTo>
                    <a:pt x="666779" y="545658"/>
                  </a:lnTo>
                  <a:lnTo>
                    <a:pt x="706837" y="528892"/>
                  </a:lnTo>
                  <a:lnTo>
                    <a:pt x="749672" y="518439"/>
                  </a:lnTo>
                  <a:lnTo>
                    <a:pt x="794677" y="514835"/>
                  </a:lnTo>
                  <a:lnTo>
                    <a:pt x="815512" y="514835"/>
                  </a:lnTo>
                  <a:lnTo>
                    <a:pt x="1106508" y="223841"/>
                  </a:lnTo>
                  <a:lnTo>
                    <a:pt x="473821" y="223841"/>
                  </a:lnTo>
                  <a:lnTo>
                    <a:pt x="298470" y="164150"/>
                  </a:lnTo>
                  <a:close/>
                </a:path>
                <a:path w="1109980" h="1108710">
                  <a:moveTo>
                    <a:pt x="815512" y="514835"/>
                  </a:moveTo>
                  <a:lnTo>
                    <a:pt x="794677" y="514835"/>
                  </a:lnTo>
                  <a:lnTo>
                    <a:pt x="813956" y="516391"/>
                  </a:lnTo>
                  <a:lnTo>
                    <a:pt x="815512" y="514835"/>
                  </a:lnTo>
                  <a:close/>
                </a:path>
                <a:path w="1109980" h="1108710">
                  <a:moveTo>
                    <a:pt x="887949" y="0"/>
                  </a:moveTo>
                  <a:lnTo>
                    <a:pt x="701405" y="0"/>
                  </a:lnTo>
                  <a:lnTo>
                    <a:pt x="619326" y="164150"/>
                  </a:lnTo>
                  <a:lnTo>
                    <a:pt x="580851" y="176100"/>
                  </a:lnTo>
                  <a:lnTo>
                    <a:pt x="543775" y="189798"/>
                  </a:lnTo>
                  <a:lnTo>
                    <a:pt x="508099" y="205596"/>
                  </a:lnTo>
                  <a:lnTo>
                    <a:pt x="473821" y="223841"/>
                  </a:lnTo>
                  <a:lnTo>
                    <a:pt x="1106508" y="223841"/>
                  </a:lnTo>
                  <a:lnTo>
                    <a:pt x="1109612" y="220737"/>
                  </a:lnTo>
                  <a:lnTo>
                    <a:pt x="1080731" y="205596"/>
                  </a:lnTo>
                  <a:lnTo>
                    <a:pt x="1044180" y="189799"/>
                  </a:lnTo>
                  <a:lnTo>
                    <a:pt x="1006929" y="176100"/>
                  </a:lnTo>
                  <a:lnTo>
                    <a:pt x="970029" y="164150"/>
                  </a:lnTo>
                  <a:lnTo>
                    <a:pt x="8879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0104" y="3485560"/>
              <a:ext cx="1109980" cy="1108710"/>
            </a:xfrm>
            <a:custGeom>
              <a:avLst/>
              <a:gdLst/>
              <a:ahLst/>
              <a:cxnLst/>
              <a:rect l="l" t="t" r="r" b="b"/>
              <a:pathLst>
                <a:path w="1109980" h="1108710">
                  <a:moveTo>
                    <a:pt x="516407" y="813937"/>
                  </a:moveTo>
                  <a:lnTo>
                    <a:pt x="518566" y="748727"/>
                  </a:lnTo>
                  <a:lnTo>
                    <a:pt x="529277" y="705369"/>
                  </a:lnTo>
                  <a:lnTo>
                    <a:pt x="546391" y="665100"/>
                  </a:lnTo>
                  <a:lnTo>
                    <a:pt x="569302" y="628457"/>
                  </a:lnTo>
                  <a:lnTo>
                    <a:pt x="597407" y="595978"/>
                  </a:lnTo>
                  <a:lnTo>
                    <a:pt x="630101" y="568199"/>
                  </a:lnTo>
                  <a:lnTo>
                    <a:pt x="666779" y="545658"/>
                  </a:lnTo>
                  <a:lnTo>
                    <a:pt x="706837" y="528892"/>
                  </a:lnTo>
                  <a:lnTo>
                    <a:pt x="749672" y="518439"/>
                  </a:lnTo>
                  <a:lnTo>
                    <a:pt x="794677" y="514835"/>
                  </a:lnTo>
                  <a:lnTo>
                    <a:pt x="813956" y="516391"/>
                  </a:lnTo>
                </a:path>
                <a:path w="1109980" h="1108710">
                  <a:moveTo>
                    <a:pt x="1109612" y="220737"/>
                  </a:moveTo>
                  <a:lnTo>
                    <a:pt x="1080731" y="205596"/>
                  </a:lnTo>
                  <a:lnTo>
                    <a:pt x="1044180" y="189799"/>
                  </a:lnTo>
                  <a:lnTo>
                    <a:pt x="1006929" y="176100"/>
                  </a:lnTo>
                  <a:lnTo>
                    <a:pt x="970029" y="164150"/>
                  </a:lnTo>
                  <a:lnTo>
                    <a:pt x="887949" y="0"/>
                  </a:lnTo>
                  <a:lnTo>
                    <a:pt x="701405" y="0"/>
                  </a:lnTo>
                  <a:lnTo>
                    <a:pt x="619326" y="164150"/>
                  </a:lnTo>
                  <a:lnTo>
                    <a:pt x="580851" y="176100"/>
                  </a:lnTo>
                  <a:lnTo>
                    <a:pt x="543775" y="189798"/>
                  </a:lnTo>
                  <a:lnTo>
                    <a:pt x="508099" y="205596"/>
                  </a:lnTo>
                  <a:lnTo>
                    <a:pt x="473821" y="223841"/>
                  </a:lnTo>
                  <a:lnTo>
                    <a:pt x="298470" y="164150"/>
                  </a:lnTo>
                  <a:lnTo>
                    <a:pt x="167889" y="294724"/>
                  </a:lnTo>
                  <a:lnTo>
                    <a:pt x="223852" y="470067"/>
                  </a:lnTo>
                  <a:lnTo>
                    <a:pt x="205606" y="504867"/>
                  </a:lnTo>
                  <a:lnTo>
                    <a:pt x="189808" y="541416"/>
                  </a:lnTo>
                  <a:lnTo>
                    <a:pt x="176109" y="578665"/>
                  </a:lnTo>
                  <a:lnTo>
                    <a:pt x="164158" y="615564"/>
                  </a:lnTo>
                  <a:lnTo>
                    <a:pt x="0" y="697639"/>
                  </a:lnTo>
                  <a:lnTo>
                    <a:pt x="0" y="884174"/>
                  </a:lnTo>
                  <a:lnTo>
                    <a:pt x="164158" y="966249"/>
                  </a:lnTo>
                  <a:lnTo>
                    <a:pt x="176109" y="1004722"/>
                  </a:lnTo>
                  <a:lnTo>
                    <a:pt x="189808" y="1041795"/>
                  </a:lnTo>
                  <a:lnTo>
                    <a:pt x="205606" y="1077470"/>
                  </a:lnTo>
                  <a:lnTo>
                    <a:pt x="222026" y="1108315"/>
                  </a:lnTo>
                </a:path>
              </a:pathLst>
            </a:custGeom>
            <a:ln w="3730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150"/>
              <a:ext cx="5934079" cy="68008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45858" y="3333813"/>
            <a:ext cx="3809365" cy="3103414"/>
          </a:xfrm>
          <a:prstGeom prst="rect">
            <a:avLst/>
          </a:prstGeom>
        </p:spPr>
        <p:txBody>
          <a:bodyPr vert="horz" wrap="square" lIns="0" tIns="50800" rIns="0" bIns="0" rtlCol="0" anchor="t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44536A"/>
                </a:solidFill>
                <a:latin typeface="Calibri"/>
                <a:cs typeface="Calibri"/>
              </a:rPr>
              <a:t>Process</a:t>
            </a:r>
            <a:r>
              <a:rPr sz="2000" spc="-10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536A"/>
                </a:solidFill>
                <a:latin typeface="Calibri"/>
                <a:cs typeface="Calibri"/>
              </a:rPr>
              <a:t>Synchronization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solidFill>
                  <a:srgbClr val="44536A"/>
                </a:solidFill>
                <a:latin typeface="Calibri"/>
                <a:cs typeface="Calibri"/>
              </a:rPr>
              <a:t>Shared</a:t>
            </a:r>
            <a:r>
              <a:rPr sz="2000" spc="-4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4536A"/>
                </a:solidFill>
                <a:latin typeface="Calibri"/>
                <a:cs typeface="Calibri"/>
              </a:rPr>
              <a:t>memory</a:t>
            </a:r>
            <a:r>
              <a:rPr sz="200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536A"/>
                </a:solidFill>
                <a:latin typeface="Calibri"/>
                <a:cs typeface="Calibri"/>
              </a:rPr>
              <a:t>Linux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5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2000" spc="-90" dirty="0">
                <a:solidFill>
                  <a:srgbClr val="44536A"/>
                </a:solidFill>
                <a:latin typeface="Calibri"/>
                <a:cs typeface="Calibri"/>
              </a:rPr>
              <a:t>k</a:t>
            </a:r>
            <a:r>
              <a:rPr sz="2000" spc="-25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2000" spc="6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2000" spc="25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2000" spc="-105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000" spc="50" dirty="0">
                <a:solidFill>
                  <a:srgbClr val="44536A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44536A"/>
                </a:solidFill>
                <a:latin typeface="Calibri"/>
                <a:cs typeface="Calibri"/>
              </a:rPr>
              <a:t>m</a:t>
            </a:r>
            <a:r>
              <a:rPr sz="2000" spc="-15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2000" spc="-1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000" spc="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44536A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solidFill>
                  <a:srgbClr val="44536A"/>
                </a:solidFill>
                <a:latin typeface="Calibri"/>
                <a:cs typeface="Calibri"/>
              </a:rPr>
              <a:t>Support</a:t>
            </a:r>
            <a:r>
              <a:rPr sz="2000" spc="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4536A"/>
                </a:solidFill>
                <a:latin typeface="Calibri"/>
                <a:cs typeface="Calibri"/>
              </a:rPr>
              <a:t>for</a:t>
            </a:r>
            <a:r>
              <a:rPr sz="2000" spc="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4536A"/>
                </a:solidFill>
                <a:latin typeface="Calibri"/>
                <a:cs typeface="Calibri"/>
              </a:rPr>
              <a:t>statistics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I/O</a:t>
            </a:r>
            <a:r>
              <a:rPr sz="20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4536A"/>
                </a:solidFill>
                <a:latin typeface="Calibri"/>
                <a:cs typeface="Calibri"/>
              </a:rPr>
              <a:t>Multiplexing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Logging</a:t>
            </a:r>
            <a:r>
              <a:rPr sz="2000" spc="-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4536A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4536A"/>
                </a:solidFill>
                <a:latin typeface="Calibri"/>
                <a:cs typeface="Calibri"/>
              </a:rPr>
              <a:t>debugging</a:t>
            </a:r>
            <a:r>
              <a:rPr sz="2000" spc="-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536A"/>
                </a:solidFill>
                <a:latin typeface="Calibri"/>
                <a:cs typeface="Calibri"/>
              </a:rPr>
              <a:t>framework</a:t>
            </a:r>
          </a:p>
          <a:p>
            <a:pPr marL="241300" indent="-229235">
              <a:spcBef>
                <a:spcPts val="3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endParaRPr lang="en-US" sz="2000" spc="-15" dirty="0">
              <a:solidFill>
                <a:srgbClr val="44536A"/>
              </a:solidFill>
              <a:latin typeface="Calibri"/>
              <a:cs typeface="Calibri"/>
            </a:endParaRPr>
          </a:p>
          <a:p>
            <a:pPr marL="12065">
              <a:spcBef>
                <a:spcPts val="305"/>
              </a:spcBef>
              <a:tabLst>
                <a:tab pos="241300" algn="l"/>
                <a:tab pos="241935" algn="l"/>
              </a:tabLst>
            </a:pPr>
            <a:r>
              <a:rPr lang="en-US" sz="2000" b="1" spc="-15" dirty="0">
                <a:solidFill>
                  <a:srgbClr val="44536A"/>
                </a:solidFill>
                <a:latin typeface="Calibri"/>
                <a:cs typeface="Calibri"/>
              </a:rPr>
              <a:t>Tools Used: </a:t>
            </a:r>
            <a:r>
              <a:rPr lang="en-US" sz="2000" spc="-15" dirty="0">
                <a:solidFill>
                  <a:srgbClr val="44536A"/>
                </a:solidFill>
                <a:latin typeface="Calibri"/>
                <a:cs typeface="Calibri"/>
              </a:rPr>
              <a:t> </a:t>
            </a:r>
          </a:p>
          <a:p>
            <a:pPr marL="354965" indent="-342900">
              <a:spcBef>
                <a:spcPts val="3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US" sz="2000" spc="-15" dirty="0">
                <a:solidFill>
                  <a:srgbClr val="44536A"/>
                </a:solidFill>
                <a:latin typeface="Calibri"/>
                <a:cs typeface="Calibri"/>
              </a:rPr>
              <a:t>Valgrind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517" y="817499"/>
            <a:ext cx="35382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>
                <a:solidFill>
                  <a:srgbClr val="C55A11"/>
                </a:solidFill>
              </a:rPr>
              <a:t>System</a:t>
            </a:r>
            <a:r>
              <a:rPr spc="-60">
                <a:solidFill>
                  <a:srgbClr val="C55A11"/>
                </a:solidFill>
              </a:rPr>
              <a:t> </a:t>
            </a:r>
            <a:r>
              <a:rPr spc="-20">
                <a:solidFill>
                  <a:srgbClr val="C55A11"/>
                </a:solidFill>
              </a:rPr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10915650" y="714374"/>
            <a:ext cx="1276350" cy="2533650"/>
          </a:xfrm>
          <a:custGeom>
            <a:avLst/>
            <a:gdLst/>
            <a:ahLst/>
            <a:cxnLst/>
            <a:rect l="l" t="t" r="r" b="b"/>
            <a:pathLst>
              <a:path w="1276350" h="2533650">
                <a:moveTo>
                  <a:pt x="1276350" y="0"/>
                </a:moveTo>
                <a:lnTo>
                  <a:pt x="0" y="1266825"/>
                </a:lnTo>
                <a:lnTo>
                  <a:pt x="233273" y="1498371"/>
                </a:lnTo>
                <a:lnTo>
                  <a:pt x="3302" y="1728343"/>
                </a:lnTo>
                <a:lnTo>
                  <a:pt x="459613" y="2184654"/>
                </a:lnTo>
                <a:lnTo>
                  <a:pt x="691324" y="1953006"/>
                </a:lnTo>
                <a:lnTo>
                  <a:pt x="1276350" y="2533650"/>
                </a:lnTo>
                <a:lnTo>
                  <a:pt x="127635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14094" cy="2019300"/>
          </a:xfrm>
          <a:custGeom>
            <a:avLst/>
            <a:gdLst/>
            <a:ahLst/>
            <a:cxnLst/>
            <a:rect l="l" t="t" r="r" b="b"/>
            <a:pathLst>
              <a:path w="1014094" h="2019300">
                <a:moveTo>
                  <a:pt x="1014056" y="1370926"/>
                </a:moveTo>
                <a:lnTo>
                  <a:pt x="831215" y="1188085"/>
                </a:lnTo>
                <a:lnTo>
                  <a:pt x="1009650" y="1009650"/>
                </a:lnTo>
                <a:lnTo>
                  <a:pt x="0" y="0"/>
                </a:lnTo>
                <a:lnTo>
                  <a:pt x="0" y="2019300"/>
                </a:lnTo>
                <a:lnTo>
                  <a:pt x="487857" y="1531442"/>
                </a:lnTo>
                <a:lnTo>
                  <a:pt x="670699" y="1714271"/>
                </a:lnTo>
                <a:lnTo>
                  <a:pt x="1014056" y="1370926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18656" y="2543238"/>
            <a:ext cx="14795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>
                <a:latin typeface="Calibri"/>
                <a:cs typeface="Calibri"/>
              </a:rPr>
              <a:t>Supportability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9175" y="2994660"/>
            <a:ext cx="545083" cy="10448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43419" y="4251642"/>
            <a:ext cx="1092835" cy="6115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80975">
              <a:lnSpc>
                <a:spcPts val="2180"/>
              </a:lnSpc>
              <a:spcBef>
                <a:spcPts val="380"/>
              </a:spcBef>
            </a:pPr>
            <a:r>
              <a:rPr sz="2000" spc="15">
                <a:latin typeface="Calibri"/>
                <a:cs typeface="Calibri"/>
              </a:rPr>
              <a:t>Design 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C</a:t>
            </a:r>
            <a:r>
              <a:rPr sz="2000" spc="-10">
                <a:latin typeface="Calibri"/>
                <a:cs typeface="Calibri"/>
              </a:rPr>
              <a:t>o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40">
                <a:latin typeface="Calibri"/>
                <a:cs typeface="Calibri"/>
              </a:rPr>
              <a:t>s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 spc="-110">
                <a:latin typeface="Calibri"/>
                <a:cs typeface="Calibri"/>
              </a:rPr>
              <a:t>r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in</a:t>
            </a:r>
            <a:r>
              <a:rPr sz="2000" spc="5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4990" y="5055742"/>
            <a:ext cx="967105" cy="85726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08295" y="5643245"/>
            <a:ext cx="9239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>
                <a:latin typeface="Calibri"/>
                <a:cs typeface="Calibri"/>
              </a:rPr>
              <a:t>Usability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3639" y="4906264"/>
            <a:ext cx="1143889" cy="92670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16629" y="4138231"/>
            <a:ext cx="1268095" cy="611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25"/>
              </a:spcBef>
            </a:pPr>
            <a:r>
              <a:rPr sz="2000" spc="-5">
                <a:latin typeface="Calibri"/>
                <a:cs typeface="Calibri"/>
              </a:rPr>
              <a:t>Reliability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&amp;</a:t>
            </a:r>
            <a:endParaRPr sz="2000">
              <a:latin typeface="Calibri"/>
              <a:cs typeface="Calibri"/>
            </a:endParaRPr>
          </a:p>
          <a:p>
            <a:pPr marL="60325">
              <a:lnSpc>
                <a:spcPts val="2290"/>
              </a:lnSpc>
            </a:pPr>
            <a:r>
              <a:rPr sz="2000">
                <a:latin typeface="Calibri"/>
                <a:cs typeface="Calibri"/>
              </a:rPr>
              <a:t>Availability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8772" y="2994405"/>
            <a:ext cx="502107" cy="103695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43603" y="2495232"/>
            <a:ext cx="13462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0"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82845" y="2074822"/>
            <a:ext cx="1902840" cy="5073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667874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4450" y="0"/>
              <a:ext cx="706755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72760">
              <a:lnSpc>
                <a:spcPct val="100000"/>
              </a:lnSpc>
              <a:spcBef>
                <a:spcPts val="130"/>
              </a:spcBef>
            </a:pPr>
            <a:r>
              <a:rPr spc="-5"/>
              <a:t>Advantages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41641" y="2537523"/>
            <a:ext cx="3489325" cy="341122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1850" dirty="0">
                <a:latin typeface="Calibri"/>
                <a:cs typeface="Calibri"/>
              </a:rPr>
              <a:t>Improve</a:t>
            </a:r>
            <a:r>
              <a:rPr sz="1850" spc="6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productivity</a:t>
            </a:r>
          </a:p>
          <a:p>
            <a:pPr marL="241300" indent="-229235" algn="just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935" algn="l"/>
              </a:tabLst>
            </a:pPr>
            <a:r>
              <a:rPr sz="1850" spc="5" dirty="0">
                <a:latin typeface="Calibri"/>
                <a:cs typeface="Calibri"/>
              </a:rPr>
              <a:t>Increase</a:t>
            </a:r>
            <a:r>
              <a:rPr sz="1850" spc="7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user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accountability</a:t>
            </a:r>
            <a:endParaRPr sz="1850" dirty="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935" algn="l"/>
              </a:tabLst>
            </a:pPr>
            <a:r>
              <a:rPr sz="1850" spc="-5" dirty="0">
                <a:latin typeface="Calibri"/>
                <a:cs typeface="Calibri"/>
              </a:rPr>
              <a:t>Save</a:t>
            </a:r>
            <a:r>
              <a:rPr sz="1850" spc="6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money</a:t>
            </a:r>
            <a:r>
              <a:rPr sz="1850" spc="14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on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paper</a:t>
            </a:r>
            <a:r>
              <a:rPr sz="1850" spc="114" dirty="0">
                <a:latin typeface="Calibri"/>
                <a:cs typeface="Calibri"/>
              </a:rPr>
              <a:t> </a:t>
            </a:r>
            <a:r>
              <a:rPr sz="1850" spc="5" dirty="0">
                <a:latin typeface="Calibri"/>
                <a:cs typeface="Calibri"/>
              </a:rPr>
              <a:t>costs</a:t>
            </a:r>
            <a:endParaRPr sz="185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42100"/>
              </a:lnSpc>
              <a:spcBef>
                <a:spcPts val="600"/>
              </a:spcBef>
              <a:buFont typeface="Arial MT"/>
              <a:buChar char="•"/>
              <a:tabLst>
                <a:tab pos="241935" algn="l"/>
              </a:tabLst>
            </a:pPr>
            <a:r>
              <a:rPr sz="1850" spc="5" dirty="0">
                <a:latin typeface="Calibri"/>
                <a:cs typeface="Calibri"/>
              </a:rPr>
              <a:t>Promote </a:t>
            </a:r>
            <a:r>
              <a:rPr sz="1850" spc="-5" dirty="0">
                <a:latin typeface="Calibri"/>
                <a:cs typeface="Calibri"/>
              </a:rPr>
              <a:t>transparent </a:t>
            </a:r>
            <a:r>
              <a:rPr sz="1850" spc="20" dirty="0">
                <a:latin typeface="Calibri"/>
                <a:cs typeface="Calibri"/>
              </a:rPr>
              <a:t>file </a:t>
            </a:r>
            <a:r>
              <a:rPr sz="1850" dirty="0">
                <a:latin typeface="Calibri"/>
                <a:cs typeface="Calibri"/>
              </a:rPr>
              <a:t>tracking</a:t>
            </a:r>
            <a:r>
              <a:rPr lang="en-US" sz="1850" dirty="0">
                <a:latin typeface="Calibri"/>
                <a:cs typeface="Calibri"/>
              </a:rPr>
              <a:t> </a:t>
            </a:r>
            <a:r>
              <a:rPr sz="1850" spc="-405" dirty="0">
                <a:latin typeface="Calibri"/>
                <a:cs typeface="Calibri"/>
              </a:rPr>
              <a:t> </a:t>
            </a:r>
            <a:r>
              <a:rPr sz="1850" spc="-15" dirty="0">
                <a:latin typeface="Calibri"/>
                <a:cs typeface="Calibri"/>
              </a:rPr>
              <a:t>for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archival</a:t>
            </a:r>
            <a:r>
              <a:rPr sz="1850" spc="-30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and</a:t>
            </a:r>
            <a:r>
              <a:rPr sz="1850" spc="8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deletion</a:t>
            </a:r>
            <a:endParaRPr sz="1850" dirty="0">
              <a:latin typeface="Calibri"/>
              <a:cs typeface="Calibri"/>
            </a:endParaRPr>
          </a:p>
          <a:p>
            <a:pPr marL="241300" marR="85090" indent="-229235" algn="just">
              <a:lnSpc>
                <a:spcPct val="14540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</a:tabLst>
            </a:pPr>
            <a:r>
              <a:rPr sz="1850" dirty="0">
                <a:latin typeface="Calibri"/>
                <a:cs typeface="Calibri"/>
              </a:rPr>
              <a:t>Can </a:t>
            </a:r>
            <a:r>
              <a:rPr sz="1850" spc="5" dirty="0">
                <a:latin typeface="Calibri"/>
                <a:cs typeface="Calibri"/>
              </a:rPr>
              <a:t>improve </a:t>
            </a:r>
            <a:r>
              <a:rPr sz="1850" dirty="0">
                <a:latin typeface="Calibri"/>
                <a:cs typeface="Calibri"/>
              </a:rPr>
              <a:t>our </a:t>
            </a:r>
            <a:r>
              <a:rPr lang="en-US" sz="1850" spc="10" dirty="0">
                <a:latin typeface="Calibri"/>
                <a:cs typeface="Calibri"/>
              </a:rPr>
              <a:t>organization </a:t>
            </a:r>
            <a:r>
              <a:rPr sz="1850" spc="-5" dirty="0">
                <a:latin typeface="Calibri"/>
                <a:cs typeface="Calibri"/>
              </a:rPr>
              <a:t>to</a:t>
            </a:r>
            <a:r>
              <a:rPr lang="en-US" sz="1850" spc="-5" dirty="0">
                <a:latin typeface="Calibri"/>
                <a:cs typeface="Calibri"/>
              </a:rPr>
              <a:t> </a:t>
            </a:r>
            <a:r>
              <a:rPr sz="1850" spc="-40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create, </a:t>
            </a:r>
            <a:r>
              <a:rPr sz="1850" spc="-15" dirty="0">
                <a:latin typeface="Calibri"/>
                <a:cs typeface="Calibri"/>
              </a:rPr>
              <a:t>modify, </a:t>
            </a:r>
            <a:r>
              <a:rPr sz="1850" spc="15" dirty="0">
                <a:latin typeface="Calibri"/>
                <a:cs typeface="Calibri"/>
              </a:rPr>
              <a:t>access </a:t>
            </a:r>
            <a:r>
              <a:rPr sz="1850" spc="10" dirty="0">
                <a:latin typeface="Calibri"/>
                <a:cs typeface="Calibri"/>
              </a:rPr>
              <a:t>and share</a:t>
            </a:r>
            <a:r>
              <a:rPr lang="en-US" sz="1850" spc="10" dirty="0">
                <a:latin typeface="Calibri"/>
                <a:cs typeface="Calibri"/>
              </a:rPr>
              <a:t> </a:t>
            </a:r>
            <a:r>
              <a:rPr sz="1850" spc="-40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files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421" y="2777236"/>
            <a:ext cx="3697604" cy="11334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625"/>
              </a:spcBef>
            </a:pPr>
            <a:r>
              <a:rPr sz="3800" spc="10">
                <a:solidFill>
                  <a:srgbClr val="000000"/>
                </a:solidFill>
              </a:rPr>
              <a:t>FUTURE </a:t>
            </a:r>
            <a:r>
              <a:rPr sz="3800" spc="15">
                <a:solidFill>
                  <a:srgbClr val="000000"/>
                </a:solidFill>
              </a:rPr>
              <a:t> </a:t>
            </a:r>
            <a:r>
              <a:rPr sz="3800" spc="-10">
                <a:solidFill>
                  <a:srgbClr val="000000"/>
                </a:solidFill>
              </a:rPr>
              <a:t>E</a:t>
            </a:r>
            <a:r>
              <a:rPr sz="3800" spc="35">
                <a:solidFill>
                  <a:srgbClr val="000000"/>
                </a:solidFill>
              </a:rPr>
              <a:t>N</a:t>
            </a:r>
            <a:r>
              <a:rPr sz="3800" spc="20">
                <a:solidFill>
                  <a:srgbClr val="000000"/>
                </a:solidFill>
              </a:rPr>
              <a:t>HA</a:t>
            </a:r>
            <a:r>
              <a:rPr sz="3800" spc="35">
                <a:solidFill>
                  <a:srgbClr val="000000"/>
                </a:solidFill>
              </a:rPr>
              <a:t>NC</a:t>
            </a:r>
            <a:r>
              <a:rPr sz="3800" spc="-10">
                <a:solidFill>
                  <a:srgbClr val="000000"/>
                </a:solidFill>
              </a:rPr>
              <a:t>E</a:t>
            </a:r>
            <a:r>
              <a:rPr sz="3800" spc="45">
                <a:solidFill>
                  <a:srgbClr val="000000"/>
                </a:solidFill>
              </a:rPr>
              <a:t>M</a:t>
            </a:r>
            <a:r>
              <a:rPr sz="3800" spc="-10">
                <a:solidFill>
                  <a:srgbClr val="000000"/>
                </a:solidFill>
              </a:rPr>
              <a:t>E</a:t>
            </a:r>
            <a:r>
              <a:rPr sz="3800" spc="35">
                <a:solidFill>
                  <a:srgbClr val="000000"/>
                </a:solidFill>
              </a:rPr>
              <a:t>N</a:t>
            </a:r>
            <a:r>
              <a:rPr sz="3800" spc="-5">
                <a:solidFill>
                  <a:srgbClr val="000000"/>
                </a:solidFill>
              </a:rPr>
              <a:t>T</a:t>
            </a:r>
            <a:r>
              <a:rPr sz="3800" spc="10">
                <a:solidFill>
                  <a:srgbClr val="000000"/>
                </a:solidFill>
              </a:rPr>
              <a:t>S</a:t>
            </a:r>
            <a:endParaRPr sz="3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437" y="344550"/>
            <a:ext cx="25400" cy="6513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0" y="590550"/>
            <a:ext cx="142875" cy="142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1950" y="819150"/>
            <a:ext cx="95250" cy="95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20475" y="1333500"/>
            <a:ext cx="123825" cy="13335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495925" y="1562100"/>
            <a:ext cx="5857875" cy="1657350"/>
            <a:chOff x="5495925" y="1562100"/>
            <a:chExt cx="5857875" cy="1657350"/>
          </a:xfrm>
        </p:grpSpPr>
        <p:sp>
          <p:nvSpPr>
            <p:cNvPr id="8" name="object 8"/>
            <p:cNvSpPr/>
            <p:nvPr/>
          </p:nvSpPr>
          <p:spPr>
            <a:xfrm>
              <a:off x="5495925" y="1562100"/>
              <a:ext cx="5857875" cy="1657350"/>
            </a:xfrm>
            <a:custGeom>
              <a:avLst/>
              <a:gdLst/>
              <a:ahLst/>
              <a:cxnLst/>
              <a:rect l="l" t="t" r="r" b="b"/>
              <a:pathLst>
                <a:path w="5857875" h="1657350">
                  <a:moveTo>
                    <a:pt x="5692140" y="0"/>
                  </a:moveTo>
                  <a:lnTo>
                    <a:pt x="165735" y="0"/>
                  </a:lnTo>
                  <a:lnTo>
                    <a:pt x="121664" y="5917"/>
                  </a:lnTo>
                  <a:lnTo>
                    <a:pt x="82070" y="22620"/>
                  </a:lnTo>
                  <a:lnTo>
                    <a:pt x="48529" y="48529"/>
                  </a:lnTo>
                  <a:lnTo>
                    <a:pt x="22620" y="82070"/>
                  </a:lnTo>
                  <a:lnTo>
                    <a:pt x="5917" y="121664"/>
                  </a:lnTo>
                  <a:lnTo>
                    <a:pt x="0" y="165735"/>
                  </a:lnTo>
                  <a:lnTo>
                    <a:pt x="0" y="1491614"/>
                  </a:lnTo>
                  <a:lnTo>
                    <a:pt x="5917" y="1535685"/>
                  </a:lnTo>
                  <a:lnTo>
                    <a:pt x="22620" y="1575279"/>
                  </a:lnTo>
                  <a:lnTo>
                    <a:pt x="48529" y="1608820"/>
                  </a:lnTo>
                  <a:lnTo>
                    <a:pt x="82070" y="1634729"/>
                  </a:lnTo>
                  <a:lnTo>
                    <a:pt x="121664" y="1651432"/>
                  </a:lnTo>
                  <a:lnTo>
                    <a:pt x="165735" y="1657350"/>
                  </a:lnTo>
                  <a:lnTo>
                    <a:pt x="5692140" y="1657350"/>
                  </a:lnTo>
                  <a:lnTo>
                    <a:pt x="5736210" y="1651432"/>
                  </a:lnTo>
                  <a:lnTo>
                    <a:pt x="5775804" y="1634729"/>
                  </a:lnTo>
                  <a:lnTo>
                    <a:pt x="5809345" y="1608820"/>
                  </a:lnTo>
                  <a:lnTo>
                    <a:pt x="5835254" y="1575279"/>
                  </a:lnTo>
                  <a:lnTo>
                    <a:pt x="5851957" y="1535685"/>
                  </a:lnTo>
                  <a:lnTo>
                    <a:pt x="5857875" y="1491614"/>
                  </a:lnTo>
                  <a:lnTo>
                    <a:pt x="5857875" y="165735"/>
                  </a:lnTo>
                  <a:lnTo>
                    <a:pt x="5851957" y="121664"/>
                  </a:lnTo>
                  <a:lnTo>
                    <a:pt x="5835254" y="82070"/>
                  </a:lnTo>
                  <a:lnTo>
                    <a:pt x="5809345" y="48529"/>
                  </a:lnTo>
                  <a:lnTo>
                    <a:pt x="5775804" y="22620"/>
                  </a:lnTo>
                  <a:lnTo>
                    <a:pt x="5736210" y="5917"/>
                  </a:lnTo>
                  <a:lnTo>
                    <a:pt x="56921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80099" y="2127071"/>
              <a:ext cx="549910" cy="528320"/>
            </a:xfrm>
            <a:custGeom>
              <a:avLst/>
              <a:gdLst/>
              <a:ahLst/>
              <a:cxnLst/>
              <a:rect l="l" t="t" r="r" b="b"/>
              <a:pathLst>
                <a:path w="549909" h="528319">
                  <a:moveTo>
                    <a:pt x="428663" y="197916"/>
                  </a:moveTo>
                  <a:lnTo>
                    <a:pt x="185610" y="197916"/>
                  </a:lnTo>
                  <a:lnTo>
                    <a:pt x="175539" y="199440"/>
                  </a:lnTo>
                  <a:lnTo>
                    <a:pt x="166611" y="203695"/>
                  </a:lnTo>
                  <a:lnTo>
                    <a:pt x="159245" y="210248"/>
                  </a:lnTo>
                  <a:lnTo>
                    <a:pt x="153898" y="218655"/>
                  </a:lnTo>
                  <a:lnTo>
                    <a:pt x="27978" y="527799"/>
                  </a:lnTo>
                  <a:lnTo>
                    <a:pt x="102222" y="527799"/>
                  </a:lnTo>
                  <a:lnTo>
                    <a:pt x="428663" y="197916"/>
                  </a:lnTo>
                  <a:close/>
                </a:path>
                <a:path w="549909" h="528319">
                  <a:moveTo>
                    <a:pt x="549910" y="75399"/>
                  </a:moveTo>
                  <a:lnTo>
                    <a:pt x="335788" y="75399"/>
                  </a:lnTo>
                  <a:lnTo>
                    <a:pt x="233184" y="6591"/>
                  </a:lnTo>
                  <a:lnTo>
                    <a:pt x="226656" y="2832"/>
                  </a:lnTo>
                  <a:lnTo>
                    <a:pt x="220129" y="0"/>
                  </a:lnTo>
                  <a:lnTo>
                    <a:pt x="37312" y="0"/>
                  </a:lnTo>
                  <a:lnTo>
                    <a:pt x="22821" y="2971"/>
                  </a:lnTo>
                  <a:lnTo>
                    <a:pt x="10960" y="11074"/>
                  </a:lnTo>
                  <a:lnTo>
                    <a:pt x="2946" y="23063"/>
                  </a:lnTo>
                  <a:lnTo>
                    <a:pt x="0" y="37693"/>
                  </a:lnTo>
                  <a:lnTo>
                    <a:pt x="0" y="499516"/>
                  </a:lnTo>
                  <a:lnTo>
                    <a:pt x="18796" y="454228"/>
                  </a:lnTo>
                  <a:lnTo>
                    <a:pt x="120319" y="204520"/>
                  </a:lnTo>
                  <a:lnTo>
                    <a:pt x="131178" y="186461"/>
                  </a:lnTo>
                  <a:lnTo>
                    <a:pt x="146316" y="172478"/>
                  </a:lnTo>
                  <a:lnTo>
                    <a:pt x="164782" y="163436"/>
                  </a:lnTo>
                  <a:lnTo>
                    <a:pt x="185610" y="160223"/>
                  </a:lnTo>
                  <a:lnTo>
                    <a:pt x="465963" y="160223"/>
                  </a:lnTo>
                  <a:lnTo>
                    <a:pt x="549910" y="7539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67294" y="1810702"/>
            <a:ext cx="3471545" cy="10991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325"/>
              </a:spcBef>
            </a:pPr>
            <a:r>
              <a:rPr sz="2450" spc="20">
                <a:latin typeface="Calibri"/>
                <a:cs typeface="Calibri"/>
              </a:rPr>
              <a:t>File</a:t>
            </a:r>
            <a:r>
              <a:rPr sz="2450" spc="-20">
                <a:latin typeface="Calibri"/>
                <a:cs typeface="Calibri"/>
              </a:rPr>
              <a:t> </a:t>
            </a:r>
            <a:r>
              <a:rPr sz="2450">
                <a:latin typeface="Calibri"/>
                <a:cs typeface="Calibri"/>
              </a:rPr>
              <a:t>management</a:t>
            </a:r>
            <a:r>
              <a:rPr sz="2450" spc="155">
                <a:latin typeface="Calibri"/>
                <a:cs typeface="Calibri"/>
              </a:rPr>
              <a:t> </a:t>
            </a:r>
            <a:r>
              <a:rPr sz="2450" spc="15">
                <a:latin typeface="Calibri"/>
                <a:cs typeface="Calibri"/>
              </a:rPr>
              <a:t>software </a:t>
            </a:r>
            <a:r>
              <a:rPr sz="2450" spc="-54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organizes</a:t>
            </a:r>
            <a:r>
              <a:rPr sz="2450" spc="114">
                <a:latin typeface="Calibri"/>
                <a:cs typeface="Calibri"/>
              </a:rPr>
              <a:t> </a:t>
            </a:r>
            <a:r>
              <a:rPr sz="2450" spc="20">
                <a:latin typeface="Calibri"/>
                <a:cs typeface="Calibri"/>
              </a:rPr>
              <a:t>digital</a:t>
            </a:r>
            <a:r>
              <a:rPr sz="2450" spc="-80">
                <a:latin typeface="Calibri"/>
                <a:cs typeface="Calibri"/>
              </a:rPr>
              <a:t> </a:t>
            </a:r>
            <a:r>
              <a:rPr sz="2450" spc="10">
                <a:latin typeface="Calibri"/>
                <a:cs typeface="Calibri"/>
              </a:rPr>
              <a:t>files</a:t>
            </a:r>
            <a:r>
              <a:rPr sz="2450" spc="40">
                <a:latin typeface="Calibri"/>
                <a:cs typeface="Calibri"/>
              </a:rPr>
              <a:t> </a:t>
            </a:r>
            <a:r>
              <a:rPr sz="2450" spc="-30">
                <a:latin typeface="Calibri"/>
                <a:cs typeface="Calibri"/>
              </a:rPr>
              <a:t>for </a:t>
            </a:r>
            <a:r>
              <a:rPr sz="2450" spc="-25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enhanced</a:t>
            </a:r>
            <a:r>
              <a:rPr sz="2450" spc="240">
                <a:latin typeface="Calibri"/>
                <a:cs typeface="Calibri"/>
              </a:rPr>
              <a:t> </a:t>
            </a:r>
            <a:r>
              <a:rPr sz="2450" spc="5">
                <a:latin typeface="Calibri"/>
                <a:cs typeface="Calibri"/>
              </a:rPr>
              <a:t>functionality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95925" y="3629025"/>
            <a:ext cx="5857875" cy="1647825"/>
            <a:chOff x="5495925" y="3629025"/>
            <a:chExt cx="5857875" cy="1647825"/>
          </a:xfrm>
        </p:grpSpPr>
        <p:sp>
          <p:nvSpPr>
            <p:cNvPr id="12" name="object 12"/>
            <p:cNvSpPr/>
            <p:nvPr/>
          </p:nvSpPr>
          <p:spPr>
            <a:xfrm>
              <a:off x="5495925" y="3629025"/>
              <a:ext cx="5857875" cy="1647825"/>
            </a:xfrm>
            <a:custGeom>
              <a:avLst/>
              <a:gdLst/>
              <a:ahLst/>
              <a:cxnLst/>
              <a:rect l="l" t="t" r="r" b="b"/>
              <a:pathLst>
                <a:path w="5857875" h="1647825">
                  <a:moveTo>
                    <a:pt x="5693156" y="0"/>
                  </a:moveTo>
                  <a:lnTo>
                    <a:pt x="164719" y="0"/>
                  </a:lnTo>
                  <a:lnTo>
                    <a:pt x="120943" y="5886"/>
                  </a:lnTo>
                  <a:lnTo>
                    <a:pt x="81599" y="22497"/>
                  </a:lnTo>
                  <a:lnTo>
                    <a:pt x="48260" y="48260"/>
                  </a:lnTo>
                  <a:lnTo>
                    <a:pt x="22497" y="81599"/>
                  </a:lnTo>
                  <a:lnTo>
                    <a:pt x="5886" y="120943"/>
                  </a:lnTo>
                  <a:lnTo>
                    <a:pt x="0" y="164719"/>
                  </a:lnTo>
                  <a:lnTo>
                    <a:pt x="0" y="1483106"/>
                  </a:lnTo>
                  <a:lnTo>
                    <a:pt x="5886" y="1526881"/>
                  </a:lnTo>
                  <a:lnTo>
                    <a:pt x="22497" y="1566225"/>
                  </a:lnTo>
                  <a:lnTo>
                    <a:pt x="48259" y="1599565"/>
                  </a:lnTo>
                  <a:lnTo>
                    <a:pt x="81599" y="1625327"/>
                  </a:lnTo>
                  <a:lnTo>
                    <a:pt x="120943" y="1641938"/>
                  </a:lnTo>
                  <a:lnTo>
                    <a:pt x="164719" y="1647825"/>
                  </a:lnTo>
                  <a:lnTo>
                    <a:pt x="5693156" y="1647825"/>
                  </a:lnTo>
                  <a:lnTo>
                    <a:pt x="5736931" y="1641938"/>
                  </a:lnTo>
                  <a:lnTo>
                    <a:pt x="5776275" y="1625327"/>
                  </a:lnTo>
                  <a:lnTo>
                    <a:pt x="5809615" y="1599564"/>
                  </a:lnTo>
                  <a:lnTo>
                    <a:pt x="5835377" y="1566225"/>
                  </a:lnTo>
                  <a:lnTo>
                    <a:pt x="5851988" y="1526881"/>
                  </a:lnTo>
                  <a:lnTo>
                    <a:pt x="5857875" y="1483106"/>
                  </a:lnTo>
                  <a:lnTo>
                    <a:pt x="5857875" y="164719"/>
                  </a:lnTo>
                  <a:lnTo>
                    <a:pt x="5851988" y="120943"/>
                  </a:lnTo>
                  <a:lnTo>
                    <a:pt x="5835377" y="81599"/>
                  </a:lnTo>
                  <a:lnTo>
                    <a:pt x="5809614" y="48260"/>
                  </a:lnTo>
                  <a:lnTo>
                    <a:pt x="5776275" y="22497"/>
                  </a:lnTo>
                  <a:lnTo>
                    <a:pt x="5736931" y="5886"/>
                  </a:lnTo>
                  <a:lnTo>
                    <a:pt x="56931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6743" y="4136015"/>
              <a:ext cx="56515" cy="634365"/>
            </a:xfrm>
            <a:custGeom>
              <a:avLst/>
              <a:gdLst/>
              <a:ahLst/>
              <a:cxnLst/>
              <a:rect l="l" t="t" r="r" b="b"/>
              <a:pathLst>
                <a:path w="56514" h="634364">
                  <a:moveTo>
                    <a:pt x="55963" y="0"/>
                  </a:moveTo>
                  <a:lnTo>
                    <a:pt x="0" y="0"/>
                  </a:lnTo>
                  <a:lnTo>
                    <a:pt x="0" y="633841"/>
                  </a:lnTo>
                  <a:lnTo>
                    <a:pt x="55963" y="577878"/>
                  </a:lnTo>
                  <a:lnTo>
                    <a:pt x="5596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9083" y="4404626"/>
              <a:ext cx="220858" cy="2079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567294" y="4051300"/>
            <a:ext cx="3393440" cy="747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825"/>
              </a:lnSpc>
              <a:spcBef>
                <a:spcPts val="130"/>
              </a:spcBef>
            </a:pPr>
            <a:r>
              <a:rPr sz="2450" spc="-5">
                <a:latin typeface="Calibri"/>
                <a:cs typeface="Calibri"/>
              </a:rPr>
              <a:t>It</a:t>
            </a:r>
            <a:r>
              <a:rPr sz="2450" spc="2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enhances</a:t>
            </a:r>
            <a:r>
              <a:rPr sz="2450" spc="175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systems</a:t>
            </a:r>
            <a:r>
              <a:rPr sz="2450" spc="105">
                <a:latin typeface="Calibri"/>
                <a:cs typeface="Calibri"/>
              </a:rPr>
              <a:t> </a:t>
            </a:r>
            <a:r>
              <a:rPr sz="2450" spc="-10">
                <a:latin typeface="Calibri"/>
                <a:cs typeface="Calibri"/>
              </a:rPr>
              <a:t>boost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50">
                <a:latin typeface="Calibri"/>
                <a:cs typeface="Calibri"/>
              </a:rPr>
              <a:t>companies</a:t>
            </a:r>
            <a:r>
              <a:rPr sz="2450" spc="175">
                <a:latin typeface="Calibri"/>
                <a:cs typeface="Calibri"/>
              </a:rPr>
              <a:t> </a:t>
            </a:r>
            <a:r>
              <a:rPr sz="2450" spc="20">
                <a:latin typeface="Calibri"/>
                <a:cs typeface="Calibri"/>
              </a:rPr>
              <a:t>digital</a:t>
            </a:r>
            <a:r>
              <a:rPr sz="2450" spc="-95">
                <a:latin typeface="Calibri"/>
                <a:cs typeface="Calibri"/>
              </a:rPr>
              <a:t> </a:t>
            </a:r>
            <a:r>
              <a:rPr sz="2450" spc="10">
                <a:latin typeface="Calibri"/>
                <a:cs typeface="Calibri"/>
              </a:rPr>
              <a:t>security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4659-6699-4A86-A6A0-F2335AB0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838200"/>
            <a:ext cx="8079739" cy="615553"/>
          </a:xfrm>
        </p:spPr>
        <p:txBody>
          <a:bodyPr/>
          <a:lstStyle/>
          <a:p>
            <a:r>
              <a:rPr lang="en-IN" sz="4000">
                <a:solidFill>
                  <a:schemeClr val="tx2"/>
                </a:solidFill>
              </a:rPr>
              <a:t>Code Snippet for User Authentication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B0DCDE0-4F76-49F5-A6D3-00602D49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92" y="1600199"/>
            <a:ext cx="6557908" cy="49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48C9-5C7B-4EE2-BD6C-7CE419DA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838200"/>
            <a:ext cx="8079740" cy="553998"/>
          </a:xfrm>
        </p:spPr>
        <p:txBody>
          <a:bodyPr/>
          <a:lstStyle/>
          <a:p>
            <a:r>
              <a:rPr lang="en-IN" sz="3600">
                <a:solidFill>
                  <a:schemeClr val="tx2"/>
                </a:solidFill>
              </a:rPr>
              <a:t>Code Snippet for File Menu</a:t>
            </a:r>
            <a:endParaRPr lang="en-IN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806DC13B-7F40-4410-9AFE-5FB381E2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752600"/>
            <a:ext cx="8912225" cy="45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6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139A-A523-4B51-91C4-42A5DA64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762000"/>
            <a:ext cx="8079740" cy="607859"/>
          </a:xfrm>
        </p:spPr>
        <p:txBody>
          <a:bodyPr/>
          <a:lstStyle/>
          <a:p>
            <a:r>
              <a:rPr lang="en-IN"/>
              <a:t>Sample Output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854CF47-3D05-4BE1-9973-2D5D9A82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31" y="1676400"/>
            <a:ext cx="5020770" cy="453912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886BA27-1F98-469C-AA06-77C712448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15" y="1663262"/>
            <a:ext cx="5715000" cy="45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7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C68B-4C88-4A70-90DB-108C2CC6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838200"/>
            <a:ext cx="8079740" cy="607859"/>
          </a:xfrm>
        </p:spPr>
        <p:txBody>
          <a:bodyPr/>
          <a:lstStyle/>
          <a:p>
            <a:r>
              <a:rPr lang="en-IN"/>
              <a:t>Make File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1A7AD5-B796-4734-B331-CB300EEC3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24742"/>
            <a:ext cx="8765109" cy="40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5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386" y="2601277"/>
            <a:ext cx="49218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160">
                <a:solidFill>
                  <a:srgbClr val="FFD966"/>
                </a:solidFill>
                <a:latin typeface="Georgia"/>
                <a:cs typeface="Georgia"/>
              </a:rPr>
              <a:t>THANK</a:t>
            </a:r>
            <a:r>
              <a:rPr sz="4800" spc="40">
                <a:solidFill>
                  <a:srgbClr val="FFD966"/>
                </a:solidFill>
                <a:latin typeface="Georgia"/>
                <a:cs typeface="Georgia"/>
              </a:rPr>
              <a:t> </a:t>
            </a:r>
            <a:r>
              <a:rPr sz="4800" spc="1390">
                <a:solidFill>
                  <a:srgbClr val="FFD966"/>
                </a:solidFill>
                <a:latin typeface="Georgia"/>
                <a:cs typeface="Georgia"/>
              </a:rPr>
              <a:t>YOU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5201" y="3424301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0" y="271399"/>
                </a:moveTo>
                <a:lnTo>
                  <a:pt x="4369" y="222589"/>
                </a:lnTo>
                <a:lnTo>
                  <a:pt x="16968" y="176659"/>
                </a:lnTo>
                <a:lnTo>
                  <a:pt x="37032" y="134375"/>
                </a:lnTo>
                <a:lnTo>
                  <a:pt x="63797" y="96499"/>
                </a:lnTo>
                <a:lnTo>
                  <a:pt x="96499" y="63797"/>
                </a:lnTo>
                <a:lnTo>
                  <a:pt x="134375" y="37032"/>
                </a:lnTo>
                <a:lnTo>
                  <a:pt x="176659" y="16968"/>
                </a:lnTo>
                <a:lnTo>
                  <a:pt x="222589" y="4369"/>
                </a:lnTo>
                <a:lnTo>
                  <a:pt x="271399" y="0"/>
                </a:lnTo>
                <a:lnTo>
                  <a:pt x="320213" y="4369"/>
                </a:lnTo>
                <a:lnTo>
                  <a:pt x="366154" y="16968"/>
                </a:lnTo>
                <a:lnTo>
                  <a:pt x="408455" y="37032"/>
                </a:lnTo>
                <a:lnTo>
                  <a:pt x="446350" y="63797"/>
                </a:lnTo>
                <a:lnTo>
                  <a:pt x="479074" y="96499"/>
                </a:lnTo>
                <a:lnTo>
                  <a:pt x="505859" y="134375"/>
                </a:lnTo>
                <a:lnTo>
                  <a:pt x="525940" y="176659"/>
                </a:lnTo>
                <a:lnTo>
                  <a:pt x="538551" y="222589"/>
                </a:lnTo>
                <a:lnTo>
                  <a:pt x="542925" y="271399"/>
                </a:lnTo>
                <a:lnTo>
                  <a:pt x="538551" y="320213"/>
                </a:lnTo>
                <a:lnTo>
                  <a:pt x="525940" y="366154"/>
                </a:lnTo>
                <a:lnTo>
                  <a:pt x="505859" y="408455"/>
                </a:lnTo>
                <a:lnTo>
                  <a:pt x="479074" y="446350"/>
                </a:lnTo>
                <a:lnTo>
                  <a:pt x="446350" y="479074"/>
                </a:lnTo>
                <a:lnTo>
                  <a:pt x="408455" y="505859"/>
                </a:lnTo>
                <a:lnTo>
                  <a:pt x="366154" y="525940"/>
                </a:lnTo>
                <a:lnTo>
                  <a:pt x="320213" y="538551"/>
                </a:lnTo>
                <a:lnTo>
                  <a:pt x="271399" y="542925"/>
                </a:lnTo>
                <a:lnTo>
                  <a:pt x="222589" y="538551"/>
                </a:lnTo>
                <a:lnTo>
                  <a:pt x="176659" y="525940"/>
                </a:lnTo>
                <a:lnTo>
                  <a:pt x="134375" y="505859"/>
                </a:lnTo>
                <a:lnTo>
                  <a:pt x="96499" y="479074"/>
                </a:lnTo>
                <a:lnTo>
                  <a:pt x="63797" y="446350"/>
                </a:lnTo>
                <a:lnTo>
                  <a:pt x="37032" y="408455"/>
                </a:lnTo>
                <a:lnTo>
                  <a:pt x="16968" y="366154"/>
                </a:lnTo>
                <a:lnTo>
                  <a:pt x="4369" y="320213"/>
                </a:lnTo>
                <a:lnTo>
                  <a:pt x="0" y="271399"/>
                </a:lnTo>
                <a:close/>
              </a:path>
            </a:pathLst>
          </a:custGeom>
          <a:ln w="1270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67132" y="2073935"/>
            <a:ext cx="3422650" cy="2066289"/>
            <a:chOff x="8067132" y="2073935"/>
            <a:chExt cx="3422650" cy="2066289"/>
          </a:xfrm>
        </p:grpSpPr>
        <p:sp>
          <p:nvSpPr>
            <p:cNvPr id="5" name="object 5"/>
            <p:cNvSpPr/>
            <p:nvPr/>
          </p:nvSpPr>
          <p:spPr>
            <a:xfrm>
              <a:off x="9573157" y="3731882"/>
              <a:ext cx="305435" cy="330200"/>
            </a:xfrm>
            <a:custGeom>
              <a:avLst/>
              <a:gdLst/>
              <a:ahLst/>
              <a:cxnLst/>
              <a:rect l="l" t="t" r="r" b="b"/>
              <a:pathLst>
                <a:path w="305434" h="330200">
                  <a:moveTo>
                    <a:pt x="223149" y="0"/>
                  </a:moveTo>
                  <a:lnTo>
                    <a:pt x="170041" y="25821"/>
                  </a:lnTo>
                  <a:lnTo>
                    <a:pt x="18027" y="201214"/>
                  </a:lnTo>
                  <a:lnTo>
                    <a:pt x="0" y="257242"/>
                  </a:lnTo>
                  <a:lnTo>
                    <a:pt x="7612" y="286169"/>
                  </a:lnTo>
                  <a:lnTo>
                    <a:pt x="38795" y="319969"/>
                  </a:lnTo>
                  <a:lnTo>
                    <a:pt x="84290" y="329835"/>
                  </a:lnTo>
                  <a:lnTo>
                    <a:pt x="98785" y="326120"/>
                  </a:lnTo>
                  <a:lnTo>
                    <a:pt x="134961" y="302551"/>
                  </a:lnTo>
                  <a:lnTo>
                    <a:pt x="286975" y="127159"/>
                  </a:lnTo>
                  <a:lnTo>
                    <a:pt x="305003" y="71131"/>
                  </a:lnTo>
                  <a:lnTo>
                    <a:pt x="297390" y="42203"/>
                  </a:lnTo>
                  <a:lnTo>
                    <a:pt x="279180" y="18026"/>
                  </a:lnTo>
                  <a:lnTo>
                    <a:pt x="252809" y="3349"/>
                  </a:lnTo>
                  <a:lnTo>
                    <a:pt x="2231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73157" y="3731882"/>
              <a:ext cx="305435" cy="330200"/>
            </a:xfrm>
            <a:custGeom>
              <a:avLst/>
              <a:gdLst/>
              <a:ahLst/>
              <a:cxnLst/>
              <a:rect l="l" t="t" r="r" b="b"/>
              <a:pathLst>
                <a:path w="305434" h="330200">
                  <a:moveTo>
                    <a:pt x="84290" y="329835"/>
                  </a:moveTo>
                  <a:lnTo>
                    <a:pt x="38795" y="319969"/>
                  </a:lnTo>
                  <a:lnTo>
                    <a:pt x="7612" y="286169"/>
                  </a:lnTo>
                  <a:lnTo>
                    <a:pt x="0" y="257242"/>
                  </a:lnTo>
                  <a:lnTo>
                    <a:pt x="3349" y="227583"/>
                  </a:lnTo>
                  <a:lnTo>
                    <a:pt x="18027" y="201214"/>
                  </a:lnTo>
                  <a:lnTo>
                    <a:pt x="170041" y="25821"/>
                  </a:lnTo>
                  <a:lnTo>
                    <a:pt x="194220" y="7612"/>
                  </a:lnTo>
                  <a:lnTo>
                    <a:pt x="223149" y="0"/>
                  </a:lnTo>
                  <a:lnTo>
                    <a:pt x="252809" y="3349"/>
                  </a:lnTo>
                  <a:lnTo>
                    <a:pt x="279180" y="18026"/>
                  </a:lnTo>
                  <a:lnTo>
                    <a:pt x="297390" y="42203"/>
                  </a:lnTo>
                  <a:lnTo>
                    <a:pt x="305003" y="71131"/>
                  </a:lnTo>
                  <a:lnTo>
                    <a:pt x="301653" y="100789"/>
                  </a:lnTo>
                  <a:lnTo>
                    <a:pt x="134961" y="302551"/>
                  </a:lnTo>
                  <a:lnTo>
                    <a:pt x="98785" y="326120"/>
                  </a:lnTo>
                  <a:lnTo>
                    <a:pt x="84290" y="329835"/>
                  </a:lnTo>
                </a:path>
              </a:pathLst>
            </a:custGeom>
            <a:ln w="3897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3953" y="3574028"/>
              <a:ext cx="371475" cy="398780"/>
            </a:xfrm>
            <a:custGeom>
              <a:avLst/>
              <a:gdLst/>
              <a:ahLst/>
              <a:cxnLst/>
              <a:rect l="l" t="t" r="r" b="b"/>
              <a:pathLst>
                <a:path w="371475" h="398779">
                  <a:moveTo>
                    <a:pt x="269923" y="0"/>
                  </a:moveTo>
                  <a:lnTo>
                    <a:pt x="203173" y="31668"/>
                  </a:lnTo>
                  <a:lnTo>
                    <a:pt x="23874" y="238241"/>
                  </a:lnTo>
                  <a:lnTo>
                    <a:pt x="0" y="307911"/>
                  </a:lnTo>
                  <a:lnTo>
                    <a:pt x="9074" y="344024"/>
                  </a:lnTo>
                  <a:lnTo>
                    <a:pt x="31669" y="374657"/>
                  </a:lnTo>
                  <a:lnTo>
                    <a:pt x="49270" y="387081"/>
                  </a:lnTo>
                  <a:lnTo>
                    <a:pt x="67237" y="395120"/>
                  </a:lnTo>
                  <a:lnTo>
                    <a:pt x="85934" y="398774"/>
                  </a:lnTo>
                  <a:lnTo>
                    <a:pt x="105728" y="398043"/>
                  </a:lnTo>
                  <a:lnTo>
                    <a:pt x="155059" y="379955"/>
                  </a:lnTo>
                  <a:lnTo>
                    <a:pt x="347391" y="160289"/>
                  </a:lnTo>
                  <a:lnTo>
                    <a:pt x="371266" y="90619"/>
                  </a:lnTo>
                  <a:lnTo>
                    <a:pt x="362191" y="54505"/>
                  </a:lnTo>
                  <a:lnTo>
                    <a:pt x="339596" y="23872"/>
                  </a:lnTo>
                  <a:lnTo>
                    <a:pt x="306769" y="4811"/>
                  </a:lnTo>
                  <a:lnTo>
                    <a:pt x="26992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13953" y="3574028"/>
              <a:ext cx="371475" cy="398780"/>
            </a:xfrm>
            <a:custGeom>
              <a:avLst/>
              <a:gdLst/>
              <a:ahLst/>
              <a:cxnLst/>
              <a:rect l="l" t="t" r="r" b="b"/>
              <a:pathLst>
                <a:path w="371475" h="398779">
                  <a:moveTo>
                    <a:pt x="105728" y="398043"/>
                  </a:moveTo>
                  <a:lnTo>
                    <a:pt x="67237" y="395120"/>
                  </a:lnTo>
                  <a:lnTo>
                    <a:pt x="31669" y="374657"/>
                  </a:lnTo>
                  <a:lnTo>
                    <a:pt x="0" y="307911"/>
                  </a:lnTo>
                  <a:lnTo>
                    <a:pt x="4811" y="271066"/>
                  </a:lnTo>
                  <a:lnTo>
                    <a:pt x="23874" y="238241"/>
                  </a:lnTo>
                  <a:lnTo>
                    <a:pt x="203173" y="31668"/>
                  </a:lnTo>
                  <a:lnTo>
                    <a:pt x="233807" y="9074"/>
                  </a:lnTo>
                  <a:lnTo>
                    <a:pt x="269923" y="0"/>
                  </a:lnTo>
                  <a:lnTo>
                    <a:pt x="306769" y="4811"/>
                  </a:lnTo>
                  <a:lnTo>
                    <a:pt x="339596" y="23872"/>
                  </a:lnTo>
                  <a:lnTo>
                    <a:pt x="362191" y="54505"/>
                  </a:lnTo>
                  <a:lnTo>
                    <a:pt x="371266" y="90619"/>
                  </a:lnTo>
                  <a:lnTo>
                    <a:pt x="366454" y="127464"/>
                  </a:lnTo>
                  <a:lnTo>
                    <a:pt x="168092" y="366862"/>
                  </a:lnTo>
                  <a:lnTo>
                    <a:pt x="123146" y="395911"/>
                  </a:lnTo>
                  <a:lnTo>
                    <a:pt x="105728" y="398043"/>
                  </a:lnTo>
                </a:path>
              </a:pathLst>
            </a:custGeom>
            <a:ln w="3897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48902" y="3390841"/>
              <a:ext cx="410845" cy="437515"/>
            </a:xfrm>
            <a:custGeom>
              <a:avLst/>
              <a:gdLst/>
              <a:ahLst/>
              <a:cxnLst/>
              <a:rect l="l" t="t" r="r" b="b"/>
              <a:pathLst>
                <a:path w="410845" h="437514">
                  <a:moveTo>
                    <a:pt x="287463" y="0"/>
                  </a:moveTo>
                  <a:lnTo>
                    <a:pt x="244160" y="11875"/>
                  </a:lnTo>
                  <a:lnTo>
                    <a:pt x="207070" y="39463"/>
                  </a:lnTo>
                  <a:lnTo>
                    <a:pt x="27771" y="246036"/>
                  </a:lnTo>
                  <a:lnTo>
                    <a:pt x="4933" y="285317"/>
                  </a:lnTo>
                  <a:lnTo>
                    <a:pt x="0" y="329347"/>
                  </a:lnTo>
                  <a:lnTo>
                    <a:pt x="11876" y="372647"/>
                  </a:lnTo>
                  <a:lnTo>
                    <a:pt x="39465" y="409736"/>
                  </a:lnTo>
                  <a:lnTo>
                    <a:pt x="58345" y="422768"/>
                  </a:lnTo>
                  <a:lnTo>
                    <a:pt x="79417" y="432147"/>
                  </a:lnTo>
                  <a:lnTo>
                    <a:pt x="101952" y="437141"/>
                  </a:lnTo>
                  <a:lnTo>
                    <a:pt x="125217" y="437019"/>
                  </a:lnTo>
                  <a:lnTo>
                    <a:pt x="167118" y="426300"/>
                  </a:lnTo>
                  <a:lnTo>
                    <a:pt x="203173" y="398043"/>
                  </a:lnTo>
                  <a:lnTo>
                    <a:pt x="382472" y="191470"/>
                  </a:lnTo>
                  <a:lnTo>
                    <a:pt x="405310" y="152189"/>
                  </a:lnTo>
                  <a:lnTo>
                    <a:pt x="410244" y="108158"/>
                  </a:lnTo>
                  <a:lnTo>
                    <a:pt x="398367" y="64858"/>
                  </a:lnTo>
                  <a:lnTo>
                    <a:pt x="370778" y="27770"/>
                  </a:lnTo>
                  <a:lnTo>
                    <a:pt x="331496" y="4932"/>
                  </a:lnTo>
                  <a:lnTo>
                    <a:pt x="28746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48902" y="3390841"/>
              <a:ext cx="410845" cy="437515"/>
            </a:xfrm>
            <a:custGeom>
              <a:avLst/>
              <a:gdLst/>
              <a:ahLst/>
              <a:cxnLst/>
              <a:rect l="l" t="t" r="r" b="b"/>
              <a:pathLst>
                <a:path w="410845" h="437514">
                  <a:moveTo>
                    <a:pt x="125217" y="437019"/>
                  </a:moveTo>
                  <a:lnTo>
                    <a:pt x="79417" y="432147"/>
                  </a:lnTo>
                  <a:lnTo>
                    <a:pt x="39465" y="409736"/>
                  </a:lnTo>
                  <a:lnTo>
                    <a:pt x="11876" y="372647"/>
                  </a:lnTo>
                  <a:lnTo>
                    <a:pt x="0" y="329347"/>
                  </a:lnTo>
                  <a:lnTo>
                    <a:pt x="4933" y="285317"/>
                  </a:lnTo>
                  <a:lnTo>
                    <a:pt x="27771" y="246036"/>
                  </a:lnTo>
                  <a:lnTo>
                    <a:pt x="207070" y="39463"/>
                  </a:lnTo>
                  <a:lnTo>
                    <a:pt x="244160" y="11875"/>
                  </a:lnTo>
                  <a:lnTo>
                    <a:pt x="287463" y="0"/>
                  </a:lnTo>
                  <a:lnTo>
                    <a:pt x="331496" y="4932"/>
                  </a:lnTo>
                  <a:lnTo>
                    <a:pt x="370778" y="27770"/>
                  </a:lnTo>
                  <a:lnTo>
                    <a:pt x="398367" y="64858"/>
                  </a:lnTo>
                  <a:lnTo>
                    <a:pt x="410244" y="108158"/>
                  </a:lnTo>
                  <a:lnTo>
                    <a:pt x="405310" y="152189"/>
                  </a:lnTo>
                  <a:lnTo>
                    <a:pt x="382472" y="191470"/>
                  </a:lnTo>
                  <a:lnTo>
                    <a:pt x="203173" y="398043"/>
                  </a:lnTo>
                  <a:lnTo>
                    <a:pt x="167118" y="426300"/>
                  </a:lnTo>
                  <a:lnTo>
                    <a:pt x="125217" y="437019"/>
                  </a:lnTo>
                </a:path>
              </a:pathLst>
            </a:custGeom>
            <a:ln w="3897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64362" y="3219346"/>
              <a:ext cx="438150" cy="464820"/>
            </a:xfrm>
            <a:custGeom>
              <a:avLst/>
              <a:gdLst/>
              <a:ahLst/>
              <a:cxnLst/>
              <a:rect l="l" t="t" r="r" b="b"/>
              <a:pathLst>
                <a:path w="438150" h="464820">
                  <a:moveTo>
                    <a:pt x="314747" y="0"/>
                  </a:moveTo>
                  <a:lnTo>
                    <a:pt x="271445" y="11875"/>
                  </a:lnTo>
                  <a:lnTo>
                    <a:pt x="234355" y="39463"/>
                  </a:lnTo>
                  <a:lnTo>
                    <a:pt x="27771" y="273319"/>
                  </a:lnTo>
                  <a:lnTo>
                    <a:pt x="4933" y="312600"/>
                  </a:lnTo>
                  <a:lnTo>
                    <a:pt x="0" y="356631"/>
                  </a:lnTo>
                  <a:lnTo>
                    <a:pt x="11876" y="399931"/>
                  </a:lnTo>
                  <a:lnTo>
                    <a:pt x="39465" y="437019"/>
                  </a:lnTo>
                  <a:lnTo>
                    <a:pt x="58345" y="450052"/>
                  </a:lnTo>
                  <a:lnTo>
                    <a:pt x="79417" y="459430"/>
                  </a:lnTo>
                  <a:lnTo>
                    <a:pt x="101952" y="464424"/>
                  </a:lnTo>
                  <a:lnTo>
                    <a:pt x="125217" y="464302"/>
                  </a:lnTo>
                  <a:lnTo>
                    <a:pt x="165656" y="452122"/>
                  </a:lnTo>
                  <a:lnTo>
                    <a:pt x="203173" y="425326"/>
                  </a:lnTo>
                  <a:lnTo>
                    <a:pt x="409756" y="191470"/>
                  </a:lnTo>
                  <a:lnTo>
                    <a:pt x="432595" y="152189"/>
                  </a:lnTo>
                  <a:lnTo>
                    <a:pt x="437528" y="108158"/>
                  </a:lnTo>
                  <a:lnTo>
                    <a:pt x="425652" y="64858"/>
                  </a:lnTo>
                  <a:lnTo>
                    <a:pt x="398063" y="27770"/>
                  </a:lnTo>
                  <a:lnTo>
                    <a:pt x="358780" y="4932"/>
                  </a:lnTo>
                  <a:lnTo>
                    <a:pt x="3147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64362" y="3219346"/>
              <a:ext cx="438150" cy="464820"/>
            </a:xfrm>
            <a:custGeom>
              <a:avLst/>
              <a:gdLst/>
              <a:ahLst/>
              <a:cxnLst/>
              <a:rect l="l" t="t" r="r" b="b"/>
              <a:pathLst>
                <a:path w="438150" h="464820">
                  <a:moveTo>
                    <a:pt x="125217" y="464302"/>
                  </a:moveTo>
                  <a:lnTo>
                    <a:pt x="79417" y="459430"/>
                  </a:lnTo>
                  <a:lnTo>
                    <a:pt x="39465" y="437019"/>
                  </a:lnTo>
                  <a:lnTo>
                    <a:pt x="11876" y="399931"/>
                  </a:lnTo>
                  <a:lnTo>
                    <a:pt x="0" y="356631"/>
                  </a:lnTo>
                  <a:lnTo>
                    <a:pt x="4933" y="312600"/>
                  </a:lnTo>
                  <a:lnTo>
                    <a:pt x="27771" y="273319"/>
                  </a:lnTo>
                  <a:lnTo>
                    <a:pt x="234355" y="39463"/>
                  </a:lnTo>
                  <a:lnTo>
                    <a:pt x="271445" y="11875"/>
                  </a:lnTo>
                  <a:lnTo>
                    <a:pt x="314747" y="0"/>
                  </a:lnTo>
                  <a:lnTo>
                    <a:pt x="358780" y="4932"/>
                  </a:lnTo>
                  <a:lnTo>
                    <a:pt x="398063" y="27770"/>
                  </a:lnTo>
                  <a:lnTo>
                    <a:pt x="425652" y="64858"/>
                  </a:lnTo>
                  <a:lnTo>
                    <a:pt x="437528" y="108158"/>
                  </a:lnTo>
                  <a:lnTo>
                    <a:pt x="432595" y="152189"/>
                  </a:lnTo>
                  <a:lnTo>
                    <a:pt x="409756" y="191470"/>
                  </a:lnTo>
                  <a:lnTo>
                    <a:pt x="203173" y="425326"/>
                  </a:lnTo>
                  <a:lnTo>
                    <a:pt x="165656" y="452122"/>
                  </a:lnTo>
                  <a:lnTo>
                    <a:pt x="125217" y="464302"/>
                  </a:lnTo>
                </a:path>
              </a:pathLst>
            </a:custGeom>
            <a:ln w="3897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86621" y="2093424"/>
              <a:ext cx="779145" cy="927100"/>
            </a:xfrm>
            <a:custGeom>
              <a:avLst/>
              <a:gdLst/>
              <a:ahLst/>
              <a:cxnLst/>
              <a:rect l="l" t="t" r="r" b="b"/>
              <a:pathLst>
                <a:path w="779145" h="927100">
                  <a:moveTo>
                    <a:pt x="444360" y="0"/>
                  </a:moveTo>
                  <a:lnTo>
                    <a:pt x="0" y="732750"/>
                  </a:lnTo>
                  <a:lnTo>
                    <a:pt x="300131" y="915938"/>
                  </a:lnTo>
                  <a:lnTo>
                    <a:pt x="328639" y="927021"/>
                  </a:lnTo>
                  <a:lnTo>
                    <a:pt x="385649" y="912649"/>
                  </a:lnTo>
                  <a:lnTo>
                    <a:pt x="767878" y="288423"/>
                  </a:lnTo>
                  <a:lnTo>
                    <a:pt x="778962" y="259921"/>
                  </a:lnTo>
                  <a:lnTo>
                    <a:pt x="777622" y="229958"/>
                  </a:lnTo>
                  <a:lnTo>
                    <a:pt x="764589" y="202919"/>
                  </a:lnTo>
                  <a:lnTo>
                    <a:pt x="740593" y="183187"/>
                  </a:lnTo>
                  <a:lnTo>
                    <a:pt x="4443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86621" y="2093424"/>
              <a:ext cx="779145" cy="927100"/>
            </a:xfrm>
            <a:custGeom>
              <a:avLst/>
              <a:gdLst/>
              <a:ahLst/>
              <a:cxnLst/>
              <a:rect l="l" t="t" r="r" b="b"/>
              <a:pathLst>
                <a:path w="779145" h="927100">
                  <a:moveTo>
                    <a:pt x="0" y="732750"/>
                  </a:moveTo>
                  <a:lnTo>
                    <a:pt x="300131" y="915938"/>
                  </a:lnTo>
                  <a:lnTo>
                    <a:pt x="328639" y="927021"/>
                  </a:lnTo>
                  <a:lnTo>
                    <a:pt x="358607" y="925682"/>
                  </a:lnTo>
                  <a:lnTo>
                    <a:pt x="385649" y="912649"/>
                  </a:lnTo>
                  <a:lnTo>
                    <a:pt x="405382" y="888654"/>
                  </a:lnTo>
                  <a:lnTo>
                    <a:pt x="767878" y="288423"/>
                  </a:lnTo>
                  <a:lnTo>
                    <a:pt x="778962" y="259921"/>
                  </a:lnTo>
                  <a:lnTo>
                    <a:pt x="777622" y="229958"/>
                  </a:lnTo>
                  <a:lnTo>
                    <a:pt x="764589" y="202919"/>
                  </a:lnTo>
                  <a:lnTo>
                    <a:pt x="740593" y="183187"/>
                  </a:lnTo>
                  <a:lnTo>
                    <a:pt x="444360" y="0"/>
                  </a:lnTo>
                  <a:lnTo>
                    <a:pt x="0" y="732750"/>
                  </a:lnTo>
                </a:path>
              </a:pathLst>
            </a:custGeom>
            <a:ln w="3897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6061" y="2444209"/>
              <a:ext cx="2089785" cy="1676400"/>
            </a:xfrm>
            <a:custGeom>
              <a:avLst/>
              <a:gdLst/>
              <a:ahLst/>
              <a:cxnLst/>
              <a:rect l="l" t="t" r="r" b="b"/>
              <a:pathLst>
                <a:path w="2089784" h="1676400">
                  <a:moveTo>
                    <a:pt x="339109" y="0"/>
                  </a:moveTo>
                  <a:lnTo>
                    <a:pt x="0" y="561255"/>
                  </a:lnTo>
                  <a:lnTo>
                    <a:pt x="265050" y="869166"/>
                  </a:lnTo>
                  <a:lnTo>
                    <a:pt x="366393" y="752238"/>
                  </a:lnTo>
                  <a:lnTo>
                    <a:pt x="396114" y="723798"/>
                  </a:lnTo>
                  <a:lnTo>
                    <a:pt x="431682" y="703031"/>
                  </a:lnTo>
                  <a:lnTo>
                    <a:pt x="471634" y="690303"/>
                  </a:lnTo>
                  <a:lnTo>
                    <a:pt x="514510" y="685979"/>
                  </a:lnTo>
                  <a:lnTo>
                    <a:pt x="549407" y="688902"/>
                  </a:lnTo>
                  <a:lnTo>
                    <a:pt x="614818" y="712288"/>
                  </a:lnTo>
                  <a:lnTo>
                    <a:pt x="671031" y="761799"/>
                  </a:lnTo>
                  <a:lnTo>
                    <a:pt x="690886" y="795599"/>
                  </a:lnTo>
                  <a:lnTo>
                    <a:pt x="703432" y="833053"/>
                  </a:lnTo>
                  <a:lnTo>
                    <a:pt x="709400" y="873064"/>
                  </a:lnTo>
                  <a:lnTo>
                    <a:pt x="724687" y="867948"/>
                  </a:lnTo>
                  <a:lnTo>
                    <a:pt x="741070" y="864294"/>
                  </a:lnTo>
                  <a:lnTo>
                    <a:pt x="758184" y="862102"/>
                  </a:lnTo>
                  <a:lnTo>
                    <a:pt x="775663" y="861371"/>
                  </a:lnTo>
                  <a:lnTo>
                    <a:pt x="810561" y="864294"/>
                  </a:lnTo>
                  <a:lnTo>
                    <a:pt x="875971" y="887680"/>
                  </a:lnTo>
                  <a:lnTo>
                    <a:pt x="932732" y="939445"/>
                  </a:lnTo>
                  <a:lnTo>
                    <a:pt x="953500" y="974402"/>
                  </a:lnTo>
                  <a:lnTo>
                    <a:pt x="966229" y="1012282"/>
                  </a:lnTo>
                  <a:lnTo>
                    <a:pt x="970553" y="1052354"/>
                  </a:lnTo>
                  <a:lnTo>
                    <a:pt x="995889" y="1046995"/>
                  </a:lnTo>
                  <a:lnTo>
                    <a:pt x="1052651" y="1047421"/>
                  </a:lnTo>
                  <a:lnTo>
                    <a:pt x="1111118" y="1069223"/>
                  </a:lnTo>
                  <a:lnTo>
                    <a:pt x="1161546" y="1112889"/>
                  </a:lnTo>
                  <a:lnTo>
                    <a:pt x="1190779" y="1174033"/>
                  </a:lnTo>
                  <a:lnTo>
                    <a:pt x="1196626" y="1208258"/>
                  </a:lnTo>
                  <a:lnTo>
                    <a:pt x="1216602" y="1202899"/>
                  </a:lnTo>
                  <a:lnTo>
                    <a:pt x="1227869" y="1201133"/>
                  </a:lnTo>
                  <a:lnTo>
                    <a:pt x="1239502" y="1200463"/>
                  </a:lnTo>
                  <a:lnTo>
                    <a:pt x="1267944" y="1202717"/>
                  </a:lnTo>
                  <a:lnTo>
                    <a:pt x="1318981" y="1221839"/>
                  </a:lnTo>
                  <a:lnTo>
                    <a:pt x="1361978" y="1261911"/>
                  </a:lnTo>
                  <a:lnTo>
                    <a:pt x="1389628" y="1315625"/>
                  </a:lnTo>
                  <a:lnTo>
                    <a:pt x="1395414" y="1344675"/>
                  </a:lnTo>
                  <a:lnTo>
                    <a:pt x="1394805" y="1376038"/>
                  </a:lnTo>
                  <a:lnTo>
                    <a:pt x="1387619" y="1405575"/>
                  </a:lnTo>
                  <a:lnTo>
                    <a:pt x="1374585" y="1432919"/>
                  </a:lnTo>
                  <a:lnTo>
                    <a:pt x="1356436" y="1457705"/>
                  </a:lnTo>
                  <a:lnTo>
                    <a:pt x="1223911" y="1609712"/>
                  </a:lnTo>
                  <a:lnTo>
                    <a:pt x="1278480" y="1652586"/>
                  </a:lnTo>
                  <a:lnTo>
                    <a:pt x="1299674" y="1663365"/>
                  </a:lnTo>
                  <a:lnTo>
                    <a:pt x="1322330" y="1671587"/>
                  </a:lnTo>
                  <a:lnTo>
                    <a:pt x="1346448" y="1676154"/>
                  </a:lnTo>
                  <a:lnTo>
                    <a:pt x="1372027" y="1675972"/>
                  </a:lnTo>
                  <a:lnTo>
                    <a:pt x="1420298" y="1663780"/>
                  </a:lnTo>
                  <a:lnTo>
                    <a:pt x="1460710" y="1638305"/>
                  </a:lnTo>
                  <a:lnTo>
                    <a:pt x="1491020" y="1602166"/>
                  </a:lnTo>
                  <a:lnTo>
                    <a:pt x="1508981" y="1557983"/>
                  </a:lnTo>
                  <a:lnTo>
                    <a:pt x="1512348" y="1504477"/>
                  </a:lnTo>
                  <a:lnTo>
                    <a:pt x="1521728" y="1506730"/>
                  </a:lnTo>
                  <a:lnTo>
                    <a:pt x="1599597" y="1496183"/>
                  </a:lnTo>
                  <a:lnTo>
                    <a:pt x="1640009" y="1470708"/>
                  </a:lnTo>
                  <a:lnTo>
                    <a:pt x="1670319" y="1434569"/>
                  </a:lnTo>
                  <a:lnTo>
                    <a:pt x="1688280" y="1390386"/>
                  </a:lnTo>
                  <a:lnTo>
                    <a:pt x="1691648" y="1336880"/>
                  </a:lnTo>
                  <a:lnTo>
                    <a:pt x="1701027" y="1339133"/>
                  </a:lnTo>
                  <a:lnTo>
                    <a:pt x="1778896" y="1328586"/>
                  </a:lnTo>
                  <a:lnTo>
                    <a:pt x="1819308" y="1303111"/>
                  </a:lnTo>
                  <a:lnTo>
                    <a:pt x="1849618" y="1266972"/>
                  </a:lnTo>
                  <a:lnTo>
                    <a:pt x="1867579" y="1222789"/>
                  </a:lnTo>
                  <a:lnTo>
                    <a:pt x="1870947" y="1165385"/>
                  </a:lnTo>
                  <a:lnTo>
                    <a:pt x="1867049" y="1157590"/>
                  </a:lnTo>
                  <a:lnTo>
                    <a:pt x="1867049" y="1149794"/>
                  </a:lnTo>
                  <a:lnTo>
                    <a:pt x="1885320" y="1157711"/>
                  </a:lnTo>
                  <a:lnTo>
                    <a:pt x="1905052" y="1163436"/>
                  </a:lnTo>
                  <a:lnTo>
                    <a:pt x="1926247" y="1166237"/>
                  </a:lnTo>
                  <a:lnTo>
                    <a:pt x="1948903" y="1165385"/>
                  </a:lnTo>
                  <a:lnTo>
                    <a:pt x="1997173" y="1153193"/>
                  </a:lnTo>
                  <a:lnTo>
                    <a:pt x="2037586" y="1127718"/>
                  </a:lnTo>
                  <a:lnTo>
                    <a:pt x="2067895" y="1091580"/>
                  </a:lnTo>
                  <a:lnTo>
                    <a:pt x="2085856" y="1047396"/>
                  </a:lnTo>
                  <a:lnTo>
                    <a:pt x="2089224" y="997788"/>
                  </a:lnTo>
                  <a:lnTo>
                    <a:pt x="2088006" y="967094"/>
                  </a:lnTo>
                  <a:lnTo>
                    <a:pt x="2079479" y="939324"/>
                  </a:lnTo>
                  <a:lnTo>
                    <a:pt x="2065106" y="914476"/>
                  </a:lnTo>
                  <a:lnTo>
                    <a:pt x="2046348" y="892552"/>
                  </a:lnTo>
                  <a:lnTo>
                    <a:pt x="1418801" y="354682"/>
                  </a:lnTo>
                  <a:lnTo>
                    <a:pt x="1375925" y="315706"/>
                  </a:lnTo>
                  <a:lnTo>
                    <a:pt x="1106976" y="623617"/>
                  </a:lnTo>
                  <a:lnTo>
                    <a:pt x="1074941" y="654981"/>
                  </a:lnTo>
                  <a:lnTo>
                    <a:pt x="1037790" y="678671"/>
                  </a:lnTo>
                  <a:lnTo>
                    <a:pt x="996254" y="694322"/>
                  </a:lnTo>
                  <a:lnTo>
                    <a:pt x="951064" y="701569"/>
                  </a:lnTo>
                  <a:lnTo>
                    <a:pt x="931575" y="701569"/>
                  </a:lnTo>
                  <a:lnTo>
                    <a:pt x="888638" y="697915"/>
                  </a:lnTo>
                  <a:lnTo>
                    <a:pt x="848260" y="686953"/>
                  </a:lnTo>
                  <a:lnTo>
                    <a:pt x="811535" y="668683"/>
                  </a:lnTo>
                  <a:lnTo>
                    <a:pt x="779561" y="643105"/>
                  </a:lnTo>
                  <a:lnTo>
                    <a:pt x="747221" y="608247"/>
                  </a:lnTo>
                  <a:lnTo>
                    <a:pt x="723286" y="568868"/>
                  </a:lnTo>
                  <a:lnTo>
                    <a:pt x="707756" y="526291"/>
                  </a:lnTo>
                  <a:lnTo>
                    <a:pt x="700630" y="481841"/>
                  </a:lnTo>
                  <a:lnTo>
                    <a:pt x="701909" y="436844"/>
                  </a:lnTo>
                  <a:lnTo>
                    <a:pt x="711593" y="392623"/>
                  </a:lnTo>
                  <a:lnTo>
                    <a:pt x="729681" y="350503"/>
                  </a:lnTo>
                  <a:lnTo>
                    <a:pt x="756174" y="311808"/>
                  </a:lnTo>
                  <a:lnTo>
                    <a:pt x="986144" y="46771"/>
                  </a:lnTo>
                  <a:lnTo>
                    <a:pt x="946963" y="43430"/>
                  </a:lnTo>
                  <a:lnTo>
                    <a:pt x="906325" y="42953"/>
                  </a:lnTo>
                  <a:lnTo>
                    <a:pt x="864322" y="44623"/>
                  </a:lnTo>
                  <a:lnTo>
                    <a:pt x="684552" y="58464"/>
                  </a:lnTo>
                  <a:lnTo>
                    <a:pt x="637137" y="60134"/>
                  </a:lnTo>
                  <a:lnTo>
                    <a:pt x="588922" y="59657"/>
                  </a:lnTo>
                  <a:lnTo>
                    <a:pt x="539999" y="56316"/>
                  </a:lnTo>
                  <a:lnTo>
                    <a:pt x="490462" y="49396"/>
                  </a:lnTo>
                  <a:lnTo>
                    <a:pt x="440406" y="38180"/>
                  </a:lnTo>
                  <a:lnTo>
                    <a:pt x="389923" y="21953"/>
                  </a:lnTo>
                  <a:lnTo>
                    <a:pt x="3391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66061" y="2444209"/>
              <a:ext cx="2089785" cy="1676400"/>
            </a:xfrm>
            <a:custGeom>
              <a:avLst/>
              <a:gdLst/>
              <a:ahLst/>
              <a:cxnLst/>
              <a:rect l="l" t="t" r="r" b="b"/>
              <a:pathLst>
                <a:path w="2089784" h="1676400">
                  <a:moveTo>
                    <a:pt x="2046348" y="892552"/>
                  </a:moveTo>
                  <a:lnTo>
                    <a:pt x="1418801" y="354682"/>
                  </a:lnTo>
                  <a:lnTo>
                    <a:pt x="1375925" y="315706"/>
                  </a:lnTo>
                  <a:lnTo>
                    <a:pt x="1106976" y="623617"/>
                  </a:lnTo>
                  <a:lnTo>
                    <a:pt x="1074941" y="654981"/>
                  </a:lnTo>
                  <a:lnTo>
                    <a:pt x="1037790" y="678671"/>
                  </a:lnTo>
                  <a:lnTo>
                    <a:pt x="996254" y="694322"/>
                  </a:lnTo>
                  <a:lnTo>
                    <a:pt x="951064" y="701569"/>
                  </a:lnTo>
                  <a:lnTo>
                    <a:pt x="943269" y="701569"/>
                  </a:lnTo>
                  <a:lnTo>
                    <a:pt x="935473" y="701569"/>
                  </a:lnTo>
                  <a:lnTo>
                    <a:pt x="888638" y="697915"/>
                  </a:lnTo>
                  <a:lnTo>
                    <a:pt x="848260" y="686953"/>
                  </a:lnTo>
                  <a:lnTo>
                    <a:pt x="811535" y="668683"/>
                  </a:lnTo>
                  <a:lnTo>
                    <a:pt x="779561" y="643105"/>
                  </a:lnTo>
                  <a:lnTo>
                    <a:pt x="747221" y="608247"/>
                  </a:lnTo>
                  <a:lnTo>
                    <a:pt x="723286" y="568868"/>
                  </a:lnTo>
                  <a:lnTo>
                    <a:pt x="707756" y="526291"/>
                  </a:lnTo>
                  <a:lnTo>
                    <a:pt x="700630" y="481841"/>
                  </a:lnTo>
                  <a:lnTo>
                    <a:pt x="701909" y="436844"/>
                  </a:lnTo>
                  <a:lnTo>
                    <a:pt x="711593" y="392623"/>
                  </a:lnTo>
                  <a:lnTo>
                    <a:pt x="729681" y="350503"/>
                  </a:lnTo>
                  <a:lnTo>
                    <a:pt x="756174" y="311808"/>
                  </a:lnTo>
                  <a:lnTo>
                    <a:pt x="986144" y="46771"/>
                  </a:lnTo>
                  <a:lnTo>
                    <a:pt x="946963" y="43430"/>
                  </a:lnTo>
                  <a:lnTo>
                    <a:pt x="906325" y="42953"/>
                  </a:lnTo>
                  <a:lnTo>
                    <a:pt x="864322" y="44623"/>
                  </a:lnTo>
                  <a:lnTo>
                    <a:pt x="821050" y="47725"/>
                  </a:lnTo>
                  <a:lnTo>
                    <a:pt x="776602" y="51543"/>
                  </a:lnTo>
                  <a:lnTo>
                    <a:pt x="731071" y="55362"/>
                  </a:lnTo>
                  <a:lnTo>
                    <a:pt x="684552" y="58464"/>
                  </a:lnTo>
                  <a:lnTo>
                    <a:pt x="637137" y="60134"/>
                  </a:lnTo>
                  <a:lnTo>
                    <a:pt x="588922" y="59657"/>
                  </a:lnTo>
                  <a:lnTo>
                    <a:pt x="539999" y="56316"/>
                  </a:lnTo>
                  <a:lnTo>
                    <a:pt x="490462" y="49396"/>
                  </a:lnTo>
                  <a:lnTo>
                    <a:pt x="440406" y="38180"/>
                  </a:lnTo>
                  <a:lnTo>
                    <a:pt x="389923" y="21953"/>
                  </a:lnTo>
                  <a:lnTo>
                    <a:pt x="339109" y="0"/>
                  </a:lnTo>
                  <a:lnTo>
                    <a:pt x="0" y="561255"/>
                  </a:lnTo>
                  <a:lnTo>
                    <a:pt x="265050" y="869166"/>
                  </a:lnTo>
                  <a:lnTo>
                    <a:pt x="366393" y="752238"/>
                  </a:lnTo>
                  <a:lnTo>
                    <a:pt x="396114" y="723798"/>
                  </a:lnTo>
                  <a:lnTo>
                    <a:pt x="431682" y="703031"/>
                  </a:lnTo>
                  <a:lnTo>
                    <a:pt x="471634" y="690303"/>
                  </a:lnTo>
                  <a:lnTo>
                    <a:pt x="514510" y="685979"/>
                  </a:lnTo>
                  <a:lnTo>
                    <a:pt x="549407" y="688902"/>
                  </a:lnTo>
                  <a:lnTo>
                    <a:pt x="614818" y="712288"/>
                  </a:lnTo>
                  <a:lnTo>
                    <a:pt x="671031" y="761799"/>
                  </a:lnTo>
                  <a:lnTo>
                    <a:pt x="690886" y="795599"/>
                  </a:lnTo>
                  <a:lnTo>
                    <a:pt x="703432" y="833053"/>
                  </a:lnTo>
                  <a:lnTo>
                    <a:pt x="709400" y="873064"/>
                  </a:lnTo>
                  <a:lnTo>
                    <a:pt x="724687" y="867948"/>
                  </a:lnTo>
                  <a:lnTo>
                    <a:pt x="741070" y="864294"/>
                  </a:lnTo>
                  <a:lnTo>
                    <a:pt x="758184" y="862102"/>
                  </a:lnTo>
                  <a:lnTo>
                    <a:pt x="775663" y="861371"/>
                  </a:lnTo>
                  <a:lnTo>
                    <a:pt x="810561" y="864294"/>
                  </a:lnTo>
                  <a:lnTo>
                    <a:pt x="875971" y="887680"/>
                  </a:lnTo>
                  <a:lnTo>
                    <a:pt x="932732" y="939445"/>
                  </a:lnTo>
                  <a:lnTo>
                    <a:pt x="953500" y="974402"/>
                  </a:lnTo>
                  <a:lnTo>
                    <a:pt x="966229" y="1012282"/>
                  </a:lnTo>
                  <a:lnTo>
                    <a:pt x="970553" y="1052354"/>
                  </a:lnTo>
                  <a:lnTo>
                    <a:pt x="982856" y="1049492"/>
                  </a:lnTo>
                  <a:lnTo>
                    <a:pt x="995889" y="1046995"/>
                  </a:lnTo>
                  <a:lnTo>
                    <a:pt x="1008922" y="1045229"/>
                  </a:lnTo>
                  <a:lnTo>
                    <a:pt x="1021225" y="1044559"/>
                  </a:lnTo>
                  <a:lnTo>
                    <a:pt x="1052651" y="1047421"/>
                  </a:lnTo>
                  <a:lnTo>
                    <a:pt x="1111118" y="1069223"/>
                  </a:lnTo>
                  <a:lnTo>
                    <a:pt x="1161546" y="1112889"/>
                  </a:lnTo>
                  <a:lnTo>
                    <a:pt x="1190779" y="1174033"/>
                  </a:lnTo>
                  <a:lnTo>
                    <a:pt x="1196626" y="1208258"/>
                  </a:lnTo>
                  <a:lnTo>
                    <a:pt x="1206066" y="1205396"/>
                  </a:lnTo>
                  <a:lnTo>
                    <a:pt x="1216602" y="1202899"/>
                  </a:lnTo>
                  <a:lnTo>
                    <a:pt x="1227869" y="1201133"/>
                  </a:lnTo>
                  <a:lnTo>
                    <a:pt x="1239502" y="1200463"/>
                  </a:lnTo>
                  <a:lnTo>
                    <a:pt x="1267944" y="1202717"/>
                  </a:lnTo>
                  <a:lnTo>
                    <a:pt x="1318981" y="1221839"/>
                  </a:lnTo>
                  <a:lnTo>
                    <a:pt x="1361978" y="1261911"/>
                  </a:lnTo>
                  <a:lnTo>
                    <a:pt x="1389628" y="1315625"/>
                  </a:lnTo>
                  <a:lnTo>
                    <a:pt x="1395414" y="1344675"/>
                  </a:lnTo>
                  <a:lnTo>
                    <a:pt x="1394805" y="1376038"/>
                  </a:lnTo>
                  <a:lnTo>
                    <a:pt x="1387619" y="1405575"/>
                  </a:lnTo>
                  <a:lnTo>
                    <a:pt x="1374585" y="1432919"/>
                  </a:lnTo>
                  <a:lnTo>
                    <a:pt x="1356436" y="1457705"/>
                  </a:lnTo>
                  <a:lnTo>
                    <a:pt x="1223911" y="1609712"/>
                  </a:lnTo>
                  <a:lnTo>
                    <a:pt x="1278480" y="1652586"/>
                  </a:lnTo>
                  <a:lnTo>
                    <a:pt x="1299674" y="1663365"/>
                  </a:lnTo>
                  <a:lnTo>
                    <a:pt x="1322330" y="1671587"/>
                  </a:lnTo>
                  <a:lnTo>
                    <a:pt x="1346448" y="1676154"/>
                  </a:lnTo>
                  <a:lnTo>
                    <a:pt x="1372027" y="1675972"/>
                  </a:lnTo>
                  <a:lnTo>
                    <a:pt x="1420298" y="1663780"/>
                  </a:lnTo>
                  <a:lnTo>
                    <a:pt x="1460710" y="1638305"/>
                  </a:lnTo>
                  <a:lnTo>
                    <a:pt x="1491020" y="1602166"/>
                  </a:lnTo>
                  <a:lnTo>
                    <a:pt x="1508981" y="1557983"/>
                  </a:lnTo>
                  <a:lnTo>
                    <a:pt x="1512348" y="1508374"/>
                  </a:lnTo>
                  <a:lnTo>
                    <a:pt x="1512348" y="1504477"/>
                  </a:lnTo>
                  <a:lnTo>
                    <a:pt x="1521728" y="1506730"/>
                  </a:lnTo>
                  <a:lnTo>
                    <a:pt x="1531838" y="1507887"/>
                  </a:lnTo>
                  <a:lnTo>
                    <a:pt x="1541947" y="1508313"/>
                  </a:lnTo>
                  <a:lnTo>
                    <a:pt x="1551327" y="1508374"/>
                  </a:lnTo>
                  <a:lnTo>
                    <a:pt x="1599597" y="1496183"/>
                  </a:lnTo>
                  <a:lnTo>
                    <a:pt x="1640009" y="1470708"/>
                  </a:lnTo>
                  <a:lnTo>
                    <a:pt x="1670319" y="1434569"/>
                  </a:lnTo>
                  <a:lnTo>
                    <a:pt x="1688280" y="1390386"/>
                  </a:lnTo>
                  <a:lnTo>
                    <a:pt x="1691648" y="1340777"/>
                  </a:lnTo>
                  <a:lnTo>
                    <a:pt x="1691648" y="1336880"/>
                  </a:lnTo>
                  <a:lnTo>
                    <a:pt x="1701027" y="1339133"/>
                  </a:lnTo>
                  <a:lnTo>
                    <a:pt x="1711137" y="1340290"/>
                  </a:lnTo>
                  <a:lnTo>
                    <a:pt x="1721247" y="1340716"/>
                  </a:lnTo>
                  <a:lnTo>
                    <a:pt x="1730626" y="1340777"/>
                  </a:lnTo>
                  <a:lnTo>
                    <a:pt x="1778896" y="1328586"/>
                  </a:lnTo>
                  <a:lnTo>
                    <a:pt x="1819308" y="1303111"/>
                  </a:lnTo>
                  <a:lnTo>
                    <a:pt x="1849618" y="1266972"/>
                  </a:lnTo>
                  <a:lnTo>
                    <a:pt x="1867579" y="1222789"/>
                  </a:lnTo>
                  <a:lnTo>
                    <a:pt x="1870947" y="1173180"/>
                  </a:lnTo>
                  <a:lnTo>
                    <a:pt x="1870947" y="1165385"/>
                  </a:lnTo>
                  <a:lnTo>
                    <a:pt x="1867049" y="1157590"/>
                  </a:lnTo>
                  <a:lnTo>
                    <a:pt x="1867049" y="1149794"/>
                  </a:lnTo>
                  <a:lnTo>
                    <a:pt x="1885320" y="1157711"/>
                  </a:lnTo>
                  <a:lnTo>
                    <a:pt x="1905052" y="1163436"/>
                  </a:lnTo>
                  <a:lnTo>
                    <a:pt x="1926247" y="1166237"/>
                  </a:lnTo>
                  <a:lnTo>
                    <a:pt x="1948903" y="1165385"/>
                  </a:lnTo>
                  <a:lnTo>
                    <a:pt x="1997173" y="1153193"/>
                  </a:lnTo>
                  <a:lnTo>
                    <a:pt x="2037586" y="1127718"/>
                  </a:lnTo>
                  <a:lnTo>
                    <a:pt x="2067895" y="1091580"/>
                  </a:lnTo>
                  <a:lnTo>
                    <a:pt x="2085856" y="1047396"/>
                  </a:lnTo>
                  <a:lnTo>
                    <a:pt x="2089224" y="997788"/>
                  </a:lnTo>
                  <a:lnTo>
                    <a:pt x="2088006" y="967094"/>
                  </a:lnTo>
                  <a:lnTo>
                    <a:pt x="2079479" y="939324"/>
                  </a:lnTo>
                  <a:lnTo>
                    <a:pt x="2065106" y="914476"/>
                  </a:lnTo>
                  <a:lnTo>
                    <a:pt x="2046348" y="892552"/>
                  </a:lnTo>
                </a:path>
              </a:pathLst>
            </a:custGeom>
            <a:ln w="3897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90974" y="2093424"/>
              <a:ext cx="779145" cy="927100"/>
            </a:xfrm>
            <a:custGeom>
              <a:avLst/>
              <a:gdLst/>
              <a:ahLst/>
              <a:cxnLst/>
              <a:rect l="l" t="t" r="r" b="b"/>
              <a:pathLst>
                <a:path w="779145" h="927100">
                  <a:moveTo>
                    <a:pt x="338500" y="0"/>
                  </a:moveTo>
                  <a:lnTo>
                    <a:pt x="38369" y="183187"/>
                  </a:lnTo>
                  <a:lnTo>
                    <a:pt x="14373" y="202919"/>
                  </a:lnTo>
                  <a:lnTo>
                    <a:pt x="1339" y="229958"/>
                  </a:lnTo>
                  <a:lnTo>
                    <a:pt x="0" y="259921"/>
                  </a:lnTo>
                  <a:lnTo>
                    <a:pt x="11084" y="288423"/>
                  </a:lnTo>
                  <a:lnTo>
                    <a:pt x="373580" y="888654"/>
                  </a:lnTo>
                  <a:lnTo>
                    <a:pt x="393313" y="912649"/>
                  </a:lnTo>
                  <a:lnTo>
                    <a:pt x="420354" y="925682"/>
                  </a:lnTo>
                  <a:lnTo>
                    <a:pt x="450318" y="927021"/>
                  </a:lnTo>
                  <a:lnTo>
                    <a:pt x="478821" y="915938"/>
                  </a:lnTo>
                  <a:lnTo>
                    <a:pt x="778952" y="732750"/>
                  </a:lnTo>
                  <a:lnTo>
                    <a:pt x="3385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90974" y="2093424"/>
              <a:ext cx="779145" cy="927100"/>
            </a:xfrm>
            <a:custGeom>
              <a:avLst/>
              <a:gdLst/>
              <a:ahLst/>
              <a:cxnLst/>
              <a:rect l="l" t="t" r="r" b="b"/>
              <a:pathLst>
                <a:path w="779145" h="927100">
                  <a:moveTo>
                    <a:pt x="778952" y="732750"/>
                  </a:moveTo>
                  <a:lnTo>
                    <a:pt x="478821" y="915938"/>
                  </a:lnTo>
                  <a:lnTo>
                    <a:pt x="450318" y="927021"/>
                  </a:lnTo>
                  <a:lnTo>
                    <a:pt x="420354" y="925682"/>
                  </a:lnTo>
                  <a:lnTo>
                    <a:pt x="393313" y="912649"/>
                  </a:lnTo>
                  <a:lnTo>
                    <a:pt x="373580" y="888654"/>
                  </a:lnTo>
                  <a:lnTo>
                    <a:pt x="11084" y="288423"/>
                  </a:lnTo>
                  <a:lnTo>
                    <a:pt x="0" y="259921"/>
                  </a:lnTo>
                  <a:lnTo>
                    <a:pt x="1339" y="229958"/>
                  </a:lnTo>
                  <a:lnTo>
                    <a:pt x="14373" y="202919"/>
                  </a:lnTo>
                  <a:lnTo>
                    <a:pt x="38369" y="183187"/>
                  </a:lnTo>
                  <a:lnTo>
                    <a:pt x="338500" y="0"/>
                  </a:lnTo>
                  <a:lnTo>
                    <a:pt x="778952" y="732750"/>
                  </a:lnTo>
                </a:path>
              </a:pathLst>
            </a:custGeom>
            <a:ln w="3897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37951" y="2409130"/>
              <a:ext cx="1649095" cy="916305"/>
            </a:xfrm>
            <a:custGeom>
              <a:avLst/>
              <a:gdLst/>
              <a:ahLst/>
              <a:cxnLst/>
              <a:rect l="l" t="t" r="r" b="b"/>
              <a:pathLst>
                <a:path w="1649095" h="916304">
                  <a:moveTo>
                    <a:pt x="479305" y="0"/>
                  </a:moveTo>
                  <a:lnTo>
                    <a:pt x="408657" y="9256"/>
                  </a:lnTo>
                  <a:lnTo>
                    <a:pt x="346779" y="50668"/>
                  </a:lnTo>
                  <a:lnTo>
                    <a:pt x="38853" y="401453"/>
                  </a:lnTo>
                  <a:lnTo>
                    <a:pt x="11662" y="444358"/>
                  </a:lnTo>
                  <a:lnTo>
                    <a:pt x="0" y="491192"/>
                  </a:lnTo>
                  <a:lnTo>
                    <a:pt x="3492" y="538400"/>
                  </a:lnTo>
                  <a:lnTo>
                    <a:pt x="21765" y="582427"/>
                  </a:lnTo>
                  <a:lnTo>
                    <a:pt x="54444" y="619719"/>
                  </a:lnTo>
                  <a:lnTo>
                    <a:pt x="109988" y="650900"/>
                  </a:lnTo>
                  <a:lnTo>
                    <a:pt x="171378" y="658695"/>
                  </a:lnTo>
                  <a:lnTo>
                    <a:pt x="200429" y="653458"/>
                  </a:lnTo>
                  <a:lnTo>
                    <a:pt x="228384" y="643105"/>
                  </a:lnTo>
                  <a:lnTo>
                    <a:pt x="254146" y="626906"/>
                  </a:lnTo>
                  <a:lnTo>
                    <a:pt x="276619" y="604129"/>
                  </a:lnTo>
                  <a:lnTo>
                    <a:pt x="596239" y="237754"/>
                  </a:lnTo>
                  <a:lnTo>
                    <a:pt x="1325129" y="865269"/>
                  </a:lnTo>
                  <a:lnTo>
                    <a:pt x="1348029" y="889142"/>
                  </a:lnTo>
                  <a:lnTo>
                    <a:pt x="1357469" y="900895"/>
                  </a:lnTo>
                  <a:lnTo>
                    <a:pt x="1368005" y="915938"/>
                  </a:lnTo>
                  <a:lnTo>
                    <a:pt x="1648647" y="592436"/>
                  </a:lnTo>
                  <a:lnTo>
                    <a:pt x="1317333" y="50669"/>
                  </a:lnTo>
                  <a:lnTo>
                    <a:pt x="1261149" y="68975"/>
                  </a:lnTo>
                  <a:lnTo>
                    <a:pt x="1206682" y="82865"/>
                  </a:lnTo>
                  <a:lnTo>
                    <a:pt x="1153792" y="92694"/>
                  </a:lnTo>
                  <a:lnTo>
                    <a:pt x="1102334" y="98820"/>
                  </a:lnTo>
                  <a:lnTo>
                    <a:pt x="1052167" y="101600"/>
                  </a:lnTo>
                  <a:lnTo>
                    <a:pt x="1003146" y="101391"/>
                  </a:lnTo>
                  <a:lnTo>
                    <a:pt x="955130" y="98549"/>
                  </a:lnTo>
                  <a:lnTo>
                    <a:pt x="907975" y="93432"/>
                  </a:lnTo>
                  <a:lnTo>
                    <a:pt x="861540" y="86397"/>
                  </a:lnTo>
                  <a:lnTo>
                    <a:pt x="815680" y="77800"/>
                  </a:lnTo>
                  <a:lnTo>
                    <a:pt x="725117" y="57351"/>
                  </a:lnTo>
                  <a:lnTo>
                    <a:pt x="590023" y="23894"/>
                  </a:lnTo>
                  <a:lnTo>
                    <a:pt x="498794" y="3897"/>
                  </a:lnTo>
                  <a:lnTo>
                    <a:pt x="494896" y="3897"/>
                  </a:lnTo>
                  <a:lnTo>
                    <a:pt x="47930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37951" y="2409130"/>
              <a:ext cx="1649095" cy="916305"/>
            </a:xfrm>
            <a:custGeom>
              <a:avLst/>
              <a:gdLst/>
              <a:ahLst/>
              <a:cxnLst/>
              <a:rect l="l" t="t" r="r" b="b"/>
              <a:pathLst>
                <a:path w="1649095" h="916304">
                  <a:moveTo>
                    <a:pt x="1317333" y="50669"/>
                  </a:moveTo>
                  <a:lnTo>
                    <a:pt x="1261149" y="68975"/>
                  </a:lnTo>
                  <a:lnTo>
                    <a:pt x="1206682" y="82865"/>
                  </a:lnTo>
                  <a:lnTo>
                    <a:pt x="1153792" y="92694"/>
                  </a:lnTo>
                  <a:lnTo>
                    <a:pt x="1102334" y="98820"/>
                  </a:lnTo>
                  <a:lnTo>
                    <a:pt x="1052167" y="101600"/>
                  </a:lnTo>
                  <a:lnTo>
                    <a:pt x="1003146" y="101391"/>
                  </a:lnTo>
                  <a:lnTo>
                    <a:pt x="955130" y="98549"/>
                  </a:lnTo>
                  <a:lnTo>
                    <a:pt x="907975" y="93432"/>
                  </a:lnTo>
                  <a:lnTo>
                    <a:pt x="861540" y="86397"/>
                  </a:lnTo>
                  <a:lnTo>
                    <a:pt x="815680" y="77800"/>
                  </a:lnTo>
                  <a:lnTo>
                    <a:pt x="770254" y="67999"/>
                  </a:lnTo>
                  <a:lnTo>
                    <a:pt x="725117" y="57351"/>
                  </a:lnTo>
                  <a:lnTo>
                    <a:pt x="680129" y="46213"/>
                  </a:lnTo>
                  <a:lnTo>
                    <a:pt x="635145" y="34942"/>
                  </a:lnTo>
                  <a:lnTo>
                    <a:pt x="590023" y="23894"/>
                  </a:lnTo>
                  <a:lnTo>
                    <a:pt x="544620" y="13427"/>
                  </a:lnTo>
                  <a:lnTo>
                    <a:pt x="498794" y="3897"/>
                  </a:lnTo>
                  <a:lnTo>
                    <a:pt x="494896" y="3897"/>
                  </a:lnTo>
                  <a:lnTo>
                    <a:pt x="479305" y="0"/>
                  </a:lnTo>
                  <a:lnTo>
                    <a:pt x="408657" y="9256"/>
                  </a:lnTo>
                  <a:lnTo>
                    <a:pt x="346779" y="50668"/>
                  </a:lnTo>
                  <a:lnTo>
                    <a:pt x="38853" y="401453"/>
                  </a:lnTo>
                  <a:lnTo>
                    <a:pt x="11662" y="444358"/>
                  </a:lnTo>
                  <a:lnTo>
                    <a:pt x="0" y="491192"/>
                  </a:lnTo>
                  <a:lnTo>
                    <a:pt x="3492" y="538400"/>
                  </a:lnTo>
                  <a:lnTo>
                    <a:pt x="21765" y="582427"/>
                  </a:lnTo>
                  <a:lnTo>
                    <a:pt x="54444" y="619719"/>
                  </a:lnTo>
                  <a:lnTo>
                    <a:pt x="109988" y="650900"/>
                  </a:lnTo>
                  <a:lnTo>
                    <a:pt x="171378" y="658695"/>
                  </a:lnTo>
                  <a:lnTo>
                    <a:pt x="200429" y="653458"/>
                  </a:lnTo>
                  <a:lnTo>
                    <a:pt x="228384" y="643105"/>
                  </a:lnTo>
                  <a:lnTo>
                    <a:pt x="254146" y="626906"/>
                  </a:lnTo>
                  <a:lnTo>
                    <a:pt x="276619" y="604129"/>
                  </a:lnTo>
                  <a:lnTo>
                    <a:pt x="326560" y="546883"/>
                  </a:lnTo>
                  <a:lnTo>
                    <a:pt x="436429" y="420941"/>
                  </a:lnTo>
                  <a:lnTo>
                    <a:pt x="546298" y="295000"/>
                  </a:lnTo>
                  <a:lnTo>
                    <a:pt x="596239" y="237754"/>
                  </a:lnTo>
                  <a:lnTo>
                    <a:pt x="1325129" y="865269"/>
                  </a:lnTo>
                  <a:lnTo>
                    <a:pt x="1337858" y="878119"/>
                  </a:lnTo>
                  <a:lnTo>
                    <a:pt x="1348029" y="889142"/>
                  </a:lnTo>
                  <a:lnTo>
                    <a:pt x="1357469" y="900895"/>
                  </a:lnTo>
                  <a:lnTo>
                    <a:pt x="1368005" y="915938"/>
                  </a:lnTo>
                  <a:lnTo>
                    <a:pt x="1648647" y="592436"/>
                  </a:lnTo>
                  <a:lnTo>
                    <a:pt x="1317333" y="50669"/>
                  </a:lnTo>
                </a:path>
              </a:pathLst>
            </a:custGeom>
            <a:ln w="3897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753225" y="0"/>
            <a:ext cx="2066925" cy="1619250"/>
          </a:xfrm>
          <a:custGeom>
            <a:avLst/>
            <a:gdLst/>
            <a:ahLst/>
            <a:cxnLst/>
            <a:rect l="l" t="t" r="r" b="b"/>
            <a:pathLst>
              <a:path w="2066925" h="1619250">
                <a:moveTo>
                  <a:pt x="1374902" y="0"/>
                </a:moveTo>
                <a:lnTo>
                  <a:pt x="1127505" y="0"/>
                </a:lnTo>
                <a:lnTo>
                  <a:pt x="1881377" y="435355"/>
                </a:lnTo>
                <a:lnTo>
                  <a:pt x="123825" y="1450213"/>
                </a:lnTo>
                <a:lnTo>
                  <a:pt x="123825" y="0"/>
                </a:lnTo>
                <a:lnTo>
                  <a:pt x="0" y="0"/>
                </a:lnTo>
                <a:lnTo>
                  <a:pt x="0" y="1557401"/>
                </a:lnTo>
                <a:lnTo>
                  <a:pt x="4861" y="1581477"/>
                </a:lnTo>
                <a:lnTo>
                  <a:pt x="18129" y="1601136"/>
                </a:lnTo>
                <a:lnTo>
                  <a:pt x="37826" y="1614390"/>
                </a:lnTo>
                <a:lnTo>
                  <a:pt x="61975" y="1619250"/>
                </a:lnTo>
                <a:lnTo>
                  <a:pt x="70030" y="1618728"/>
                </a:lnTo>
                <a:lnTo>
                  <a:pt x="2035936" y="488823"/>
                </a:lnTo>
                <a:lnTo>
                  <a:pt x="2066458" y="442930"/>
                </a:lnTo>
                <a:lnTo>
                  <a:pt x="2064781" y="419274"/>
                </a:lnTo>
                <a:lnTo>
                  <a:pt x="2054365" y="397976"/>
                </a:lnTo>
                <a:lnTo>
                  <a:pt x="2035936" y="381762"/>
                </a:lnTo>
                <a:lnTo>
                  <a:pt x="137490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76176" y="1033525"/>
            <a:ext cx="127000" cy="1597660"/>
          </a:xfrm>
          <a:custGeom>
            <a:avLst/>
            <a:gdLst/>
            <a:ahLst/>
            <a:cxnLst/>
            <a:rect l="l" t="t" r="r" b="b"/>
            <a:pathLst>
              <a:path w="127000" h="1597660">
                <a:moveTo>
                  <a:pt x="0" y="1597660"/>
                </a:moveTo>
                <a:lnTo>
                  <a:pt x="127000" y="1597660"/>
                </a:lnTo>
                <a:lnTo>
                  <a:pt x="127000" y="0"/>
                </a:lnTo>
                <a:lnTo>
                  <a:pt x="0" y="0"/>
                </a:lnTo>
                <a:lnTo>
                  <a:pt x="0" y="159766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810375" y="5367401"/>
            <a:ext cx="2705100" cy="1490980"/>
            <a:chOff x="6810375" y="5367401"/>
            <a:chExt cx="2705100" cy="1490980"/>
          </a:xfrm>
        </p:grpSpPr>
        <p:sp>
          <p:nvSpPr>
            <p:cNvPr id="24" name="object 24"/>
            <p:cNvSpPr/>
            <p:nvPr/>
          </p:nvSpPr>
          <p:spPr>
            <a:xfrm>
              <a:off x="7198552" y="5367401"/>
              <a:ext cx="2316480" cy="1490980"/>
            </a:xfrm>
            <a:custGeom>
              <a:avLst/>
              <a:gdLst/>
              <a:ahLst/>
              <a:cxnLst/>
              <a:rect l="l" t="t" r="r" b="b"/>
              <a:pathLst>
                <a:path w="2316479" h="1490979">
                  <a:moveTo>
                    <a:pt x="2201606" y="1101051"/>
                  </a:moveTo>
                  <a:lnTo>
                    <a:pt x="2162653" y="1113974"/>
                  </a:lnTo>
                  <a:lnTo>
                    <a:pt x="2137721" y="1154776"/>
                  </a:lnTo>
                  <a:lnTo>
                    <a:pt x="2138614" y="1179982"/>
                  </a:lnTo>
                  <a:lnTo>
                    <a:pt x="2150399" y="1224127"/>
                  </a:lnTo>
                  <a:lnTo>
                    <a:pt x="2160791" y="1268585"/>
                  </a:lnTo>
                  <a:lnTo>
                    <a:pt x="2169779" y="1313322"/>
                  </a:lnTo>
                  <a:lnTo>
                    <a:pt x="2177349" y="1358303"/>
                  </a:lnTo>
                  <a:lnTo>
                    <a:pt x="2189033" y="1490599"/>
                  </a:lnTo>
                  <a:lnTo>
                    <a:pt x="2316414" y="1490599"/>
                  </a:lnTo>
                  <a:lnTo>
                    <a:pt x="2302825" y="1339202"/>
                  </a:lnTo>
                  <a:lnTo>
                    <a:pt x="2294614" y="1290316"/>
                  </a:lnTo>
                  <a:lnTo>
                    <a:pt x="2284855" y="1241698"/>
                  </a:lnTo>
                  <a:lnTo>
                    <a:pt x="2273571" y="1193384"/>
                  </a:lnTo>
                  <a:lnTo>
                    <a:pt x="2260788" y="1145413"/>
                  </a:lnTo>
                  <a:lnTo>
                    <a:pt x="2226230" y="1107001"/>
                  </a:lnTo>
                  <a:lnTo>
                    <a:pt x="2209480" y="1102156"/>
                  </a:lnTo>
                  <a:lnTo>
                    <a:pt x="2201606" y="1101051"/>
                  </a:lnTo>
                  <a:close/>
                </a:path>
                <a:path w="2316479" h="1490979">
                  <a:moveTo>
                    <a:pt x="1726753" y="360807"/>
                  </a:moveTo>
                  <a:lnTo>
                    <a:pt x="1684335" y="381330"/>
                  </a:lnTo>
                  <a:lnTo>
                    <a:pt x="1667793" y="427048"/>
                  </a:lnTo>
                  <a:lnTo>
                    <a:pt x="1673512" y="450719"/>
                  </a:lnTo>
                  <a:lnTo>
                    <a:pt x="1688399" y="471081"/>
                  </a:lnTo>
                  <a:lnTo>
                    <a:pt x="1727224" y="505933"/>
                  </a:lnTo>
                  <a:lnTo>
                    <a:pt x="1764754" y="542124"/>
                  </a:lnTo>
                  <a:lnTo>
                    <a:pt x="1800953" y="579617"/>
                  </a:lnTo>
                  <a:lnTo>
                    <a:pt x="1835786" y="618374"/>
                  </a:lnTo>
                  <a:lnTo>
                    <a:pt x="1869217" y="658358"/>
                  </a:lnTo>
                  <a:lnTo>
                    <a:pt x="1901210" y="699531"/>
                  </a:lnTo>
                  <a:lnTo>
                    <a:pt x="1931731" y="741857"/>
                  </a:lnTo>
                  <a:lnTo>
                    <a:pt x="1946120" y="756732"/>
                  </a:lnTo>
                  <a:lnTo>
                    <a:pt x="1964068" y="766006"/>
                  </a:lnTo>
                  <a:lnTo>
                    <a:pt x="1984041" y="769175"/>
                  </a:lnTo>
                  <a:lnTo>
                    <a:pt x="2004502" y="765733"/>
                  </a:lnTo>
                  <a:lnTo>
                    <a:pt x="2004375" y="765556"/>
                  </a:lnTo>
                  <a:lnTo>
                    <a:pt x="2009963" y="763714"/>
                  </a:lnTo>
                  <a:lnTo>
                    <a:pt x="2015170" y="761123"/>
                  </a:lnTo>
                  <a:lnTo>
                    <a:pt x="2020123" y="757859"/>
                  </a:lnTo>
                  <a:lnTo>
                    <a:pt x="2037536" y="739666"/>
                  </a:lnTo>
                  <a:lnTo>
                    <a:pt x="2046364" y="716981"/>
                  </a:lnTo>
                  <a:lnTo>
                    <a:pt x="2046073" y="692644"/>
                  </a:lnTo>
                  <a:lnTo>
                    <a:pt x="2007167" y="629156"/>
                  </a:lnTo>
                  <a:lnTo>
                    <a:pt x="1976985" y="589776"/>
                  </a:lnTo>
                  <a:lnTo>
                    <a:pt x="1945603" y="551378"/>
                  </a:lnTo>
                  <a:lnTo>
                    <a:pt x="1913046" y="513989"/>
                  </a:lnTo>
                  <a:lnTo>
                    <a:pt x="1879341" y="477637"/>
                  </a:lnTo>
                  <a:lnTo>
                    <a:pt x="1844512" y="442348"/>
                  </a:lnTo>
                  <a:lnTo>
                    <a:pt x="1808584" y="408150"/>
                  </a:lnTo>
                  <a:lnTo>
                    <a:pt x="1771584" y="375069"/>
                  </a:lnTo>
                  <a:lnTo>
                    <a:pt x="1738508" y="361056"/>
                  </a:lnTo>
                  <a:lnTo>
                    <a:pt x="1726753" y="360807"/>
                  </a:lnTo>
                  <a:close/>
                </a:path>
                <a:path w="2316479" h="1490979">
                  <a:moveTo>
                    <a:pt x="429956" y="15621"/>
                  </a:moveTo>
                  <a:lnTo>
                    <a:pt x="421447" y="15621"/>
                  </a:lnTo>
                  <a:lnTo>
                    <a:pt x="412938" y="17399"/>
                  </a:lnTo>
                  <a:lnTo>
                    <a:pt x="364450" y="28053"/>
                  </a:lnTo>
                  <a:lnTo>
                    <a:pt x="316353" y="40195"/>
                  </a:lnTo>
                  <a:lnTo>
                    <a:pt x="268681" y="53814"/>
                  </a:lnTo>
                  <a:lnTo>
                    <a:pt x="221470" y="68897"/>
                  </a:lnTo>
                  <a:lnTo>
                    <a:pt x="174752" y="85433"/>
                  </a:lnTo>
                  <a:lnTo>
                    <a:pt x="128563" y="103409"/>
                  </a:lnTo>
                  <a:lnTo>
                    <a:pt x="82937" y="122814"/>
                  </a:lnTo>
                  <a:lnTo>
                    <a:pt x="35113" y="144907"/>
                  </a:lnTo>
                  <a:lnTo>
                    <a:pt x="2680" y="182938"/>
                  </a:lnTo>
                  <a:lnTo>
                    <a:pt x="0" y="207140"/>
                  </a:lnTo>
                  <a:lnTo>
                    <a:pt x="7046" y="231355"/>
                  </a:lnTo>
                  <a:lnTo>
                    <a:pt x="22996" y="250929"/>
                  </a:lnTo>
                  <a:lnTo>
                    <a:pt x="44448" y="262480"/>
                  </a:lnTo>
                  <a:lnTo>
                    <a:pt x="68661" y="265149"/>
                  </a:lnTo>
                  <a:lnTo>
                    <a:pt x="92898" y="258076"/>
                  </a:lnTo>
                  <a:lnTo>
                    <a:pt x="140344" y="236279"/>
                  </a:lnTo>
                  <a:lnTo>
                    <a:pt x="188490" y="216191"/>
                  </a:lnTo>
                  <a:lnTo>
                    <a:pt x="237289" y="197827"/>
                  </a:lnTo>
                  <a:lnTo>
                    <a:pt x="286695" y="181198"/>
                  </a:lnTo>
                  <a:lnTo>
                    <a:pt x="336660" y="166318"/>
                  </a:lnTo>
                  <a:lnTo>
                    <a:pt x="387139" y="153201"/>
                  </a:lnTo>
                  <a:lnTo>
                    <a:pt x="438084" y="141859"/>
                  </a:lnTo>
                  <a:lnTo>
                    <a:pt x="440878" y="141351"/>
                  </a:lnTo>
                  <a:lnTo>
                    <a:pt x="443545" y="140589"/>
                  </a:lnTo>
                  <a:lnTo>
                    <a:pt x="446212" y="139700"/>
                  </a:lnTo>
                  <a:lnTo>
                    <a:pt x="466548" y="128339"/>
                  </a:lnTo>
                  <a:lnTo>
                    <a:pt x="481074" y="111013"/>
                  </a:lnTo>
                  <a:lnTo>
                    <a:pt x="488646" y="89711"/>
                  </a:lnTo>
                  <a:lnTo>
                    <a:pt x="488122" y="66421"/>
                  </a:lnTo>
                  <a:lnTo>
                    <a:pt x="481411" y="48523"/>
                  </a:lnTo>
                  <a:lnTo>
                    <a:pt x="470152" y="33924"/>
                  </a:lnTo>
                  <a:lnTo>
                    <a:pt x="455368" y="23254"/>
                  </a:lnTo>
                  <a:lnTo>
                    <a:pt x="438084" y="17145"/>
                  </a:lnTo>
                  <a:lnTo>
                    <a:pt x="429956" y="15621"/>
                  </a:lnTo>
                  <a:close/>
                </a:path>
                <a:path w="2316479" h="1490979">
                  <a:moveTo>
                    <a:pt x="939480" y="0"/>
                  </a:moveTo>
                  <a:lnTo>
                    <a:pt x="914342" y="1617"/>
                  </a:lnTo>
                  <a:lnTo>
                    <a:pt x="892490" y="12366"/>
                  </a:lnTo>
                  <a:lnTo>
                    <a:pt x="876258" y="30521"/>
                  </a:lnTo>
                  <a:lnTo>
                    <a:pt x="867979" y="54356"/>
                  </a:lnTo>
                  <a:lnTo>
                    <a:pt x="869596" y="79549"/>
                  </a:lnTo>
                  <a:lnTo>
                    <a:pt x="880346" y="101409"/>
                  </a:lnTo>
                  <a:lnTo>
                    <a:pt x="898501" y="117649"/>
                  </a:lnTo>
                  <a:lnTo>
                    <a:pt x="922335" y="125984"/>
                  </a:lnTo>
                  <a:lnTo>
                    <a:pt x="973987" y="133920"/>
                  </a:lnTo>
                  <a:lnTo>
                    <a:pt x="1025280" y="143675"/>
                  </a:lnTo>
                  <a:lnTo>
                    <a:pt x="1076163" y="155235"/>
                  </a:lnTo>
                  <a:lnTo>
                    <a:pt x="1126590" y="168583"/>
                  </a:lnTo>
                  <a:lnTo>
                    <a:pt x="1176509" y="183704"/>
                  </a:lnTo>
                  <a:lnTo>
                    <a:pt x="1225873" y="200582"/>
                  </a:lnTo>
                  <a:lnTo>
                    <a:pt x="1274633" y="219202"/>
                  </a:lnTo>
                  <a:lnTo>
                    <a:pt x="1285521" y="222394"/>
                  </a:lnTo>
                  <a:lnTo>
                    <a:pt x="1296683" y="223588"/>
                  </a:lnTo>
                  <a:lnTo>
                    <a:pt x="1307869" y="222779"/>
                  </a:lnTo>
                  <a:lnTo>
                    <a:pt x="1318829" y="219964"/>
                  </a:lnTo>
                  <a:lnTo>
                    <a:pt x="1351141" y="195476"/>
                  </a:lnTo>
                  <a:lnTo>
                    <a:pt x="1362138" y="158561"/>
                  </a:lnTo>
                  <a:lnTo>
                    <a:pt x="1357008" y="134794"/>
                  </a:lnTo>
                  <a:lnTo>
                    <a:pt x="1322258" y="100965"/>
                  </a:lnTo>
                  <a:lnTo>
                    <a:pt x="1275901" y="83166"/>
                  </a:lnTo>
                  <a:lnTo>
                    <a:pt x="1229052" y="66829"/>
                  </a:lnTo>
                  <a:lnTo>
                    <a:pt x="1181745" y="51963"/>
                  </a:lnTo>
                  <a:lnTo>
                    <a:pt x="1134012" y="38576"/>
                  </a:lnTo>
                  <a:lnTo>
                    <a:pt x="1085887" y="26677"/>
                  </a:lnTo>
                  <a:lnTo>
                    <a:pt x="1037401" y="16275"/>
                  </a:lnTo>
                  <a:lnTo>
                    <a:pt x="988588" y="7380"/>
                  </a:lnTo>
                  <a:lnTo>
                    <a:pt x="939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10375" y="6029325"/>
              <a:ext cx="1990725" cy="828675"/>
            </a:xfrm>
            <a:custGeom>
              <a:avLst/>
              <a:gdLst/>
              <a:ahLst/>
              <a:cxnLst/>
              <a:rect l="l" t="t" r="r" b="b"/>
              <a:pathLst>
                <a:path w="1990725" h="828675">
                  <a:moveTo>
                    <a:pt x="995426" y="0"/>
                  </a:moveTo>
                  <a:lnTo>
                    <a:pt x="945247" y="1198"/>
                  </a:lnTo>
                  <a:lnTo>
                    <a:pt x="895702" y="4756"/>
                  </a:lnTo>
                  <a:lnTo>
                    <a:pt x="846848" y="10618"/>
                  </a:lnTo>
                  <a:lnTo>
                    <a:pt x="798741" y="18728"/>
                  </a:lnTo>
                  <a:lnTo>
                    <a:pt x="751440" y="29030"/>
                  </a:lnTo>
                  <a:lnTo>
                    <a:pt x="705000" y="41469"/>
                  </a:lnTo>
                  <a:lnTo>
                    <a:pt x="659479" y="55987"/>
                  </a:lnTo>
                  <a:lnTo>
                    <a:pt x="614935" y="72531"/>
                  </a:lnTo>
                  <a:lnTo>
                    <a:pt x="571424" y="91043"/>
                  </a:lnTo>
                  <a:lnTo>
                    <a:pt x="529003" y="111468"/>
                  </a:lnTo>
                  <a:lnTo>
                    <a:pt x="487730" y="133749"/>
                  </a:lnTo>
                  <a:lnTo>
                    <a:pt x="447662" y="157832"/>
                  </a:lnTo>
                  <a:lnTo>
                    <a:pt x="408857" y="183660"/>
                  </a:lnTo>
                  <a:lnTo>
                    <a:pt x="371370" y="211178"/>
                  </a:lnTo>
                  <a:lnTo>
                    <a:pt x="335259" y="240329"/>
                  </a:lnTo>
                  <a:lnTo>
                    <a:pt x="300582" y="271057"/>
                  </a:lnTo>
                  <a:lnTo>
                    <a:pt x="267396" y="303308"/>
                  </a:lnTo>
                  <a:lnTo>
                    <a:pt x="235757" y="337024"/>
                  </a:lnTo>
                  <a:lnTo>
                    <a:pt x="205723" y="372150"/>
                  </a:lnTo>
                  <a:lnTo>
                    <a:pt x="177351" y="408631"/>
                  </a:lnTo>
                  <a:lnTo>
                    <a:pt x="150698" y="446410"/>
                  </a:lnTo>
                  <a:lnTo>
                    <a:pt x="125822" y="485431"/>
                  </a:lnTo>
                  <a:lnTo>
                    <a:pt x="102779" y="525639"/>
                  </a:lnTo>
                  <a:lnTo>
                    <a:pt x="81626" y="566978"/>
                  </a:lnTo>
                  <a:lnTo>
                    <a:pt x="62421" y="609391"/>
                  </a:lnTo>
                  <a:lnTo>
                    <a:pt x="45221" y="652824"/>
                  </a:lnTo>
                  <a:lnTo>
                    <a:pt x="30084" y="697220"/>
                  </a:lnTo>
                  <a:lnTo>
                    <a:pt x="17065" y="742523"/>
                  </a:lnTo>
                  <a:lnTo>
                    <a:pt x="6223" y="788677"/>
                  </a:lnTo>
                  <a:lnTo>
                    <a:pt x="0" y="828675"/>
                  </a:lnTo>
                  <a:lnTo>
                    <a:pt x="1990725" y="828675"/>
                  </a:lnTo>
                  <a:lnTo>
                    <a:pt x="1984502" y="788677"/>
                  </a:lnTo>
                  <a:lnTo>
                    <a:pt x="1973659" y="742523"/>
                  </a:lnTo>
                  <a:lnTo>
                    <a:pt x="1960640" y="697220"/>
                  </a:lnTo>
                  <a:lnTo>
                    <a:pt x="1945503" y="652824"/>
                  </a:lnTo>
                  <a:lnTo>
                    <a:pt x="1928303" y="609391"/>
                  </a:lnTo>
                  <a:lnTo>
                    <a:pt x="1909099" y="566978"/>
                  </a:lnTo>
                  <a:lnTo>
                    <a:pt x="1887947" y="525639"/>
                  </a:lnTo>
                  <a:lnTo>
                    <a:pt x="1864904" y="485431"/>
                  </a:lnTo>
                  <a:lnTo>
                    <a:pt x="1840028" y="446410"/>
                  </a:lnTo>
                  <a:lnTo>
                    <a:pt x="1813377" y="408631"/>
                  </a:lnTo>
                  <a:lnTo>
                    <a:pt x="1785006" y="372150"/>
                  </a:lnTo>
                  <a:lnTo>
                    <a:pt x="1754974" y="337024"/>
                  </a:lnTo>
                  <a:lnTo>
                    <a:pt x="1723337" y="303308"/>
                  </a:lnTo>
                  <a:lnTo>
                    <a:pt x="1690153" y="271057"/>
                  </a:lnTo>
                  <a:lnTo>
                    <a:pt x="1655479" y="240329"/>
                  </a:lnTo>
                  <a:lnTo>
                    <a:pt x="1619372" y="211178"/>
                  </a:lnTo>
                  <a:lnTo>
                    <a:pt x="1581889" y="183660"/>
                  </a:lnTo>
                  <a:lnTo>
                    <a:pt x="1543087" y="157832"/>
                  </a:lnTo>
                  <a:lnTo>
                    <a:pt x="1503024" y="133749"/>
                  </a:lnTo>
                  <a:lnTo>
                    <a:pt x="1461757" y="111468"/>
                  </a:lnTo>
                  <a:lnTo>
                    <a:pt x="1419342" y="91043"/>
                  </a:lnTo>
                  <a:lnTo>
                    <a:pt x="1375838" y="72531"/>
                  </a:lnTo>
                  <a:lnTo>
                    <a:pt x="1331300" y="55987"/>
                  </a:lnTo>
                  <a:lnTo>
                    <a:pt x="1285788" y="41469"/>
                  </a:lnTo>
                  <a:lnTo>
                    <a:pt x="1239356" y="29030"/>
                  </a:lnTo>
                  <a:lnTo>
                    <a:pt x="1192064" y="18728"/>
                  </a:lnTo>
                  <a:lnTo>
                    <a:pt x="1143968" y="10618"/>
                  </a:lnTo>
                  <a:lnTo>
                    <a:pt x="1095124" y="4756"/>
                  </a:lnTo>
                  <a:lnTo>
                    <a:pt x="1045591" y="1198"/>
                  </a:lnTo>
                  <a:lnTo>
                    <a:pt x="99542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0848975" y="5514975"/>
            <a:ext cx="1343025" cy="1343025"/>
          </a:xfrm>
          <a:custGeom>
            <a:avLst/>
            <a:gdLst/>
            <a:ahLst/>
            <a:cxnLst/>
            <a:rect l="l" t="t" r="r" b="b"/>
            <a:pathLst>
              <a:path w="1343025" h="1343025">
                <a:moveTo>
                  <a:pt x="1343025" y="0"/>
                </a:moveTo>
                <a:lnTo>
                  <a:pt x="61975" y="0"/>
                </a:lnTo>
                <a:lnTo>
                  <a:pt x="37879" y="4881"/>
                </a:lnTo>
                <a:lnTo>
                  <a:pt x="18176" y="18192"/>
                </a:lnTo>
                <a:lnTo>
                  <a:pt x="4879" y="37933"/>
                </a:lnTo>
                <a:lnTo>
                  <a:pt x="0" y="62103"/>
                </a:lnTo>
                <a:lnTo>
                  <a:pt x="0" y="1343025"/>
                </a:lnTo>
                <a:lnTo>
                  <a:pt x="124078" y="1343025"/>
                </a:lnTo>
                <a:lnTo>
                  <a:pt x="124078" y="124218"/>
                </a:lnTo>
                <a:lnTo>
                  <a:pt x="1343025" y="124218"/>
                </a:lnTo>
                <a:lnTo>
                  <a:pt x="134302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38555"/>
            <a:ext cx="19570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>
                <a:solidFill>
                  <a:srgbClr val="000000"/>
                </a:solidFill>
              </a:rPr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1847850"/>
            <a:ext cx="3371850" cy="42767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3437" y="1557400"/>
            <a:ext cx="6830059" cy="504825"/>
          </a:xfrm>
          <a:custGeom>
            <a:avLst/>
            <a:gdLst/>
            <a:ahLst/>
            <a:cxnLst/>
            <a:rect l="l" t="t" r="r" b="b"/>
            <a:pathLst>
              <a:path w="6830059" h="504825">
                <a:moveTo>
                  <a:pt x="6745287" y="0"/>
                </a:moveTo>
                <a:lnTo>
                  <a:pt x="84137" y="0"/>
                </a:lnTo>
                <a:lnTo>
                  <a:pt x="51386" y="6600"/>
                </a:lnTo>
                <a:lnTo>
                  <a:pt x="24642" y="24606"/>
                </a:lnTo>
                <a:lnTo>
                  <a:pt x="6611" y="51327"/>
                </a:lnTo>
                <a:lnTo>
                  <a:pt x="0" y="84074"/>
                </a:lnTo>
                <a:lnTo>
                  <a:pt x="0" y="420624"/>
                </a:lnTo>
                <a:lnTo>
                  <a:pt x="6611" y="453389"/>
                </a:lnTo>
                <a:lnTo>
                  <a:pt x="24642" y="480155"/>
                </a:lnTo>
                <a:lnTo>
                  <a:pt x="51386" y="498205"/>
                </a:lnTo>
                <a:lnTo>
                  <a:pt x="84137" y="504825"/>
                </a:lnTo>
                <a:lnTo>
                  <a:pt x="6745287" y="504825"/>
                </a:lnTo>
                <a:lnTo>
                  <a:pt x="6778053" y="498205"/>
                </a:lnTo>
                <a:lnTo>
                  <a:pt x="6804818" y="480155"/>
                </a:lnTo>
                <a:lnTo>
                  <a:pt x="6822868" y="453389"/>
                </a:lnTo>
                <a:lnTo>
                  <a:pt x="6829488" y="420624"/>
                </a:lnTo>
                <a:lnTo>
                  <a:pt x="6829488" y="84074"/>
                </a:lnTo>
                <a:lnTo>
                  <a:pt x="6822868" y="51327"/>
                </a:lnTo>
                <a:lnTo>
                  <a:pt x="6804818" y="24606"/>
                </a:lnTo>
                <a:lnTo>
                  <a:pt x="6778053" y="6600"/>
                </a:lnTo>
                <a:lnTo>
                  <a:pt x="67452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437" y="2119376"/>
            <a:ext cx="6830059" cy="504825"/>
          </a:xfrm>
          <a:custGeom>
            <a:avLst/>
            <a:gdLst/>
            <a:ahLst/>
            <a:cxnLst/>
            <a:rect l="l" t="t" r="r" b="b"/>
            <a:pathLst>
              <a:path w="6830059" h="504825">
                <a:moveTo>
                  <a:pt x="6745287" y="0"/>
                </a:moveTo>
                <a:lnTo>
                  <a:pt x="84137" y="0"/>
                </a:lnTo>
                <a:lnTo>
                  <a:pt x="51386" y="6600"/>
                </a:lnTo>
                <a:lnTo>
                  <a:pt x="24642" y="24606"/>
                </a:lnTo>
                <a:lnTo>
                  <a:pt x="6611" y="51327"/>
                </a:lnTo>
                <a:lnTo>
                  <a:pt x="0" y="84074"/>
                </a:lnTo>
                <a:lnTo>
                  <a:pt x="0" y="420624"/>
                </a:lnTo>
                <a:lnTo>
                  <a:pt x="6611" y="453389"/>
                </a:lnTo>
                <a:lnTo>
                  <a:pt x="24642" y="480155"/>
                </a:lnTo>
                <a:lnTo>
                  <a:pt x="51386" y="498205"/>
                </a:lnTo>
                <a:lnTo>
                  <a:pt x="84137" y="504825"/>
                </a:lnTo>
                <a:lnTo>
                  <a:pt x="6745287" y="504825"/>
                </a:lnTo>
                <a:lnTo>
                  <a:pt x="6778053" y="498205"/>
                </a:lnTo>
                <a:lnTo>
                  <a:pt x="6804818" y="480155"/>
                </a:lnTo>
                <a:lnTo>
                  <a:pt x="6822868" y="453389"/>
                </a:lnTo>
                <a:lnTo>
                  <a:pt x="6829488" y="420624"/>
                </a:lnTo>
                <a:lnTo>
                  <a:pt x="6829488" y="84074"/>
                </a:lnTo>
                <a:lnTo>
                  <a:pt x="6822868" y="51327"/>
                </a:lnTo>
                <a:lnTo>
                  <a:pt x="6804818" y="24606"/>
                </a:lnTo>
                <a:lnTo>
                  <a:pt x="6778053" y="6600"/>
                </a:lnTo>
                <a:lnTo>
                  <a:pt x="67452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437" y="2681351"/>
            <a:ext cx="6830059" cy="504825"/>
          </a:xfrm>
          <a:custGeom>
            <a:avLst/>
            <a:gdLst/>
            <a:ahLst/>
            <a:cxnLst/>
            <a:rect l="l" t="t" r="r" b="b"/>
            <a:pathLst>
              <a:path w="6830059" h="504825">
                <a:moveTo>
                  <a:pt x="6745287" y="0"/>
                </a:moveTo>
                <a:lnTo>
                  <a:pt x="84137" y="0"/>
                </a:lnTo>
                <a:lnTo>
                  <a:pt x="51386" y="6600"/>
                </a:lnTo>
                <a:lnTo>
                  <a:pt x="24642" y="24606"/>
                </a:lnTo>
                <a:lnTo>
                  <a:pt x="6611" y="51327"/>
                </a:lnTo>
                <a:lnTo>
                  <a:pt x="0" y="84074"/>
                </a:lnTo>
                <a:lnTo>
                  <a:pt x="0" y="420624"/>
                </a:lnTo>
                <a:lnTo>
                  <a:pt x="6611" y="453389"/>
                </a:lnTo>
                <a:lnTo>
                  <a:pt x="24642" y="480155"/>
                </a:lnTo>
                <a:lnTo>
                  <a:pt x="51386" y="498205"/>
                </a:lnTo>
                <a:lnTo>
                  <a:pt x="84137" y="504825"/>
                </a:lnTo>
                <a:lnTo>
                  <a:pt x="6745287" y="504825"/>
                </a:lnTo>
                <a:lnTo>
                  <a:pt x="6778053" y="498205"/>
                </a:lnTo>
                <a:lnTo>
                  <a:pt x="6804818" y="480155"/>
                </a:lnTo>
                <a:lnTo>
                  <a:pt x="6822868" y="453389"/>
                </a:lnTo>
                <a:lnTo>
                  <a:pt x="6829488" y="420624"/>
                </a:lnTo>
                <a:lnTo>
                  <a:pt x="6829488" y="84074"/>
                </a:lnTo>
                <a:lnTo>
                  <a:pt x="6822868" y="51327"/>
                </a:lnTo>
                <a:lnTo>
                  <a:pt x="6804818" y="24606"/>
                </a:lnTo>
                <a:lnTo>
                  <a:pt x="6778053" y="6600"/>
                </a:lnTo>
                <a:lnTo>
                  <a:pt x="67452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437" y="3252851"/>
            <a:ext cx="6830059" cy="495300"/>
          </a:xfrm>
          <a:custGeom>
            <a:avLst/>
            <a:gdLst/>
            <a:ahLst/>
            <a:cxnLst/>
            <a:rect l="l" t="t" r="r" b="b"/>
            <a:pathLst>
              <a:path w="6830059" h="495300">
                <a:moveTo>
                  <a:pt x="6746811" y="0"/>
                </a:moveTo>
                <a:lnTo>
                  <a:pt x="82550" y="0"/>
                </a:lnTo>
                <a:lnTo>
                  <a:pt x="50417" y="6486"/>
                </a:lnTo>
                <a:lnTo>
                  <a:pt x="24177" y="24177"/>
                </a:lnTo>
                <a:lnTo>
                  <a:pt x="6486" y="50417"/>
                </a:lnTo>
                <a:lnTo>
                  <a:pt x="0" y="82550"/>
                </a:lnTo>
                <a:lnTo>
                  <a:pt x="0" y="412623"/>
                </a:lnTo>
                <a:lnTo>
                  <a:pt x="6486" y="444775"/>
                </a:lnTo>
                <a:lnTo>
                  <a:pt x="24177" y="471058"/>
                </a:lnTo>
                <a:lnTo>
                  <a:pt x="50417" y="488793"/>
                </a:lnTo>
                <a:lnTo>
                  <a:pt x="82550" y="495300"/>
                </a:lnTo>
                <a:lnTo>
                  <a:pt x="6746811" y="495300"/>
                </a:lnTo>
                <a:lnTo>
                  <a:pt x="6778964" y="488793"/>
                </a:lnTo>
                <a:lnTo>
                  <a:pt x="6805247" y="471058"/>
                </a:lnTo>
                <a:lnTo>
                  <a:pt x="6822981" y="444775"/>
                </a:lnTo>
                <a:lnTo>
                  <a:pt x="6829488" y="412623"/>
                </a:lnTo>
                <a:lnTo>
                  <a:pt x="6829488" y="82550"/>
                </a:lnTo>
                <a:lnTo>
                  <a:pt x="6822981" y="50417"/>
                </a:lnTo>
                <a:lnTo>
                  <a:pt x="6805247" y="24177"/>
                </a:lnTo>
                <a:lnTo>
                  <a:pt x="6778964" y="6486"/>
                </a:lnTo>
                <a:lnTo>
                  <a:pt x="674681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3437" y="3814826"/>
            <a:ext cx="6830059" cy="504825"/>
          </a:xfrm>
          <a:custGeom>
            <a:avLst/>
            <a:gdLst/>
            <a:ahLst/>
            <a:cxnLst/>
            <a:rect l="l" t="t" r="r" b="b"/>
            <a:pathLst>
              <a:path w="6830059" h="504825">
                <a:moveTo>
                  <a:pt x="6745287" y="0"/>
                </a:moveTo>
                <a:lnTo>
                  <a:pt x="84137" y="0"/>
                </a:lnTo>
                <a:lnTo>
                  <a:pt x="51386" y="6600"/>
                </a:lnTo>
                <a:lnTo>
                  <a:pt x="24642" y="24606"/>
                </a:lnTo>
                <a:lnTo>
                  <a:pt x="6611" y="51327"/>
                </a:lnTo>
                <a:lnTo>
                  <a:pt x="0" y="84074"/>
                </a:lnTo>
                <a:lnTo>
                  <a:pt x="0" y="420624"/>
                </a:lnTo>
                <a:lnTo>
                  <a:pt x="6611" y="453390"/>
                </a:lnTo>
                <a:lnTo>
                  <a:pt x="24642" y="480155"/>
                </a:lnTo>
                <a:lnTo>
                  <a:pt x="51386" y="498205"/>
                </a:lnTo>
                <a:lnTo>
                  <a:pt x="84137" y="504825"/>
                </a:lnTo>
                <a:lnTo>
                  <a:pt x="6745287" y="504825"/>
                </a:lnTo>
                <a:lnTo>
                  <a:pt x="6778053" y="498205"/>
                </a:lnTo>
                <a:lnTo>
                  <a:pt x="6804818" y="480155"/>
                </a:lnTo>
                <a:lnTo>
                  <a:pt x="6822868" y="453389"/>
                </a:lnTo>
                <a:lnTo>
                  <a:pt x="6829488" y="420624"/>
                </a:lnTo>
                <a:lnTo>
                  <a:pt x="6829488" y="84074"/>
                </a:lnTo>
                <a:lnTo>
                  <a:pt x="6822868" y="51327"/>
                </a:lnTo>
                <a:lnTo>
                  <a:pt x="6804818" y="24606"/>
                </a:lnTo>
                <a:lnTo>
                  <a:pt x="6778053" y="6600"/>
                </a:lnTo>
                <a:lnTo>
                  <a:pt x="674528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437" y="4376801"/>
            <a:ext cx="6830059" cy="1590675"/>
          </a:xfrm>
          <a:custGeom>
            <a:avLst/>
            <a:gdLst/>
            <a:ahLst/>
            <a:cxnLst/>
            <a:rect l="l" t="t" r="r" b="b"/>
            <a:pathLst>
              <a:path w="6830059" h="1590675">
                <a:moveTo>
                  <a:pt x="6829488" y="1169924"/>
                </a:moveTo>
                <a:lnTo>
                  <a:pt x="6822859" y="1137183"/>
                </a:lnTo>
                <a:lnTo>
                  <a:pt x="6804812" y="1110462"/>
                </a:lnTo>
                <a:lnTo>
                  <a:pt x="6778053" y="1092454"/>
                </a:lnTo>
                <a:lnTo>
                  <a:pt x="6745287" y="1085850"/>
                </a:lnTo>
                <a:lnTo>
                  <a:pt x="84137" y="1085850"/>
                </a:lnTo>
                <a:lnTo>
                  <a:pt x="51384" y="1092454"/>
                </a:lnTo>
                <a:lnTo>
                  <a:pt x="24638" y="1110462"/>
                </a:lnTo>
                <a:lnTo>
                  <a:pt x="6604" y="1137183"/>
                </a:lnTo>
                <a:lnTo>
                  <a:pt x="0" y="1169924"/>
                </a:lnTo>
                <a:lnTo>
                  <a:pt x="0" y="1506474"/>
                </a:lnTo>
                <a:lnTo>
                  <a:pt x="6604" y="1539227"/>
                </a:lnTo>
                <a:lnTo>
                  <a:pt x="24638" y="1565973"/>
                </a:lnTo>
                <a:lnTo>
                  <a:pt x="51384" y="1584007"/>
                </a:lnTo>
                <a:lnTo>
                  <a:pt x="84137" y="1590611"/>
                </a:lnTo>
                <a:lnTo>
                  <a:pt x="6745287" y="1590611"/>
                </a:lnTo>
                <a:lnTo>
                  <a:pt x="6778053" y="1584007"/>
                </a:lnTo>
                <a:lnTo>
                  <a:pt x="6804812" y="1565973"/>
                </a:lnTo>
                <a:lnTo>
                  <a:pt x="6822859" y="1539227"/>
                </a:lnTo>
                <a:lnTo>
                  <a:pt x="6829488" y="1506474"/>
                </a:lnTo>
                <a:lnTo>
                  <a:pt x="6829488" y="1169924"/>
                </a:lnTo>
                <a:close/>
              </a:path>
              <a:path w="6830059" h="1590675">
                <a:moveTo>
                  <a:pt x="6829488" y="626999"/>
                </a:moveTo>
                <a:lnTo>
                  <a:pt x="6822859" y="594258"/>
                </a:lnTo>
                <a:lnTo>
                  <a:pt x="6804812" y="567537"/>
                </a:lnTo>
                <a:lnTo>
                  <a:pt x="6778053" y="549529"/>
                </a:lnTo>
                <a:lnTo>
                  <a:pt x="6745287" y="542925"/>
                </a:lnTo>
                <a:lnTo>
                  <a:pt x="84137" y="542925"/>
                </a:lnTo>
                <a:lnTo>
                  <a:pt x="51384" y="549529"/>
                </a:lnTo>
                <a:lnTo>
                  <a:pt x="24638" y="567537"/>
                </a:lnTo>
                <a:lnTo>
                  <a:pt x="6604" y="594258"/>
                </a:lnTo>
                <a:lnTo>
                  <a:pt x="0" y="626999"/>
                </a:lnTo>
                <a:lnTo>
                  <a:pt x="0" y="963549"/>
                </a:lnTo>
                <a:lnTo>
                  <a:pt x="6604" y="996315"/>
                </a:lnTo>
                <a:lnTo>
                  <a:pt x="24638" y="1023086"/>
                </a:lnTo>
                <a:lnTo>
                  <a:pt x="51384" y="1041133"/>
                </a:lnTo>
                <a:lnTo>
                  <a:pt x="84137" y="1047750"/>
                </a:lnTo>
                <a:lnTo>
                  <a:pt x="6745287" y="1047750"/>
                </a:lnTo>
                <a:lnTo>
                  <a:pt x="6778053" y="1041133"/>
                </a:lnTo>
                <a:lnTo>
                  <a:pt x="6804812" y="1023086"/>
                </a:lnTo>
                <a:lnTo>
                  <a:pt x="6822859" y="996315"/>
                </a:lnTo>
                <a:lnTo>
                  <a:pt x="6829488" y="963549"/>
                </a:lnTo>
                <a:lnTo>
                  <a:pt x="6829488" y="626999"/>
                </a:lnTo>
                <a:close/>
              </a:path>
              <a:path w="6830059" h="1590675">
                <a:moveTo>
                  <a:pt x="6829488" y="84074"/>
                </a:moveTo>
                <a:lnTo>
                  <a:pt x="6822859" y="51333"/>
                </a:lnTo>
                <a:lnTo>
                  <a:pt x="6804812" y="24612"/>
                </a:lnTo>
                <a:lnTo>
                  <a:pt x="6778053" y="6604"/>
                </a:lnTo>
                <a:lnTo>
                  <a:pt x="6745287" y="0"/>
                </a:lnTo>
                <a:lnTo>
                  <a:pt x="84137" y="0"/>
                </a:lnTo>
                <a:lnTo>
                  <a:pt x="51384" y="6604"/>
                </a:lnTo>
                <a:lnTo>
                  <a:pt x="24638" y="24612"/>
                </a:lnTo>
                <a:lnTo>
                  <a:pt x="6604" y="51333"/>
                </a:lnTo>
                <a:lnTo>
                  <a:pt x="0" y="84074"/>
                </a:lnTo>
                <a:lnTo>
                  <a:pt x="0" y="420624"/>
                </a:lnTo>
                <a:lnTo>
                  <a:pt x="6604" y="453390"/>
                </a:lnTo>
                <a:lnTo>
                  <a:pt x="24638" y="480161"/>
                </a:lnTo>
                <a:lnTo>
                  <a:pt x="51384" y="498208"/>
                </a:lnTo>
                <a:lnTo>
                  <a:pt x="84137" y="504825"/>
                </a:lnTo>
                <a:lnTo>
                  <a:pt x="6745287" y="504825"/>
                </a:lnTo>
                <a:lnTo>
                  <a:pt x="6778053" y="498208"/>
                </a:lnTo>
                <a:lnTo>
                  <a:pt x="6804812" y="480161"/>
                </a:lnTo>
                <a:lnTo>
                  <a:pt x="6822859" y="453390"/>
                </a:lnTo>
                <a:lnTo>
                  <a:pt x="6829488" y="420624"/>
                </a:lnTo>
                <a:lnTo>
                  <a:pt x="6829488" y="8407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012" y="6015037"/>
            <a:ext cx="6830059" cy="495300"/>
          </a:xfrm>
          <a:custGeom>
            <a:avLst/>
            <a:gdLst/>
            <a:ahLst/>
            <a:cxnLst/>
            <a:rect l="l" t="t" r="r" b="b"/>
            <a:pathLst>
              <a:path w="6830059" h="495300">
                <a:moveTo>
                  <a:pt x="6746811" y="0"/>
                </a:moveTo>
                <a:lnTo>
                  <a:pt x="82550" y="0"/>
                </a:lnTo>
                <a:lnTo>
                  <a:pt x="50417" y="6486"/>
                </a:lnTo>
                <a:lnTo>
                  <a:pt x="24177" y="24177"/>
                </a:lnTo>
                <a:lnTo>
                  <a:pt x="6486" y="50417"/>
                </a:lnTo>
                <a:lnTo>
                  <a:pt x="0" y="82550"/>
                </a:lnTo>
                <a:lnTo>
                  <a:pt x="0" y="412750"/>
                </a:lnTo>
                <a:lnTo>
                  <a:pt x="6486" y="444882"/>
                </a:lnTo>
                <a:lnTo>
                  <a:pt x="24177" y="471122"/>
                </a:lnTo>
                <a:lnTo>
                  <a:pt x="50417" y="488813"/>
                </a:lnTo>
                <a:lnTo>
                  <a:pt x="82550" y="495300"/>
                </a:lnTo>
                <a:lnTo>
                  <a:pt x="6746811" y="495300"/>
                </a:lnTo>
                <a:lnTo>
                  <a:pt x="6778964" y="488813"/>
                </a:lnTo>
                <a:lnTo>
                  <a:pt x="6805247" y="471122"/>
                </a:lnTo>
                <a:lnTo>
                  <a:pt x="6822981" y="444882"/>
                </a:lnTo>
                <a:lnTo>
                  <a:pt x="6829488" y="412750"/>
                </a:lnTo>
                <a:lnTo>
                  <a:pt x="6829488" y="82550"/>
                </a:lnTo>
                <a:lnTo>
                  <a:pt x="6822981" y="50417"/>
                </a:lnTo>
                <a:lnTo>
                  <a:pt x="6805247" y="24177"/>
                </a:lnTo>
                <a:lnTo>
                  <a:pt x="6778964" y="6486"/>
                </a:lnTo>
                <a:lnTo>
                  <a:pt x="674681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4560" y="1598231"/>
            <a:ext cx="2607310" cy="48101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endParaRPr sz="2100">
              <a:latin typeface="Calibri"/>
              <a:cs typeface="Calibri"/>
            </a:endParaRPr>
          </a:p>
          <a:p>
            <a:pPr marL="12700" marR="233045">
              <a:lnSpc>
                <a:spcPct val="176500"/>
              </a:lnSpc>
            </a:pP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sz="2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FFFFFF"/>
                </a:solidFill>
                <a:latin typeface="Calibri"/>
                <a:cs typeface="Calibri"/>
              </a:rPr>
              <a:t>Functionalities </a:t>
            </a:r>
            <a:r>
              <a:rPr sz="2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Project Objectives </a:t>
            </a:r>
            <a:r>
              <a:rPr sz="2100" spc="5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2100" spc="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1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1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25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100" spc="2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100" spc="-3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00" spc="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2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2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1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64600"/>
              </a:lnSpc>
              <a:spcBef>
                <a:spcPts val="305"/>
              </a:spcBef>
            </a:pPr>
            <a:r>
              <a:rPr sz="2100" spc="-15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sz="21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FFFFFF"/>
                </a:solidFill>
                <a:latin typeface="Calibri"/>
                <a:cs typeface="Calibri"/>
              </a:rPr>
              <a:t>Requirements </a:t>
            </a:r>
            <a:r>
              <a:rPr sz="2100" spc="-45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spc="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1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1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21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3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100" spc="2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100" spc="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es  </a:t>
            </a:r>
            <a:r>
              <a:rPr sz="2100" spc="-1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</a:pPr>
            <a:r>
              <a:rPr sz="210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1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100">
                <a:solidFill>
                  <a:srgbClr val="FFFFFF"/>
                </a:solidFill>
                <a:latin typeface="Calibri"/>
                <a:cs typeface="Calibri"/>
              </a:rPr>
              <a:t>Enhancement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65861"/>
            <a:ext cx="1845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>
                <a:solidFill>
                  <a:srgbClr val="2D75B6"/>
                </a:solidFill>
              </a:rPr>
              <a:t>Ab</a:t>
            </a:r>
            <a:r>
              <a:rPr spc="20">
                <a:solidFill>
                  <a:srgbClr val="2D75B6"/>
                </a:solidFill>
              </a:rPr>
              <a:t>s</a:t>
            </a:r>
            <a:r>
              <a:rPr spc="5">
                <a:solidFill>
                  <a:srgbClr val="2D75B6"/>
                </a:solidFill>
              </a:rPr>
              <a:t>t</a:t>
            </a:r>
            <a:r>
              <a:rPr spc="-60">
                <a:solidFill>
                  <a:srgbClr val="2D75B6"/>
                </a:solidFill>
              </a:rPr>
              <a:t>r</a:t>
            </a:r>
            <a:r>
              <a:rPr spc="5">
                <a:solidFill>
                  <a:srgbClr val="2D75B6"/>
                </a:solidFill>
              </a:rPr>
              <a:t>a</a:t>
            </a:r>
            <a:r>
              <a:rPr spc="-10">
                <a:solidFill>
                  <a:srgbClr val="2D75B6"/>
                </a:solidFill>
              </a:rPr>
              <a:t>c</a:t>
            </a:r>
            <a:r>
              <a:rPr spc="10">
                <a:solidFill>
                  <a:srgbClr val="2D75B6"/>
                </a:solidFill>
              </a:rPr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0201275" y="0"/>
            <a:ext cx="1152525" cy="628650"/>
          </a:xfrm>
          <a:custGeom>
            <a:avLst/>
            <a:gdLst/>
            <a:ahLst/>
            <a:cxnLst/>
            <a:rect l="l" t="t" r="r" b="b"/>
            <a:pathLst>
              <a:path w="1152525" h="628650">
                <a:moveTo>
                  <a:pt x="1147699" y="0"/>
                </a:moveTo>
                <a:lnTo>
                  <a:pt x="4825" y="0"/>
                </a:lnTo>
                <a:lnTo>
                  <a:pt x="0" y="47751"/>
                </a:lnTo>
                <a:lnTo>
                  <a:pt x="1910" y="95392"/>
                </a:lnTo>
                <a:lnTo>
                  <a:pt x="7544" y="141972"/>
                </a:lnTo>
                <a:lnTo>
                  <a:pt x="16751" y="187342"/>
                </a:lnTo>
                <a:lnTo>
                  <a:pt x="29384" y="231353"/>
                </a:lnTo>
                <a:lnTo>
                  <a:pt x="45295" y="273855"/>
                </a:lnTo>
                <a:lnTo>
                  <a:pt x="64334" y="314699"/>
                </a:lnTo>
                <a:lnTo>
                  <a:pt x="86355" y="353735"/>
                </a:lnTo>
                <a:lnTo>
                  <a:pt x="111207" y="390814"/>
                </a:lnTo>
                <a:lnTo>
                  <a:pt x="138743" y="425786"/>
                </a:lnTo>
                <a:lnTo>
                  <a:pt x="168814" y="458501"/>
                </a:lnTo>
                <a:lnTo>
                  <a:pt x="201273" y="488811"/>
                </a:lnTo>
                <a:lnTo>
                  <a:pt x="235970" y="516564"/>
                </a:lnTo>
                <a:lnTo>
                  <a:pt x="272757" y="541613"/>
                </a:lnTo>
                <a:lnTo>
                  <a:pt x="311486" y="563807"/>
                </a:lnTo>
                <a:lnTo>
                  <a:pt x="352008" y="582997"/>
                </a:lnTo>
                <a:lnTo>
                  <a:pt x="394175" y="599033"/>
                </a:lnTo>
                <a:lnTo>
                  <a:pt x="437839" y="611766"/>
                </a:lnTo>
                <a:lnTo>
                  <a:pt x="482851" y="621046"/>
                </a:lnTo>
                <a:lnTo>
                  <a:pt x="529062" y="626724"/>
                </a:lnTo>
                <a:lnTo>
                  <a:pt x="576326" y="628650"/>
                </a:lnTo>
                <a:lnTo>
                  <a:pt x="623570" y="626724"/>
                </a:lnTo>
                <a:lnTo>
                  <a:pt x="669766" y="621046"/>
                </a:lnTo>
                <a:lnTo>
                  <a:pt x="714763" y="611766"/>
                </a:lnTo>
                <a:lnTo>
                  <a:pt x="758414" y="599033"/>
                </a:lnTo>
                <a:lnTo>
                  <a:pt x="800570" y="582997"/>
                </a:lnTo>
                <a:lnTo>
                  <a:pt x="841082" y="563807"/>
                </a:lnTo>
                <a:lnTo>
                  <a:pt x="879802" y="541613"/>
                </a:lnTo>
                <a:lnTo>
                  <a:pt x="916582" y="516564"/>
                </a:lnTo>
                <a:lnTo>
                  <a:pt x="951273" y="488811"/>
                </a:lnTo>
                <a:lnTo>
                  <a:pt x="983726" y="458501"/>
                </a:lnTo>
                <a:lnTo>
                  <a:pt x="1013793" y="425786"/>
                </a:lnTo>
                <a:lnTo>
                  <a:pt x="1041325" y="390814"/>
                </a:lnTo>
                <a:lnTo>
                  <a:pt x="1066175" y="353735"/>
                </a:lnTo>
                <a:lnTo>
                  <a:pt x="1088193" y="314699"/>
                </a:lnTo>
                <a:lnTo>
                  <a:pt x="1107231" y="273855"/>
                </a:lnTo>
                <a:lnTo>
                  <a:pt x="1123141" y="231353"/>
                </a:lnTo>
                <a:lnTo>
                  <a:pt x="1135773" y="187342"/>
                </a:lnTo>
                <a:lnTo>
                  <a:pt x="1144981" y="141972"/>
                </a:lnTo>
                <a:lnTo>
                  <a:pt x="1150614" y="95392"/>
                </a:lnTo>
                <a:lnTo>
                  <a:pt x="1152525" y="47751"/>
                </a:lnTo>
                <a:lnTo>
                  <a:pt x="1147699" y="0"/>
                </a:lnTo>
                <a:close/>
              </a:path>
            </a:pathLst>
          </a:custGeom>
          <a:solidFill>
            <a:srgbClr val="5B9BD4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575" y="1803780"/>
            <a:ext cx="5250815" cy="33585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90"/>
              </a:spcBef>
            </a:pPr>
            <a:r>
              <a:rPr sz="2400" spc="-10">
                <a:latin typeface="Calibri"/>
                <a:cs typeface="Calibri"/>
              </a:rPr>
              <a:t>File</a:t>
            </a:r>
            <a:r>
              <a:rPr sz="2400" spc="-5">
                <a:latin typeface="Calibri"/>
                <a:cs typeface="Calibri"/>
              </a:rPr>
              <a:t> Management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Software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is</a:t>
            </a:r>
            <a:r>
              <a:rPr sz="2400" spc="-10">
                <a:latin typeface="Calibri"/>
                <a:cs typeface="Calibri"/>
              </a:rPr>
              <a:t> mainly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discussing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about</a:t>
            </a:r>
            <a:r>
              <a:rPr sz="2400" spc="5">
                <a:latin typeface="Calibri"/>
                <a:cs typeface="Calibri"/>
              </a:rPr>
              <a:t> 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authenticated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accessibilities </a:t>
            </a:r>
            <a:r>
              <a:rPr sz="2400">
                <a:latin typeface="Calibri"/>
                <a:cs typeface="Calibri"/>
              </a:rPr>
              <a:t>of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files.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5">
                <a:latin typeface="Calibri"/>
                <a:cs typeface="Calibri"/>
              </a:rPr>
              <a:t>purpose </a:t>
            </a:r>
            <a:r>
              <a:rPr sz="2400" spc="10">
                <a:latin typeface="Calibri"/>
                <a:cs typeface="Calibri"/>
              </a:rPr>
              <a:t>of 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this project </a:t>
            </a:r>
            <a:r>
              <a:rPr sz="2400" spc="-55">
                <a:latin typeface="Calibri"/>
                <a:cs typeface="Calibri"/>
              </a:rPr>
              <a:t>is</a:t>
            </a:r>
            <a:r>
              <a:rPr sz="2400" spc="430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 show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requirements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10">
                <a:latin typeface="Calibri"/>
                <a:cs typeface="Calibri"/>
              </a:rPr>
              <a:t>to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user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for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the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file</a:t>
            </a:r>
            <a:r>
              <a:rPr sz="2400" spc="-10">
                <a:latin typeface="Calibri"/>
                <a:cs typeface="Calibri"/>
              </a:rPr>
              <a:t> management </a:t>
            </a:r>
            <a:r>
              <a:rPr sz="2400" spc="-5">
                <a:latin typeface="Calibri"/>
                <a:cs typeface="Calibri"/>
              </a:rPr>
              <a:t> software </a:t>
            </a:r>
            <a:r>
              <a:rPr sz="2400">
                <a:latin typeface="Calibri"/>
                <a:cs typeface="Calibri"/>
              </a:rPr>
              <a:t>which </a:t>
            </a:r>
            <a:r>
              <a:rPr sz="2400" spc="-20">
                <a:latin typeface="Calibri"/>
                <a:cs typeface="Calibri"/>
              </a:rPr>
              <a:t>stores </a:t>
            </a:r>
            <a:r>
              <a:rPr sz="2400" spc="5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files </a:t>
            </a:r>
            <a:r>
              <a:rPr sz="2400" spc="-15">
                <a:latin typeface="Calibri"/>
                <a:cs typeface="Calibri"/>
              </a:rPr>
              <a:t>in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-5">
                <a:latin typeface="Calibri"/>
                <a:cs typeface="Calibri"/>
              </a:rPr>
              <a:t>local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machine.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Based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on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an</a:t>
            </a:r>
            <a:r>
              <a:rPr sz="2400" spc="51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interaction 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between </a:t>
            </a:r>
            <a:r>
              <a:rPr sz="2400" spc="-5">
                <a:latin typeface="Calibri"/>
                <a:cs typeface="Calibri"/>
              </a:rPr>
              <a:t>client </a:t>
            </a:r>
            <a:r>
              <a:rPr sz="2400" spc="-10">
                <a:latin typeface="Calibri"/>
                <a:cs typeface="Calibri"/>
              </a:rPr>
              <a:t>and </a:t>
            </a:r>
            <a:r>
              <a:rPr sz="2400">
                <a:latin typeface="Calibri"/>
                <a:cs typeface="Calibri"/>
              </a:rPr>
              <a:t>server </a:t>
            </a:r>
            <a:r>
              <a:rPr sz="2400" spc="10">
                <a:latin typeface="Calibri"/>
                <a:cs typeface="Calibri"/>
              </a:rPr>
              <a:t>the </a:t>
            </a:r>
            <a:r>
              <a:rPr sz="2400" spc="-10">
                <a:latin typeface="Calibri"/>
                <a:cs typeface="Calibri"/>
              </a:rPr>
              <a:t>files </a:t>
            </a:r>
            <a:r>
              <a:rPr sz="2400">
                <a:latin typeface="Calibri"/>
                <a:cs typeface="Calibri"/>
              </a:rPr>
              <a:t>can </a:t>
            </a:r>
            <a:r>
              <a:rPr sz="2400" spc="10">
                <a:latin typeface="Calibri"/>
                <a:cs typeface="Calibri"/>
              </a:rPr>
              <a:t>be </a:t>
            </a:r>
            <a:r>
              <a:rPr sz="2400" spc="-53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accessed</a:t>
            </a:r>
            <a:r>
              <a:rPr sz="2400" spc="10">
                <a:latin typeface="Calibri"/>
                <a:cs typeface="Calibri"/>
              </a:rPr>
              <a:t> to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upload,</a:t>
            </a:r>
            <a:r>
              <a:rPr sz="2400">
                <a:latin typeface="Calibri"/>
                <a:cs typeface="Calibri"/>
              </a:rPr>
              <a:t> download,</a:t>
            </a:r>
            <a:r>
              <a:rPr sz="2400" spc="54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display </a:t>
            </a:r>
            <a:r>
              <a:rPr sz="2400" spc="-15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and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delete</a:t>
            </a:r>
            <a:r>
              <a:rPr sz="2400" spc="-5">
                <a:latin typeface="Calibri"/>
                <a:cs typeface="Calibri"/>
              </a:rPr>
              <a:t> operations.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5201" y="3424301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0" y="271399"/>
                </a:moveTo>
                <a:lnTo>
                  <a:pt x="4369" y="222589"/>
                </a:lnTo>
                <a:lnTo>
                  <a:pt x="16968" y="176659"/>
                </a:lnTo>
                <a:lnTo>
                  <a:pt x="37032" y="134375"/>
                </a:lnTo>
                <a:lnTo>
                  <a:pt x="63797" y="96499"/>
                </a:lnTo>
                <a:lnTo>
                  <a:pt x="96499" y="63797"/>
                </a:lnTo>
                <a:lnTo>
                  <a:pt x="134375" y="37032"/>
                </a:lnTo>
                <a:lnTo>
                  <a:pt x="176659" y="16968"/>
                </a:lnTo>
                <a:lnTo>
                  <a:pt x="222589" y="4369"/>
                </a:lnTo>
                <a:lnTo>
                  <a:pt x="271399" y="0"/>
                </a:lnTo>
                <a:lnTo>
                  <a:pt x="320213" y="4369"/>
                </a:lnTo>
                <a:lnTo>
                  <a:pt x="366154" y="16968"/>
                </a:lnTo>
                <a:lnTo>
                  <a:pt x="408455" y="37032"/>
                </a:lnTo>
                <a:lnTo>
                  <a:pt x="446350" y="63797"/>
                </a:lnTo>
                <a:lnTo>
                  <a:pt x="479074" y="96499"/>
                </a:lnTo>
                <a:lnTo>
                  <a:pt x="505859" y="134375"/>
                </a:lnTo>
                <a:lnTo>
                  <a:pt x="525940" y="176659"/>
                </a:lnTo>
                <a:lnTo>
                  <a:pt x="538551" y="222589"/>
                </a:lnTo>
                <a:lnTo>
                  <a:pt x="542925" y="271399"/>
                </a:lnTo>
                <a:lnTo>
                  <a:pt x="538551" y="320213"/>
                </a:lnTo>
                <a:lnTo>
                  <a:pt x="525940" y="366154"/>
                </a:lnTo>
                <a:lnTo>
                  <a:pt x="505859" y="408455"/>
                </a:lnTo>
                <a:lnTo>
                  <a:pt x="479074" y="446350"/>
                </a:lnTo>
                <a:lnTo>
                  <a:pt x="446350" y="479074"/>
                </a:lnTo>
                <a:lnTo>
                  <a:pt x="408455" y="505859"/>
                </a:lnTo>
                <a:lnTo>
                  <a:pt x="366154" y="525940"/>
                </a:lnTo>
                <a:lnTo>
                  <a:pt x="320213" y="538551"/>
                </a:lnTo>
                <a:lnTo>
                  <a:pt x="271399" y="542925"/>
                </a:lnTo>
                <a:lnTo>
                  <a:pt x="222589" y="538551"/>
                </a:lnTo>
                <a:lnTo>
                  <a:pt x="176659" y="525940"/>
                </a:lnTo>
                <a:lnTo>
                  <a:pt x="134375" y="505859"/>
                </a:lnTo>
                <a:lnTo>
                  <a:pt x="96499" y="479074"/>
                </a:lnTo>
                <a:lnTo>
                  <a:pt x="63797" y="446350"/>
                </a:lnTo>
                <a:lnTo>
                  <a:pt x="37032" y="408455"/>
                </a:lnTo>
                <a:lnTo>
                  <a:pt x="16968" y="366154"/>
                </a:lnTo>
                <a:lnTo>
                  <a:pt x="4369" y="320213"/>
                </a:lnTo>
                <a:lnTo>
                  <a:pt x="0" y="271399"/>
                </a:lnTo>
                <a:close/>
              </a:path>
            </a:pathLst>
          </a:custGeom>
          <a:ln w="1270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753225" y="0"/>
            <a:ext cx="4886325" cy="5038725"/>
            <a:chOff x="6753225" y="0"/>
            <a:chExt cx="4886325" cy="50387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5275" y="1181100"/>
              <a:ext cx="3724275" cy="38576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53225" y="0"/>
              <a:ext cx="2066925" cy="1619250"/>
            </a:xfrm>
            <a:custGeom>
              <a:avLst/>
              <a:gdLst/>
              <a:ahLst/>
              <a:cxnLst/>
              <a:rect l="l" t="t" r="r" b="b"/>
              <a:pathLst>
                <a:path w="2066925" h="1619250">
                  <a:moveTo>
                    <a:pt x="1374902" y="0"/>
                  </a:moveTo>
                  <a:lnTo>
                    <a:pt x="1127505" y="0"/>
                  </a:lnTo>
                  <a:lnTo>
                    <a:pt x="1881377" y="435355"/>
                  </a:lnTo>
                  <a:lnTo>
                    <a:pt x="123825" y="1450213"/>
                  </a:lnTo>
                  <a:lnTo>
                    <a:pt x="123825" y="0"/>
                  </a:lnTo>
                  <a:lnTo>
                    <a:pt x="0" y="0"/>
                  </a:lnTo>
                  <a:lnTo>
                    <a:pt x="0" y="1557401"/>
                  </a:lnTo>
                  <a:lnTo>
                    <a:pt x="4861" y="1581477"/>
                  </a:lnTo>
                  <a:lnTo>
                    <a:pt x="18129" y="1601136"/>
                  </a:lnTo>
                  <a:lnTo>
                    <a:pt x="37826" y="1614390"/>
                  </a:lnTo>
                  <a:lnTo>
                    <a:pt x="61975" y="1619250"/>
                  </a:lnTo>
                  <a:lnTo>
                    <a:pt x="70030" y="1618728"/>
                  </a:lnTo>
                  <a:lnTo>
                    <a:pt x="2035936" y="488823"/>
                  </a:lnTo>
                  <a:lnTo>
                    <a:pt x="2066458" y="442930"/>
                  </a:lnTo>
                  <a:lnTo>
                    <a:pt x="2064781" y="419274"/>
                  </a:lnTo>
                  <a:lnTo>
                    <a:pt x="2054365" y="397976"/>
                  </a:lnTo>
                  <a:lnTo>
                    <a:pt x="2035936" y="381762"/>
                  </a:lnTo>
                  <a:lnTo>
                    <a:pt x="137490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076176" y="1033525"/>
            <a:ext cx="127000" cy="1597660"/>
          </a:xfrm>
          <a:custGeom>
            <a:avLst/>
            <a:gdLst/>
            <a:ahLst/>
            <a:cxnLst/>
            <a:rect l="l" t="t" r="r" b="b"/>
            <a:pathLst>
              <a:path w="127000" h="1597660">
                <a:moveTo>
                  <a:pt x="0" y="1597660"/>
                </a:moveTo>
                <a:lnTo>
                  <a:pt x="127000" y="1597660"/>
                </a:lnTo>
                <a:lnTo>
                  <a:pt x="127000" y="0"/>
                </a:lnTo>
                <a:lnTo>
                  <a:pt x="0" y="0"/>
                </a:lnTo>
                <a:lnTo>
                  <a:pt x="0" y="159766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810375" y="5367401"/>
            <a:ext cx="2705100" cy="1490980"/>
            <a:chOff x="6810375" y="5367401"/>
            <a:chExt cx="2705100" cy="1490980"/>
          </a:xfrm>
        </p:grpSpPr>
        <p:sp>
          <p:nvSpPr>
            <p:cNvPr id="11" name="object 11"/>
            <p:cNvSpPr/>
            <p:nvPr/>
          </p:nvSpPr>
          <p:spPr>
            <a:xfrm>
              <a:off x="7198552" y="5367401"/>
              <a:ext cx="2316480" cy="1490980"/>
            </a:xfrm>
            <a:custGeom>
              <a:avLst/>
              <a:gdLst/>
              <a:ahLst/>
              <a:cxnLst/>
              <a:rect l="l" t="t" r="r" b="b"/>
              <a:pathLst>
                <a:path w="2316479" h="1490979">
                  <a:moveTo>
                    <a:pt x="2201606" y="1101051"/>
                  </a:moveTo>
                  <a:lnTo>
                    <a:pt x="2162653" y="1113974"/>
                  </a:lnTo>
                  <a:lnTo>
                    <a:pt x="2137721" y="1154776"/>
                  </a:lnTo>
                  <a:lnTo>
                    <a:pt x="2138614" y="1179982"/>
                  </a:lnTo>
                  <a:lnTo>
                    <a:pt x="2150399" y="1224127"/>
                  </a:lnTo>
                  <a:lnTo>
                    <a:pt x="2160791" y="1268585"/>
                  </a:lnTo>
                  <a:lnTo>
                    <a:pt x="2169779" y="1313322"/>
                  </a:lnTo>
                  <a:lnTo>
                    <a:pt x="2177349" y="1358303"/>
                  </a:lnTo>
                  <a:lnTo>
                    <a:pt x="2189033" y="1490599"/>
                  </a:lnTo>
                  <a:lnTo>
                    <a:pt x="2316414" y="1490599"/>
                  </a:lnTo>
                  <a:lnTo>
                    <a:pt x="2302825" y="1339202"/>
                  </a:lnTo>
                  <a:lnTo>
                    <a:pt x="2294614" y="1290316"/>
                  </a:lnTo>
                  <a:lnTo>
                    <a:pt x="2284855" y="1241698"/>
                  </a:lnTo>
                  <a:lnTo>
                    <a:pt x="2273571" y="1193384"/>
                  </a:lnTo>
                  <a:lnTo>
                    <a:pt x="2260788" y="1145413"/>
                  </a:lnTo>
                  <a:lnTo>
                    <a:pt x="2226230" y="1107001"/>
                  </a:lnTo>
                  <a:lnTo>
                    <a:pt x="2209480" y="1102156"/>
                  </a:lnTo>
                  <a:lnTo>
                    <a:pt x="2201606" y="1101051"/>
                  </a:lnTo>
                  <a:close/>
                </a:path>
                <a:path w="2316479" h="1490979">
                  <a:moveTo>
                    <a:pt x="1726753" y="360807"/>
                  </a:moveTo>
                  <a:lnTo>
                    <a:pt x="1684335" y="381330"/>
                  </a:lnTo>
                  <a:lnTo>
                    <a:pt x="1667793" y="427048"/>
                  </a:lnTo>
                  <a:lnTo>
                    <a:pt x="1673512" y="450719"/>
                  </a:lnTo>
                  <a:lnTo>
                    <a:pt x="1688399" y="471081"/>
                  </a:lnTo>
                  <a:lnTo>
                    <a:pt x="1727224" y="505933"/>
                  </a:lnTo>
                  <a:lnTo>
                    <a:pt x="1764754" y="542124"/>
                  </a:lnTo>
                  <a:lnTo>
                    <a:pt x="1800953" y="579617"/>
                  </a:lnTo>
                  <a:lnTo>
                    <a:pt x="1835786" y="618374"/>
                  </a:lnTo>
                  <a:lnTo>
                    <a:pt x="1869217" y="658358"/>
                  </a:lnTo>
                  <a:lnTo>
                    <a:pt x="1901210" y="699531"/>
                  </a:lnTo>
                  <a:lnTo>
                    <a:pt x="1931731" y="741857"/>
                  </a:lnTo>
                  <a:lnTo>
                    <a:pt x="1946120" y="756732"/>
                  </a:lnTo>
                  <a:lnTo>
                    <a:pt x="1964068" y="766006"/>
                  </a:lnTo>
                  <a:lnTo>
                    <a:pt x="1984041" y="769175"/>
                  </a:lnTo>
                  <a:lnTo>
                    <a:pt x="2004502" y="765733"/>
                  </a:lnTo>
                  <a:lnTo>
                    <a:pt x="2004375" y="765556"/>
                  </a:lnTo>
                  <a:lnTo>
                    <a:pt x="2009963" y="763714"/>
                  </a:lnTo>
                  <a:lnTo>
                    <a:pt x="2015170" y="761123"/>
                  </a:lnTo>
                  <a:lnTo>
                    <a:pt x="2020123" y="757859"/>
                  </a:lnTo>
                  <a:lnTo>
                    <a:pt x="2037536" y="739666"/>
                  </a:lnTo>
                  <a:lnTo>
                    <a:pt x="2046364" y="716981"/>
                  </a:lnTo>
                  <a:lnTo>
                    <a:pt x="2046073" y="692644"/>
                  </a:lnTo>
                  <a:lnTo>
                    <a:pt x="2007167" y="629156"/>
                  </a:lnTo>
                  <a:lnTo>
                    <a:pt x="1976985" y="589776"/>
                  </a:lnTo>
                  <a:lnTo>
                    <a:pt x="1945603" y="551378"/>
                  </a:lnTo>
                  <a:lnTo>
                    <a:pt x="1913046" y="513989"/>
                  </a:lnTo>
                  <a:lnTo>
                    <a:pt x="1879341" y="477637"/>
                  </a:lnTo>
                  <a:lnTo>
                    <a:pt x="1844512" y="442348"/>
                  </a:lnTo>
                  <a:lnTo>
                    <a:pt x="1808584" y="408150"/>
                  </a:lnTo>
                  <a:lnTo>
                    <a:pt x="1771584" y="375069"/>
                  </a:lnTo>
                  <a:lnTo>
                    <a:pt x="1738508" y="361056"/>
                  </a:lnTo>
                  <a:lnTo>
                    <a:pt x="1726753" y="360807"/>
                  </a:lnTo>
                  <a:close/>
                </a:path>
                <a:path w="2316479" h="1490979">
                  <a:moveTo>
                    <a:pt x="429956" y="15621"/>
                  </a:moveTo>
                  <a:lnTo>
                    <a:pt x="421447" y="15621"/>
                  </a:lnTo>
                  <a:lnTo>
                    <a:pt x="412938" y="17399"/>
                  </a:lnTo>
                  <a:lnTo>
                    <a:pt x="364450" y="28053"/>
                  </a:lnTo>
                  <a:lnTo>
                    <a:pt x="316353" y="40195"/>
                  </a:lnTo>
                  <a:lnTo>
                    <a:pt x="268681" y="53814"/>
                  </a:lnTo>
                  <a:lnTo>
                    <a:pt x="221470" y="68897"/>
                  </a:lnTo>
                  <a:lnTo>
                    <a:pt x="174752" y="85433"/>
                  </a:lnTo>
                  <a:lnTo>
                    <a:pt x="128563" y="103409"/>
                  </a:lnTo>
                  <a:lnTo>
                    <a:pt x="82937" y="122814"/>
                  </a:lnTo>
                  <a:lnTo>
                    <a:pt x="35113" y="144907"/>
                  </a:lnTo>
                  <a:lnTo>
                    <a:pt x="2680" y="182938"/>
                  </a:lnTo>
                  <a:lnTo>
                    <a:pt x="0" y="207140"/>
                  </a:lnTo>
                  <a:lnTo>
                    <a:pt x="7046" y="231355"/>
                  </a:lnTo>
                  <a:lnTo>
                    <a:pt x="22996" y="250929"/>
                  </a:lnTo>
                  <a:lnTo>
                    <a:pt x="44448" y="262480"/>
                  </a:lnTo>
                  <a:lnTo>
                    <a:pt x="68661" y="265149"/>
                  </a:lnTo>
                  <a:lnTo>
                    <a:pt x="92898" y="258076"/>
                  </a:lnTo>
                  <a:lnTo>
                    <a:pt x="140344" y="236279"/>
                  </a:lnTo>
                  <a:lnTo>
                    <a:pt x="188490" y="216191"/>
                  </a:lnTo>
                  <a:lnTo>
                    <a:pt x="237289" y="197827"/>
                  </a:lnTo>
                  <a:lnTo>
                    <a:pt x="286695" y="181198"/>
                  </a:lnTo>
                  <a:lnTo>
                    <a:pt x="336660" y="166318"/>
                  </a:lnTo>
                  <a:lnTo>
                    <a:pt x="387139" y="153201"/>
                  </a:lnTo>
                  <a:lnTo>
                    <a:pt x="438084" y="141859"/>
                  </a:lnTo>
                  <a:lnTo>
                    <a:pt x="440878" y="141351"/>
                  </a:lnTo>
                  <a:lnTo>
                    <a:pt x="443545" y="140589"/>
                  </a:lnTo>
                  <a:lnTo>
                    <a:pt x="446212" y="139700"/>
                  </a:lnTo>
                  <a:lnTo>
                    <a:pt x="466548" y="128339"/>
                  </a:lnTo>
                  <a:lnTo>
                    <a:pt x="481074" y="111013"/>
                  </a:lnTo>
                  <a:lnTo>
                    <a:pt x="488646" y="89711"/>
                  </a:lnTo>
                  <a:lnTo>
                    <a:pt x="488122" y="66421"/>
                  </a:lnTo>
                  <a:lnTo>
                    <a:pt x="481411" y="48523"/>
                  </a:lnTo>
                  <a:lnTo>
                    <a:pt x="470152" y="33924"/>
                  </a:lnTo>
                  <a:lnTo>
                    <a:pt x="455368" y="23254"/>
                  </a:lnTo>
                  <a:lnTo>
                    <a:pt x="438084" y="17145"/>
                  </a:lnTo>
                  <a:lnTo>
                    <a:pt x="429956" y="15621"/>
                  </a:lnTo>
                  <a:close/>
                </a:path>
                <a:path w="2316479" h="1490979">
                  <a:moveTo>
                    <a:pt x="939480" y="0"/>
                  </a:moveTo>
                  <a:lnTo>
                    <a:pt x="914342" y="1617"/>
                  </a:lnTo>
                  <a:lnTo>
                    <a:pt x="892490" y="12366"/>
                  </a:lnTo>
                  <a:lnTo>
                    <a:pt x="876258" y="30521"/>
                  </a:lnTo>
                  <a:lnTo>
                    <a:pt x="867979" y="54356"/>
                  </a:lnTo>
                  <a:lnTo>
                    <a:pt x="869596" y="79549"/>
                  </a:lnTo>
                  <a:lnTo>
                    <a:pt x="880346" y="101409"/>
                  </a:lnTo>
                  <a:lnTo>
                    <a:pt x="898501" y="117649"/>
                  </a:lnTo>
                  <a:lnTo>
                    <a:pt x="922335" y="125984"/>
                  </a:lnTo>
                  <a:lnTo>
                    <a:pt x="973987" y="133920"/>
                  </a:lnTo>
                  <a:lnTo>
                    <a:pt x="1025280" y="143675"/>
                  </a:lnTo>
                  <a:lnTo>
                    <a:pt x="1076163" y="155235"/>
                  </a:lnTo>
                  <a:lnTo>
                    <a:pt x="1126590" y="168583"/>
                  </a:lnTo>
                  <a:lnTo>
                    <a:pt x="1176509" y="183704"/>
                  </a:lnTo>
                  <a:lnTo>
                    <a:pt x="1225873" y="200582"/>
                  </a:lnTo>
                  <a:lnTo>
                    <a:pt x="1274633" y="219202"/>
                  </a:lnTo>
                  <a:lnTo>
                    <a:pt x="1285521" y="222394"/>
                  </a:lnTo>
                  <a:lnTo>
                    <a:pt x="1296683" y="223588"/>
                  </a:lnTo>
                  <a:lnTo>
                    <a:pt x="1307869" y="222779"/>
                  </a:lnTo>
                  <a:lnTo>
                    <a:pt x="1318829" y="219964"/>
                  </a:lnTo>
                  <a:lnTo>
                    <a:pt x="1351141" y="195476"/>
                  </a:lnTo>
                  <a:lnTo>
                    <a:pt x="1362138" y="158561"/>
                  </a:lnTo>
                  <a:lnTo>
                    <a:pt x="1357008" y="134794"/>
                  </a:lnTo>
                  <a:lnTo>
                    <a:pt x="1322258" y="100965"/>
                  </a:lnTo>
                  <a:lnTo>
                    <a:pt x="1275901" y="83166"/>
                  </a:lnTo>
                  <a:lnTo>
                    <a:pt x="1229052" y="66829"/>
                  </a:lnTo>
                  <a:lnTo>
                    <a:pt x="1181745" y="51963"/>
                  </a:lnTo>
                  <a:lnTo>
                    <a:pt x="1134012" y="38576"/>
                  </a:lnTo>
                  <a:lnTo>
                    <a:pt x="1085887" y="26677"/>
                  </a:lnTo>
                  <a:lnTo>
                    <a:pt x="1037401" y="16275"/>
                  </a:lnTo>
                  <a:lnTo>
                    <a:pt x="988588" y="7380"/>
                  </a:lnTo>
                  <a:lnTo>
                    <a:pt x="9394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0375" y="6029325"/>
              <a:ext cx="1990725" cy="828675"/>
            </a:xfrm>
            <a:custGeom>
              <a:avLst/>
              <a:gdLst/>
              <a:ahLst/>
              <a:cxnLst/>
              <a:rect l="l" t="t" r="r" b="b"/>
              <a:pathLst>
                <a:path w="1990725" h="828675">
                  <a:moveTo>
                    <a:pt x="995426" y="0"/>
                  </a:moveTo>
                  <a:lnTo>
                    <a:pt x="945247" y="1198"/>
                  </a:lnTo>
                  <a:lnTo>
                    <a:pt x="895702" y="4756"/>
                  </a:lnTo>
                  <a:lnTo>
                    <a:pt x="846848" y="10618"/>
                  </a:lnTo>
                  <a:lnTo>
                    <a:pt x="798741" y="18728"/>
                  </a:lnTo>
                  <a:lnTo>
                    <a:pt x="751440" y="29030"/>
                  </a:lnTo>
                  <a:lnTo>
                    <a:pt x="705000" y="41469"/>
                  </a:lnTo>
                  <a:lnTo>
                    <a:pt x="659479" y="55987"/>
                  </a:lnTo>
                  <a:lnTo>
                    <a:pt x="614935" y="72531"/>
                  </a:lnTo>
                  <a:lnTo>
                    <a:pt x="571424" y="91043"/>
                  </a:lnTo>
                  <a:lnTo>
                    <a:pt x="529003" y="111468"/>
                  </a:lnTo>
                  <a:lnTo>
                    <a:pt x="487730" y="133749"/>
                  </a:lnTo>
                  <a:lnTo>
                    <a:pt x="447662" y="157832"/>
                  </a:lnTo>
                  <a:lnTo>
                    <a:pt x="408857" y="183660"/>
                  </a:lnTo>
                  <a:lnTo>
                    <a:pt x="371370" y="211178"/>
                  </a:lnTo>
                  <a:lnTo>
                    <a:pt x="335259" y="240329"/>
                  </a:lnTo>
                  <a:lnTo>
                    <a:pt x="300582" y="271057"/>
                  </a:lnTo>
                  <a:lnTo>
                    <a:pt x="267396" y="303308"/>
                  </a:lnTo>
                  <a:lnTo>
                    <a:pt x="235757" y="337024"/>
                  </a:lnTo>
                  <a:lnTo>
                    <a:pt x="205723" y="372150"/>
                  </a:lnTo>
                  <a:lnTo>
                    <a:pt x="177351" y="408631"/>
                  </a:lnTo>
                  <a:lnTo>
                    <a:pt x="150698" y="446410"/>
                  </a:lnTo>
                  <a:lnTo>
                    <a:pt x="125822" y="485431"/>
                  </a:lnTo>
                  <a:lnTo>
                    <a:pt x="102779" y="525639"/>
                  </a:lnTo>
                  <a:lnTo>
                    <a:pt x="81626" y="566978"/>
                  </a:lnTo>
                  <a:lnTo>
                    <a:pt x="62421" y="609391"/>
                  </a:lnTo>
                  <a:lnTo>
                    <a:pt x="45221" y="652824"/>
                  </a:lnTo>
                  <a:lnTo>
                    <a:pt x="30084" y="697220"/>
                  </a:lnTo>
                  <a:lnTo>
                    <a:pt x="17065" y="742523"/>
                  </a:lnTo>
                  <a:lnTo>
                    <a:pt x="6223" y="788677"/>
                  </a:lnTo>
                  <a:lnTo>
                    <a:pt x="0" y="828675"/>
                  </a:lnTo>
                  <a:lnTo>
                    <a:pt x="1990725" y="828675"/>
                  </a:lnTo>
                  <a:lnTo>
                    <a:pt x="1984502" y="788677"/>
                  </a:lnTo>
                  <a:lnTo>
                    <a:pt x="1973659" y="742523"/>
                  </a:lnTo>
                  <a:lnTo>
                    <a:pt x="1960640" y="697220"/>
                  </a:lnTo>
                  <a:lnTo>
                    <a:pt x="1945503" y="652824"/>
                  </a:lnTo>
                  <a:lnTo>
                    <a:pt x="1928303" y="609391"/>
                  </a:lnTo>
                  <a:lnTo>
                    <a:pt x="1909099" y="566978"/>
                  </a:lnTo>
                  <a:lnTo>
                    <a:pt x="1887947" y="525639"/>
                  </a:lnTo>
                  <a:lnTo>
                    <a:pt x="1864904" y="485431"/>
                  </a:lnTo>
                  <a:lnTo>
                    <a:pt x="1840028" y="446410"/>
                  </a:lnTo>
                  <a:lnTo>
                    <a:pt x="1813377" y="408631"/>
                  </a:lnTo>
                  <a:lnTo>
                    <a:pt x="1785006" y="372150"/>
                  </a:lnTo>
                  <a:lnTo>
                    <a:pt x="1754974" y="337024"/>
                  </a:lnTo>
                  <a:lnTo>
                    <a:pt x="1723337" y="303308"/>
                  </a:lnTo>
                  <a:lnTo>
                    <a:pt x="1690153" y="271057"/>
                  </a:lnTo>
                  <a:lnTo>
                    <a:pt x="1655479" y="240329"/>
                  </a:lnTo>
                  <a:lnTo>
                    <a:pt x="1619372" y="211178"/>
                  </a:lnTo>
                  <a:lnTo>
                    <a:pt x="1581889" y="183660"/>
                  </a:lnTo>
                  <a:lnTo>
                    <a:pt x="1543087" y="157832"/>
                  </a:lnTo>
                  <a:lnTo>
                    <a:pt x="1503024" y="133749"/>
                  </a:lnTo>
                  <a:lnTo>
                    <a:pt x="1461757" y="111468"/>
                  </a:lnTo>
                  <a:lnTo>
                    <a:pt x="1419342" y="91043"/>
                  </a:lnTo>
                  <a:lnTo>
                    <a:pt x="1375838" y="72531"/>
                  </a:lnTo>
                  <a:lnTo>
                    <a:pt x="1331300" y="55987"/>
                  </a:lnTo>
                  <a:lnTo>
                    <a:pt x="1285788" y="41469"/>
                  </a:lnTo>
                  <a:lnTo>
                    <a:pt x="1239356" y="29030"/>
                  </a:lnTo>
                  <a:lnTo>
                    <a:pt x="1192064" y="18728"/>
                  </a:lnTo>
                  <a:lnTo>
                    <a:pt x="1143968" y="10618"/>
                  </a:lnTo>
                  <a:lnTo>
                    <a:pt x="1095124" y="4756"/>
                  </a:lnTo>
                  <a:lnTo>
                    <a:pt x="1045591" y="1198"/>
                  </a:lnTo>
                  <a:lnTo>
                    <a:pt x="99542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848975" y="5514975"/>
            <a:ext cx="1343025" cy="1343025"/>
          </a:xfrm>
          <a:custGeom>
            <a:avLst/>
            <a:gdLst/>
            <a:ahLst/>
            <a:cxnLst/>
            <a:rect l="l" t="t" r="r" b="b"/>
            <a:pathLst>
              <a:path w="1343025" h="1343025">
                <a:moveTo>
                  <a:pt x="1343025" y="0"/>
                </a:moveTo>
                <a:lnTo>
                  <a:pt x="61975" y="0"/>
                </a:lnTo>
                <a:lnTo>
                  <a:pt x="37879" y="4881"/>
                </a:lnTo>
                <a:lnTo>
                  <a:pt x="18176" y="18192"/>
                </a:lnTo>
                <a:lnTo>
                  <a:pt x="4879" y="37933"/>
                </a:lnTo>
                <a:lnTo>
                  <a:pt x="0" y="62103"/>
                </a:lnTo>
                <a:lnTo>
                  <a:pt x="0" y="1343025"/>
                </a:lnTo>
                <a:lnTo>
                  <a:pt x="124078" y="1343025"/>
                </a:lnTo>
                <a:lnTo>
                  <a:pt x="124078" y="124218"/>
                </a:lnTo>
                <a:lnTo>
                  <a:pt x="1343025" y="124218"/>
                </a:lnTo>
                <a:lnTo>
                  <a:pt x="134302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81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1610" y="425068"/>
            <a:ext cx="27438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647698" y="2888221"/>
            <a:ext cx="467359" cy="634365"/>
          </a:xfrm>
          <a:custGeom>
            <a:avLst/>
            <a:gdLst/>
            <a:ahLst/>
            <a:cxnLst/>
            <a:rect l="l" t="t" r="r" b="b"/>
            <a:pathLst>
              <a:path w="467360" h="634364">
                <a:moveTo>
                  <a:pt x="467347" y="433946"/>
                </a:moveTo>
                <a:lnTo>
                  <a:pt x="455383" y="454990"/>
                </a:lnTo>
                <a:lnTo>
                  <a:pt x="422109" y="473303"/>
                </a:lnTo>
                <a:lnTo>
                  <a:pt x="417271" y="474687"/>
                </a:lnTo>
                <a:lnTo>
                  <a:pt x="417271" y="540766"/>
                </a:lnTo>
                <a:lnTo>
                  <a:pt x="417271" y="560793"/>
                </a:lnTo>
                <a:lnTo>
                  <a:pt x="410591" y="567461"/>
                </a:lnTo>
                <a:lnTo>
                  <a:pt x="390563" y="567461"/>
                </a:lnTo>
                <a:lnTo>
                  <a:pt x="383895" y="560793"/>
                </a:lnTo>
                <a:lnTo>
                  <a:pt x="383895" y="540766"/>
                </a:lnTo>
                <a:lnTo>
                  <a:pt x="390563" y="534085"/>
                </a:lnTo>
                <a:lnTo>
                  <a:pt x="410591" y="534085"/>
                </a:lnTo>
                <a:lnTo>
                  <a:pt x="417271" y="540766"/>
                </a:lnTo>
                <a:lnTo>
                  <a:pt x="417271" y="474687"/>
                </a:lnTo>
                <a:lnTo>
                  <a:pt x="371449" y="487781"/>
                </a:lnTo>
                <a:lnTo>
                  <a:pt x="307327" y="497281"/>
                </a:lnTo>
                <a:lnTo>
                  <a:pt x="233667" y="500710"/>
                </a:lnTo>
                <a:lnTo>
                  <a:pt x="160020" y="497281"/>
                </a:lnTo>
                <a:lnTo>
                  <a:pt x="95897" y="487781"/>
                </a:lnTo>
                <a:lnTo>
                  <a:pt x="45237" y="473303"/>
                </a:lnTo>
                <a:lnTo>
                  <a:pt x="11963" y="454990"/>
                </a:lnTo>
                <a:lnTo>
                  <a:pt x="0" y="433946"/>
                </a:lnTo>
                <a:lnTo>
                  <a:pt x="0" y="567461"/>
                </a:lnTo>
                <a:lnTo>
                  <a:pt x="45237" y="606831"/>
                </a:lnTo>
                <a:lnTo>
                  <a:pt x="95897" y="621296"/>
                </a:lnTo>
                <a:lnTo>
                  <a:pt x="160020" y="630809"/>
                </a:lnTo>
                <a:lnTo>
                  <a:pt x="233667" y="634225"/>
                </a:lnTo>
                <a:lnTo>
                  <a:pt x="307327" y="630809"/>
                </a:lnTo>
                <a:lnTo>
                  <a:pt x="371449" y="621296"/>
                </a:lnTo>
                <a:lnTo>
                  <a:pt x="422109" y="606831"/>
                </a:lnTo>
                <a:lnTo>
                  <a:pt x="455383" y="588505"/>
                </a:lnTo>
                <a:lnTo>
                  <a:pt x="467347" y="567461"/>
                </a:lnTo>
                <a:lnTo>
                  <a:pt x="467347" y="534085"/>
                </a:lnTo>
                <a:lnTo>
                  <a:pt x="467347" y="500710"/>
                </a:lnTo>
                <a:lnTo>
                  <a:pt x="467347" y="433946"/>
                </a:lnTo>
                <a:close/>
              </a:path>
              <a:path w="467360" h="634364">
                <a:moveTo>
                  <a:pt x="467347" y="267042"/>
                </a:moveTo>
                <a:lnTo>
                  <a:pt x="455383" y="288086"/>
                </a:lnTo>
                <a:lnTo>
                  <a:pt x="422109" y="306400"/>
                </a:lnTo>
                <a:lnTo>
                  <a:pt x="417271" y="307784"/>
                </a:lnTo>
                <a:lnTo>
                  <a:pt x="417271" y="373862"/>
                </a:lnTo>
                <a:lnTo>
                  <a:pt x="417271" y="393890"/>
                </a:lnTo>
                <a:lnTo>
                  <a:pt x="410591" y="400558"/>
                </a:lnTo>
                <a:lnTo>
                  <a:pt x="390563" y="400558"/>
                </a:lnTo>
                <a:lnTo>
                  <a:pt x="383895" y="393890"/>
                </a:lnTo>
                <a:lnTo>
                  <a:pt x="383895" y="373862"/>
                </a:lnTo>
                <a:lnTo>
                  <a:pt x="390563" y="367182"/>
                </a:lnTo>
                <a:lnTo>
                  <a:pt x="410591" y="367182"/>
                </a:lnTo>
                <a:lnTo>
                  <a:pt x="417271" y="373862"/>
                </a:lnTo>
                <a:lnTo>
                  <a:pt x="417271" y="307784"/>
                </a:lnTo>
                <a:lnTo>
                  <a:pt x="371449" y="320878"/>
                </a:lnTo>
                <a:lnTo>
                  <a:pt x="307327" y="330390"/>
                </a:lnTo>
                <a:lnTo>
                  <a:pt x="233667" y="333806"/>
                </a:lnTo>
                <a:lnTo>
                  <a:pt x="160020" y="330390"/>
                </a:lnTo>
                <a:lnTo>
                  <a:pt x="95897" y="320878"/>
                </a:lnTo>
                <a:lnTo>
                  <a:pt x="45237" y="306400"/>
                </a:lnTo>
                <a:lnTo>
                  <a:pt x="11963" y="288086"/>
                </a:lnTo>
                <a:lnTo>
                  <a:pt x="0" y="267042"/>
                </a:lnTo>
                <a:lnTo>
                  <a:pt x="0" y="400558"/>
                </a:lnTo>
                <a:lnTo>
                  <a:pt x="45237" y="439928"/>
                </a:lnTo>
                <a:lnTo>
                  <a:pt x="95897" y="454393"/>
                </a:lnTo>
                <a:lnTo>
                  <a:pt x="160020" y="463905"/>
                </a:lnTo>
                <a:lnTo>
                  <a:pt x="233667" y="467321"/>
                </a:lnTo>
                <a:lnTo>
                  <a:pt x="307327" y="463905"/>
                </a:lnTo>
                <a:lnTo>
                  <a:pt x="371449" y="454406"/>
                </a:lnTo>
                <a:lnTo>
                  <a:pt x="422109" y="439928"/>
                </a:lnTo>
                <a:lnTo>
                  <a:pt x="455383" y="421601"/>
                </a:lnTo>
                <a:lnTo>
                  <a:pt x="467347" y="400558"/>
                </a:lnTo>
                <a:lnTo>
                  <a:pt x="467347" y="367182"/>
                </a:lnTo>
                <a:lnTo>
                  <a:pt x="467347" y="333806"/>
                </a:lnTo>
                <a:lnTo>
                  <a:pt x="467347" y="267042"/>
                </a:lnTo>
                <a:close/>
              </a:path>
              <a:path w="467360" h="634364">
                <a:moveTo>
                  <a:pt x="467347" y="100139"/>
                </a:moveTo>
                <a:lnTo>
                  <a:pt x="455383" y="121183"/>
                </a:lnTo>
                <a:lnTo>
                  <a:pt x="422109" y="139509"/>
                </a:lnTo>
                <a:lnTo>
                  <a:pt x="417271" y="140893"/>
                </a:lnTo>
                <a:lnTo>
                  <a:pt x="417271" y="206959"/>
                </a:lnTo>
                <a:lnTo>
                  <a:pt x="417271" y="226987"/>
                </a:lnTo>
                <a:lnTo>
                  <a:pt x="410591" y="233667"/>
                </a:lnTo>
                <a:lnTo>
                  <a:pt x="390563" y="233667"/>
                </a:lnTo>
                <a:lnTo>
                  <a:pt x="383895" y="226987"/>
                </a:lnTo>
                <a:lnTo>
                  <a:pt x="383895" y="206959"/>
                </a:lnTo>
                <a:lnTo>
                  <a:pt x="390563" y="200279"/>
                </a:lnTo>
                <a:lnTo>
                  <a:pt x="410591" y="200279"/>
                </a:lnTo>
                <a:lnTo>
                  <a:pt x="417271" y="206959"/>
                </a:lnTo>
                <a:lnTo>
                  <a:pt x="417271" y="140893"/>
                </a:lnTo>
                <a:lnTo>
                  <a:pt x="371449" y="153974"/>
                </a:lnTo>
                <a:lnTo>
                  <a:pt x="307327" y="163487"/>
                </a:lnTo>
                <a:lnTo>
                  <a:pt x="233667" y="166903"/>
                </a:lnTo>
                <a:lnTo>
                  <a:pt x="160020" y="163487"/>
                </a:lnTo>
                <a:lnTo>
                  <a:pt x="95897" y="153974"/>
                </a:lnTo>
                <a:lnTo>
                  <a:pt x="45237" y="139509"/>
                </a:lnTo>
                <a:lnTo>
                  <a:pt x="11963" y="121183"/>
                </a:lnTo>
                <a:lnTo>
                  <a:pt x="0" y="100139"/>
                </a:lnTo>
                <a:lnTo>
                  <a:pt x="0" y="233667"/>
                </a:lnTo>
                <a:lnTo>
                  <a:pt x="45237" y="273024"/>
                </a:lnTo>
                <a:lnTo>
                  <a:pt x="95897" y="287502"/>
                </a:lnTo>
                <a:lnTo>
                  <a:pt x="160020" y="297002"/>
                </a:lnTo>
                <a:lnTo>
                  <a:pt x="233667" y="300418"/>
                </a:lnTo>
                <a:lnTo>
                  <a:pt x="307327" y="297002"/>
                </a:lnTo>
                <a:lnTo>
                  <a:pt x="371449" y="287502"/>
                </a:lnTo>
                <a:lnTo>
                  <a:pt x="422109" y="273024"/>
                </a:lnTo>
                <a:lnTo>
                  <a:pt x="455383" y="254711"/>
                </a:lnTo>
                <a:lnTo>
                  <a:pt x="467347" y="233667"/>
                </a:lnTo>
                <a:lnTo>
                  <a:pt x="467347" y="200279"/>
                </a:lnTo>
                <a:lnTo>
                  <a:pt x="467347" y="166903"/>
                </a:lnTo>
                <a:lnTo>
                  <a:pt x="467347" y="100139"/>
                </a:lnTo>
                <a:close/>
              </a:path>
              <a:path w="467360" h="634364">
                <a:moveTo>
                  <a:pt x="467347" y="66763"/>
                </a:moveTo>
                <a:lnTo>
                  <a:pt x="422262" y="27330"/>
                </a:lnTo>
                <a:lnTo>
                  <a:pt x="371678" y="12877"/>
                </a:lnTo>
                <a:lnTo>
                  <a:pt x="307530" y="3403"/>
                </a:lnTo>
                <a:lnTo>
                  <a:pt x="233667" y="0"/>
                </a:lnTo>
                <a:lnTo>
                  <a:pt x="159816" y="3403"/>
                </a:lnTo>
                <a:lnTo>
                  <a:pt x="95669" y="12877"/>
                </a:lnTo>
                <a:lnTo>
                  <a:pt x="45085" y="27330"/>
                </a:lnTo>
                <a:lnTo>
                  <a:pt x="11912" y="45656"/>
                </a:lnTo>
                <a:lnTo>
                  <a:pt x="0" y="66763"/>
                </a:lnTo>
                <a:lnTo>
                  <a:pt x="11912" y="87858"/>
                </a:lnTo>
                <a:lnTo>
                  <a:pt x="45085" y="106184"/>
                </a:lnTo>
                <a:lnTo>
                  <a:pt x="95669" y="120637"/>
                </a:lnTo>
                <a:lnTo>
                  <a:pt x="159816" y="130124"/>
                </a:lnTo>
                <a:lnTo>
                  <a:pt x="233667" y="133527"/>
                </a:lnTo>
                <a:lnTo>
                  <a:pt x="307530" y="130124"/>
                </a:lnTo>
                <a:lnTo>
                  <a:pt x="371678" y="120637"/>
                </a:lnTo>
                <a:lnTo>
                  <a:pt x="422262" y="106184"/>
                </a:lnTo>
                <a:lnTo>
                  <a:pt x="455434" y="87858"/>
                </a:lnTo>
                <a:lnTo>
                  <a:pt x="467347" y="6676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5677" y="4018279"/>
            <a:ext cx="1811020" cy="133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4445" algn="ctr">
              <a:lnSpc>
                <a:spcPct val="101200"/>
              </a:lnSpc>
              <a:spcBef>
                <a:spcPts val="100"/>
              </a:spcBef>
            </a:pPr>
            <a:r>
              <a:rPr sz="1700">
                <a:latin typeface="Calibri"/>
                <a:cs typeface="Calibri"/>
              </a:rPr>
              <a:t>The </a:t>
            </a:r>
            <a:r>
              <a:rPr sz="1700" spc="-10">
                <a:latin typeface="Calibri"/>
                <a:cs typeface="Calibri"/>
              </a:rPr>
              <a:t>file </a:t>
            </a:r>
            <a:r>
              <a:rPr sz="1700" spc="-5">
                <a:latin typeface="Calibri"/>
                <a:cs typeface="Calibri"/>
              </a:rPr>
              <a:t>is </a:t>
            </a:r>
            <a:r>
              <a:rPr sz="1700" spc="10">
                <a:latin typeface="Calibri"/>
                <a:cs typeface="Calibri"/>
              </a:rPr>
              <a:t>a 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 spc="25">
                <a:latin typeface="Calibri"/>
                <a:cs typeface="Calibri"/>
              </a:rPr>
              <a:t>c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-20">
                <a:latin typeface="Calibri"/>
                <a:cs typeface="Calibri"/>
              </a:rPr>
              <a:t>ll</a:t>
            </a:r>
            <a:r>
              <a:rPr sz="1700" spc="-25">
                <a:latin typeface="Calibri"/>
                <a:cs typeface="Calibri"/>
              </a:rPr>
              <a:t>e</a:t>
            </a:r>
            <a:r>
              <a:rPr sz="1700" spc="25">
                <a:latin typeface="Calibri"/>
                <a:cs typeface="Calibri"/>
              </a:rPr>
              <a:t>ct</a:t>
            </a:r>
            <a:r>
              <a:rPr sz="1700" spc="-20">
                <a:latin typeface="Calibri"/>
                <a:cs typeface="Calibri"/>
              </a:rPr>
              <a:t>i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10">
                <a:latin typeface="Calibri"/>
                <a:cs typeface="Calibri"/>
              </a:rPr>
              <a:t>n</a:t>
            </a:r>
            <a:r>
              <a:rPr sz="1700" spc="-95">
                <a:latin typeface="Calibri"/>
                <a:cs typeface="Calibri"/>
              </a:rPr>
              <a:t> 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5">
                <a:latin typeface="Calibri"/>
                <a:cs typeface="Calibri"/>
              </a:rPr>
              <a:t>f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5">
                <a:latin typeface="Calibri"/>
                <a:cs typeface="Calibri"/>
              </a:rPr>
              <a:t>r</a:t>
            </a:r>
            <a:r>
              <a:rPr sz="1700" spc="-30">
                <a:latin typeface="Calibri"/>
                <a:cs typeface="Calibri"/>
              </a:rPr>
              <a:t>e</a:t>
            </a:r>
            <a:r>
              <a:rPr sz="1700" spc="-20">
                <a:latin typeface="Calibri"/>
                <a:cs typeface="Calibri"/>
              </a:rPr>
              <a:t>l</a:t>
            </a:r>
            <a:r>
              <a:rPr sz="1700" spc="10">
                <a:latin typeface="Calibri"/>
                <a:cs typeface="Calibri"/>
              </a:rPr>
              <a:t>a</a:t>
            </a:r>
            <a:r>
              <a:rPr sz="1700" spc="20">
                <a:latin typeface="Calibri"/>
                <a:cs typeface="Calibri"/>
              </a:rPr>
              <a:t>t</a:t>
            </a:r>
            <a:r>
              <a:rPr sz="1700" spc="-25">
                <a:latin typeface="Calibri"/>
                <a:cs typeface="Calibri"/>
              </a:rPr>
              <a:t>e</a:t>
            </a:r>
            <a:r>
              <a:rPr sz="1700" spc="5">
                <a:latin typeface="Calibri"/>
                <a:cs typeface="Calibri"/>
              </a:rPr>
              <a:t>d  </a:t>
            </a:r>
            <a:r>
              <a:rPr sz="1700" spc="-20">
                <a:latin typeface="Calibri"/>
                <a:cs typeface="Calibri"/>
              </a:rPr>
              <a:t>i</a:t>
            </a:r>
            <a:r>
              <a:rPr sz="1700">
                <a:latin typeface="Calibri"/>
                <a:cs typeface="Calibri"/>
              </a:rPr>
              <a:t>nf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5">
                <a:latin typeface="Calibri"/>
                <a:cs typeface="Calibri"/>
              </a:rPr>
              <a:t>r</a:t>
            </a:r>
            <a:r>
              <a:rPr sz="1700" spc="-15">
                <a:latin typeface="Calibri"/>
                <a:cs typeface="Calibri"/>
              </a:rPr>
              <a:t>m</a:t>
            </a:r>
            <a:r>
              <a:rPr sz="1700" spc="10">
                <a:latin typeface="Calibri"/>
                <a:cs typeface="Calibri"/>
              </a:rPr>
              <a:t>a</a:t>
            </a:r>
            <a:r>
              <a:rPr sz="1700" spc="20">
                <a:latin typeface="Calibri"/>
                <a:cs typeface="Calibri"/>
              </a:rPr>
              <a:t>t</a:t>
            </a:r>
            <a:r>
              <a:rPr sz="1700" spc="-20">
                <a:latin typeface="Calibri"/>
                <a:cs typeface="Calibri"/>
              </a:rPr>
              <a:t>i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10">
                <a:latin typeface="Calibri"/>
                <a:cs typeface="Calibri"/>
              </a:rPr>
              <a:t>n</a:t>
            </a:r>
            <a:r>
              <a:rPr sz="1700" spc="-95">
                <a:latin typeface="Calibri"/>
                <a:cs typeface="Calibri"/>
              </a:rPr>
              <a:t> </a:t>
            </a:r>
            <a:r>
              <a:rPr sz="1700" spc="20">
                <a:latin typeface="Calibri"/>
                <a:cs typeface="Calibri"/>
              </a:rPr>
              <a:t>t</a:t>
            </a:r>
            <a:r>
              <a:rPr sz="1700">
                <a:latin typeface="Calibri"/>
                <a:cs typeface="Calibri"/>
              </a:rPr>
              <a:t>h</a:t>
            </a:r>
            <a:r>
              <a:rPr sz="1700" spc="10">
                <a:latin typeface="Calibri"/>
                <a:cs typeface="Calibri"/>
              </a:rPr>
              <a:t>at</a:t>
            </a:r>
            <a:r>
              <a:rPr sz="1700" spc="-70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i</a:t>
            </a:r>
            <a:r>
              <a:rPr sz="1700" spc="5">
                <a:latin typeface="Calibri"/>
                <a:cs typeface="Calibri"/>
              </a:rPr>
              <a:t>s  r</a:t>
            </a:r>
            <a:r>
              <a:rPr sz="1700" spc="-30">
                <a:latin typeface="Calibri"/>
                <a:cs typeface="Calibri"/>
              </a:rPr>
              <a:t>e</a:t>
            </a:r>
            <a:r>
              <a:rPr sz="1700" spc="25">
                <a:latin typeface="Calibri"/>
                <a:cs typeface="Calibri"/>
              </a:rPr>
              <a:t>c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5">
                <a:latin typeface="Calibri"/>
                <a:cs typeface="Calibri"/>
              </a:rPr>
              <a:t>r</a:t>
            </a:r>
            <a:r>
              <a:rPr sz="1700">
                <a:latin typeface="Calibri"/>
                <a:cs typeface="Calibri"/>
              </a:rPr>
              <a:t>d</a:t>
            </a:r>
            <a:r>
              <a:rPr sz="1700" spc="-25">
                <a:latin typeface="Calibri"/>
                <a:cs typeface="Calibri"/>
              </a:rPr>
              <a:t>e</a:t>
            </a:r>
            <a:r>
              <a:rPr sz="1700" spc="10">
                <a:latin typeface="Calibri"/>
                <a:cs typeface="Calibri"/>
              </a:rPr>
              <a:t>d</a:t>
            </a:r>
            <a:r>
              <a:rPr sz="1700" spc="-95">
                <a:latin typeface="Calibri"/>
                <a:cs typeface="Calibri"/>
              </a:rPr>
              <a:t> 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10">
                <a:latin typeface="Calibri"/>
                <a:cs typeface="Calibri"/>
              </a:rPr>
              <a:t>n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 spc="5">
                <a:latin typeface="Calibri"/>
                <a:cs typeface="Calibri"/>
              </a:rPr>
              <a:t>s</a:t>
            </a:r>
            <a:r>
              <a:rPr sz="1700" spc="20">
                <a:latin typeface="Calibri"/>
                <a:cs typeface="Calibri"/>
              </a:rPr>
              <a:t>t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5">
                <a:latin typeface="Calibri"/>
                <a:cs typeface="Calibri"/>
              </a:rPr>
              <a:t>ra</a:t>
            </a:r>
            <a:r>
              <a:rPr sz="1700" spc="20">
                <a:latin typeface="Calibri"/>
                <a:cs typeface="Calibri"/>
              </a:rPr>
              <a:t>g</a:t>
            </a:r>
            <a:r>
              <a:rPr sz="1700" spc="5">
                <a:latin typeface="Calibri"/>
                <a:cs typeface="Calibri"/>
              </a:rPr>
              <a:t>e  </a:t>
            </a:r>
            <a:r>
              <a:rPr sz="1700" spc="-10"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95484" y="2938285"/>
            <a:ext cx="601345" cy="542925"/>
            <a:chOff x="3695484" y="2938285"/>
            <a:chExt cx="601345" cy="542925"/>
          </a:xfrm>
        </p:grpSpPr>
        <p:sp>
          <p:nvSpPr>
            <p:cNvPr id="7" name="object 7"/>
            <p:cNvSpPr/>
            <p:nvPr/>
          </p:nvSpPr>
          <p:spPr>
            <a:xfrm>
              <a:off x="3854052" y="2938285"/>
              <a:ext cx="283845" cy="116839"/>
            </a:xfrm>
            <a:custGeom>
              <a:avLst/>
              <a:gdLst/>
              <a:ahLst/>
              <a:cxnLst/>
              <a:rect l="l" t="t" r="r" b="b"/>
              <a:pathLst>
                <a:path w="283845" h="116839">
                  <a:moveTo>
                    <a:pt x="283746" y="0"/>
                  </a:moveTo>
                  <a:lnTo>
                    <a:pt x="0" y="0"/>
                  </a:lnTo>
                  <a:lnTo>
                    <a:pt x="0" y="116831"/>
                  </a:lnTo>
                  <a:lnTo>
                    <a:pt x="283746" y="116831"/>
                  </a:lnTo>
                  <a:lnTo>
                    <a:pt x="283746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5484" y="3380574"/>
              <a:ext cx="100149" cy="1001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5853" y="3380574"/>
              <a:ext cx="100145" cy="1001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6217" y="3380574"/>
              <a:ext cx="100145" cy="1001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28870" y="3088497"/>
              <a:ext cx="534670" cy="267335"/>
            </a:xfrm>
            <a:custGeom>
              <a:avLst/>
              <a:gdLst/>
              <a:ahLst/>
              <a:cxnLst/>
              <a:rect l="l" t="t" r="r" b="b"/>
              <a:pathLst>
                <a:path w="534670" h="267335">
                  <a:moveTo>
                    <a:pt x="283746" y="0"/>
                  </a:moveTo>
                  <a:lnTo>
                    <a:pt x="250364" y="0"/>
                  </a:lnTo>
                  <a:lnTo>
                    <a:pt x="250364" y="79278"/>
                  </a:lnTo>
                  <a:lnTo>
                    <a:pt x="212810" y="116830"/>
                  </a:lnTo>
                  <a:lnTo>
                    <a:pt x="0" y="116830"/>
                  </a:lnTo>
                  <a:lnTo>
                    <a:pt x="0" y="267042"/>
                  </a:lnTo>
                  <a:lnTo>
                    <a:pt x="33382" y="267042"/>
                  </a:lnTo>
                  <a:lnTo>
                    <a:pt x="33381" y="150211"/>
                  </a:lnTo>
                  <a:lnTo>
                    <a:pt x="242019" y="150211"/>
                  </a:lnTo>
                  <a:lnTo>
                    <a:pt x="225328" y="133521"/>
                  </a:lnTo>
                  <a:lnTo>
                    <a:pt x="267055" y="91795"/>
                  </a:lnTo>
                  <a:lnTo>
                    <a:pt x="296265" y="91795"/>
                  </a:lnTo>
                  <a:lnTo>
                    <a:pt x="283746" y="79278"/>
                  </a:lnTo>
                  <a:lnTo>
                    <a:pt x="283746" y="0"/>
                  </a:lnTo>
                  <a:close/>
                </a:path>
                <a:path w="534670" h="267335">
                  <a:moveTo>
                    <a:pt x="242019" y="150211"/>
                  </a:moveTo>
                  <a:lnTo>
                    <a:pt x="212810" y="150211"/>
                  </a:lnTo>
                  <a:lnTo>
                    <a:pt x="250364" y="187764"/>
                  </a:lnTo>
                  <a:lnTo>
                    <a:pt x="250364" y="267042"/>
                  </a:lnTo>
                  <a:lnTo>
                    <a:pt x="283746" y="267042"/>
                  </a:lnTo>
                  <a:lnTo>
                    <a:pt x="283746" y="187764"/>
                  </a:lnTo>
                  <a:lnTo>
                    <a:pt x="296265" y="175246"/>
                  </a:lnTo>
                  <a:lnTo>
                    <a:pt x="267055" y="175246"/>
                  </a:lnTo>
                  <a:lnTo>
                    <a:pt x="242019" y="150211"/>
                  </a:lnTo>
                  <a:close/>
                </a:path>
                <a:path w="534670" h="267335">
                  <a:moveTo>
                    <a:pt x="534111" y="150211"/>
                  </a:moveTo>
                  <a:lnTo>
                    <a:pt x="500729" y="150211"/>
                  </a:lnTo>
                  <a:lnTo>
                    <a:pt x="500729" y="267042"/>
                  </a:lnTo>
                  <a:lnTo>
                    <a:pt x="534111" y="267042"/>
                  </a:lnTo>
                  <a:lnTo>
                    <a:pt x="534111" y="150211"/>
                  </a:lnTo>
                  <a:close/>
                </a:path>
                <a:path w="534670" h="267335">
                  <a:moveTo>
                    <a:pt x="296265" y="91795"/>
                  </a:moveTo>
                  <a:lnTo>
                    <a:pt x="267055" y="91795"/>
                  </a:lnTo>
                  <a:lnTo>
                    <a:pt x="308783" y="133521"/>
                  </a:lnTo>
                  <a:lnTo>
                    <a:pt x="267055" y="175246"/>
                  </a:lnTo>
                  <a:lnTo>
                    <a:pt x="296265" y="175246"/>
                  </a:lnTo>
                  <a:lnTo>
                    <a:pt x="321301" y="150211"/>
                  </a:lnTo>
                  <a:lnTo>
                    <a:pt x="534111" y="150211"/>
                  </a:lnTo>
                  <a:lnTo>
                    <a:pt x="534111" y="116831"/>
                  </a:lnTo>
                  <a:lnTo>
                    <a:pt x="321301" y="116831"/>
                  </a:lnTo>
                  <a:lnTo>
                    <a:pt x="296265" y="91795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92195" y="4018279"/>
            <a:ext cx="1805305" cy="1604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1270" algn="ctr">
              <a:lnSpc>
                <a:spcPct val="101600"/>
              </a:lnSpc>
              <a:spcBef>
                <a:spcPts val="90"/>
              </a:spcBef>
            </a:pPr>
            <a:r>
              <a:rPr sz="1700" spc="15">
                <a:latin typeface="Calibri"/>
                <a:cs typeface="Calibri"/>
              </a:rPr>
              <a:t>I</a:t>
            </a:r>
            <a:r>
              <a:rPr sz="1700" spc="5">
                <a:latin typeface="Calibri"/>
                <a:cs typeface="Calibri"/>
              </a:rPr>
              <a:t>t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i</a:t>
            </a:r>
            <a:r>
              <a:rPr sz="1700" spc="5">
                <a:latin typeface="Calibri"/>
                <a:cs typeface="Calibri"/>
              </a:rPr>
              <a:t>s</a:t>
            </a:r>
            <a:r>
              <a:rPr sz="1700" spc="60">
                <a:latin typeface="Calibri"/>
                <a:cs typeface="Calibri"/>
              </a:rPr>
              <a:t> </a:t>
            </a:r>
            <a:r>
              <a:rPr sz="1700" spc="10">
                <a:latin typeface="Calibri"/>
                <a:cs typeface="Calibri"/>
              </a:rPr>
              <a:t>a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w</a:t>
            </a:r>
            <a:r>
              <a:rPr sz="1700" spc="10">
                <a:latin typeface="Calibri"/>
                <a:cs typeface="Calibri"/>
              </a:rPr>
              <a:t>ay</a:t>
            </a:r>
            <a:r>
              <a:rPr sz="1700" spc="-12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o</a:t>
            </a:r>
            <a:r>
              <a:rPr sz="1700" spc="5">
                <a:latin typeface="Calibri"/>
                <a:cs typeface="Calibri"/>
              </a:rPr>
              <a:t>f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d</a:t>
            </a:r>
            <a:r>
              <a:rPr sz="1700" spc="10">
                <a:latin typeface="Calibri"/>
                <a:cs typeface="Calibri"/>
              </a:rPr>
              <a:t>a</a:t>
            </a:r>
            <a:r>
              <a:rPr sz="1700" spc="20">
                <a:latin typeface="Calibri"/>
                <a:cs typeface="Calibri"/>
              </a:rPr>
              <a:t>t</a:t>
            </a:r>
            <a:r>
              <a:rPr sz="1700" spc="5">
                <a:latin typeface="Calibri"/>
                <a:cs typeface="Calibri"/>
              </a:rPr>
              <a:t>a  </a:t>
            </a:r>
            <a:r>
              <a:rPr sz="1700" spc="30">
                <a:latin typeface="Calibri"/>
                <a:cs typeface="Calibri"/>
              </a:rPr>
              <a:t>c</a:t>
            </a:r>
            <a:r>
              <a:rPr sz="1700">
                <a:latin typeface="Calibri"/>
                <a:cs typeface="Calibri"/>
              </a:rPr>
              <a:t>o</a:t>
            </a:r>
            <a:r>
              <a:rPr sz="1700" spc="-15">
                <a:latin typeface="Calibri"/>
                <a:cs typeface="Calibri"/>
              </a:rPr>
              <a:t>ll</a:t>
            </a:r>
            <a:r>
              <a:rPr sz="1700" spc="-25">
                <a:latin typeface="Calibri"/>
                <a:cs typeface="Calibri"/>
              </a:rPr>
              <a:t>e</a:t>
            </a:r>
            <a:r>
              <a:rPr sz="1700" spc="30">
                <a:latin typeface="Calibri"/>
                <a:cs typeface="Calibri"/>
              </a:rPr>
              <a:t>ct</a:t>
            </a:r>
            <a:r>
              <a:rPr sz="1700" spc="-15">
                <a:latin typeface="Calibri"/>
                <a:cs typeface="Calibri"/>
              </a:rPr>
              <a:t>i</a:t>
            </a:r>
            <a:r>
              <a:rPr sz="1700">
                <a:latin typeface="Calibri"/>
                <a:cs typeface="Calibri"/>
              </a:rPr>
              <a:t>o</a:t>
            </a:r>
            <a:r>
              <a:rPr sz="1700" spc="10">
                <a:latin typeface="Calibri"/>
                <a:cs typeface="Calibri"/>
              </a:rPr>
              <a:t>n</a:t>
            </a:r>
            <a:r>
              <a:rPr sz="1700" spc="-95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w</a:t>
            </a:r>
            <a:r>
              <a:rPr sz="1700" spc="5">
                <a:latin typeface="Calibri"/>
                <a:cs typeface="Calibri"/>
              </a:rPr>
              <a:t>h</a:t>
            </a:r>
            <a:r>
              <a:rPr sz="1700" spc="-20">
                <a:latin typeface="Calibri"/>
                <a:cs typeface="Calibri"/>
              </a:rPr>
              <a:t>i</a:t>
            </a:r>
            <a:r>
              <a:rPr sz="1700" spc="30">
                <a:latin typeface="Calibri"/>
                <a:cs typeface="Calibri"/>
              </a:rPr>
              <a:t>c</a:t>
            </a:r>
            <a:r>
              <a:rPr sz="1700" spc="10">
                <a:latin typeface="Calibri"/>
                <a:cs typeface="Calibri"/>
              </a:rPr>
              <a:t>h</a:t>
            </a:r>
            <a:r>
              <a:rPr sz="1700" spc="-15">
                <a:latin typeface="Calibri"/>
                <a:cs typeface="Calibri"/>
              </a:rPr>
              <a:t> i</a:t>
            </a:r>
            <a:r>
              <a:rPr sz="1700" spc="5">
                <a:latin typeface="Calibri"/>
                <a:cs typeface="Calibri"/>
              </a:rPr>
              <a:t>s  </a:t>
            </a:r>
            <a:r>
              <a:rPr sz="1700">
                <a:latin typeface="Calibri"/>
                <a:cs typeface="Calibri"/>
              </a:rPr>
              <a:t>used </a:t>
            </a:r>
            <a:r>
              <a:rPr sz="1700" spc="10">
                <a:latin typeface="Calibri"/>
                <a:cs typeface="Calibri"/>
              </a:rPr>
              <a:t>as </a:t>
            </a:r>
            <a:r>
              <a:rPr sz="1700" spc="-5">
                <a:latin typeface="Calibri"/>
                <a:cs typeface="Calibri"/>
              </a:rPr>
              <a:t>medium </a:t>
            </a:r>
            <a:r>
              <a:rPr sz="1700" spc="5">
                <a:latin typeface="Calibri"/>
                <a:cs typeface="Calibri"/>
              </a:rPr>
              <a:t>of 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 spc="-5">
                <a:latin typeface="Calibri"/>
                <a:cs typeface="Calibri"/>
              </a:rPr>
              <a:t>giving </a:t>
            </a:r>
            <a:r>
              <a:rPr sz="1700" spc="10">
                <a:latin typeface="Calibri"/>
                <a:cs typeface="Calibri"/>
              </a:rPr>
              <a:t>an </a:t>
            </a:r>
            <a:r>
              <a:rPr sz="1700">
                <a:latin typeface="Calibri"/>
                <a:cs typeface="Calibri"/>
              </a:rPr>
              <a:t>input </a:t>
            </a:r>
            <a:r>
              <a:rPr sz="1700" spc="10">
                <a:latin typeface="Calibri"/>
                <a:cs typeface="Calibri"/>
              </a:rPr>
              <a:t>and </a:t>
            </a:r>
            <a:r>
              <a:rPr sz="1700" spc="1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collecting </a:t>
            </a:r>
            <a:r>
              <a:rPr sz="1700" spc="5">
                <a:latin typeface="Calibri"/>
                <a:cs typeface="Calibri"/>
              </a:rPr>
              <a:t>output </a:t>
            </a:r>
            <a:r>
              <a:rPr sz="1700" spc="10">
                <a:latin typeface="Calibri"/>
                <a:cs typeface="Calibri"/>
              </a:rPr>
              <a:t> </a:t>
            </a:r>
            <a:r>
              <a:rPr sz="1700" spc="5">
                <a:latin typeface="Calibri"/>
                <a:cs typeface="Calibri"/>
              </a:rPr>
              <a:t>from</a:t>
            </a:r>
            <a:r>
              <a:rPr sz="1700" spc="-65">
                <a:latin typeface="Calibri"/>
                <a:cs typeface="Calibri"/>
              </a:rPr>
              <a:t> </a:t>
            </a:r>
            <a:r>
              <a:rPr sz="1700" spc="10">
                <a:latin typeface="Calibri"/>
                <a:cs typeface="Calibri"/>
              </a:rPr>
              <a:t>an</a:t>
            </a:r>
            <a:r>
              <a:rPr sz="1700" spc="-4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application.</a:t>
            </a:r>
          </a:p>
        </p:txBody>
      </p:sp>
      <p:sp>
        <p:nvSpPr>
          <p:cNvPr id="13" name="object 13"/>
          <p:cNvSpPr/>
          <p:nvPr/>
        </p:nvSpPr>
        <p:spPr>
          <a:xfrm>
            <a:off x="5784989" y="2971672"/>
            <a:ext cx="651510" cy="467359"/>
          </a:xfrm>
          <a:custGeom>
            <a:avLst/>
            <a:gdLst/>
            <a:ahLst/>
            <a:cxnLst/>
            <a:rect l="l" t="t" r="r" b="b"/>
            <a:pathLst>
              <a:path w="651510" h="467360">
                <a:moveTo>
                  <a:pt x="584187" y="100139"/>
                </a:moveTo>
                <a:lnTo>
                  <a:pt x="581558" y="87185"/>
                </a:lnTo>
                <a:lnTo>
                  <a:pt x="574382" y="76568"/>
                </a:lnTo>
                <a:lnTo>
                  <a:pt x="563765" y="69392"/>
                </a:lnTo>
                <a:lnTo>
                  <a:pt x="550811" y="66763"/>
                </a:lnTo>
                <a:lnTo>
                  <a:pt x="300443" y="66763"/>
                </a:lnTo>
                <a:lnTo>
                  <a:pt x="208648" y="5842"/>
                </a:lnTo>
                <a:lnTo>
                  <a:pt x="202806" y="2501"/>
                </a:lnTo>
                <a:lnTo>
                  <a:pt x="196964" y="0"/>
                </a:lnTo>
                <a:lnTo>
                  <a:pt x="33388" y="0"/>
                </a:lnTo>
                <a:lnTo>
                  <a:pt x="20421" y="2628"/>
                </a:lnTo>
                <a:lnTo>
                  <a:pt x="9804" y="9804"/>
                </a:lnTo>
                <a:lnTo>
                  <a:pt x="2641" y="20421"/>
                </a:lnTo>
                <a:lnTo>
                  <a:pt x="0" y="33375"/>
                </a:lnTo>
                <a:lnTo>
                  <a:pt x="0" y="442290"/>
                </a:lnTo>
                <a:lnTo>
                  <a:pt x="16827" y="402183"/>
                </a:lnTo>
                <a:lnTo>
                  <a:pt x="107657" y="181089"/>
                </a:lnTo>
                <a:lnTo>
                  <a:pt x="117373" y="165100"/>
                </a:lnTo>
                <a:lnTo>
                  <a:pt x="130924" y="152717"/>
                </a:lnTo>
                <a:lnTo>
                  <a:pt x="147447" y="144703"/>
                </a:lnTo>
                <a:lnTo>
                  <a:pt x="166077" y="141871"/>
                </a:lnTo>
                <a:lnTo>
                  <a:pt x="584187" y="141871"/>
                </a:lnTo>
                <a:lnTo>
                  <a:pt x="584187" y="100139"/>
                </a:lnTo>
                <a:close/>
              </a:path>
              <a:path w="651510" h="467360">
                <a:moveTo>
                  <a:pt x="650951" y="208622"/>
                </a:moveTo>
                <a:lnTo>
                  <a:pt x="648728" y="196253"/>
                </a:lnTo>
                <a:lnTo>
                  <a:pt x="642505" y="185991"/>
                </a:lnTo>
                <a:lnTo>
                  <a:pt x="632993" y="178701"/>
                </a:lnTo>
                <a:lnTo>
                  <a:pt x="620915" y="175247"/>
                </a:lnTo>
                <a:lnTo>
                  <a:pt x="166077" y="175247"/>
                </a:lnTo>
                <a:lnTo>
                  <a:pt x="25044" y="467321"/>
                </a:lnTo>
                <a:lnTo>
                  <a:pt x="534111" y="467321"/>
                </a:lnTo>
                <a:lnTo>
                  <a:pt x="647611" y="223647"/>
                </a:lnTo>
                <a:lnTo>
                  <a:pt x="650125" y="218643"/>
                </a:lnTo>
                <a:lnTo>
                  <a:pt x="650951" y="213639"/>
                </a:lnTo>
                <a:lnTo>
                  <a:pt x="650951" y="208622"/>
                </a:lnTo>
                <a:close/>
              </a:path>
            </a:pathLst>
          </a:custGeom>
          <a:solidFill>
            <a:srgbClr val="4DC5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18429" y="4018279"/>
            <a:ext cx="1788795" cy="18540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-10795" algn="ctr">
              <a:lnSpc>
                <a:spcPct val="1012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-2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sof</a:t>
            </a:r>
            <a:r>
              <a:rPr sz="1700" spc="20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w</a:t>
            </a:r>
            <a:r>
              <a:rPr sz="1700" spc="10" dirty="0">
                <a:latin typeface="Calibri"/>
                <a:cs typeface="Calibri"/>
              </a:rPr>
              <a:t>are</a:t>
            </a:r>
            <a:r>
              <a:rPr sz="1700" spc="-1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5" dirty="0">
                <a:latin typeface="Calibri"/>
                <a:cs typeface="Calibri"/>
              </a:rPr>
              <a:t>as</a:t>
            </a:r>
            <a:r>
              <a:rPr lang="en-US" sz="1700" spc="5" dirty="0">
                <a:latin typeface="Calibri"/>
                <a:cs typeface="Calibri"/>
              </a:rPr>
              <a:t> 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limited </a:t>
            </a:r>
            <a:r>
              <a:rPr sz="1700" dirty="0">
                <a:latin typeface="Calibri"/>
                <a:cs typeface="Calibri"/>
              </a:rPr>
              <a:t>capabilities</a:t>
            </a:r>
            <a:r>
              <a:rPr lang="en-US" sz="1700" dirty="0">
                <a:latin typeface="Calibri"/>
                <a:cs typeface="Calibri"/>
              </a:rPr>
              <a:t> 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designed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15" dirty="0">
                <a:latin typeface="Calibri"/>
                <a:cs typeface="Calibri"/>
              </a:rPr>
              <a:t>to</a:t>
            </a:r>
            <a:r>
              <a:rPr lang="en-US" sz="1700" spc="15" dirty="0">
                <a:latin typeface="Calibri"/>
                <a:cs typeface="Calibri"/>
              </a:rPr>
              <a:t> 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manage </a:t>
            </a:r>
            <a:r>
              <a:rPr sz="1700" spc="-5" dirty="0">
                <a:latin typeface="Calibri"/>
                <a:cs typeface="Calibri"/>
              </a:rPr>
              <a:t>individual</a:t>
            </a:r>
            <a:r>
              <a:rPr lang="en-US" sz="1700" spc="-5" dirty="0">
                <a:latin typeface="Calibri"/>
                <a:cs typeface="Calibri"/>
              </a:rPr>
              <a:t> 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file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operations.</a:t>
            </a:r>
          </a:p>
        </p:txBody>
      </p:sp>
      <p:sp>
        <p:nvSpPr>
          <p:cNvPr id="15" name="object 15"/>
          <p:cNvSpPr/>
          <p:nvPr/>
        </p:nvSpPr>
        <p:spPr>
          <a:xfrm>
            <a:off x="7891195" y="2921596"/>
            <a:ext cx="668020" cy="567690"/>
          </a:xfrm>
          <a:custGeom>
            <a:avLst/>
            <a:gdLst/>
            <a:ahLst/>
            <a:cxnLst/>
            <a:rect l="l" t="t" r="r" b="b"/>
            <a:pathLst>
              <a:path w="668020" h="567689">
                <a:moveTo>
                  <a:pt x="166916" y="450634"/>
                </a:moveTo>
                <a:lnTo>
                  <a:pt x="0" y="450634"/>
                </a:lnTo>
                <a:lnTo>
                  <a:pt x="0" y="567474"/>
                </a:lnTo>
                <a:lnTo>
                  <a:pt x="166916" y="567474"/>
                </a:lnTo>
                <a:lnTo>
                  <a:pt x="166916" y="450634"/>
                </a:lnTo>
                <a:close/>
              </a:path>
              <a:path w="668020" h="567689">
                <a:moveTo>
                  <a:pt x="417283" y="450634"/>
                </a:moveTo>
                <a:lnTo>
                  <a:pt x="250367" y="450634"/>
                </a:lnTo>
                <a:lnTo>
                  <a:pt x="250367" y="567474"/>
                </a:lnTo>
                <a:lnTo>
                  <a:pt x="417283" y="567474"/>
                </a:lnTo>
                <a:lnTo>
                  <a:pt x="417283" y="450634"/>
                </a:lnTo>
                <a:close/>
              </a:path>
              <a:path w="668020" h="567689">
                <a:moveTo>
                  <a:pt x="417283" y="0"/>
                </a:moveTo>
                <a:lnTo>
                  <a:pt x="250367" y="0"/>
                </a:lnTo>
                <a:lnTo>
                  <a:pt x="250367" y="116840"/>
                </a:lnTo>
                <a:lnTo>
                  <a:pt x="417283" y="116840"/>
                </a:lnTo>
                <a:lnTo>
                  <a:pt x="417283" y="0"/>
                </a:lnTo>
                <a:close/>
              </a:path>
              <a:path w="668020" h="567689">
                <a:moveTo>
                  <a:pt x="600875" y="266750"/>
                </a:moveTo>
                <a:lnTo>
                  <a:pt x="350520" y="266750"/>
                </a:lnTo>
                <a:lnTo>
                  <a:pt x="350520" y="149923"/>
                </a:lnTo>
                <a:lnTo>
                  <a:pt x="317131" y="149923"/>
                </a:lnTo>
                <a:lnTo>
                  <a:pt x="317131" y="266750"/>
                </a:lnTo>
                <a:lnTo>
                  <a:pt x="66763" y="266750"/>
                </a:lnTo>
                <a:lnTo>
                  <a:pt x="66763" y="301040"/>
                </a:lnTo>
                <a:lnTo>
                  <a:pt x="66763" y="417880"/>
                </a:lnTo>
                <a:lnTo>
                  <a:pt x="100152" y="417880"/>
                </a:lnTo>
                <a:lnTo>
                  <a:pt x="100152" y="301040"/>
                </a:lnTo>
                <a:lnTo>
                  <a:pt x="317131" y="301040"/>
                </a:lnTo>
                <a:lnTo>
                  <a:pt x="317131" y="417880"/>
                </a:lnTo>
                <a:lnTo>
                  <a:pt x="350520" y="417880"/>
                </a:lnTo>
                <a:lnTo>
                  <a:pt x="350520" y="301040"/>
                </a:lnTo>
                <a:lnTo>
                  <a:pt x="567499" y="301040"/>
                </a:lnTo>
                <a:lnTo>
                  <a:pt x="567499" y="417880"/>
                </a:lnTo>
                <a:lnTo>
                  <a:pt x="600875" y="417880"/>
                </a:lnTo>
                <a:lnTo>
                  <a:pt x="600875" y="301040"/>
                </a:lnTo>
                <a:lnTo>
                  <a:pt x="600875" y="266750"/>
                </a:lnTo>
                <a:close/>
              </a:path>
              <a:path w="668020" h="567689">
                <a:moveTo>
                  <a:pt x="667639" y="450634"/>
                </a:moveTo>
                <a:lnTo>
                  <a:pt x="500735" y="450634"/>
                </a:lnTo>
                <a:lnTo>
                  <a:pt x="500735" y="567474"/>
                </a:lnTo>
                <a:lnTo>
                  <a:pt x="667639" y="567474"/>
                </a:lnTo>
                <a:lnTo>
                  <a:pt x="667639" y="450634"/>
                </a:lnTo>
                <a:close/>
              </a:path>
            </a:pathLst>
          </a:custGeom>
          <a:solidFill>
            <a:srgbClr val="47BA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39914" y="4018279"/>
            <a:ext cx="1565275" cy="10801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85"/>
              </a:spcBef>
            </a:pPr>
            <a:r>
              <a:rPr sz="1700">
                <a:latin typeface="Calibri"/>
                <a:cs typeface="Calibri"/>
              </a:rPr>
              <a:t>File</a:t>
            </a:r>
            <a:r>
              <a:rPr sz="1700" spc="-8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Management </a:t>
            </a:r>
            <a:r>
              <a:rPr sz="1700" spc="-370">
                <a:latin typeface="Calibri"/>
                <a:cs typeface="Calibri"/>
              </a:rPr>
              <a:t> </a:t>
            </a:r>
            <a:r>
              <a:rPr sz="1700" spc="40">
                <a:latin typeface="Calibri"/>
                <a:cs typeface="Calibri"/>
              </a:rPr>
              <a:t>S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>
                <a:latin typeface="Calibri"/>
                <a:cs typeface="Calibri"/>
              </a:rPr>
              <a:t>f</a:t>
            </a:r>
            <a:r>
              <a:rPr sz="1700" spc="20">
                <a:latin typeface="Calibri"/>
                <a:cs typeface="Calibri"/>
              </a:rPr>
              <a:t>t</a:t>
            </a:r>
            <a:r>
              <a:rPr sz="1700" spc="-20">
                <a:latin typeface="Calibri"/>
                <a:cs typeface="Calibri"/>
              </a:rPr>
              <a:t>w</a:t>
            </a:r>
            <a:r>
              <a:rPr sz="1700" spc="10">
                <a:latin typeface="Calibri"/>
                <a:cs typeface="Calibri"/>
              </a:rPr>
              <a:t>a</a:t>
            </a:r>
            <a:r>
              <a:rPr sz="1700" spc="-5">
                <a:latin typeface="Calibri"/>
                <a:cs typeface="Calibri"/>
              </a:rPr>
              <a:t>r</a:t>
            </a:r>
            <a:r>
              <a:rPr sz="1700" spc="10">
                <a:latin typeface="Calibri"/>
                <a:cs typeface="Calibri"/>
              </a:rPr>
              <a:t>e</a:t>
            </a:r>
            <a:r>
              <a:rPr sz="1700" spc="-120">
                <a:latin typeface="Calibri"/>
                <a:cs typeface="Calibri"/>
              </a:rPr>
              <a:t> </a:t>
            </a:r>
            <a:r>
              <a:rPr sz="1700" spc="-20">
                <a:latin typeface="Calibri"/>
                <a:cs typeface="Calibri"/>
              </a:rPr>
              <a:t>i</a:t>
            </a:r>
            <a:r>
              <a:rPr sz="1700" spc="10">
                <a:latin typeface="Calibri"/>
                <a:cs typeface="Calibri"/>
              </a:rPr>
              <a:t>s</a:t>
            </a:r>
            <a:r>
              <a:rPr sz="1700" spc="-10">
                <a:latin typeface="Calibri"/>
                <a:cs typeface="Calibri"/>
              </a:rPr>
              <a:t> </a:t>
            </a:r>
            <a:r>
              <a:rPr sz="1700" spc="10">
                <a:latin typeface="Calibri"/>
                <a:cs typeface="Calibri"/>
              </a:rPr>
              <a:t>a</a:t>
            </a:r>
            <a:r>
              <a:rPr sz="1700" spc="-20">
                <a:latin typeface="Calibri"/>
                <a:cs typeface="Calibri"/>
              </a:rPr>
              <a:t>l</a:t>
            </a:r>
            <a:r>
              <a:rPr sz="1700">
                <a:latin typeface="Calibri"/>
                <a:cs typeface="Calibri"/>
              </a:rPr>
              <a:t>so  </a:t>
            </a:r>
            <a:r>
              <a:rPr sz="1700" spc="-5">
                <a:latin typeface="Calibri"/>
                <a:cs typeface="Calibri"/>
              </a:rPr>
              <a:t>known </a:t>
            </a:r>
            <a:r>
              <a:rPr sz="1700" spc="10">
                <a:latin typeface="Calibri"/>
                <a:cs typeface="Calibri"/>
              </a:rPr>
              <a:t>as </a:t>
            </a:r>
            <a:r>
              <a:rPr sz="1700">
                <a:latin typeface="Calibri"/>
                <a:cs typeface="Calibri"/>
              </a:rPr>
              <a:t>File </a:t>
            </a:r>
            <a:r>
              <a:rPr sz="1700" spc="5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Manager.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64174" y="2929940"/>
            <a:ext cx="551180" cy="549910"/>
            <a:chOff x="10064174" y="2929940"/>
            <a:chExt cx="551180" cy="549910"/>
          </a:xfrm>
        </p:grpSpPr>
        <p:sp>
          <p:nvSpPr>
            <p:cNvPr id="18" name="object 18"/>
            <p:cNvSpPr/>
            <p:nvPr/>
          </p:nvSpPr>
          <p:spPr>
            <a:xfrm>
              <a:off x="10089210" y="3000882"/>
              <a:ext cx="501015" cy="254635"/>
            </a:xfrm>
            <a:custGeom>
              <a:avLst/>
              <a:gdLst/>
              <a:ahLst/>
              <a:cxnLst/>
              <a:rect l="l" t="t" r="r" b="b"/>
              <a:pathLst>
                <a:path w="501015" h="254635">
                  <a:moveTo>
                    <a:pt x="157556" y="33375"/>
                  </a:moveTo>
                  <a:lnTo>
                    <a:pt x="154698" y="25285"/>
                  </a:lnTo>
                  <a:lnTo>
                    <a:pt x="152552" y="17005"/>
                  </a:lnTo>
                  <a:lnTo>
                    <a:pt x="151142" y="8559"/>
                  </a:lnTo>
                  <a:lnTo>
                    <a:pt x="150456" y="0"/>
                  </a:lnTo>
                  <a:lnTo>
                    <a:pt x="107594" y="23876"/>
                  </a:lnTo>
                  <a:lnTo>
                    <a:pt x="70853" y="55016"/>
                  </a:lnTo>
                  <a:lnTo>
                    <a:pt x="40982" y="92290"/>
                  </a:lnTo>
                  <a:lnTo>
                    <a:pt x="18719" y="134543"/>
                  </a:lnTo>
                  <a:lnTo>
                    <a:pt x="4800" y="180657"/>
                  </a:lnTo>
                  <a:lnTo>
                    <a:pt x="0" y="229489"/>
                  </a:lnTo>
                  <a:lnTo>
                    <a:pt x="0" y="237998"/>
                  </a:lnTo>
                  <a:lnTo>
                    <a:pt x="406" y="246341"/>
                  </a:lnTo>
                  <a:lnTo>
                    <a:pt x="1244" y="254520"/>
                  </a:lnTo>
                  <a:lnTo>
                    <a:pt x="9182" y="251485"/>
                  </a:lnTo>
                  <a:lnTo>
                    <a:pt x="17348" y="249135"/>
                  </a:lnTo>
                  <a:lnTo>
                    <a:pt x="25666" y="247510"/>
                  </a:lnTo>
                  <a:lnTo>
                    <a:pt x="34124" y="246595"/>
                  </a:lnTo>
                  <a:lnTo>
                    <a:pt x="33375" y="240919"/>
                  </a:lnTo>
                  <a:lnTo>
                    <a:pt x="33375" y="229489"/>
                  </a:lnTo>
                  <a:lnTo>
                    <a:pt x="39014" y="180327"/>
                  </a:lnTo>
                  <a:lnTo>
                    <a:pt x="55257" y="134556"/>
                  </a:lnTo>
                  <a:lnTo>
                    <a:pt x="81089" y="93751"/>
                  </a:lnTo>
                  <a:lnTo>
                    <a:pt x="115531" y="59499"/>
                  </a:lnTo>
                  <a:lnTo>
                    <a:pt x="157556" y="33375"/>
                  </a:lnTo>
                  <a:close/>
                </a:path>
                <a:path w="501015" h="254635">
                  <a:moveTo>
                    <a:pt x="500722" y="229489"/>
                  </a:moveTo>
                  <a:lnTo>
                    <a:pt x="495935" y="180682"/>
                  </a:lnTo>
                  <a:lnTo>
                    <a:pt x="482053" y="134594"/>
                  </a:lnTo>
                  <a:lnTo>
                    <a:pt x="459841" y="92341"/>
                  </a:lnTo>
                  <a:lnTo>
                    <a:pt x="430009" y="55067"/>
                  </a:lnTo>
                  <a:lnTo>
                    <a:pt x="393319" y="23914"/>
                  </a:lnTo>
                  <a:lnTo>
                    <a:pt x="350507" y="0"/>
                  </a:lnTo>
                  <a:lnTo>
                    <a:pt x="349821" y="8559"/>
                  </a:lnTo>
                  <a:lnTo>
                    <a:pt x="348411" y="17005"/>
                  </a:lnTo>
                  <a:lnTo>
                    <a:pt x="346265" y="25285"/>
                  </a:lnTo>
                  <a:lnTo>
                    <a:pt x="343408" y="33375"/>
                  </a:lnTo>
                  <a:lnTo>
                    <a:pt x="385381" y="59537"/>
                  </a:lnTo>
                  <a:lnTo>
                    <a:pt x="419747" y="93802"/>
                  </a:lnTo>
                  <a:lnTo>
                    <a:pt x="445541" y="134594"/>
                  </a:lnTo>
                  <a:lnTo>
                    <a:pt x="461733" y="180352"/>
                  </a:lnTo>
                  <a:lnTo>
                    <a:pt x="467347" y="229489"/>
                  </a:lnTo>
                  <a:lnTo>
                    <a:pt x="467347" y="240919"/>
                  </a:lnTo>
                  <a:lnTo>
                    <a:pt x="466585" y="246176"/>
                  </a:lnTo>
                  <a:lnTo>
                    <a:pt x="475056" y="247192"/>
                  </a:lnTo>
                  <a:lnTo>
                    <a:pt x="483387" y="248932"/>
                  </a:lnTo>
                  <a:lnTo>
                    <a:pt x="491540" y="251371"/>
                  </a:lnTo>
                  <a:lnTo>
                    <a:pt x="499465" y="254520"/>
                  </a:lnTo>
                  <a:lnTo>
                    <a:pt x="500303" y="246176"/>
                  </a:lnTo>
                  <a:lnTo>
                    <a:pt x="500722" y="237832"/>
                  </a:lnTo>
                  <a:lnTo>
                    <a:pt x="500722" y="22948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2811" y="2929940"/>
              <a:ext cx="133527" cy="1335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187933" y="3405609"/>
              <a:ext cx="303530" cy="74295"/>
            </a:xfrm>
            <a:custGeom>
              <a:avLst/>
              <a:gdLst/>
              <a:ahLst/>
              <a:cxnLst/>
              <a:rect l="l" t="t" r="r" b="b"/>
              <a:pathLst>
                <a:path w="303529" h="74295">
                  <a:moveTo>
                    <a:pt x="279162" y="0"/>
                  </a:moveTo>
                  <a:lnTo>
                    <a:pt x="239175" y="23134"/>
                  </a:lnTo>
                  <a:lnTo>
                    <a:pt x="196164" y="37015"/>
                  </a:lnTo>
                  <a:lnTo>
                    <a:pt x="151643" y="41641"/>
                  </a:lnTo>
                  <a:lnTo>
                    <a:pt x="107121" y="37015"/>
                  </a:lnTo>
                  <a:lnTo>
                    <a:pt x="64111" y="23134"/>
                  </a:lnTo>
                  <a:lnTo>
                    <a:pt x="24124" y="0"/>
                  </a:lnTo>
                  <a:lnTo>
                    <a:pt x="18863" y="6679"/>
                  </a:lnTo>
                  <a:lnTo>
                    <a:pt x="13067" y="12876"/>
                  </a:lnTo>
                  <a:lnTo>
                    <a:pt x="6769" y="18560"/>
                  </a:lnTo>
                  <a:lnTo>
                    <a:pt x="0" y="23699"/>
                  </a:lnTo>
                  <a:lnTo>
                    <a:pt x="40289" y="48833"/>
                  </a:lnTo>
                  <a:lnTo>
                    <a:pt x="83615" y="65588"/>
                  </a:lnTo>
                  <a:lnTo>
                    <a:pt x="128764" y="73966"/>
                  </a:lnTo>
                  <a:lnTo>
                    <a:pt x="174519" y="73966"/>
                  </a:lnTo>
                  <a:lnTo>
                    <a:pt x="219666" y="65588"/>
                  </a:lnTo>
                  <a:lnTo>
                    <a:pt x="262990" y="48833"/>
                  </a:lnTo>
                  <a:lnTo>
                    <a:pt x="303275" y="23700"/>
                  </a:lnTo>
                  <a:lnTo>
                    <a:pt x="296506" y="18560"/>
                  </a:lnTo>
                  <a:lnTo>
                    <a:pt x="290208" y="12876"/>
                  </a:lnTo>
                  <a:lnTo>
                    <a:pt x="284416" y="6679"/>
                  </a:lnTo>
                  <a:lnTo>
                    <a:pt x="27916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81449" y="3280433"/>
              <a:ext cx="133527" cy="13352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4174" y="3280433"/>
              <a:ext cx="133527" cy="13352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51720" y="4018279"/>
            <a:ext cx="1778000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" algn="just">
              <a:lnSpc>
                <a:spcPct val="101200"/>
              </a:lnSpc>
              <a:spcBef>
                <a:spcPts val="100"/>
              </a:spcBef>
            </a:pPr>
            <a:r>
              <a:rPr sz="1700" spc="10">
                <a:latin typeface="Calibri"/>
                <a:cs typeface="Calibri"/>
              </a:rPr>
              <a:t>It</a:t>
            </a:r>
            <a:r>
              <a:rPr sz="1700" spc="-80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also</a:t>
            </a:r>
            <a:r>
              <a:rPr sz="1700" spc="-30">
                <a:latin typeface="Calibri"/>
                <a:cs typeface="Calibri"/>
              </a:rPr>
              <a:t> </a:t>
            </a:r>
            <a:r>
              <a:rPr sz="1700" spc="-10">
                <a:latin typeface="Calibri"/>
                <a:cs typeface="Calibri"/>
              </a:rPr>
              <a:t>improves</a:t>
            </a:r>
            <a:r>
              <a:rPr sz="1700" spc="-20">
                <a:latin typeface="Calibri"/>
                <a:cs typeface="Calibri"/>
              </a:rPr>
              <a:t> </a:t>
            </a:r>
            <a:r>
              <a:rPr sz="1700" spc="10">
                <a:latin typeface="Calibri"/>
                <a:cs typeface="Calibri"/>
              </a:rPr>
              <a:t>the </a:t>
            </a:r>
            <a:r>
              <a:rPr sz="1700" spc="-375">
                <a:latin typeface="Calibri"/>
                <a:cs typeface="Calibri"/>
              </a:rPr>
              <a:t> 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-25">
                <a:latin typeface="Calibri"/>
                <a:cs typeface="Calibri"/>
              </a:rPr>
              <a:t>ve</a:t>
            </a:r>
            <a:r>
              <a:rPr sz="1700" spc="5">
                <a:latin typeface="Calibri"/>
                <a:cs typeface="Calibri"/>
              </a:rPr>
              <a:t>ra</a:t>
            </a:r>
            <a:r>
              <a:rPr sz="1700" spc="-20">
                <a:latin typeface="Calibri"/>
                <a:cs typeface="Calibri"/>
              </a:rPr>
              <a:t>l</a:t>
            </a:r>
            <a:r>
              <a:rPr sz="1700" spc="5">
                <a:latin typeface="Calibri"/>
                <a:cs typeface="Calibri"/>
              </a:rPr>
              <a:t>l</a:t>
            </a:r>
            <a:r>
              <a:rPr sz="1700" spc="-35">
                <a:latin typeface="Calibri"/>
                <a:cs typeface="Calibri"/>
              </a:rPr>
              <a:t> </a:t>
            </a:r>
            <a:r>
              <a:rPr sz="1700">
                <a:latin typeface="Calibri"/>
                <a:cs typeface="Calibri"/>
              </a:rPr>
              <a:t>fun</a:t>
            </a:r>
            <a:r>
              <a:rPr sz="1700" spc="25">
                <a:latin typeface="Calibri"/>
                <a:cs typeface="Calibri"/>
              </a:rPr>
              <a:t>ct</a:t>
            </a:r>
            <a:r>
              <a:rPr sz="1700" spc="-20">
                <a:latin typeface="Calibri"/>
                <a:cs typeface="Calibri"/>
              </a:rPr>
              <a:t>i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10">
                <a:latin typeface="Calibri"/>
                <a:cs typeface="Calibri"/>
              </a:rPr>
              <a:t>n</a:t>
            </a:r>
            <a:r>
              <a:rPr sz="1700" spc="-95">
                <a:latin typeface="Calibri"/>
                <a:cs typeface="Calibri"/>
              </a:rPr>
              <a:t> </a:t>
            </a:r>
            <a:r>
              <a:rPr sz="1700" spc="-5">
                <a:latin typeface="Calibri"/>
                <a:cs typeface="Calibri"/>
              </a:rPr>
              <a:t>o</a:t>
            </a:r>
            <a:r>
              <a:rPr sz="1700" spc="5">
                <a:latin typeface="Calibri"/>
                <a:cs typeface="Calibri"/>
              </a:rPr>
              <a:t>f</a:t>
            </a:r>
            <a:r>
              <a:rPr sz="1700" spc="-15">
                <a:latin typeface="Calibri"/>
                <a:cs typeface="Calibri"/>
              </a:rPr>
              <a:t> </a:t>
            </a:r>
            <a:r>
              <a:rPr sz="1700" spc="5">
                <a:latin typeface="Calibri"/>
                <a:cs typeface="Calibri"/>
              </a:rPr>
              <a:t>a  </a:t>
            </a:r>
            <a:r>
              <a:rPr sz="1700" spc="-5">
                <a:latin typeface="Calibri"/>
                <a:cs typeface="Calibri"/>
              </a:rPr>
              <a:t>business</a:t>
            </a:r>
            <a:r>
              <a:rPr sz="1700" spc="-20">
                <a:latin typeface="Calibri"/>
                <a:cs typeface="Calibri"/>
              </a:rPr>
              <a:t> workflow.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914C6-7C18-42AC-A32A-E06ECD95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System</a:t>
            </a:r>
            <a:br>
              <a:rPr lang="en-US" sz="4000" kern="1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Design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9D89116-BB72-4F5D-A1D8-995120EB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6780700" cy="39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171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294" y="775080"/>
            <a:ext cx="32334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>
                <a:solidFill>
                  <a:srgbClr val="FFFFFF"/>
                </a:solidFill>
              </a:rPr>
              <a:t>Functionalities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462" y="2814701"/>
            <a:ext cx="2543175" cy="15240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338455" marR="346710" algn="ctr">
              <a:lnSpc>
                <a:spcPct val="92300"/>
              </a:lnSpc>
            </a:pPr>
            <a:r>
              <a:rPr sz="2000" spc="4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2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2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ate</a:t>
            </a:r>
            <a:r>
              <a:rPr sz="20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th 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25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d  password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4301" y="2843276"/>
            <a:ext cx="2543175" cy="152400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40995" marR="348615" indent="-635" algn="ctr">
              <a:lnSpc>
                <a:spcPct val="92400"/>
              </a:lnSpc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List all 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files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 downloaded</a:t>
            </a:r>
            <a:r>
              <a:rPr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spc="-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701" y="2814701"/>
            <a:ext cx="2533650" cy="15240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4526" y="2814701"/>
            <a:ext cx="2543175" cy="15240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77520" marR="397510" indent="-76200">
              <a:lnSpc>
                <a:spcPts val="2180"/>
              </a:lnSpc>
              <a:spcBef>
                <a:spcPts val="1405"/>
              </a:spcBef>
            </a:pP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Sends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462" y="4595812"/>
            <a:ext cx="2543175" cy="1524000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R="5080" algn="ctr">
              <a:lnSpc>
                <a:spcPts val="2290"/>
              </a:lnSpc>
            </a:pP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290"/>
              </a:lnSpc>
            </a:pP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accept</a:t>
            </a:r>
            <a:r>
              <a:rPr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3351" y="4595812"/>
            <a:ext cx="2543175" cy="15240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ts val="2290"/>
              </a:lnSpc>
            </a:pP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290"/>
              </a:lnSpc>
            </a:pP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701" y="4595812"/>
            <a:ext cx="2533650" cy="152400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ts val="2290"/>
              </a:lnSpc>
            </a:pP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290"/>
              </a:lnSpc>
            </a:pP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connection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34526" y="4595812"/>
            <a:ext cx="2543175" cy="15240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5715" algn="ctr">
              <a:lnSpc>
                <a:spcPts val="2290"/>
              </a:lnSpc>
            </a:pPr>
            <a:r>
              <a:rPr sz="2000" spc="-10">
                <a:solidFill>
                  <a:srgbClr val="FFFFFF"/>
                </a:solidFill>
                <a:latin typeface="Calibri"/>
                <a:cs typeface="Calibri"/>
              </a:rPr>
              <a:t>Connection</a:t>
            </a:r>
            <a:endParaRPr sz="2000">
              <a:latin typeface="Calibri"/>
              <a:cs typeface="Calibri"/>
            </a:endParaRPr>
          </a:p>
          <a:p>
            <a:pPr marL="6350" algn="ctr">
              <a:lnSpc>
                <a:spcPts val="2290"/>
              </a:lnSpc>
            </a:pPr>
            <a:r>
              <a:rPr sz="2000" spc="5">
                <a:solidFill>
                  <a:srgbClr val="FFFFFF"/>
                </a:solidFill>
                <a:latin typeface="Calibri"/>
                <a:cs typeface="Calibri"/>
              </a:rPr>
              <a:t>establishment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171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3294" y="775080"/>
            <a:ext cx="32334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>
                <a:solidFill>
                  <a:srgbClr val="FFFFFF"/>
                </a:solidFill>
              </a:rPr>
              <a:t>Functionalities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7725" y="3238500"/>
            <a:ext cx="914400" cy="904875"/>
            <a:chOff x="847725" y="3238500"/>
            <a:chExt cx="914400" cy="904875"/>
          </a:xfrm>
        </p:grpSpPr>
        <p:sp>
          <p:nvSpPr>
            <p:cNvPr id="5" name="object 5"/>
            <p:cNvSpPr/>
            <p:nvPr/>
          </p:nvSpPr>
          <p:spPr>
            <a:xfrm>
              <a:off x="847725" y="3238500"/>
              <a:ext cx="914400" cy="904875"/>
            </a:xfrm>
            <a:custGeom>
              <a:avLst/>
              <a:gdLst/>
              <a:ahLst/>
              <a:cxnLst/>
              <a:rect l="l" t="t" r="r" b="b"/>
              <a:pathLst>
                <a:path w="914400" h="904875">
                  <a:moveTo>
                    <a:pt x="457200" y="0"/>
                  </a:moveTo>
                  <a:lnTo>
                    <a:pt x="410454" y="2335"/>
                  </a:lnTo>
                  <a:lnTo>
                    <a:pt x="365059" y="9191"/>
                  </a:lnTo>
                  <a:lnTo>
                    <a:pt x="321243" y="20340"/>
                  </a:lnTo>
                  <a:lnTo>
                    <a:pt x="279238" y="35554"/>
                  </a:lnTo>
                  <a:lnTo>
                    <a:pt x="239272" y="54605"/>
                  </a:lnTo>
                  <a:lnTo>
                    <a:pt x="201576" y="77266"/>
                  </a:lnTo>
                  <a:lnTo>
                    <a:pt x="166379" y="103310"/>
                  </a:lnTo>
                  <a:lnTo>
                    <a:pt x="133911" y="132508"/>
                  </a:lnTo>
                  <a:lnTo>
                    <a:pt x="104403" y="164634"/>
                  </a:lnTo>
                  <a:lnTo>
                    <a:pt x="78083" y="199460"/>
                  </a:lnTo>
                  <a:lnTo>
                    <a:pt x="55182" y="236759"/>
                  </a:lnTo>
                  <a:lnTo>
                    <a:pt x="35929" y="276302"/>
                  </a:lnTo>
                  <a:lnTo>
                    <a:pt x="20555" y="317863"/>
                  </a:lnTo>
                  <a:lnTo>
                    <a:pt x="9288" y="361213"/>
                  </a:lnTo>
                  <a:lnTo>
                    <a:pt x="2360" y="406126"/>
                  </a:lnTo>
                  <a:lnTo>
                    <a:pt x="0" y="452374"/>
                  </a:lnTo>
                  <a:lnTo>
                    <a:pt x="2360" y="498643"/>
                  </a:lnTo>
                  <a:lnTo>
                    <a:pt x="9288" y="543576"/>
                  </a:lnTo>
                  <a:lnTo>
                    <a:pt x="20555" y="586943"/>
                  </a:lnTo>
                  <a:lnTo>
                    <a:pt x="35929" y="628519"/>
                  </a:lnTo>
                  <a:lnTo>
                    <a:pt x="55182" y="668074"/>
                  </a:lnTo>
                  <a:lnTo>
                    <a:pt x="78083" y="705383"/>
                  </a:lnTo>
                  <a:lnTo>
                    <a:pt x="104403" y="740217"/>
                  </a:lnTo>
                  <a:lnTo>
                    <a:pt x="133911" y="772350"/>
                  </a:lnTo>
                  <a:lnTo>
                    <a:pt x="166379" y="801554"/>
                  </a:lnTo>
                  <a:lnTo>
                    <a:pt x="201576" y="827601"/>
                  </a:lnTo>
                  <a:lnTo>
                    <a:pt x="239272" y="850265"/>
                  </a:lnTo>
                  <a:lnTo>
                    <a:pt x="279238" y="869318"/>
                  </a:lnTo>
                  <a:lnTo>
                    <a:pt x="321243" y="884533"/>
                  </a:lnTo>
                  <a:lnTo>
                    <a:pt x="365059" y="895682"/>
                  </a:lnTo>
                  <a:lnTo>
                    <a:pt x="410454" y="902539"/>
                  </a:lnTo>
                  <a:lnTo>
                    <a:pt x="457200" y="904875"/>
                  </a:lnTo>
                  <a:lnTo>
                    <a:pt x="503941" y="902539"/>
                  </a:lnTo>
                  <a:lnTo>
                    <a:pt x="549333" y="895682"/>
                  </a:lnTo>
                  <a:lnTo>
                    <a:pt x="593146" y="884533"/>
                  </a:lnTo>
                  <a:lnTo>
                    <a:pt x="635150" y="869318"/>
                  </a:lnTo>
                  <a:lnTo>
                    <a:pt x="675116" y="850265"/>
                  </a:lnTo>
                  <a:lnTo>
                    <a:pt x="712812" y="827601"/>
                  </a:lnTo>
                  <a:lnTo>
                    <a:pt x="748009" y="801554"/>
                  </a:lnTo>
                  <a:lnTo>
                    <a:pt x="780478" y="772350"/>
                  </a:lnTo>
                  <a:lnTo>
                    <a:pt x="809988" y="740217"/>
                  </a:lnTo>
                  <a:lnTo>
                    <a:pt x="836309" y="705383"/>
                  </a:lnTo>
                  <a:lnTo>
                    <a:pt x="859212" y="668074"/>
                  </a:lnTo>
                  <a:lnTo>
                    <a:pt x="878466" y="628519"/>
                  </a:lnTo>
                  <a:lnTo>
                    <a:pt x="893842" y="586943"/>
                  </a:lnTo>
                  <a:lnTo>
                    <a:pt x="905110" y="543576"/>
                  </a:lnTo>
                  <a:lnTo>
                    <a:pt x="912039" y="498643"/>
                  </a:lnTo>
                  <a:lnTo>
                    <a:pt x="914400" y="452374"/>
                  </a:lnTo>
                  <a:lnTo>
                    <a:pt x="912039" y="406126"/>
                  </a:lnTo>
                  <a:lnTo>
                    <a:pt x="905110" y="361213"/>
                  </a:lnTo>
                  <a:lnTo>
                    <a:pt x="893842" y="317863"/>
                  </a:lnTo>
                  <a:lnTo>
                    <a:pt x="878466" y="276302"/>
                  </a:lnTo>
                  <a:lnTo>
                    <a:pt x="859212" y="236759"/>
                  </a:lnTo>
                  <a:lnTo>
                    <a:pt x="836309" y="199460"/>
                  </a:lnTo>
                  <a:lnTo>
                    <a:pt x="809988" y="164634"/>
                  </a:lnTo>
                  <a:lnTo>
                    <a:pt x="780478" y="132508"/>
                  </a:lnTo>
                  <a:lnTo>
                    <a:pt x="748009" y="103310"/>
                  </a:lnTo>
                  <a:lnTo>
                    <a:pt x="712812" y="77266"/>
                  </a:lnTo>
                  <a:lnTo>
                    <a:pt x="675116" y="54605"/>
                  </a:lnTo>
                  <a:lnTo>
                    <a:pt x="635150" y="35554"/>
                  </a:lnTo>
                  <a:lnTo>
                    <a:pt x="593146" y="20340"/>
                  </a:lnTo>
                  <a:lnTo>
                    <a:pt x="549333" y="9191"/>
                  </a:lnTo>
                  <a:lnTo>
                    <a:pt x="503941" y="233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4592" y="3518255"/>
              <a:ext cx="340995" cy="345440"/>
            </a:xfrm>
            <a:custGeom>
              <a:avLst/>
              <a:gdLst/>
              <a:ahLst/>
              <a:cxnLst/>
              <a:rect l="l" t="t" r="r" b="b"/>
              <a:pathLst>
                <a:path w="340994" h="345439">
                  <a:moveTo>
                    <a:pt x="283159" y="151193"/>
                  </a:moveTo>
                  <a:lnTo>
                    <a:pt x="214426" y="151193"/>
                  </a:lnTo>
                  <a:lnTo>
                    <a:pt x="214426" y="0"/>
                  </a:lnTo>
                  <a:lnTo>
                    <a:pt x="126466" y="0"/>
                  </a:lnTo>
                  <a:lnTo>
                    <a:pt x="126466" y="151193"/>
                  </a:lnTo>
                  <a:lnTo>
                    <a:pt x="57734" y="151193"/>
                  </a:lnTo>
                  <a:lnTo>
                    <a:pt x="170446" y="280784"/>
                  </a:lnTo>
                  <a:lnTo>
                    <a:pt x="283159" y="151193"/>
                  </a:lnTo>
                  <a:close/>
                </a:path>
                <a:path w="340994" h="345439">
                  <a:moveTo>
                    <a:pt x="340893" y="215646"/>
                  </a:moveTo>
                  <a:lnTo>
                    <a:pt x="307898" y="215646"/>
                  </a:lnTo>
                  <a:lnTo>
                    <a:pt x="307898" y="313804"/>
                  </a:lnTo>
                  <a:lnTo>
                    <a:pt x="32994" y="313804"/>
                  </a:lnTo>
                  <a:lnTo>
                    <a:pt x="32994" y="215646"/>
                  </a:lnTo>
                  <a:lnTo>
                    <a:pt x="0" y="215646"/>
                  </a:lnTo>
                  <a:lnTo>
                    <a:pt x="0" y="313804"/>
                  </a:lnTo>
                  <a:lnTo>
                    <a:pt x="0" y="345274"/>
                  </a:lnTo>
                  <a:lnTo>
                    <a:pt x="340893" y="345274"/>
                  </a:lnTo>
                  <a:lnTo>
                    <a:pt x="340893" y="313804"/>
                  </a:lnTo>
                  <a:lnTo>
                    <a:pt x="340893" y="215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3358" y="3379152"/>
            <a:ext cx="2097405" cy="6070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1275" marR="5080" indent="-29209">
              <a:lnSpc>
                <a:spcPct val="104800"/>
              </a:lnSpc>
              <a:spcBef>
                <a:spcPts val="20"/>
              </a:spcBef>
            </a:pPr>
            <a:r>
              <a:rPr sz="1850" spc="5">
                <a:latin typeface="Calibri"/>
                <a:cs typeface="Calibri"/>
              </a:rPr>
              <a:t>Downloaded</a:t>
            </a:r>
            <a:r>
              <a:rPr sz="1850" spc="185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files</a:t>
            </a:r>
            <a:r>
              <a:rPr sz="1850" spc="-55">
                <a:latin typeface="Calibri"/>
                <a:cs typeface="Calibri"/>
              </a:rPr>
              <a:t> </a:t>
            </a:r>
            <a:r>
              <a:rPr sz="1850" spc="15">
                <a:latin typeface="Calibri"/>
                <a:cs typeface="Calibri"/>
              </a:rPr>
              <a:t>are </a:t>
            </a:r>
            <a:r>
              <a:rPr sz="1850" spc="-405">
                <a:latin typeface="Calibri"/>
                <a:cs typeface="Calibri"/>
              </a:rPr>
              <a:t> </a:t>
            </a:r>
            <a:r>
              <a:rPr sz="1850">
                <a:latin typeface="Calibri"/>
                <a:cs typeface="Calibri"/>
              </a:rPr>
              <a:t>stored</a:t>
            </a:r>
            <a:r>
              <a:rPr sz="1850" spc="-15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and</a:t>
            </a:r>
            <a:r>
              <a:rPr sz="1850" spc="60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displayed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76750" y="3238500"/>
            <a:ext cx="914400" cy="904875"/>
            <a:chOff x="4476750" y="3238500"/>
            <a:chExt cx="914400" cy="904875"/>
          </a:xfrm>
        </p:grpSpPr>
        <p:sp>
          <p:nvSpPr>
            <p:cNvPr id="9" name="object 9"/>
            <p:cNvSpPr/>
            <p:nvPr/>
          </p:nvSpPr>
          <p:spPr>
            <a:xfrm>
              <a:off x="4476750" y="3238500"/>
              <a:ext cx="914400" cy="904875"/>
            </a:xfrm>
            <a:custGeom>
              <a:avLst/>
              <a:gdLst/>
              <a:ahLst/>
              <a:cxnLst/>
              <a:rect l="l" t="t" r="r" b="b"/>
              <a:pathLst>
                <a:path w="914400" h="904875">
                  <a:moveTo>
                    <a:pt x="457200" y="0"/>
                  </a:moveTo>
                  <a:lnTo>
                    <a:pt x="410458" y="2335"/>
                  </a:lnTo>
                  <a:lnTo>
                    <a:pt x="365066" y="9191"/>
                  </a:lnTo>
                  <a:lnTo>
                    <a:pt x="321253" y="20340"/>
                  </a:lnTo>
                  <a:lnTo>
                    <a:pt x="279249" y="35554"/>
                  </a:lnTo>
                  <a:lnTo>
                    <a:pt x="239283" y="54605"/>
                  </a:lnTo>
                  <a:lnTo>
                    <a:pt x="201587" y="77266"/>
                  </a:lnTo>
                  <a:lnTo>
                    <a:pt x="166390" y="103310"/>
                  </a:lnTo>
                  <a:lnTo>
                    <a:pt x="133921" y="132508"/>
                  </a:lnTo>
                  <a:lnTo>
                    <a:pt x="104411" y="164634"/>
                  </a:lnTo>
                  <a:lnTo>
                    <a:pt x="78090" y="199460"/>
                  </a:lnTo>
                  <a:lnTo>
                    <a:pt x="55187" y="236759"/>
                  </a:lnTo>
                  <a:lnTo>
                    <a:pt x="35933" y="276302"/>
                  </a:lnTo>
                  <a:lnTo>
                    <a:pt x="20557" y="317863"/>
                  </a:lnTo>
                  <a:lnTo>
                    <a:pt x="9289" y="361213"/>
                  </a:lnTo>
                  <a:lnTo>
                    <a:pt x="2360" y="406126"/>
                  </a:lnTo>
                  <a:lnTo>
                    <a:pt x="0" y="452374"/>
                  </a:lnTo>
                  <a:lnTo>
                    <a:pt x="2360" y="498643"/>
                  </a:lnTo>
                  <a:lnTo>
                    <a:pt x="9289" y="543576"/>
                  </a:lnTo>
                  <a:lnTo>
                    <a:pt x="20557" y="586943"/>
                  </a:lnTo>
                  <a:lnTo>
                    <a:pt x="35933" y="628519"/>
                  </a:lnTo>
                  <a:lnTo>
                    <a:pt x="55187" y="668074"/>
                  </a:lnTo>
                  <a:lnTo>
                    <a:pt x="78090" y="705383"/>
                  </a:lnTo>
                  <a:lnTo>
                    <a:pt x="104411" y="740217"/>
                  </a:lnTo>
                  <a:lnTo>
                    <a:pt x="133921" y="772350"/>
                  </a:lnTo>
                  <a:lnTo>
                    <a:pt x="166390" y="801554"/>
                  </a:lnTo>
                  <a:lnTo>
                    <a:pt x="201587" y="827601"/>
                  </a:lnTo>
                  <a:lnTo>
                    <a:pt x="239283" y="850265"/>
                  </a:lnTo>
                  <a:lnTo>
                    <a:pt x="279249" y="869318"/>
                  </a:lnTo>
                  <a:lnTo>
                    <a:pt x="321253" y="884533"/>
                  </a:lnTo>
                  <a:lnTo>
                    <a:pt x="365066" y="895682"/>
                  </a:lnTo>
                  <a:lnTo>
                    <a:pt x="410458" y="902539"/>
                  </a:lnTo>
                  <a:lnTo>
                    <a:pt x="457200" y="904875"/>
                  </a:lnTo>
                  <a:lnTo>
                    <a:pt x="503941" y="902539"/>
                  </a:lnTo>
                  <a:lnTo>
                    <a:pt x="549333" y="895682"/>
                  </a:lnTo>
                  <a:lnTo>
                    <a:pt x="593146" y="884533"/>
                  </a:lnTo>
                  <a:lnTo>
                    <a:pt x="635150" y="869318"/>
                  </a:lnTo>
                  <a:lnTo>
                    <a:pt x="675116" y="850265"/>
                  </a:lnTo>
                  <a:lnTo>
                    <a:pt x="712812" y="827601"/>
                  </a:lnTo>
                  <a:lnTo>
                    <a:pt x="748009" y="801554"/>
                  </a:lnTo>
                  <a:lnTo>
                    <a:pt x="780478" y="772350"/>
                  </a:lnTo>
                  <a:lnTo>
                    <a:pt x="809988" y="740217"/>
                  </a:lnTo>
                  <a:lnTo>
                    <a:pt x="836309" y="705383"/>
                  </a:lnTo>
                  <a:lnTo>
                    <a:pt x="859212" y="668074"/>
                  </a:lnTo>
                  <a:lnTo>
                    <a:pt x="878466" y="628519"/>
                  </a:lnTo>
                  <a:lnTo>
                    <a:pt x="893842" y="586943"/>
                  </a:lnTo>
                  <a:lnTo>
                    <a:pt x="905110" y="543576"/>
                  </a:lnTo>
                  <a:lnTo>
                    <a:pt x="912039" y="498643"/>
                  </a:lnTo>
                  <a:lnTo>
                    <a:pt x="914400" y="452374"/>
                  </a:lnTo>
                  <a:lnTo>
                    <a:pt x="912039" y="406126"/>
                  </a:lnTo>
                  <a:lnTo>
                    <a:pt x="905110" y="361213"/>
                  </a:lnTo>
                  <a:lnTo>
                    <a:pt x="893842" y="317863"/>
                  </a:lnTo>
                  <a:lnTo>
                    <a:pt x="878466" y="276302"/>
                  </a:lnTo>
                  <a:lnTo>
                    <a:pt x="859212" y="236759"/>
                  </a:lnTo>
                  <a:lnTo>
                    <a:pt x="836309" y="199460"/>
                  </a:lnTo>
                  <a:lnTo>
                    <a:pt x="809988" y="164634"/>
                  </a:lnTo>
                  <a:lnTo>
                    <a:pt x="780478" y="132508"/>
                  </a:lnTo>
                  <a:lnTo>
                    <a:pt x="748009" y="103310"/>
                  </a:lnTo>
                  <a:lnTo>
                    <a:pt x="712812" y="77266"/>
                  </a:lnTo>
                  <a:lnTo>
                    <a:pt x="675116" y="54605"/>
                  </a:lnTo>
                  <a:lnTo>
                    <a:pt x="635150" y="35554"/>
                  </a:lnTo>
                  <a:lnTo>
                    <a:pt x="593146" y="20340"/>
                  </a:lnTo>
                  <a:lnTo>
                    <a:pt x="549333" y="9191"/>
                  </a:lnTo>
                  <a:lnTo>
                    <a:pt x="503941" y="233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9637" y="3539858"/>
              <a:ext cx="429259" cy="302895"/>
            </a:xfrm>
            <a:custGeom>
              <a:avLst/>
              <a:gdLst/>
              <a:ahLst/>
              <a:cxnLst/>
              <a:rect l="l" t="t" r="r" b="b"/>
              <a:pathLst>
                <a:path w="429260" h="302895">
                  <a:moveTo>
                    <a:pt x="384873" y="64795"/>
                  </a:moveTo>
                  <a:lnTo>
                    <a:pt x="383133" y="56413"/>
                  </a:lnTo>
                  <a:lnTo>
                    <a:pt x="378409" y="49542"/>
                  </a:lnTo>
                  <a:lnTo>
                    <a:pt x="371411" y="44907"/>
                  </a:lnTo>
                  <a:lnTo>
                    <a:pt x="362877" y="43192"/>
                  </a:lnTo>
                  <a:lnTo>
                    <a:pt x="197929" y="43192"/>
                  </a:lnTo>
                  <a:lnTo>
                    <a:pt x="137452" y="3784"/>
                  </a:lnTo>
                  <a:lnTo>
                    <a:pt x="133604" y="1612"/>
                  </a:lnTo>
                  <a:lnTo>
                    <a:pt x="129755" y="0"/>
                  </a:lnTo>
                  <a:lnTo>
                    <a:pt x="21996" y="0"/>
                  </a:lnTo>
                  <a:lnTo>
                    <a:pt x="13449" y="1701"/>
                  </a:lnTo>
                  <a:lnTo>
                    <a:pt x="6464" y="6337"/>
                  </a:lnTo>
                  <a:lnTo>
                    <a:pt x="1739" y="13208"/>
                  </a:lnTo>
                  <a:lnTo>
                    <a:pt x="0" y="21602"/>
                  </a:lnTo>
                  <a:lnTo>
                    <a:pt x="0" y="286181"/>
                  </a:lnTo>
                  <a:lnTo>
                    <a:pt x="11087" y="260235"/>
                  </a:lnTo>
                  <a:lnTo>
                    <a:pt x="70929" y="117170"/>
                  </a:lnTo>
                  <a:lnTo>
                    <a:pt x="77330" y="106832"/>
                  </a:lnTo>
                  <a:lnTo>
                    <a:pt x="86245" y="98818"/>
                  </a:lnTo>
                  <a:lnTo>
                    <a:pt x="97142" y="93637"/>
                  </a:lnTo>
                  <a:lnTo>
                    <a:pt x="109410" y="91795"/>
                  </a:lnTo>
                  <a:lnTo>
                    <a:pt x="384873" y="91795"/>
                  </a:lnTo>
                  <a:lnTo>
                    <a:pt x="384873" y="64795"/>
                  </a:lnTo>
                  <a:close/>
                </a:path>
                <a:path w="429260" h="302895">
                  <a:moveTo>
                    <a:pt x="428853" y="134988"/>
                  </a:moveTo>
                  <a:lnTo>
                    <a:pt x="427393" y="126987"/>
                  </a:lnTo>
                  <a:lnTo>
                    <a:pt x="423291" y="120345"/>
                  </a:lnTo>
                  <a:lnTo>
                    <a:pt x="417029" y="115633"/>
                  </a:lnTo>
                  <a:lnTo>
                    <a:pt x="409067" y="113398"/>
                  </a:lnTo>
                  <a:lnTo>
                    <a:pt x="101168" y="113398"/>
                  </a:lnTo>
                  <a:lnTo>
                    <a:pt x="94018" y="118249"/>
                  </a:lnTo>
                  <a:lnTo>
                    <a:pt x="90716" y="125272"/>
                  </a:lnTo>
                  <a:lnTo>
                    <a:pt x="16497" y="302387"/>
                  </a:lnTo>
                  <a:lnTo>
                    <a:pt x="351878" y="302387"/>
                  </a:lnTo>
                  <a:lnTo>
                    <a:pt x="426656" y="144716"/>
                  </a:lnTo>
                  <a:lnTo>
                    <a:pt x="428307" y="141478"/>
                  </a:lnTo>
                  <a:lnTo>
                    <a:pt x="428853" y="138226"/>
                  </a:lnTo>
                  <a:lnTo>
                    <a:pt x="428853" y="134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73978" y="3379152"/>
            <a:ext cx="1986914" cy="6070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4175" marR="5080" indent="-372110">
              <a:lnSpc>
                <a:spcPct val="104800"/>
              </a:lnSpc>
              <a:spcBef>
                <a:spcPts val="20"/>
              </a:spcBef>
            </a:pPr>
            <a:r>
              <a:rPr sz="1850">
                <a:latin typeface="Calibri"/>
                <a:cs typeface="Calibri"/>
              </a:rPr>
              <a:t>Files</a:t>
            </a:r>
            <a:r>
              <a:rPr sz="1850" spc="100">
                <a:latin typeface="Calibri"/>
                <a:cs typeface="Calibri"/>
              </a:rPr>
              <a:t> </a:t>
            </a:r>
            <a:r>
              <a:rPr sz="1850" spc="15">
                <a:latin typeface="Calibri"/>
                <a:cs typeface="Calibri"/>
              </a:rPr>
              <a:t>in</a:t>
            </a:r>
            <a:r>
              <a:rPr sz="1850" spc="-65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server</a:t>
            </a:r>
            <a:r>
              <a:rPr sz="1850" spc="110">
                <a:latin typeface="Calibri"/>
                <a:cs typeface="Calibri"/>
              </a:rPr>
              <a:t> </a:t>
            </a:r>
            <a:r>
              <a:rPr sz="1850" spc="15">
                <a:latin typeface="Calibri"/>
                <a:cs typeface="Calibri"/>
              </a:rPr>
              <a:t>are</a:t>
            </a:r>
            <a:r>
              <a:rPr sz="1850" spc="-15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to </a:t>
            </a:r>
            <a:r>
              <a:rPr sz="1850" spc="-405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be</a:t>
            </a:r>
            <a:r>
              <a:rPr sz="1850" spc="55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displayed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05775" y="3238500"/>
            <a:ext cx="914400" cy="904875"/>
            <a:chOff x="8105775" y="3238500"/>
            <a:chExt cx="914400" cy="904875"/>
          </a:xfrm>
        </p:grpSpPr>
        <p:sp>
          <p:nvSpPr>
            <p:cNvPr id="13" name="object 13"/>
            <p:cNvSpPr/>
            <p:nvPr/>
          </p:nvSpPr>
          <p:spPr>
            <a:xfrm>
              <a:off x="8105775" y="3238500"/>
              <a:ext cx="914400" cy="904875"/>
            </a:xfrm>
            <a:custGeom>
              <a:avLst/>
              <a:gdLst/>
              <a:ahLst/>
              <a:cxnLst/>
              <a:rect l="l" t="t" r="r" b="b"/>
              <a:pathLst>
                <a:path w="914400" h="904875">
                  <a:moveTo>
                    <a:pt x="457200" y="0"/>
                  </a:moveTo>
                  <a:lnTo>
                    <a:pt x="410458" y="2335"/>
                  </a:lnTo>
                  <a:lnTo>
                    <a:pt x="365066" y="9191"/>
                  </a:lnTo>
                  <a:lnTo>
                    <a:pt x="321253" y="20340"/>
                  </a:lnTo>
                  <a:lnTo>
                    <a:pt x="279249" y="35554"/>
                  </a:lnTo>
                  <a:lnTo>
                    <a:pt x="239283" y="54605"/>
                  </a:lnTo>
                  <a:lnTo>
                    <a:pt x="201587" y="77266"/>
                  </a:lnTo>
                  <a:lnTo>
                    <a:pt x="166390" y="103310"/>
                  </a:lnTo>
                  <a:lnTo>
                    <a:pt x="133921" y="132508"/>
                  </a:lnTo>
                  <a:lnTo>
                    <a:pt x="104411" y="164634"/>
                  </a:lnTo>
                  <a:lnTo>
                    <a:pt x="78090" y="199460"/>
                  </a:lnTo>
                  <a:lnTo>
                    <a:pt x="55187" y="236759"/>
                  </a:lnTo>
                  <a:lnTo>
                    <a:pt x="35933" y="276302"/>
                  </a:lnTo>
                  <a:lnTo>
                    <a:pt x="20557" y="317863"/>
                  </a:lnTo>
                  <a:lnTo>
                    <a:pt x="9289" y="361213"/>
                  </a:lnTo>
                  <a:lnTo>
                    <a:pt x="2360" y="406126"/>
                  </a:lnTo>
                  <a:lnTo>
                    <a:pt x="0" y="452374"/>
                  </a:lnTo>
                  <a:lnTo>
                    <a:pt x="2360" y="498643"/>
                  </a:lnTo>
                  <a:lnTo>
                    <a:pt x="9289" y="543576"/>
                  </a:lnTo>
                  <a:lnTo>
                    <a:pt x="20557" y="586943"/>
                  </a:lnTo>
                  <a:lnTo>
                    <a:pt x="35933" y="628519"/>
                  </a:lnTo>
                  <a:lnTo>
                    <a:pt x="55187" y="668074"/>
                  </a:lnTo>
                  <a:lnTo>
                    <a:pt x="78090" y="705383"/>
                  </a:lnTo>
                  <a:lnTo>
                    <a:pt x="104411" y="740217"/>
                  </a:lnTo>
                  <a:lnTo>
                    <a:pt x="133921" y="772350"/>
                  </a:lnTo>
                  <a:lnTo>
                    <a:pt x="166390" y="801554"/>
                  </a:lnTo>
                  <a:lnTo>
                    <a:pt x="201587" y="827601"/>
                  </a:lnTo>
                  <a:lnTo>
                    <a:pt x="239283" y="850265"/>
                  </a:lnTo>
                  <a:lnTo>
                    <a:pt x="279249" y="869318"/>
                  </a:lnTo>
                  <a:lnTo>
                    <a:pt x="321253" y="884533"/>
                  </a:lnTo>
                  <a:lnTo>
                    <a:pt x="365066" y="895682"/>
                  </a:lnTo>
                  <a:lnTo>
                    <a:pt x="410458" y="902539"/>
                  </a:lnTo>
                  <a:lnTo>
                    <a:pt x="457200" y="904875"/>
                  </a:lnTo>
                  <a:lnTo>
                    <a:pt x="503941" y="902539"/>
                  </a:lnTo>
                  <a:lnTo>
                    <a:pt x="549333" y="895682"/>
                  </a:lnTo>
                  <a:lnTo>
                    <a:pt x="593146" y="884533"/>
                  </a:lnTo>
                  <a:lnTo>
                    <a:pt x="635150" y="869318"/>
                  </a:lnTo>
                  <a:lnTo>
                    <a:pt x="675116" y="850265"/>
                  </a:lnTo>
                  <a:lnTo>
                    <a:pt x="712812" y="827601"/>
                  </a:lnTo>
                  <a:lnTo>
                    <a:pt x="748009" y="801554"/>
                  </a:lnTo>
                  <a:lnTo>
                    <a:pt x="780478" y="772350"/>
                  </a:lnTo>
                  <a:lnTo>
                    <a:pt x="809988" y="740217"/>
                  </a:lnTo>
                  <a:lnTo>
                    <a:pt x="836309" y="705383"/>
                  </a:lnTo>
                  <a:lnTo>
                    <a:pt x="859212" y="668074"/>
                  </a:lnTo>
                  <a:lnTo>
                    <a:pt x="878466" y="628519"/>
                  </a:lnTo>
                  <a:lnTo>
                    <a:pt x="893842" y="586943"/>
                  </a:lnTo>
                  <a:lnTo>
                    <a:pt x="905110" y="543576"/>
                  </a:lnTo>
                  <a:lnTo>
                    <a:pt x="912039" y="498643"/>
                  </a:lnTo>
                  <a:lnTo>
                    <a:pt x="914400" y="452374"/>
                  </a:lnTo>
                  <a:lnTo>
                    <a:pt x="912039" y="406126"/>
                  </a:lnTo>
                  <a:lnTo>
                    <a:pt x="905110" y="361213"/>
                  </a:lnTo>
                  <a:lnTo>
                    <a:pt x="893842" y="317863"/>
                  </a:lnTo>
                  <a:lnTo>
                    <a:pt x="878466" y="276302"/>
                  </a:lnTo>
                  <a:lnTo>
                    <a:pt x="859212" y="236759"/>
                  </a:lnTo>
                  <a:lnTo>
                    <a:pt x="836309" y="199460"/>
                  </a:lnTo>
                  <a:lnTo>
                    <a:pt x="809988" y="164634"/>
                  </a:lnTo>
                  <a:lnTo>
                    <a:pt x="780478" y="132508"/>
                  </a:lnTo>
                  <a:lnTo>
                    <a:pt x="748009" y="103310"/>
                  </a:lnTo>
                  <a:lnTo>
                    <a:pt x="712812" y="77266"/>
                  </a:lnTo>
                  <a:lnTo>
                    <a:pt x="675116" y="54605"/>
                  </a:lnTo>
                  <a:lnTo>
                    <a:pt x="635150" y="35554"/>
                  </a:lnTo>
                  <a:lnTo>
                    <a:pt x="593146" y="20340"/>
                  </a:lnTo>
                  <a:lnTo>
                    <a:pt x="549333" y="9191"/>
                  </a:lnTo>
                  <a:lnTo>
                    <a:pt x="503941" y="233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32806" y="3508883"/>
              <a:ext cx="399415" cy="307975"/>
            </a:xfrm>
            <a:custGeom>
              <a:avLst/>
              <a:gdLst/>
              <a:ahLst/>
              <a:cxnLst/>
              <a:rect l="l" t="t" r="r" b="b"/>
              <a:pathLst>
                <a:path w="399415" h="307975">
                  <a:moveTo>
                    <a:pt x="399363" y="0"/>
                  </a:moveTo>
                  <a:lnTo>
                    <a:pt x="21600" y="0"/>
                  </a:lnTo>
                  <a:lnTo>
                    <a:pt x="0" y="21991"/>
                  </a:lnTo>
                  <a:lnTo>
                    <a:pt x="0" y="285889"/>
                  </a:lnTo>
                  <a:lnTo>
                    <a:pt x="96978" y="307881"/>
                  </a:lnTo>
                  <a:lnTo>
                    <a:pt x="129377" y="274893"/>
                  </a:lnTo>
                  <a:lnTo>
                    <a:pt x="32401" y="274893"/>
                  </a:lnTo>
                  <a:lnTo>
                    <a:pt x="32401" y="32987"/>
                  </a:lnTo>
                  <a:lnTo>
                    <a:pt x="366965" y="32987"/>
                  </a:lnTo>
                  <a:lnTo>
                    <a:pt x="399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11944" y="3231578"/>
            <a:ext cx="1949450" cy="90296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5"/>
              </a:spcBef>
            </a:pPr>
            <a:r>
              <a:rPr sz="1850" spc="-10">
                <a:latin typeface="Calibri"/>
                <a:cs typeface="Calibri"/>
              </a:rPr>
              <a:t>Sends </a:t>
            </a:r>
            <a:r>
              <a:rPr sz="1850">
                <a:latin typeface="Calibri"/>
                <a:cs typeface="Calibri"/>
              </a:rPr>
              <a:t>request</a:t>
            </a:r>
            <a:r>
              <a:rPr sz="1850" spc="5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to </a:t>
            </a:r>
            <a:r>
              <a:rPr sz="1850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download</a:t>
            </a:r>
            <a:r>
              <a:rPr sz="1850" spc="7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a </a:t>
            </a:r>
            <a:r>
              <a:rPr sz="1850" spc="20">
                <a:latin typeface="Calibri"/>
                <a:cs typeface="Calibri"/>
              </a:rPr>
              <a:t>file</a:t>
            </a:r>
            <a:r>
              <a:rPr sz="1850" spc="-25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and </a:t>
            </a:r>
            <a:r>
              <a:rPr sz="1850" spc="-405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store</a:t>
            </a:r>
            <a:r>
              <a:rPr sz="1850" spc="-10">
                <a:latin typeface="Calibri"/>
                <a:cs typeface="Calibri"/>
              </a:rPr>
              <a:t> </a:t>
            </a:r>
            <a:r>
              <a:rPr sz="1850" spc="15">
                <a:latin typeface="Calibri"/>
                <a:cs typeface="Calibri"/>
              </a:rPr>
              <a:t>it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47725" y="4772025"/>
            <a:ext cx="914400" cy="914400"/>
            <a:chOff x="847725" y="4772025"/>
            <a:chExt cx="914400" cy="914400"/>
          </a:xfrm>
        </p:grpSpPr>
        <p:sp>
          <p:nvSpPr>
            <p:cNvPr id="17" name="object 17"/>
            <p:cNvSpPr/>
            <p:nvPr/>
          </p:nvSpPr>
          <p:spPr>
            <a:xfrm>
              <a:off x="847725" y="477202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9" y="9289"/>
                  </a:lnTo>
                  <a:lnTo>
                    <a:pt x="321243" y="20557"/>
                  </a:lnTo>
                  <a:lnTo>
                    <a:pt x="279238" y="35933"/>
                  </a:lnTo>
                  <a:lnTo>
                    <a:pt x="239272" y="55187"/>
                  </a:lnTo>
                  <a:lnTo>
                    <a:pt x="201576" y="78090"/>
                  </a:lnTo>
                  <a:lnTo>
                    <a:pt x="166379" y="104411"/>
                  </a:lnTo>
                  <a:lnTo>
                    <a:pt x="133911" y="133921"/>
                  </a:lnTo>
                  <a:lnTo>
                    <a:pt x="104403" y="166390"/>
                  </a:lnTo>
                  <a:lnTo>
                    <a:pt x="78083" y="201587"/>
                  </a:lnTo>
                  <a:lnTo>
                    <a:pt x="55182" y="239283"/>
                  </a:lnTo>
                  <a:lnTo>
                    <a:pt x="35929" y="279249"/>
                  </a:lnTo>
                  <a:lnTo>
                    <a:pt x="20555" y="321253"/>
                  </a:lnTo>
                  <a:lnTo>
                    <a:pt x="9288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8" y="549333"/>
                  </a:lnTo>
                  <a:lnTo>
                    <a:pt x="20555" y="593146"/>
                  </a:lnTo>
                  <a:lnTo>
                    <a:pt x="35929" y="635150"/>
                  </a:lnTo>
                  <a:lnTo>
                    <a:pt x="55182" y="675116"/>
                  </a:lnTo>
                  <a:lnTo>
                    <a:pt x="78083" y="712812"/>
                  </a:lnTo>
                  <a:lnTo>
                    <a:pt x="104403" y="748009"/>
                  </a:lnTo>
                  <a:lnTo>
                    <a:pt x="133911" y="780478"/>
                  </a:lnTo>
                  <a:lnTo>
                    <a:pt x="166379" y="809988"/>
                  </a:lnTo>
                  <a:lnTo>
                    <a:pt x="201576" y="836309"/>
                  </a:lnTo>
                  <a:lnTo>
                    <a:pt x="239272" y="859212"/>
                  </a:lnTo>
                  <a:lnTo>
                    <a:pt x="279238" y="878466"/>
                  </a:lnTo>
                  <a:lnTo>
                    <a:pt x="321243" y="893842"/>
                  </a:lnTo>
                  <a:lnTo>
                    <a:pt x="365059" y="905110"/>
                  </a:lnTo>
                  <a:lnTo>
                    <a:pt x="410454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897" y="5185365"/>
              <a:ext cx="172532" cy="1374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52737" y="5075805"/>
              <a:ext cx="505459" cy="307975"/>
            </a:xfrm>
            <a:custGeom>
              <a:avLst/>
              <a:gdLst/>
              <a:ahLst/>
              <a:cxnLst/>
              <a:rect l="l" t="t" r="r" b="b"/>
              <a:pathLst>
                <a:path w="505459" h="307975">
                  <a:moveTo>
                    <a:pt x="223130" y="0"/>
                  </a:moveTo>
                  <a:lnTo>
                    <a:pt x="154445" y="16707"/>
                  </a:lnTo>
                  <a:lnTo>
                    <a:pt x="108549" y="67889"/>
                  </a:lnTo>
                  <a:lnTo>
                    <a:pt x="98360" y="101850"/>
                  </a:lnTo>
                  <a:lnTo>
                    <a:pt x="75481" y="105084"/>
                  </a:lnTo>
                  <a:lnTo>
                    <a:pt x="35222" y="125972"/>
                  </a:lnTo>
                  <a:lnTo>
                    <a:pt x="6242" y="167373"/>
                  </a:lnTo>
                  <a:lnTo>
                    <a:pt x="0" y="194064"/>
                  </a:lnTo>
                  <a:lnTo>
                    <a:pt x="821" y="221465"/>
                  </a:lnTo>
                  <a:lnTo>
                    <a:pt x="23801" y="271353"/>
                  </a:lnTo>
                  <a:lnTo>
                    <a:pt x="68304" y="301548"/>
                  </a:lnTo>
                  <a:lnTo>
                    <a:pt x="421263" y="307471"/>
                  </a:lnTo>
                  <a:lnTo>
                    <a:pt x="454568" y="299924"/>
                  </a:lnTo>
                  <a:lnTo>
                    <a:pt x="481458" y="280855"/>
                  </a:lnTo>
                  <a:lnTo>
                    <a:pt x="486345" y="273223"/>
                  </a:lnTo>
                  <a:lnTo>
                    <a:pt x="421263" y="273223"/>
                  </a:lnTo>
                  <a:lnTo>
                    <a:pt x="96872" y="272724"/>
                  </a:lnTo>
                  <a:lnTo>
                    <a:pt x="49290" y="249034"/>
                  </a:lnTo>
                  <a:lnTo>
                    <a:pt x="33441" y="197600"/>
                  </a:lnTo>
                  <a:lnTo>
                    <a:pt x="37573" y="179812"/>
                  </a:lnTo>
                  <a:lnTo>
                    <a:pt x="46291" y="163426"/>
                  </a:lnTo>
                  <a:lnTo>
                    <a:pt x="59223" y="150258"/>
                  </a:lnTo>
                  <a:lnTo>
                    <a:pt x="74940" y="141215"/>
                  </a:lnTo>
                  <a:lnTo>
                    <a:pt x="92496" y="136680"/>
                  </a:lnTo>
                  <a:lnTo>
                    <a:pt x="130469" y="136680"/>
                  </a:lnTo>
                  <a:lnTo>
                    <a:pt x="130469" y="118732"/>
                  </a:lnTo>
                  <a:lnTo>
                    <a:pt x="148584" y="66508"/>
                  </a:lnTo>
                  <a:lnTo>
                    <a:pt x="194849" y="36264"/>
                  </a:lnTo>
                  <a:lnTo>
                    <a:pt x="223122" y="34380"/>
                  </a:lnTo>
                  <a:lnTo>
                    <a:pt x="295576" y="34380"/>
                  </a:lnTo>
                  <a:lnTo>
                    <a:pt x="288015" y="25936"/>
                  </a:lnTo>
                  <a:lnTo>
                    <a:pt x="257559" y="7998"/>
                  </a:lnTo>
                  <a:lnTo>
                    <a:pt x="223130" y="0"/>
                  </a:lnTo>
                  <a:close/>
                </a:path>
                <a:path w="505459" h="307975">
                  <a:moveTo>
                    <a:pt x="407349" y="85082"/>
                  </a:moveTo>
                  <a:lnTo>
                    <a:pt x="325448" y="85082"/>
                  </a:lnTo>
                  <a:lnTo>
                    <a:pt x="341407" y="85401"/>
                  </a:lnTo>
                  <a:lnTo>
                    <a:pt x="356842" y="89467"/>
                  </a:lnTo>
                  <a:lnTo>
                    <a:pt x="391866" y="121650"/>
                  </a:lnTo>
                  <a:lnTo>
                    <a:pt x="399380" y="170024"/>
                  </a:lnTo>
                  <a:lnTo>
                    <a:pt x="421813" y="170024"/>
                  </a:lnTo>
                  <a:lnTo>
                    <a:pt x="441744" y="174832"/>
                  </a:lnTo>
                  <a:lnTo>
                    <a:pt x="457730" y="186504"/>
                  </a:lnTo>
                  <a:lnTo>
                    <a:pt x="468172" y="203317"/>
                  </a:lnTo>
                  <a:lnTo>
                    <a:pt x="471472" y="223551"/>
                  </a:lnTo>
                  <a:lnTo>
                    <a:pt x="467021" y="242686"/>
                  </a:lnTo>
                  <a:lnTo>
                    <a:pt x="456187" y="258313"/>
                  </a:lnTo>
                  <a:lnTo>
                    <a:pt x="440444" y="268978"/>
                  </a:lnTo>
                  <a:lnTo>
                    <a:pt x="421263" y="273223"/>
                  </a:lnTo>
                  <a:lnTo>
                    <a:pt x="486345" y="273223"/>
                  </a:lnTo>
                  <a:lnTo>
                    <a:pt x="499233" y="253094"/>
                  </a:lnTo>
                  <a:lnTo>
                    <a:pt x="505194" y="219475"/>
                  </a:lnTo>
                  <a:lnTo>
                    <a:pt x="499124" y="189684"/>
                  </a:lnTo>
                  <a:lnTo>
                    <a:pt x="483627" y="164527"/>
                  </a:lnTo>
                  <a:lnTo>
                    <a:pt x="460542" y="146084"/>
                  </a:lnTo>
                  <a:lnTo>
                    <a:pt x="431709" y="136436"/>
                  </a:lnTo>
                  <a:lnTo>
                    <a:pt x="426528" y="116875"/>
                  </a:lnTo>
                  <a:lnTo>
                    <a:pt x="417747" y="98852"/>
                  </a:lnTo>
                  <a:lnTo>
                    <a:pt x="407349" y="85082"/>
                  </a:lnTo>
                  <a:close/>
                </a:path>
                <a:path w="505459" h="307975">
                  <a:moveTo>
                    <a:pt x="130469" y="136680"/>
                  </a:moveTo>
                  <a:lnTo>
                    <a:pt x="92496" y="136680"/>
                  </a:lnTo>
                  <a:lnTo>
                    <a:pt x="110947" y="137037"/>
                  </a:lnTo>
                  <a:lnTo>
                    <a:pt x="130469" y="140284"/>
                  </a:lnTo>
                  <a:lnTo>
                    <a:pt x="130469" y="136680"/>
                  </a:lnTo>
                  <a:close/>
                </a:path>
                <a:path w="505459" h="307975">
                  <a:moveTo>
                    <a:pt x="295576" y="34380"/>
                  </a:moveTo>
                  <a:lnTo>
                    <a:pt x="223122" y="34380"/>
                  </a:lnTo>
                  <a:lnTo>
                    <a:pt x="249715" y="41757"/>
                  </a:lnTo>
                  <a:lnTo>
                    <a:pt x="272462" y="57382"/>
                  </a:lnTo>
                  <a:lnTo>
                    <a:pt x="289197" y="80247"/>
                  </a:lnTo>
                  <a:lnTo>
                    <a:pt x="295854" y="93493"/>
                  </a:lnTo>
                  <a:lnTo>
                    <a:pt x="309650" y="88604"/>
                  </a:lnTo>
                  <a:lnTo>
                    <a:pt x="325448" y="85082"/>
                  </a:lnTo>
                  <a:lnTo>
                    <a:pt x="407349" y="85082"/>
                  </a:lnTo>
                  <a:lnTo>
                    <a:pt x="405666" y="82852"/>
                  </a:lnTo>
                  <a:lnTo>
                    <a:pt x="390583" y="69361"/>
                  </a:lnTo>
                  <a:lnTo>
                    <a:pt x="372571" y="59196"/>
                  </a:lnTo>
                  <a:lnTo>
                    <a:pt x="353068" y="52969"/>
                  </a:lnTo>
                  <a:lnTo>
                    <a:pt x="352107" y="52868"/>
                  </a:lnTo>
                  <a:lnTo>
                    <a:pt x="312128" y="52868"/>
                  </a:lnTo>
                  <a:lnTo>
                    <a:pt x="295576" y="34380"/>
                  </a:lnTo>
                  <a:close/>
                </a:path>
                <a:path w="505459" h="307975">
                  <a:moveTo>
                    <a:pt x="332709" y="50815"/>
                  </a:moveTo>
                  <a:lnTo>
                    <a:pt x="312128" y="52868"/>
                  </a:lnTo>
                  <a:lnTo>
                    <a:pt x="352107" y="52868"/>
                  </a:lnTo>
                  <a:lnTo>
                    <a:pt x="332709" y="50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476750" y="4772025"/>
            <a:ext cx="914400" cy="914400"/>
            <a:chOff x="4476750" y="4772025"/>
            <a:chExt cx="914400" cy="914400"/>
          </a:xfrm>
        </p:grpSpPr>
        <p:sp>
          <p:nvSpPr>
            <p:cNvPr id="21" name="object 21"/>
            <p:cNvSpPr/>
            <p:nvPr/>
          </p:nvSpPr>
          <p:spPr>
            <a:xfrm>
              <a:off x="4476750" y="477202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1702" y="5037366"/>
              <a:ext cx="505459" cy="384810"/>
            </a:xfrm>
            <a:custGeom>
              <a:avLst/>
              <a:gdLst/>
              <a:ahLst/>
              <a:cxnLst/>
              <a:rect l="l" t="t" r="r" b="b"/>
              <a:pathLst>
                <a:path w="505460" h="384810">
                  <a:moveTo>
                    <a:pt x="362331" y="252450"/>
                  </a:moveTo>
                  <a:lnTo>
                    <a:pt x="293598" y="252450"/>
                  </a:lnTo>
                  <a:lnTo>
                    <a:pt x="293598" y="120510"/>
                  </a:lnTo>
                  <a:lnTo>
                    <a:pt x="205625" y="120510"/>
                  </a:lnTo>
                  <a:lnTo>
                    <a:pt x="205625" y="252450"/>
                  </a:lnTo>
                  <a:lnTo>
                    <a:pt x="136906" y="252450"/>
                  </a:lnTo>
                  <a:lnTo>
                    <a:pt x="249618" y="384403"/>
                  </a:lnTo>
                  <a:lnTo>
                    <a:pt x="362331" y="252450"/>
                  </a:lnTo>
                  <a:close/>
                </a:path>
                <a:path w="505460" h="384810">
                  <a:moveTo>
                    <a:pt x="505282" y="226618"/>
                  </a:moveTo>
                  <a:lnTo>
                    <a:pt x="501116" y="194665"/>
                  </a:lnTo>
                  <a:lnTo>
                    <a:pt x="485965" y="167309"/>
                  </a:lnTo>
                  <a:lnTo>
                    <a:pt x="462051" y="147053"/>
                  </a:lnTo>
                  <a:lnTo>
                    <a:pt x="431596" y="136448"/>
                  </a:lnTo>
                  <a:lnTo>
                    <a:pt x="426402" y="116840"/>
                  </a:lnTo>
                  <a:lnTo>
                    <a:pt x="405472" y="82791"/>
                  </a:lnTo>
                  <a:lnTo>
                    <a:pt x="372440" y="59296"/>
                  </a:lnTo>
                  <a:lnTo>
                    <a:pt x="332460" y="50901"/>
                  </a:lnTo>
                  <a:lnTo>
                    <a:pt x="311746" y="52882"/>
                  </a:lnTo>
                  <a:lnTo>
                    <a:pt x="287604" y="26047"/>
                  </a:lnTo>
                  <a:lnTo>
                    <a:pt x="257175" y="8077"/>
                  </a:lnTo>
                  <a:lnTo>
                    <a:pt x="222821" y="0"/>
                  </a:lnTo>
                  <a:lnTo>
                    <a:pt x="186931" y="2844"/>
                  </a:lnTo>
                  <a:lnTo>
                    <a:pt x="154305" y="16687"/>
                  </a:lnTo>
                  <a:lnTo>
                    <a:pt x="127558" y="38925"/>
                  </a:lnTo>
                  <a:lnTo>
                    <a:pt x="108229" y="67868"/>
                  </a:lnTo>
                  <a:lnTo>
                    <a:pt x="97866" y="101815"/>
                  </a:lnTo>
                  <a:lnTo>
                    <a:pt x="75222" y="105156"/>
                  </a:lnTo>
                  <a:lnTo>
                    <a:pt x="35077" y="125857"/>
                  </a:lnTo>
                  <a:lnTo>
                    <a:pt x="6159" y="167106"/>
                  </a:lnTo>
                  <a:lnTo>
                    <a:pt x="0" y="193827"/>
                  </a:lnTo>
                  <a:lnTo>
                    <a:pt x="838" y="221284"/>
                  </a:lnTo>
                  <a:lnTo>
                    <a:pt x="23749" y="271322"/>
                  </a:lnTo>
                  <a:lnTo>
                    <a:pt x="68097" y="301561"/>
                  </a:lnTo>
                  <a:lnTo>
                    <a:pt x="95110" y="306882"/>
                  </a:lnTo>
                  <a:lnTo>
                    <a:pt x="135255" y="306882"/>
                  </a:lnTo>
                  <a:lnTo>
                    <a:pt x="120408" y="288734"/>
                  </a:lnTo>
                  <a:lnTo>
                    <a:pt x="106667" y="272796"/>
                  </a:lnTo>
                  <a:lnTo>
                    <a:pt x="96761" y="272796"/>
                  </a:lnTo>
                  <a:lnTo>
                    <a:pt x="78854" y="269176"/>
                  </a:lnTo>
                  <a:lnTo>
                    <a:pt x="39027" y="233756"/>
                  </a:lnTo>
                  <a:lnTo>
                    <a:pt x="33121" y="197751"/>
                  </a:lnTo>
                  <a:lnTo>
                    <a:pt x="37338" y="179946"/>
                  </a:lnTo>
                  <a:lnTo>
                    <a:pt x="46177" y="163385"/>
                  </a:lnTo>
                  <a:lnTo>
                    <a:pt x="59029" y="150139"/>
                  </a:lnTo>
                  <a:lnTo>
                    <a:pt x="74701" y="141122"/>
                  </a:lnTo>
                  <a:lnTo>
                    <a:pt x="92341" y="136639"/>
                  </a:lnTo>
                  <a:lnTo>
                    <a:pt x="111061" y="136994"/>
                  </a:lnTo>
                  <a:lnTo>
                    <a:pt x="130302" y="140296"/>
                  </a:lnTo>
                  <a:lnTo>
                    <a:pt x="130302" y="118859"/>
                  </a:lnTo>
                  <a:lnTo>
                    <a:pt x="148247" y="66484"/>
                  </a:lnTo>
                  <a:lnTo>
                    <a:pt x="194627" y="36385"/>
                  </a:lnTo>
                  <a:lnTo>
                    <a:pt x="222935" y="34442"/>
                  </a:lnTo>
                  <a:lnTo>
                    <a:pt x="249542" y="41884"/>
                  </a:lnTo>
                  <a:lnTo>
                    <a:pt x="272338" y="57569"/>
                  </a:lnTo>
                  <a:lnTo>
                    <a:pt x="289204" y="80365"/>
                  </a:lnTo>
                  <a:lnTo>
                    <a:pt x="295795" y="93560"/>
                  </a:lnTo>
                  <a:lnTo>
                    <a:pt x="309549" y="88620"/>
                  </a:lnTo>
                  <a:lnTo>
                    <a:pt x="325424" y="85191"/>
                  </a:lnTo>
                  <a:lnTo>
                    <a:pt x="341363" y="85598"/>
                  </a:lnTo>
                  <a:lnTo>
                    <a:pt x="356781" y="89700"/>
                  </a:lnTo>
                  <a:lnTo>
                    <a:pt x="391807" y="121881"/>
                  </a:lnTo>
                  <a:lnTo>
                    <a:pt x="399707" y="152946"/>
                  </a:lnTo>
                  <a:lnTo>
                    <a:pt x="399707" y="169989"/>
                  </a:lnTo>
                  <a:lnTo>
                    <a:pt x="422249" y="169989"/>
                  </a:lnTo>
                  <a:lnTo>
                    <a:pt x="441896" y="174663"/>
                  </a:lnTo>
                  <a:lnTo>
                    <a:pt x="457720" y="185928"/>
                  </a:lnTo>
                  <a:lnTo>
                    <a:pt x="468185" y="202145"/>
                  </a:lnTo>
                  <a:lnTo>
                    <a:pt x="471741" y="221665"/>
                  </a:lnTo>
                  <a:lnTo>
                    <a:pt x="467791" y="241401"/>
                  </a:lnTo>
                  <a:lnTo>
                    <a:pt x="457034" y="257543"/>
                  </a:lnTo>
                  <a:lnTo>
                    <a:pt x="441121" y="268516"/>
                  </a:lnTo>
                  <a:lnTo>
                    <a:pt x="421703" y="272796"/>
                  </a:lnTo>
                  <a:lnTo>
                    <a:pt x="393115" y="272796"/>
                  </a:lnTo>
                  <a:lnTo>
                    <a:pt x="378815" y="288734"/>
                  </a:lnTo>
                  <a:lnTo>
                    <a:pt x="363423" y="307428"/>
                  </a:lnTo>
                  <a:lnTo>
                    <a:pt x="421703" y="307428"/>
                  </a:lnTo>
                  <a:lnTo>
                    <a:pt x="453161" y="300609"/>
                  </a:lnTo>
                  <a:lnTo>
                    <a:pt x="479158" y="283311"/>
                  </a:lnTo>
                  <a:lnTo>
                    <a:pt x="497319" y="257873"/>
                  </a:lnTo>
                  <a:lnTo>
                    <a:pt x="505282" y="226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78475" y="4920297"/>
            <a:ext cx="1746250" cy="6076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5"/>
              </a:spcBef>
            </a:pPr>
            <a:r>
              <a:rPr sz="1850" spc="5">
                <a:latin typeface="Calibri"/>
                <a:cs typeface="Calibri"/>
              </a:rPr>
              <a:t>Request</a:t>
            </a:r>
            <a:r>
              <a:rPr sz="1850" spc="45">
                <a:latin typeface="Calibri"/>
                <a:cs typeface="Calibri"/>
              </a:rPr>
              <a:t> </a:t>
            </a:r>
            <a:r>
              <a:rPr sz="1850">
                <a:latin typeface="Calibri"/>
                <a:cs typeface="Calibri"/>
              </a:rPr>
              <a:t>server</a:t>
            </a:r>
            <a:r>
              <a:rPr sz="1850" spc="90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to </a:t>
            </a:r>
            <a:r>
              <a:rPr sz="1850" spc="-405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delete</a:t>
            </a:r>
            <a:r>
              <a:rPr sz="1850" spc="14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a</a:t>
            </a:r>
            <a:r>
              <a:rPr sz="1850" spc="25">
                <a:latin typeface="Calibri"/>
                <a:cs typeface="Calibri"/>
              </a:rPr>
              <a:t> </a:t>
            </a:r>
            <a:r>
              <a:rPr sz="1850" spc="20">
                <a:latin typeface="Calibri"/>
                <a:cs typeface="Calibri"/>
              </a:rPr>
              <a:t>file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05775" y="4772025"/>
            <a:ext cx="914400" cy="914400"/>
            <a:chOff x="8105775" y="4772025"/>
            <a:chExt cx="914400" cy="914400"/>
          </a:xfrm>
        </p:grpSpPr>
        <p:sp>
          <p:nvSpPr>
            <p:cNvPr id="25" name="object 25"/>
            <p:cNvSpPr/>
            <p:nvPr/>
          </p:nvSpPr>
          <p:spPr>
            <a:xfrm>
              <a:off x="8105775" y="477202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6279" y="5100023"/>
              <a:ext cx="204780" cy="16996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4659" y="5302980"/>
              <a:ext cx="204777" cy="16997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211944" y="4772723"/>
            <a:ext cx="2006600" cy="90296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5"/>
              </a:spcBef>
            </a:pPr>
            <a:r>
              <a:rPr sz="1850" spc="5">
                <a:latin typeface="Calibri"/>
                <a:cs typeface="Calibri"/>
              </a:rPr>
              <a:t>Disconnect</a:t>
            </a:r>
            <a:r>
              <a:rPr sz="1850" spc="65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the </a:t>
            </a:r>
            <a:r>
              <a:rPr sz="1850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connection</a:t>
            </a:r>
            <a:r>
              <a:rPr sz="1850" spc="20">
                <a:latin typeface="Calibri"/>
                <a:cs typeface="Calibri"/>
              </a:rPr>
              <a:t> </a:t>
            </a:r>
            <a:r>
              <a:rPr sz="1850" spc="-10">
                <a:latin typeface="Calibri"/>
                <a:cs typeface="Calibri"/>
              </a:rPr>
              <a:t>between </a:t>
            </a:r>
            <a:r>
              <a:rPr sz="1850" spc="-40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client</a:t>
            </a:r>
            <a:r>
              <a:rPr sz="1850" spc="-1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and</a:t>
            </a:r>
            <a:r>
              <a:rPr sz="1850" spc="75">
                <a:latin typeface="Calibri"/>
                <a:cs typeface="Calibri"/>
              </a:rPr>
              <a:t> </a:t>
            </a:r>
            <a:r>
              <a:rPr sz="1850" spc="-30">
                <a:latin typeface="Calibri"/>
                <a:cs typeface="Calibri"/>
              </a:rPr>
              <a:t>server.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49830" y="4906645"/>
            <a:ext cx="2286000" cy="598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50">
                <a:latin typeface="Calibri"/>
                <a:cs typeface="Calibri"/>
              </a:rPr>
              <a:t>Requests</a:t>
            </a:r>
            <a:r>
              <a:rPr sz="1850" spc="540">
                <a:latin typeface="Calibri"/>
                <a:cs typeface="Calibri"/>
              </a:rPr>
              <a:t> </a:t>
            </a:r>
            <a:r>
              <a:rPr sz="1850" spc="20">
                <a:latin typeface="Calibri"/>
                <a:cs typeface="Calibri"/>
              </a:rPr>
              <a:t>file</a:t>
            </a:r>
            <a:r>
              <a:rPr sz="1850" spc="-90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to</a:t>
            </a:r>
            <a:r>
              <a:rPr sz="1850" spc="80">
                <a:latin typeface="Calibri"/>
                <a:cs typeface="Calibri"/>
              </a:rPr>
              <a:t> </a:t>
            </a:r>
            <a:r>
              <a:rPr sz="1850" spc="10">
                <a:latin typeface="Calibri"/>
                <a:cs typeface="Calibri"/>
              </a:rPr>
              <a:t>accept</a:t>
            </a:r>
            <a:endParaRPr sz="1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850" spc="10">
                <a:latin typeface="Calibri"/>
                <a:cs typeface="Calibri"/>
              </a:rPr>
              <a:t>and</a:t>
            </a:r>
            <a:r>
              <a:rPr sz="1850">
                <a:latin typeface="Calibri"/>
                <a:cs typeface="Calibri"/>
              </a:rPr>
              <a:t> </a:t>
            </a:r>
            <a:r>
              <a:rPr sz="1850" spc="5">
                <a:latin typeface="Calibri"/>
                <a:cs typeface="Calibri"/>
              </a:rPr>
              <a:t>upload</a:t>
            </a:r>
            <a:r>
              <a:rPr sz="1850" spc="85">
                <a:latin typeface="Calibri"/>
                <a:cs typeface="Calibri"/>
              </a:rPr>
              <a:t> </a:t>
            </a:r>
            <a:r>
              <a:rPr sz="1850" spc="15">
                <a:latin typeface="Calibri"/>
                <a:cs typeface="Calibri"/>
              </a:rPr>
              <a:t>in</a:t>
            </a:r>
            <a:r>
              <a:rPr sz="1850" spc="5">
                <a:latin typeface="Calibri"/>
                <a:cs typeface="Calibri"/>
              </a:rPr>
              <a:t> </a:t>
            </a:r>
            <a:r>
              <a:rPr sz="1850" spc="-5">
                <a:latin typeface="Calibri"/>
                <a:cs typeface="Calibri"/>
              </a:rPr>
              <a:t>server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1601088"/>
            <a:ext cx="42005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>
                <a:solidFill>
                  <a:srgbClr val="000000"/>
                </a:solidFill>
                <a:latin typeface="Cambria"/>
                <a:cs typeface="Cambria"/>
              </a:rPr>
              <a:t>Project</a:t>
            </a:r>
            <a:r>
              <a:rPr b="1" spc="1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1" spc="-20">
                <a:solidFill>
                  <a:srgbClr val="000000"/>
                </a:solidFill>
                <a:latin typeface="Cambria"/>
                <a:cs typeface="Cambria"/>
              </a:rPr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0712" y="2561067"/>
            <a:ext cx="3521710" cy="92710"/>
            <a:chOff x="620712" y="2561067"/>
            <a:chExt cx="3521710" cy="92710"/>
          </a:xfrm>
        </p:grpSpPr>
        <p:sp>
          <p:nvSpPr>
            <p:cNvPr id="4" name="object 4"/>
            <p:cNvSpPr/>
            <p:nvPr/>
          </p:nvSpPr>
          <p:spPr>
            <a:xfrm>
              <a:off x="642239" y="2585339"/>
              <a:ext cx="3477895" cy="44450"/>
            </a:xfrm>
            <a:custGeom>
              <a:avLst/>
              <a:gdLst/>
              <a:ahLst/>
              <a:cxnLst/>
              <a:rect l="l" t="t" r="r" b="b"/>
              <a:pathLst>
                <a:path w="3477895" h="44450">
                  <a:moveTo>
                    <a:pt x="279676" y="0"/>
                  </a:moveTo>
                  <a:lnTo>
                    <a:pt x="233216" y="85"/>
                  </a:lnTo>
                  <a:lnTo>
                    <a:pt x="187827" y="776"/>
                  </a:lnTo>
                  <a:lnTo>
                    <a:pt x="142694" y="2107"/>
                  </a:lnTo>
                  <a:lnTo>
                    <a:pt x="97005" y="4113"/>
                  </a:lnTo>
                  <a:lnTo>
                    <a:pt x="49944" y="6828"/>
                  </a:lnTo>
                  <a:lnTo>
                    <a:pt x="698" y="10286"/>
                  </a:lnTo>
                  <a:lnTo>
                    <a:pt x="0" y="14096"/>
                  </a:lnTo>
                  <a:lnTo>
                    <a:pt x="889" y="25145"/>
                  </a:lnTo>
                  <a:lnTo>
                    <a:pt x="698" y="29336"/>
                  </a:lnTo>
                  <a:lnTo>
                    <a:pt x="112834" y="31483"/>
                  </a:lnTo>
                  <a:lnTo>
                    <a:pt x="222680" y="32680"/>
                  </a:lnTo>
                  <a:lnTo>
                    <a:pt x="330042" y="33069"/>
                  </a:lnTo>
                  <a:lnTo>
                    <a:pt x="434724" y="32789"/>
                  </a:lnTo>
                  <a:lnTo>
                    <a:pt x="586301" y="31421"/>
                  </a:lnTo>
                  <a:lnTo>
                    <a:pt x="774587" y="28491"/>
                  </a:lnTo>
                  <a:lnTo>
                    <a:pt x="953849" y="24059"/>
                  </a:lnTo>
                  <a:lnTo>
                    <a:pt x="1048490" y="22161"/>
                  </a:lnTo>
                  <a:lnTo>
                    <a:pt x="1097723" y="21529"/>
                  </a:lnTo>
                  <a:lnTo>
                    <a:pt x="1148483" y="21198"/>
                  </a:lnTo>
                  <a:lnTo>
                    <a:pt x="1200959" y="21237"/>
                  </a:lnTo>
                  <a:lnTo>
                    <a:pt x="1255339" y="21712"/>
                  </a:lnTo>
                  <a:lnTo>
                    <a:pt x="1311812" y="22692"/>
                  </a:lnTo>
                  <a:lnTo>
                    <a:pt x="1370567" y="24244"/>
                  </a:lnTo>
                  <a:lnTo>
                    <a:pt x="1431793" y="26436"/>
                  </a:lnTo>
                  <a:lnTo>
                    <a:pt x="1495679" y="29336"/>
                  </a:lnTo>
                  <a:lnTo>
                    <a:pt x="1568684" y="32040"/>
                  </a:lnTo>
                  <a:lnTo>
                    <a:pt x="1637201" y="32900"/>
                  </a:lnTo>
                  <a:lnTo>
                    <a:pt x="1701446" y="32297"/>
                  </a:lnTo>
                  <a:lnTo>
                    <a:pt x="1761633" y="30610"/>
                  </a:lnTo>
                  <a:lnTo>
                    <a:pt x="1817978" y="28220"/>
                  </a:lnTo>
                  <a:lnTo>
                    <a:pt x="1919999" y="22847"/>
                  </a:lnTo>
                  <a:lnTo>
                    <a:pt x="1966106" y="20624"/>
                  </a:lnTo>
                  <a:lnTo>
                    <a:pt x="2009231" y="19217"/>
                  </a:lnTo>
                  <a:lnTo>
                    <a:pt x="2049588" y="19004"/>
                  </a:lnTo>
                  <a:lnTo>
                    <a:pt x="2087393" y="20367"/>
                  </a:lnTo>
                  <a:lnTo>
                    <a:pt x="2122860" y="23684"/>
                  </a:lnTo>
                  <a:lnTo>
                    <a:pt x="2156206" y="29336"/>
                  </a:lnTo>
                  <a:lnTo>
                    <a:pt x="2189615" y="35326"/>
                  </a:lnTo>
                  <a:lnTo>
                    <a:pt x="2225255" y="39592"/>
                  </a:lnTo>
                  <a:lnTo>
                    <a:pt x="2263307" y="42332"/>
                  </a:lnTo>
                  <a:lnTo>
                    <a:pt x="2303954" y="43745"/>
                  </a:lnTo>
                  <a:lnTo>
                    <a:pt x="2347380" y="44028"/>
                  </a:lnTo>
                  <a:lnTo>
                    <a:pt x="2393766" y="43379"/>
                  </a:lnTo>
                  <a:lnTo>
                    <a:pt x="2443297" y="41995"/>
                  </a:lnTo>
                  <a:lnTo>
                    <a:pt x="2676511" y="33068"/>
                  </a:lnTo>
                  <a:lnTo>
                    <a:pt x="2744501" y="30976"/>
                  </a:lnTo>
                  <a:lnTo>
                    <a:pt x="2816733" y="29336"/>
                  </a:lnTo>
                  <a:lnTo>
                    <a:pt x="2888805" y="28223"/>
                  </a:lnTo>
                  <a:lnTo>
                    <a:pt x="2956375" y="27585"/>
                  </a:lnTo>
                  <a:lnTo>
                    <a:pt x="3019703" y="27344"/>
                  </a:lnTo>
                  <a:lnTo>
                    <a:pt x="3134683" y="27734"/>
                  </a:lnTo>
                  <a:lnTo>
                    <a:pt x="3325283" y="29792"/>
                  </a:lnTo>
                  <a:lnTo>
                    <a:pt x="3405098" y="30195"/>
                  </a:lnTo>
                  <a:lnTo>
                    <a:pt x="3442052" y="29963"/>
                  </a:lnTo>
                  <a:lnTo>
                    <a:pt x="3477387" y="29336"/>
                  </a:lnTo>
                  <a:lnTo>
                    <a:pt x="3477387" y="10286"/>
                  </a:lnTo>
                  <a:lnTo>
                    <a:pt x="3406421" y="8483"/>
                  </a:lnTo>
                  <a:lnTo>
                    <a:pt x="3337996" y="7222"/>
                  </a:lnTo>
                  <a:lnTo>
                    <a:pt x="3272092" y="6441"/>
                  </a:lnTo>
                  <a:lnTo>
                    <a:pt x="3208690" y="6079"/>
                  </a:lnTo>
                  <a:lnTo>
                    <a:pt x="3147773" y="6074"/>
                  </a:lnTo>
                  <a:lnTo>
                    <a:pt x="3089322" y="6364"/>
                  </a:lnTo>
                  <a:lnTo>
                    <a:pt x="2979740" y="7579"/>
                  </a:lnTo>
                  <a:lnTo>
                    <a:pt x="2747621" y="11442"/>
                  </a:lnTo>
                  <a:lnTo>
                    <a:pt x="2671116" y="12015"/>
                  </a:lnTo>
                  <a:lnTo>
                    <a:pt x="2636290" y="11846"/>
                  </a:lnTo>
                  <a:lnTo>
                    <a:pt x="2603725" y="11290"/>
                  </a:lnTo>
                  <a:lnTo>
                    <a:pt x="2527719" y="8965"/>
                  </a:lnTo>
                  <a:lnTo>
                    <a:pt x="2478818" y="8655"/>
                  </a:lnTo>
                  <a:lnTo>
                    <a:pt x="2427470" y="9126"/>
                  </a:lnTo>
                  <a:lnTo>
                    <a:pt x="2374443" y="10145"/>
                  </a:lnTo>
                  <a:lnTo>
                    <a:pt x="2213008" y="14184"/>
                  </a:lnTo>
                  <a:lnTo>
                    <a:pt x="2160980" y="15084"/>
                  </a:lnTo>
                  <a:lnTo>
                    <a:pt x="2111128" y="15376"/>
                  </a:lnTo>
                  <a:lnTo>
                    <a:pt x="2064225" y="14829"/>
                  </a:lnTo>
                  <a:lnTo>
                    <a:pt x="2021039" y="13209"/>
                  </a:lnTo>
                  <a:lnTo>
                    <a:pt x="1982343" y="10286"/>
                  </a:lnTo>
                  <a:lnTo>
                    <a:pt x="1945928" y="7087"/>
                  </a:lnTo>
                  <a:lnTo>
                    <a:pt x="1908707" y="4792"/>
                  </a:lnTo>
                  <a:lnTo>
                    <a:pt x="1870221" y="3303"/>
                  </a:lnTo>
                  <a:lnTo>
                    <a:pt x="1830013" y="2525"/>
                  </a:lnTo>
                  <a:lnTo>
                    <a:pt x="1787625" y="2361"/>
                  </a:lnTo>
                  <a:lnTo>
                    <a:pt x="1742598" y="2714"/>
                  </a:lnTo>
                  <a:lnTo>
                    <a:pt x="1694476" y="3488"/>
                  </a:lnTo>
                  <a:lnTo>
                    <a:pt x="1461878" y="8858"/>
                  </a:lnTo>
                  <a:lnTo>
                    <a:pt x="1127792" y="15310"/>
                  </a:lnTo>
                  <a:lnTo>
                    <a:pt x="1032360" y="16570"/>
                  </a:lnTo>
                  <a:lnTo>
                    <a:pt x="937769" y="16980"/>
                  </a:lnTo>
                  <a:lnTo>
                    <a:pt x="889771" y="16778"/>
                  </a:lnTo>
                  <a:lnTo>
                    <a:pt x="840763" y="16257"/>
                  </a:lnTo>
                  <a:lnTo>
                    <a:pt x="790338" y="15383"/>
                  </a:lnTo>
                  <a:lnTo>
                    <a:pt x="738089" y="14120"/>
                  </a:lnTo>
                  <a:lnTo>
                    <a:pt x="683608" y="12433"/>
                  </a:lnTo>
                  <a:lnTo>
                    <a:pt x="556517" y="7459"/>
                  </a:lnTo>
                  <a:lnTo>
                    <a:pt x="433616" y="3036"/>
                  </a:lnTo>
                  <a:lnTo>
                    <a:pt x="379062" y="1509"/>
                  </a:lnTo>
                  <a:lnTo>
                    <a:pt x="328020" y="486"/>
                  </a:lnTo>
                  <a:lnTo>
                    <a:pt x="27967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2937" y="2583292"/>
              <a:ext cx="3477260" cy="48260"/>
            </a:xfrm>
            <a:custGeom>
              <a:avLst/>
              <a:gdLst/>
              <a:ahLst/>
              <a:cxnLst/>
              <a:rect l="l" t="t" r="r" b="b"/>
              <a:pathLst>
                <a:path w="3477260" h="48260">
                  <a:moveTo>
                    <a:pt x="0" y="12333"/>
                  </a:moveTo>
                  <a:lnTo>
                    <a:pt x="48792" y="9908"/>
                  </a:lnTo>
                  <a:lnTo>
                    <a:pt x="98751" y="8980"/>
                  </a:lnTo>
                  <a:lnTo>
                    <a:pt x="149618" y="9267"/>
                  </a:lnTo>
                  <a:lnTo>
                    <a:pt x="201137" y="10489"/>
                  </a:lnTo>
                  <a:lnTo>
                    <a:pt x="253048" y="12364"/>
                  </a:lnTo>
                  <a:lnTo>
                    <a:pt x="305095" y="14612"/>
                  </a:lnTo>
                  <a:lnTo>
                    <a:pt x="357019" y="16952"/>
                  </a:lnTo>
                  <a:lnTo>
                    <a:pt x="408562" y="19104"/>
                  </a:lnTo>
                  <a:lnTo>
                    <a:pt x="459467" y="20786"/>
                  </a:lnTo>
                  <a:lnTo>
                    <a:pt x="509475" y="21719"/>
                  </a:lnTo>
                  <a:lnTo>
                    <a:pt x="558329" y="21620"/>
                  </a:lnTo>
                  <a:lnTo>
                    <a:pt x="605772" y="20210"/>
                  </a:lnTo>
                  <a:lnTo>
                    <a:pt x="651544" y="17208"/>
                  </a:lnTo>
                  <a:lnTo>
                    <a:pt x="695388" y="12333"/>
                  </a:lnTo>
                  <a:lnTo>
                    <a:pt x="742079" y="7309"/>
                  </a:lnTo>
                  <a:lnTo>
                    <a:pt x="789923" y="4725"/>
                  </a:lnTo>
                  <a:lnTo>
                    <a:pt x="838793" y="4144"/>
                  </a:lnTo>
                  <a:lnTo>
                    <a:pt x="888561" y="5128"/>
                  </a:lnTo>
                  <a:lnTo>
                    <a:pt x="939101" y="7241"/>
                  </a:lnTo>
                  <a:lnTo>
                    <a:pt x="990285" y="10046"/>
                  </a:lnTo>
                  <a:lnTo>
                    <a:pt x="1041986" y="13105"/>
                  </a:lnTo>
                  <a:lnTo>
                    <a:pt x="1094076" y="15981"/>
                  </a:lnTo>
                  <a:lnTo>
                    <a:pt x="1146429" y="18239"/>
                  </a:lnTo>
                  <a:lnTo>
                    <a:pt x="1198916" y="19439"/>
                  </a:lnTo>
                  <a:lnTo>
                    <a:pt x="1251411" y="19147"/>
                  </a:lnTo>
                  <a:lnTo>
                    <a:pt x="1303787" y="16923"/>
                  </a:lnTo>
                  <a:lnTo>
                    <a:pt x="1355915" y="12333"/>
                  </a:lnTo>
                  <a:lnTo>
                    <a:pt x="1408114" y="7717"/>
                  </a:lnTo>
                  <a:lnTo>
                    <a:pt x="1460678" y="5477"/>
                  </a:lnTo>
                  <a:lnTo>
                    <a:pt x="1513445" y="5174"/>
                  </a:lnTo>
                  <a:lnTo>
                    <a:pt x="1566250" y="6370"/>
                  </a:lnTo>
                  <a:lnTo>
                    <a:pt x="1618933" y="8628"/>
                  </a:lnTo>
                  <a:lnTo>
                    <a:pt x="1671330" y="11510"/>
                  </a:lnTo>
                  <a:lnTo>
                    <a:pt x="1723278" y="14576"/>
                  </a:lnTo>
                  <a:lnTo>
                    <a:pt x="1774616" y="17389"/>
                  </a:lnTo>
                  <a:lnTo>
                    <a:pt x="1825179" y="19512"/>
                  </a:lnTo>
                  <a:lnTo>
                    <a:pt x="1874806" y="20506"/>
                  </a:lnTo>
                  <a:lnTo>
                    <a:pt x="1923334" y="19932"/>
                  </a:lnTo>
                  <a:lnTo>
                    <a:pt x="1970600" y="17354"/>
                  </a:lnTo>
                  <a:lnTo>
                    <a:pt x="2016442" y="12333"/>
                  </a:lnTo>
                  <a:lnTo>
                    <a:pt x="2055514" y="7489"/>
                  </a:lnTo>
                  <a:lnTo>
                    <a:pt x="2094826" y="3982"/>
                  </a:lnTo>
                  <a:lnTo>
                    <a:pt x="2134716" y="1665"/>
                  </a:lnTo>
                  <a:lnTo>
                    <a:pt x="2175520" y="387"/>
                  </a:lnTo>
                  <a:lnTo>
                    <a:pt x="2217577" y="0"/>
                  </a:lnTo>
                  <a:lnTo>
                    <a:pt x="2261225" y="354"/>
                  </a:lnTo>
                  <a:lnTo>
                    <a:pt x="2306801" y="1301"/>
                  </a:lnTo>
                  <a:lnTo>
                    <a:pt x="2354643" y="2692"/>
                  </a:lnTo>
                  <a:lnTo>
                    <a:pt x="2405089" y="4377"/>
                  </a:lnTo>
                  <a:lnTo>
                    <a:pt x="2458477" y="6208"/>
                  </a:lnTo>
                  <a:lnTo>
                    <a:pt x="2515145" y="8036"/>
                  </a:lnTo>
                  <a:lnTo>
                    <a:pt x="2575429" y="9711"/>
                  </a:lnTo>
                  <a:lnTo>
                    <a:pt x="2639668" y="11085"/>
                  </a:lnTo>
                  <a:lnTo>
                    <a:pt x="2708200" y="12009"/>
                  </a:lnTo>
                  <a:lnTo>
                    <a:pt x="2781363" y="12333"/>
                  </a:lnTo>
                  <a:lnTo>
                    <a:pt x="2858635" y="12055"/>
                  </a:lnTo>
                  <a:lnTo>
                    <a:pt x="2928974" y="11400"/>
                  </a:lnTo>
                  <a:lnTo>
                    <a:pt x="2993052" y="10472"/>
                  </a:lnTo>
                  <a:lnTo>
                    <a:pt x="3051540" y="9378"/>
                  </a:lnTo>
                  <a:lnTo>
                    <a:pt x="3105109" y="8221"/>
                  </a:lnTo>
                  <a:lnTo>
                    <a:pt x="3154431" y="7107"/>
                  </a:lnTo>
                  <a:lnTo>
                    <a:pt x="3200177" y="6141"/>
                  </a:lnTo>
                  <a:lnTo>
                    <a:pt x="3243019" y="5428"/>
                  </a:lnTo>
                  <a:lnTo>
                    <a:pt x="3283629" y="5072"/>
                  </a:lnTo>
                  <a:lnTo>
                    <a:pt x="3322677" y="5179"/>
                  </a:lnTo>
                  <a:lnTo>
                    <a:pt x="3360836" y="5854"/>
                  </a:lnTo>
                  <a:lnTo>
                    <a:pt x="3398776" y="7201"/>
                  </a:lnTo>
                  <a:lnTo>
                    <a:pt x="3437170" y="9325"/>
                  </a:lnTo>
                  <a:lnTo>
                    <a:pt x="3476688" y="12333"/>
                  </a:lnTo>
                  <a:lnTo>
                    <a:pt x="3476180" y="20080"/>
                  </a:lnTo>
                  <a:lnTo>
                    <a:pt x="3476180" y="22493"/>
                  </a:lnTo>
                  <a:lnTo>
                    <a:pt x="3476688" y="31383"/>
                  </a:lnTo>
                  <a:lnTo>
                    <a:pt x="3424365" y="33238"/>
                  </a:lnTo>
                  <a:lnTo>
                    <a:pt x="3370951" y="33849"/>
                  </a:lnTo>
                  <a:lnTo>
                    <a:pt x="3316821" y="33454"/>
                  </a:lnTo>
                  <a:lnTo>
                    <a:pt x="3262351" y="32293"/>
                  </a:lnTo>
                  <a:lnTo>
                    <a:pt x="3207914" y="30608"/>
                  </a:lnTo>
                  <a:lnTo>
                    <a:pt x="3153885" y="28637"/>
                  </a:lnTo>
                  <a:lnTo>
                    <a:pt x="3100641" y="26620"/>
                  </a:lnTo>
                  <a:lnTo>
                    <a:pt x="3048555" y="24798"/>
                  </a:lnTo>
                  <a:lnTo>
                    <a:pt x="2998003" y="23410"/>
                  </a:lnTo>
                  <a:lnTo>
                    <a:pt x="2949358" y="22696"/>
                  </a:lnTo>
                  <a:lnTo>
                    <a:pt x="2902998" y="22897"/>
                  </a:lnTo>
                  <a:lnTo>
                    <a:pt x="2859295" y="24251"/>
                  </a:lnTo>
                  <a:lnTo>
                    <a:pt x="2818625" y="27000"/>
                  </a:lnTo>
                  <a:lnTo>
                    <a:pt x="2781363" y="31383"/>
                  </a:lnTo>
                  <a:lnTo>
                    <a:pt x="2737850" y="36619"/>
                  </a:lnTo>
                  <a:lnTo>
                    <a:pt x="2690591" y="40211"/>
                  </a:lnTo>
                  <a:lnTo>
                    <a:pt x="2640397" y="42366"/>
                  </a:lnTo>
                  <a:lnTo>
                    <a:pt x="2588078" y="43292"/>
                  </a:lnTo>
                  <a:lnTo>
                    <a:pt x="2534446" y="43197"/>
                  </a:lnTo>
                  <a:lnTo>
                    <a:pt x="2480310" y="42289"/>
                  </a:lnTo>
                  <a:lnTo>
                    <a:pt x="2426480" y="40774"/>
                  </a:lnTo>
                  <a:lnTo>
                    <a:pt x="2373768" y="38861"/>
                  </a:lnTo>
                  <a:lnTo>
                    <a:pt x="2322984" y="36758"/>
                  </a:lnTo>
                  <a:lnTo>
                    <a:pt x="2274939" y="34672"/>
                  </a:lnTo>
                  <a:lnTo>
                    <a:pt x="2230442" y="32811"/>
                  </a:lnTo>
                  <a:lnTo>
                    <a:pt x="2190305" y="31383"/>
                  </a:lnTo>
                  <a:lnTo>
                    <a:pt x="2154269" y="30061"/>
                  </a:lnTo>
                  <a:lnTo>
                    <a:pt x="2115743" y="28372"/>
                  </a:lnTo>
                  <a:lnTo>
                    <a:pt x="2074734" y="26477"/>
                  </a:lnTo>
                  <a:lnTo>
                    <a:pt x="2031250" y="24534"/>
                  </a:lnTo>
                  <a:lnTo>
                    <a:pt x="1985299" y="22705"/>
                  </a:lnTo>
                  <a:lnTo>
                    <a:pt x="1936888" y="21149"/>
                  </a:lnTo>
                  <a:lnTo>
                    <a:pt x="1886025" y="20028"/>
                  </a:lnTo>
                  <a:lnTo>
                    <a:pt x="1832717" y="19500"/>
                  </a:lnTo>
                  <a:lnTo>
                    <a:pt x="1776972" y="19727"/>
                  </a:lnTo>
                  <a:lnTo>
                    <a:pt x="1718799" y="20868"/>
                  </a:lnTo>
                  <a:lnTo>
                    <a:pt x="1658203" y="23085"/>
                  </a:lnTo>
                  <a:lnTo>
                    <a:pt x="1595194" y="26536"/>
                  </a:lnTo>
                  <a:lnTo>
                    <a:pt x="1529778" y="31383"/>
                  </a:lnTo>
                  <a:lnTo>
                    <a:pt x="1464714" y="36450"/>
                  </a:lnTo>
                  <a:lnTo>
                    <a:pt x="1402692" y="40539"/>
                  </a:lnTo>
                  <a:lnTo>
                    <a:pt x="1343529" y="43687"/>
                  </a:lnTo>
                  <a:lnTo>
                    <a:pt x="1287044" y="45929"/>
                  </a:lnTo>
                  <a:lnTo>
                    <a:pt x="1233054" y="47302"/>
                  </a:lnTo>
                  <a:lnTo>
                    <a:pt x="1181378" y="47843"/>
                  </a:lnTo>
                  <a:lnTo>
                    <a:pt x="1131833" y="47589"/>
                  </a:lnTo>
                  <a:lnTo>
                    <a:pt x="1084237" y="46574"/>
                  </a:lnTo>
                  <a:lnTo>
                    <a:pt x="1038409" y="44836"/>
                  </a:lnTo>
                  <a:lnTo>
                    <a:pt x="994165" y="42412"/>
                  </a:lnTo>
                  <a:lnTo>
                    <a:pt x="951325" y="39337"/>
                  </a:lnTo>
                  <a:lnTo>
                    <a:pt x="909705" y="35649"/>
                  </a:lnTo>
                  <a:lnTo>
                    <a:pt x="869124" y="31383"/>
                  </a:lnTo>
                  <a:lnTo>
                    <a:pt x="835557" y="28556"/>
                  </a:lnTo>
                  <a:lnTo>
                    <a:pt x="796642" y="26953"/>
                  </a:lnTo>
                  <a:lnTo>
                    <a:pt x="753008" y="26399"/>
                  </a:lnTo>
                  <a:lnTo>
                    <a:pt x="705287" y="26721"/>
                  </a:lnTo>
                  <a:lnTo>
                    <a:pt x="654109" y="27744"/>
                  </a:lnTo>
                  <a:lnTo>
                    <a:pt x="600105" y="29294"/>
                  </a:lnTo>
                  <a:lnTo>
                    <a:pt x="543907" y="31198"/>
                  </a:lnTo>
                  <a:lnTo>
                    <a:pt x="486145" y="33281"/>
                  </a:lnTo>
                  <a:lnTo>
                    <a:pt x="427449" y="35369"/>
                  </a:lnTo>
                  <a:lnTo>
                    <a:pt x="368452" y="37289"/>
                  </a:lnTo>
                  <a:lnTo>
                    <a:pt x="309783" y="38866"/>
                  </a:lnTo>
                  <a:lnTo>
                    <a:pt x="252073" y="39925"/>
                  </a:lnTo>
                  <a:lnTo>
                    <a:pt x="195954" y="40295"/>
                  </a:lnTo>
                  <a:lnTo>
                    <a:pt x="142057" y="39799"/>
                  </a:lnTo>
                  <a:lnTo>
                    <a:pt x="91011" y="38264"/>
                  </a:lnTo>
                  <a:lnTo>
                    <a:pt x="43448" y="35517"/>
                  </a:lnTo>
                  <a:lnTo>
                    <a:pt x="0" y="31383"/>
                  </a:lnTo>
                  <a:lnTo>
                    <a:pt x="63" y="24398"/>
                  </a:lnTo>
                  <a:lnTo>
                    <a:pt x="63" y="16143"/>
                  </a:lnTo>
                  <a:lnTo>
                    <a:pt x="0" y="12333"/>
                  </a:lnTo>
                  <a:close/>
                </a:path>
              </a:pathLst>
            </a:custGeom>
            <a:ln w="444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6972" y="2890837"/>
            <a:ext cx="16268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  <a:tab pos="889000" algn="l"/>
              </a:tabLst>
            </a:pPr>
            <a:r>
              <a:rPr sz="2000" spc="-5">
                <a:latin typeface="Calibri"/>
                <a:cs typeface="Calibri"/>
              </a:rPr>
              <a:t>Thi</a:t>
            </a:r>
            <a:r>
              <a:rPr sz="2000" spc="10">
                <a:latin typeface="Calibri"/>
                <a:cs typeface="Calibri"/>
              </a:rPr>
              <a:t>s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5">
                <a:latin typeface="Calibri"/>
                <a:cs typeface="Calibri"/>
              </a:rPr>
              <a:t>p</a:t>
            </a:r>
            <a:r>
              <a:rPr sz="2000" spc="-30">
                <a:latin typeface="Calibri"/>
                <a:cs typeface="Calibri"/>
              </a:rPr>
              <a:t>r</a:t>
            </a:r>
            <a:r>
              <a:rPr sz="2000" spc="-10">
                <a:latin typeface="Calibri"/>
                <a:cs typeface="Calibri"/>
              </a:rPr>
              <a:t>o</a:t>
            </a:r>
            <a:r>
              <a:rPr sz="2000" spc="-25">
                <a:latin typeface="Calibri"/>
                <a:cs typeface="Calibri"/>
              </a:rPr>
              <a:t>jec</a:t>
            </a:r>
            <a:r>
              <a:rPr sz="2000" spc="5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5636" y="3196272"/>
            <a:ext cx="14732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>
                <a:latin typeface="Calibri"/>
                <a:cs typeface="Calibri"/>
              </a:rPr>
              <a:t>m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-60">
                <a:latin typeface="Calibri"/>
                <a:cs typeface="Calibri"/>
              </a:rPr>
              <a:t>a</a:t>
            </a:r>
            <a:r>
              <a:rPr sz="2000" spc="30">
                <a:latin typeface="Calibri"/>
                <a:cs typeface="Calibri"/>
              </a:rPr>
              <a:t>g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50">
                <a:latin typeface="Calibri"/>
                <a:cs typeface="Calibri"/>
              </a:rPr>
              <a:t>m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5">
                <a:latin typeface="Calibri"/>
                <a:cs typeface="Calibri"/>
              </a:rPr>
              <a:t>t,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7105" y="2890837"/>
            <a:ext cx="180975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25"/>
              </a:spcBef>
              <a:tabLst>
                <a:tab pos="784225" algn="l"/>
                <a:tab pos="918210" algn="l"/>
                <a:tab pos="1432560" algn="l"/>
                <a:tab pos="1470660" algn="l"/>
              </a:tabLst>
            </a:pPr>
            <a:r>
              <a:rPr sz="2000" spc="-5">
                <a:latin typeface="Calibri"/>
                <a:cs typeface="Calibri"/>
              </a:rPr>
              <a:t>d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15">
                <a:latin typeface="Calibri"/>
                <a:cs typeface="Calibri"/>
              </a:rPr>
              <a:t>l</a:t>
            </a:r>
            <a:r>
              <a:rPr sz="2000" spc="10">
                <a:latin typeface="Calibri"/>
                <a:cs typeface="Calibri"/>
              </a:rPr>
              <a:t>s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10">
                <a:latin typeface="Calibri"/>
                <a:cs typeface="Calibri"/>
              </a:rPr>
              <a:t>w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10">
                <a:latin typeface="Calibri"/>
                <a:cs typeface="Calibri"/>
              </a:rPr>
              <a:t>th</a:t>
            </a:r>
            <a:r>
              <a:rPr sz="2000">
                <a:latin typeface="Calibri"/>
                <a:cs typeface="Calibri"/>
              </a:rPr>
              <a:t>		</a:t>
            </a:r>
            <a:r>
              <a:rPr sz="2000" spc="-15">
                <a:latin typeface="Calibri"/>
                <a:cs typeface="Calibri"/>
              </a:rPr>
              <a:t>fil</a:t>
            </a:r>
            <a:r>
              <a:rPr sz="2000" spc="5">
                <a:latin typeface="Calibri"/>
                <a:cs typeface="Calibri"/>
              </a:rPr>
              <a:t>e  </a:t>
            </a:r>
            <a:r>
              <a:rPr sz="2000" spc="-10">
                <a:latin typeface="Calibri"/>
                <a:cs typeface="Calibri"/>
              </a:rPr>
              <a:t>w</a:t>
            </a:r>
            <a:r>
              <a:rPr sz="2000" spc="-5">
                <a:latin typeface="Calibri"/>
                <a:cs typeface="Calibri"/>
              </a:rPr>
              <a:t>h</a:t>
            </a:r>
            <a:r>
              <a:rPr sz="2000" spc="-25">
                <a:latin typeface="Calibri"/>
                <a:cs typeface="Calibri"/>
              </a:rPr>
              <a:t>er</a:t>
            </a:r>
            <a:r>
              <a:rPr sz="2000" spc="10">
                <a:latin typeface="Calibri"/>
                <a:cs typeface="Calibri"/>
              </a:rPr>
              <a:t>e</a:t>
            </a:r>
            <a:r>
              <a:rPr sz="2000">
                <a:latin typeface="Calibri"/>
                <a:cs typeface="Calibri"/>
              </a:rPr>
              <a:t>		</a:t>
            </a:r>
            <a:r>
              <a:rPr sz="2000" spc="-10">
                <a:latin typeface="Calibri"/>
                <a:cs typeface="Calibri"/>
              </a:rPr>
              <a:t>w</a:t>
            </a:r>
            <a:r>
              <a:rPr sz="2000" spc="10">
                <a:latin typeface="Calibri"/>
                <a:cs typeface="Calibri"/>
              </a:rPr>
              <a:t>e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25">
                <a:latin typeface="Calibri"/>
                <a:cs typeface="Calibri"/>
              </a:rPr>
              <a:t>c</a:t>
            </a:r>
            <a:r>
              <a:rPr sz="2000" spc="1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3325" y="3501453"/>
            <a:ext cx="23387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6575" algn="l"/>
                <a:tab pos="1165860" algn="l"/>
                <a:tab pos="1565910" algn="l"/>
              </a:tabLst>
            </a:pPr>
            <a:r>
              <a:rPr sz="2000" spc="5">
                <a:latin typeface="Calibri"/>
                <a:cs typeface="Calibri"/>
              </a:rPr>
              <a:t>t</a:t>
            </a:r>
            <a:r>
              <a:rPr sz="2000" spc="-10">
                <a:latin typeface="Calibri"/>
                <a:cs typeface="Calibri"/>
              </a:rPr>
              <a:t>h</a:t>
            </a:r>
            <a:r>
              <a:rPr sz="2000" spc="10">
                <a:latin typeface="Calibri"/>
                <a:cs typeface="Calibri"/>
              </a:rPr>
              <a:t>e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5">
                <a:latin typeface="Calibri"/>
                <a:cs typeface="Calibri"/>
              </a:rPr>
              <a:t>u</a:t>
            </a:r>
            <a:r>
              <a:rPr sz="2000" spc="40">
                <a:latin typeface="Calibri"/>
                <a:cs typeface="Calibri"/>
              </a:rPr>
              <a:t>s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5">
                <a:latin typeface="Calibri"/>
                <a:cs typeface="Calibri"/>
              </a:rPr>
              <a:t>r</a:t>
            </a:r>
            <a:r>
              <a:rPr sz="2000">
                <a:latin typeface="Calibri"/>
                <a:cs typeface="Calibri"/>
              </a:rPr>
              <a:t>	t</a:t>
            </a:r>
            <a:r>
              <a:rPr sz="2000" spc="10">
                <a:latin typeface="Calibri"/>
                <a:cs typeface="Calibri"/>
              </a:rPr>
              <a:t>o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5">
                <a:latin typeface="Calibri"/>
                <a:cs typeface="Calibri"/>
              </a:rPr>
              <a:t>d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40">
                <a:latin typeface="Calibri"/>
                <a:cs typeface="Calibri"/>
              </a:rPr>
              <a:t>s</a:t>
            </a:r>
            <a:r>
              <a:rPr sz="2000" spc="-5">
                <a:latin typeface="Calibri"/>
                <a:cs typeface="Calibri"/>
              </a:rPr>
              <a:t>p</a:t>
            </a:r>
            <a:r>
              <a:rPr sz="2000" spc="-90">
                <a:latin typeface="Calibri"/>
                <a:cs typeface="Calibri"/>
              </a:rPr>
              <a:t>l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155">
                <a:latin typeface="Calibri"/>
                <a:cs typeface="Calibri"/>
              </a:rPr>
              <a:t>y</a:t>
            </a:r>
            <a:r>
              <a:rPr sz="2000" spc="5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9025" y="3806507"/>
            <a:ext cx="24415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13485" algn="l"/>
                <a:tab pos="1775460" algn="l"/>
              </a:tabLst>
            </a:pPr>
            <a:r>
              <a:rPr sz="2000" spc="-5">
                <a:latin typeface="Calibri"/>
                <a:cs typeface="Calibri"/>
              </a:rPr>
              <a:t>download	</a:t>
            </a:r>
            <a:r>
              <a:rPr sz="2000" spc="5">
                <a:latin typeface="Calibri"/>
                <a:cs typeface="Calibri"/>
              </a:rPr>
              <a:t>and	</a:t>
            </a:r>
            <a:r>
              <a:rPr sz="2000" spc="-10">
                <a:latin typeface="Calibri"/>
                <a:cs typeface="Calibri"/>
              </a:rPr>
              <a:t>delete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5636" y="3501453"/>
            <a:ext cx="91757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90">
                <a:latin typeface="Calibri"/>
                <a:cs typeface="Calibri"/>
              </a:rPr>
              <a:t>f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25">
                <a:latin typeface="Calibri"/>
                <a:cs typeface="Calibri"/>
              </a:rPr>
              <a:t>c</a:t>
            </a:r>
            <a:r>
              <a:rPr sz="2000" spc="-10">
                <a:latin typeface="Calibri"/>
                <a:cs typeface="Calibri"/>
              </a:rPr>
              <a:t>ili</a:t>
            </a:r>
            <a:r>
              <a:rPr sz="2000" spc="5">
                <a:latin typeface="Calibri"/>
                <a:cs typeface="Calibri"/>
              </a:rPr>
              <a:t>tate  </a:t>
            </a:r>
            <a:r>
              <a:rPr sz="2000">
                <a:latin typeface="Calibri"/>
                <a:cs typeface="Calibri"/>
              </a:rPr>
              <a:t>upload, 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files.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972" y="4483798"/>
            <a:ext cx="3621404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  <a:tab pos="1242060" algn="l"/>
                <a:tab pos="1928495" algn="l"/>
                <a:tab pos="2414270" algn="l"/>
                <a:tab pos="2814955" algn="l"/>
                <a:tab pos="3387090" algn="l"/>
              </a:tabLst>
            </a:pPr>
            <a:r>
              <a:rPr sz="2000" spc="20">
                <a:latin typeface="Calibri"/>
                <a:cs typeface="Calibri"/>
              </a:rPr>
              <a:t>M</a:t>
            </a:r>
            <a:r>
              <a:rPr sz="2000" spc="-10">
                <a:latin typeface="Calibri"/>
                <a:cs typeface="Calibri"/>
              </a:rPr>
              <a:t>ul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-5">
                <a:latin typeface="Calibri"/>
                <a:cs typeface="Calibri"/>
              </a:rPr>
              <a:t>pl</a:t>
            </a:r>
            <a:r>
              <a:rPr sz="2000" spc="10">
                <a:latin typeface="Calibri"/>
                <a:cs typeface="Calibri"/>
              </a:rPr>
              <a:t>e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5">
                <a:latin typeface="Calibri"/>
                <a:cs typeface="Calibri"/>
              </a:rPr>
              <a:t>u</a:t>
            </a:r>
            <a:r>
              <a:rPr sz="2000" spc="40">
                <a:latin typeface="Calibri"/>
                <a:cs typeface="Calibri"/>
              </a:rPr>
              <a:t>s</a:t>
            </a:r>
            <a:r>
              <a:rPr sz="2000" spc="-25">
                <a:latin typeface="Calibri"/>
                <a:cs typeface="Calibri"/>
              </a:rPr>
              <a:t>er</a:t>
            </a:r>
            <a:r>
              <a:rPr sz="2000" spc="10">
                <a:latin typeface="Calibri"/>
                <a:cs typeface="Calibri"/>
              </a:rPr>
              <a:t>s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-10">
                <a:latin typeface="Calibri"/>
                <a:cs typeface="Calibri"/>
              </a:rPr>
              <a:t>w</a:t>
            </a:r>
            <a:r>
              <a:rPr sz="2000" spc="-15">
                <a:latin typeface="Calibri"/>
                <a:cs typeface="Calibri"/>
              </a:rPr>
              <a:t>il</a:t>
            </a:r>
            <a:r>
              <a:rPr sz="2000" spc="5">
                <a:latin typeface="Calibri"/>
                <a:cs typeface="Calibri"/>
              </a:rPr>
              <a:t>l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65">
                <a:latin typeface="Calibri"/>
                <a:cs typeface="Calibri"/>
              </a:rPr>
              <a:t>b</a:t>
            </a:r>
            <a:r>
              <a:rPr sz="2000" spc="10">
                <a:latin typeface="Calibri"/>
                <a:cs typeface="Calibri"/>
              </a:rPr>
              <a:t>e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1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b</a:t>
            </a:r>
            <a:r>
              <a:rPr sz="2000" spc="-15">
                <a:latin typeface="Calibri"/>
                <a:cs typeface="Calibri"/>
              </a:rPr>
              <a:t>l</a:t>
            </a:r>
            <a:r>
              <a:rPr sz="2000" spc="10">
                <a:latin typeface="Calibri"/>
                <a:cs typeface="Calibri"/>
              </a:rPr>
              <a:t>e</a:t>
            </a:r>
            <a:r>
              <a:rPr sz="2000">
                <a:latin typeface="Calibri"/>
                <a:cs typeface="Calibri"/>
              </a:rPr>
              <a:t>	to  </a:t>
            </a:r>
            <a:r>
              <a:rPr sz="2000" spc="-5">
                <a:latin typeface="Calibri"/>
                <a:cs typeface="Calibri"/>
              </a:rPr>
              <a:t>access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files.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972" y="5151437"/>
            <a:ext cx="2775585" cy="1247136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41300" marR="5080" indent="-229235" algn="just">
              <a:spcBef>
                <a:spcPts val="125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spc="-15" dirty="0">
                <a:latin typeface="Calibri"/>
                <a:cs typeface="Calibri"/>
              </a:rPr>
              <a:t>Secured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access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has</a:t>
            </a:r>
            <a:r>
              <a:rPr lang="en-US" sz="2000" spc="5" dirty="0">
                <a:latin typeface="Calibri"/>
                <a:cs typeface="Calibri"/>
              </a:rPr>
              <a:t> 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lang="en-US" sz="2000" spc="-5" dirty="0">
                <a:latin typeface="Calibri"/>
                <a:cs typeface="Calibri"/>
              </a:rPr>
              <a:t> 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er</a:t>
            </a:r>
            <a:r>
              <a:rPr sz="2000" spc="1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spc="1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fil</a:t>
            </a:r>
            <a:r>
              <a:rPr sz="2000" spc="-2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6220" y="5151437"/>
            <a:ext cx="76390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25"/>
              </a:spcBef>
            </a:pPr>
            <a:r>
              <a:rPr sz="2000" spc="-10">
                <a:latin typeface="Calibri"/>
                <a:cs typeface="Calibri"/>
              </a:rPr>
              <a:t>been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390525" algn="l"/>
              </a:tabLst>
            </a:pPr>
            <a:r>
              <a:rPr sz="2000" spc="40">
                <a:latin typeface="Calibri"/>
                <a:cs typeface="Calibri"/>
              </a:rPr>
              <a:t>s</a:t>
            </a:r>
            <a:r>
              <a:rPr sz="2000" spc="15">
                <a:latin typeface="Calibri"/>
                <a:cs typeface="Calibri"/>
              </a:rPr>
              <a:t>o</a:t>
            </a:r>
            <a:r>
              <a:rPr sz="2000">
                <a:latin typeface="Calibri"/>
                <a:cs typeface="Calibri"/>
              </a:rPr>
              <a:t>	</a:t>
            </a:r>
            <a:r>
              <a:rPr sz="2000" spc="10">
                <a:latin typeface="Calibri"/>
                <a:cs typeface="Calibri"/>
              </a:rPr>
              <a:t>t</a:t>
            </a:r>
            <a:r>
              <a:rPr sz="2000" spc="-10">
                <a:latin typeface="Calibri"/>
                <a:cs typeface="Calibri"/>
              </a:rPr>
              <a:t>h</a:t>
            </a:r>
            <a:r>
              <a:rPr sz="2000" spc="1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110" y="57"/>
            <a:ext cx="5876889" cy="68578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892" y="1221105"/>
            <a:ext cx="47174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>
                <a:solidFill>
                  <a:srgbClr val="2D75B6"/>
                </a:solidFill>
              </a:rPr>
              <a:t>System</a:t>
            </a:r>
            <a:r>
              <a:rPr spc="-5">
                <a:solidFill>
                  <a:srgbClr val="2D75B6"/>
                </a:solidFill>
              </a:rPr>
              <a:t> </a:t>
            </a:r>
            <a:r>
              <a:rPr>
                <a:solidFill>
                  <a:srgbClr val="2D75B6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92" y="2426029"/>
            <a:ext cx="3808729" cy="206946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150" spc="5">
                <a:solidFill>
                  <a:srgbClr val="7B7B7B"/>
                </a:solidFill>
                <a:latin typeface="Calibri"/>
                <a:cs typeface="Calibri"/>
              </a:rPr>
              <a:t>Software</a:t>
            </a:r>
            <a:r>
              <a:rPr sz="2150" spc="45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7B7B7B"/>
                </a:solidFill>
                <a:latin typeface="Calibri"/>
                <a:cs typeface="Calibri"/>
              </a:rPr>
              <a:t>Interface:</a:t>
            </a:r>
            <a:endParaRPr sz="2150">
              <a:latin typeface="Calibri"/>
              <a:cs typeface="Calibri"/>
            </a:endParaRPr>
          </a:p>
          <a:p>
            <a:pPr marL="240665" marR="5080" indent="-228600">
              <a:lnSpc>
                <a:spcPts val="218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20">
                <a:latin typeface="Calibri"/>
                <a:cs typeface="Calibri"/>
              </a:rPr>
              <a:t>O</a:t>
            </a:r>
            <a:r>
              <a:rPr sz="2000" spc="-5">
                <a:latin typeface="Calibri"/>
                <a:cs typeface="Calibri"/>
              </a:rPr>
              <a:t>p</a:t>
            </a:r>
            <a:r>
              <a:rPr sz="2000" spc="-25">
                <a:latin typeface="Calibri"/>
                <a:cs typeface="Calibri"/>
              </a:rPr>
              <a:t>e</a:t>
            </a:r>
            <a:r>
              <a:rPr sz="2000" spc="-105">
                <a:latin typeface="Calibri"/>
                <a:cs typeface="Calibri"/>
              </a:rPr>
              <a:t>r</a:t>
            </a:r>
            <a:r>
              <a:rPr sz="2000" spc="10">
                <a:latin typeface="Calibri"/>
                <a:cs typeface="Calibri"/>
              </a:rPr>
              <a:t>at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-5">
                <a:latin typeface="Calibri"/>
                <a:cs typeface="Calibri"/>
              </a:rPr>
              <a:t>n</a:t>
            </a:r>
            <a:r>
              <a:rPr sz="2000" spc="10">
                <a:latin typeface="Calibri"/>
                <a:cs typeface="Calibri"/>
              </a:rPr>
              <a:t>g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S</a:t>
            </a:r>
            <a:r>
              <a:rPr sz="2000" spc="-10">
                <a:latin typeface="Calibri"/>
                <a:cs typeface="Calibri"/>
              </a:rPr>
              <a:t>y</a:t>
            </a:r>
            <a:r>
              <a:rPr sz="2000" spc="40">
                <a:latin typeface="Calibri"/>
                <a:cs typeface="Calibri"/>
              </a:rPr>
              <a:t>s</a:t>
            </a:r>
            <a:r>
              <a:rPr sz="2000" spc="5">
                <a:latin typeface="Calibri"/>
                <a:cs typeface="Calibri"/>
              </a:rPr>
              <a:t>t</a:t>
            </a:r>
            <a:r>
              <a:rPr sz="2000" spc="-30">
                <a:latin typeface="Calibri"/>
                <a:cs typeface="Calibri"/>
              </a:rPr>
              <a:t>e</a:t>
            </a:r>
            <a:r>
              <a:rPr sz="2000" spc="20">
                <a:latin typeface="Calibri"/>
                <a:cs typeface="Calibri"/>
              </a:rPr>
              <a:t>m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: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L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-5">
                <a:latin typeface="Calibri"/>
                <a:cs typeface="Calibri"/>
              </a:rPr>
              <a:t>nu</a:t>
            </a:r>
            <a:r>
              <a:rPr sz="2000" spc="10">
                <a:latin typeface="Calibri"/>
                <a:cs typeface="Calibri"/>
              </a:rPr>
              <a:t>x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20">
                <a:latin typeface="Calibri"/>
                <a:cs typeface="Calibri"/>
              </a:rPr>
              <a:t>O</a:t>
            </a:r>
            <a:r>
              <a:rPr sz="2000" spc="10">
                <a:latin typeface="Calibri"/>
                <a:cs typeface="Calibri"/>
              </a:rPr>
              <a:t>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w</a:t>
            </a:r>
            <a:r>
              <a:rPr sz="2000" spc="-5">
                <a:latin typeface="Calibri"/>
                <a:cs typeface="Calibri"/>
              </a:rPr>
              <a:t>h</a:t>
            </a:r>
            <a:r>
              <a:rPr sz="2000" spc="-15">
                <a:latin typeface="Calibri"/>
                <a:cs typeface="Calibri"/>
              </a:rPr>
              <a:t>i</a:t>
            </a:r>
            <a:r>
              <a:rPr sz="2000" spc="-25">
                <a:latin typeface="Calibri"/>
                <a:cs typeface="Calibri"/>
              </a:rPr>
              <a:t>c</a:t>
            </a:r>
            <a:r>
              <a:rPr sz="2000" spc="5">
                <a:latin typeface="Calibri"/>
                <a:cs typeface="Calibri"/>
              </a:rPr>
              <a:t>h  </a:t>
            </a:r>
            <a:r>
              <a:rPr sz="2000">
                <a:latin typeface="Calibri"/>
                <a:cs typeface="Calibri"/>
              </a:rPr>
              <a:t>supports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networking.</a:t>
            </a:r>
            <a:endParaRPr sz="20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>
                <a:latin typeface="Calibri"/>
                <a:cs typeface="Calibri"/>
              </a:rPr>
              <a:t>Connect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Protocol</a:t>
            </a:r>
            <a:r>
              <a:rPr sz="2000" spc="43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: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30">
                <a:latin typeface="Calibri"/>
                <a:cs typeface="Calibri"/>
              </a:rPr>
              <a:t>TCP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Protocol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5">
                <a:solidFill>
                  <a:srgbClr val="767070"/>
                </a:solidFill>
                <a:latin typeface="Calibri"/>
                <a:cs typeface="Calibri"/>
              </a:rPr>
              <a:t>Hardware</a:t>
            </a:r>
            <a:r>
              <a:rPr sz="2150" spc="-3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150" spc="-10">
                <a:solidFill>
                  <a:srgbClr val="767070"/>
                </a:solidFill>
                <a:latin typeface="Calibri"/>
                <a:cs typeface="Calibri"/>
              </a:rPr>
              <a:t>Interface: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92" y="4484687"/>
            <a:ext cx="1297940" cy="13804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>
                <a:latin typeface="Calibri"/>
                <a:cs typeface="Calibri"/>
              </a:rPr>
              <a:t>Processor</a:t>
            </a:r>
          </a:p>
          <a:p>
            <a:pPr marL="240665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25">
                <a:latin typeface="Calibri"/>
                <a:cs typeface="Calibri"/>
              </a:rPr>
              <a:t>ROM</a:t>
            </a:r>
            <a:endParaRPr sz="20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30">
                <a:latin typeface="Calibri"/>
                <a:cs typeface="Calibri"/>
              </a:rPr>
              <a:t>RAM</a:t>
            </a:r>
            <a:endParaRPr sz="20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>
                <a:latin typeface="Times New Roman"/>
                <a:cs typeface="Times New Roman"/>
              </a:rPr>
              <a:t>Hard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-20">
                <a:latin typeface="Times New Roman"/>
                <a:cs typeface="Times New Roman"/>
              </a:rPr>
              <a:t>Disk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2695" y="4484687"/>
            <a:ext cx="1897380" cy="13804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307975" algn="l"/>
              </a:tabLst>
            </a:pPr>
            <a:r>
              <a:rPr sz="2000" spc="5">
                <a:latin typeface="Calibri"/>
                <a:cs typeface="Calibri"/>
              </a:rPr>
              <a:t>:	</a:t>
            </a:r>
            <a:r>
              <a:rPr sz="2000">
                <a:latin typeface="Calibri"/>
                <a:cs typeface="Calibri"/>
              </a:rPr>
              <a:t>i3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above</a:t>
            </a:r>
          </a:p>
          <a:p>
            <a:pPr marL="41275">
              <a:lnSpc>
                <a:spcPct val="100000"/>
              </a:lnSpc>
              <a:spcBef>
                <a:spcPts val="229"/>
              </a:spcBef>
              <a:tabLst>
                <a:tab pos="279400" algn="l"/>
              </a:tabLst>
            </a:pPr>
            <a:r>
              <a:rPr sz="2000" spc="5">
                <a:latin typeface="Calibri"/>
                <a:cs typeface="Calibri"/>
              </a:rPr>
              <a:t>:	</a:t>
            </a:r>
            <a:r>
              <a:rPr sz="2000" spc="15">
                <a:latin typeface="Calibri"/>
                <a:cs typeface="Calibri"/>
              </a:rPr>
              <a:t>1TB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(SSD/HDD)</a:t>
            </a:r>
            <a:endParaRPr sz="20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225"/>
              </a:spcBef>
              <a:tabLst>
                <a:tab pos="317500" algn="l"/>
              </a:tabLst>
            </a:pPr>
            <a:r>
              <a:rPr sz="2000" spc="5">
                <a:latin typeface="Calibri"/>
                <a:cs typeface="Calibri"/>
              </a:rPr>
              <a:t>:	</a:t>
            </a:r>
            <a:r>
              <a:rPr sz="2000" spc="20">
                <a:latin typeface="Calibri"/>
                <a:cs typeface="Calibri"/>
              </a:rPr>
              <a:t>8GB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and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above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79400" algn="l"/>
              </a:tabLst>
            </a:pPr>
            <a:r>
              <a:rPr sz="2000" spc="5">
                <a:latin typeface="Times New Roman"/>
                <a:cs typeface="Times New Roman"/>
              </a:rPr>
              <a:t>:	</a:t>
            </a:r>
            <a:r>
              <a:rPr sz="2000" spc="40">
                <a:latin typeface="Times New Roman"/>
                <a:cs typeface="Times New Roman"/>
              </a:rPr>
              <a:t>12</a:t>
            </a:r>
            <a:r>
              <a:rPr sz="2000" spc="10">
                <a:latin typeface="Times New Roman"/>
                <a:cs typeface="Times New Roman"/>
              </a:rPr>
              <a:t>8</a:t>
            </a:r>
            <a:r>
              <a:rPr sz="2000" spc="-170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G</a:t>
            </a:r>
            <a:r>
              <a:rPr sz="2000" spc="15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14975" y="847725"/>
            <a:ext cx="6181725" cy="5162550"/>
            <a:chOff x="5514975" y="847725"/>
            <a:chExt cx="6181725" cy="5162550"/>
          </a:xfrm>
        </p:grpSpPr>
        <p:sp>
          <p:nvSpPr>
            <p:cNvPr id="7" name="object 7"/>
            <p:cNvSpPr/>
            <p:nvPr/>
          </p:nvSpPr>
          <p:spPr>
            <a:xfrm>
              <a:off x="5514975" y="847725"/>
              <a:ext cx="6181725" cy="5162550"/>
            </a:xfrm>
            <a:custGeom>
              <a:avLst/>
              <a:gdLst/>
              <a:ahLst/>
              <a:cxnLst/>
              <a:rect l="l" t="t" r="r" b="b"/>
              <a:pathLst>
                <a:path w="6181725" h="5162550">
                  <a:moveTo>
                    <a:pt x="2496439" y="0"/>
                  </a:moveTo>
                  <a:lnTo>
                    <a:pt x="1572514" y="0"/>
                  </a:lnTo>
                  <a:lnTo>
                    <a:pt x="1528976" y="5790"/>
                  </a:lnTo>
                  <a:lnTo>
                    <a:pt x="1489392" y="22415"/>
                  </a:lnTo>
                  <a:lnTo>
                    <a:pt x="1455427" y="48756"/>
                  </a:lnTo>
                  <a:lnTo>
                    <a:pt x="1428750" y="83692"/>
                  </a:lnTo>
                  <a:lnTo>
                    <a:pt x="967866" y="882523"/>
                  </a:lnTo>
                  <a:lnTo>
                    <a:pt x="951007" y="922043"/>
                  </a:lnTo>
                  <a:lnTo>
                    <a:pt x="945388" y="964184"/>
                  </a:lnTo>
                  <a:lnTo>
                    <a:pt x="951007" y="1006324"/>
                  </a:lnTo>
                  <a:lnTo>
                    <a:pt x="967866" y="1045845"/>
                  </a:lnTo>
                  <a:lnTo>
                    <a:pt x="1428750" y="1844675"/>
                  </a:lnTo>
                  <a:lnTo>
                    <a:pt x="1455435" y="1879615"/>
                  </a:lnTo>
                  <a:lnTo>
                    <a:pt x="1489455" y="1905889"/>
                  </a:lnTo>
                  <a:lnTo>
                    <a:pt x="1490599" y="1906397"/>
                  </a:lnTo>
                  <a:lnTo>
                    <a:pt x="1048766" y="2672207"/>
                  </a:lnTo>
                  <a:lnTo>
                    <a:pt x="1025346" y="2718113"/>
                  </a:lnTo>
                  <a:lnTo>
                    <a:pt x="1008618" y="2766349"/>
                  </a:lnTo>
                  <a:lnTo>
                    <a:pt x="998581" y="2816140"/>
                  </a:lnTo>
                  <a:lnTo>
                    <a:pt x="995235" y="2866707"/>
                  </a:lnTo>
                  <a:lnTo>
                    <a:pt x="998581" y="2917274"/>
                  </a:lnTo>
                  <a:lnTo>
                    <a:pt x="1008618" y="2967065"/>
                  </a:lnTo>
                  <a:lnTo>
                    <a:pt x="1025346" y="3015301"/>
                  </a:lnTo>
                  <a:lnTo>
                    <a:pt x="1048766" y="3061207"/>
                  </a:lnTo>
                  <a:lnTo>
                    <a:pt x="2146300" y="4963325"/>
                  </a:lnTo>
                  <a:lnTo>
                    <a:pt x="2172140" y="5002639"/>
                  </a:lnTo>
                  <a:lnTo>
                    <a:pt x="2201843" y="5038205"/>
                  </a:lnTo>
                  <a:lnTo>
                    <a:pt x="2235058" y="5069789"/>
                  </a:lnTo>
                  <a:lnTo>
                    <a:pt x="2271435" y="5097156"/>
                  </a:lnTo>
                  <a:lnTo>
                    <a:pt x="2310621" y="5120073"/>
                  </a:lnTo>
                  <a:lnTo>
                    <a:pt x="2352265" y="5138305"/>
                  </a:lnTo>
                  <a:lnTo>
                    <a:pt x="2396017" y="5151618"/>
                  </a:lnTo>
                  <a:lnTo>
                    <a:pt x="2441525" y="5159778"/>
                  </a:lnTo>
                  <a:lnTo>
                    <a:pt x="2488438" y="5162550"/>
                  </a:lnTo>
                  <a:lnTo>
                    <a:pt x="4688458" y="5162550"/>
                  </a:lnTo>
                  <a:lnTo>
                    <a:pt x="4739791" y="5159047"/>
                  </a:lnTo>
                  <a:lnTo>
                    <a:pt x="4789957" y="5148764"/>
                  </a:lnTo>
                  <a:lnTo>
                    <a:pt x="4838234" y="5132032"/>
                  </a:lnTo>
                  <a:lnTo>
                    <a:pt x="4883896" y="5109186"/>
                  </a:lnTo>
                  <a:lnTo>
                    <a:pt x="4926218" y="5080558"/>
                  </a:lnTo>
                  <a:lnTo>
                    <a:pt x="4964475" y="5046483"/>
                  </a:lnTo>
                  <a:lnTo>
                    <a:pt x="4997943" y="5007294"/>
                  </a:lnTo>
                  <a:lnTo>
                    <a:pt x="5025898" y="4963325"/>
                  </a:lnTo>
                  <a:lnTo>
                    <a:pt x="6128258" y="3061208"/>
                  </a:lnTo>
                  <a:lnTo>
                    <a:pt x="6151635" y="3015301"/>
                  </a:lnTo>
                  <a:lnTo>
                    <a:pt x="6168334" y="2967065"/>
                  </a:lnTo>
                  <a:lnTo>
                    <a:pt x="6178353" y="2917274"/>
                  </a:lnTo>
                  <a:lnTo>
                    <a:pt x="6181693" y="2866707"/>
                  </a:lnTo>
                  <a:lnTo>
                    <a:pt x="6178353" y="2816140"/>
                  </a:lnTo>
                  <a:lnTo>
                    <a:pt x="6168334" y="2766349"/>
                  </a:lnTo>
                  <a:lnTo>
                    <a:pt x="6151635" y="2718113"/>
                  </a:lnTo>
                  <a:lnTo>
                    <a:pt x="6128258" y="2672207"/>
                  </a:lnTo>
                  <a:lnTo>
                    <a:pt x="5691715" y="1918970"/>
                  </a:lnTo>
                  <a:lnTo>
                    <a:pt x="1568577" y="1918970"/>
                  </a:lnTo>
                  <a:lnTo>
                    <a:pt x="1557412" y="1918594"/>
                  </a:lnTo>
                  <a:lnTo>
                    <a:pt x="1546415" y="1917493"/>
                  </a:lnTo>
                  <a:lnTo>
                    <a:pt x="1535608" y="1915701"/>
                  </a:lnTo>
                  <a:lnTo>
                    <a:pt x="1525016" y="1913254"/>
                  </a:lnTo>
                  <a:lnTo>
                    <a:pt x="1499361" y="1902460"/>
                  </a:lnTo>
                  <a:lnTo>
                    <a:pt x="1557527" y="1801622"/>
                  </a:lnTo>
                  <a:lnTo>
                    <a:pt x="1551304" y="1799082"/>
                  </a:lnTo>
                  <a:lnTo>
                    <a:pt x="1521158" y="1775714"/>
                  </a:lnTo>
                  <a:lnTo>
                    <a:pt x="1497583" y="1744726"/>
                  </a:lnTo>
                  <a:lnTo>
                    <a:pt x="1088898" y="1036574"/>
                  </a:lnTo>
                  <a:lnTo>
                    <a:pt x="1073967" y="1001504"/>
                  </a:lnTo>
                  <a:lnTo>
                    <a:pt x="1068990" y="964136"/>
                  </a:lnTo>
                  <a:lnTo>
                    <a:pt x="1073967" y="926792"/>
                  </a:lnTo>
                  <a:lnTo>
                    <a:pt x="1497583" y="183641"/>
                  </a:lnTo>
                  <a:lnTo>
                    <a:pt x="1521219" y="152638"/>
                  </a:lnTo>
                  <a:lnTo>
                    <a:pt x="1551320" y="129254"/>
                  </a:lnTo>
                  <a:lnTo>
                    <a:pt x="1624965" y="109347"/>
                  </a:lnTo>
                  <a:lnTo>
                    <a:pt x="2652917" y="109347"/>
                  </a:lnTo>
                  <a:lnTo>
                    <a:pt x="2638044" y="83692"/>
                  </a:lnTo>
                  <a:lnTo>
                    <a:pt x="2612274" y="48756"/>
                  </a:lnTo>
                  <a:lnTo>
                    <a:pt x="2578481" y="22415"/>
                  </a:lnTo>
                  <a:lnTo>
                    <a:pt x="2539067" y="5790"/>
                  </a:lnTo>
                  <a:lnTo>
                    <a:pt x="2496439" y="0"/>
                  </a:lnTo>
                  <a:close/>
                </a:path>
                <a:path w="6181725" h="5162550">
                  <a:moveTo>
                    <a:pt x="897763" y="3129788"/>
                  </a:moveTo>
                  <a:lnTo>
                    <a:pt x="362965" y="3129788"/>
                  </a:lnTo>
                  <a:lnTo>
                    <a:pt x="337788" y="3133133"/>
                  </a:lnTo>
                  <a:lnTo>
                    <a:pt x="295243" y="3157970"/>
                  </a:lnTo>
                  <a:lnTo>
                    <a:pt x="12953" y="3640581"/>
                  </a:lnTo>
                  <a:lnTo>
                    <a:pt x="0" y="3687889"/>
                  </a:lnTo>
                  <a:lnTo>
                    <a:pt x="3238" y="3712305"/>
                  </a:lnTo>
                  <a:lnTo>
                    <a:pt x="279780" y="4197604"/>
                  </a:lnTo>
                  <a:lnTo>
                    <a:pt x="314896" y="4233037"/>
                  </a:lnTo>
                  <a:lnTo>
                    <a:pt x="362965" y="4245991"/>
                  </a:lnTo>
                  <a:lnTo>
                    <a:pt x="897763" y="4245991"/>
                  </a:lnTo>
                  <a:lnTo>
                    <a:pt x="945308" y="4233037"/>
                  </a:lnTo>
                  <a:lnTo>
                    <a:pt x="979804" y="4197604"/>
                  </a:lnTo>
                  <a:lnTo>
                    <a:pt x="1247775" y="3735197"/>
                  </a:lnTo>
                  <a:lnTo>
                    <a:pt x="1260824" y="3687889"/>
                  </a:lnTo>
                  <a:lnTo>
                    <a:pt x="1257561" y="3663473"/>
                  </a:lnTo>
                  <a:lnTo>
                    <a:pt x="979804" y="3178175"/>
                  </a:lnTo>
                  <a:lnTo>
                    <a:pt x="945308" y="3142742"/>
                  </a:lnTo>
                  <a:lnTo>
                    <a:pt x="897763" y="3129788"/>
                  </a:lnTo>
                  <a:close/>
                </a:path>
                <a:path w="6181725" h="5162550">
                  <a:moveTo>
                    <a:pt x="4688458" y="570864"/>
                  </a:moveTo>
                  <a:lnTo>
                    <a:pt x="2922016" y="570864"/>
                  </a:lnTo>
                  <a:lnTo>
                    <a:pt x="3097149" y="873125"/>
                  </a:lnTo>
                  <a:lnTo>
                    <a:pt x="3114008" y="912645"/>
                  </a:lnTo>
                  <a:lnTo>
                    <a:pt x="3119621" y="954833"/>
                  </a:lnTo>
                  <a:lnTo>
                    <a:pt x="3114008" y="996926"/>
                  </a:lnTo>
                  <a:lnTo>
                    <a:pt x="3097149" y="1036447"/>
                  </a:lnTo>
                  <a:lnTo>
                    <a:pt x="2634233" y="1835277"/>
                  </a:lnTo>
                  <a:lnTo>
                    <a:pt x="2608445" y="1870213"/>
                  </a:lnTo>
                  <a:lnTo>
                    <a:pt x="2574607" y="1896554"/>
                  </a:lnTo>
                  <a:lnTo>
                    <a:pt x="2535150" y="1913179"/>
                  </a:lnTo>
                  <a:lnTo>
                    <a:pt x="2492502" y="1918970"/>
                  </a:lnTo>
                  <a:lnTo>
                    <a:pt x="5691715" y="1918970"/>
                  </a:lnTo>
                  <a:lnTo>
                    <a:pt x="5025898" y="770127"/>
                  </a:lnTo>
                  <a:lnTo>
                    <a:pt x="4997943" y="726160"/>
                  </a:lnTo>
                  <a:lnTo>
                    <a:pt x="4964475" y="686968"/>
                  </a:lnTo>
                  <a:lnTo>
                    <a:pt x="4926218" y="652887"/>
                  </a:lnTo>
                  <a:lnTo>
                    <a:pt x="4883896" y="624252"/>
                  </a:lnTo>
                  <a:lnTo>
                    <a:pt x="4838234" y="601397"/>
                  </a:lnTo>
                  <a:lnTo>
                    <a:pt x="4789957" y="584658"/>
                  </a:lnTo>
                  <a:lnTo>
                    <a:pt x="4739791" y="574369"/>
                  </a:lnTo>
                  <a:lnTo>
                    <a:pt x="4688458" y="570864"/>
                  </a:lnTo>
                  <a:close/>
                </a:path>
                <a:path w="6181725" h="5162550">
                  <a:moveTo>
                    <a:pt x="2795524" y="570864"/>
                  </a:moveTo>
                  <a:lnTo>
                    <a:pt x="2488438" y="570864"/>
                  </a:lnTo>
                  <a:lnTo>
                    <a:pt x="2441525" y="573638"/>
                  </a:lnTo>
                  <a:lnTo>
                    <a:pt x="2396017" y="581802"/>
                  </a:lnTo>
                  <a:lnTo>
                    <a:pt x="2352265" y="595122"/>
                  </a:lnTo>
                  <a:lnTo>
                    <a:pt x="2310621" y="613361"/>
                  </a:lnTo>
                  <a:lnTo>
                    <a:pt x="2271435" y="636285"/>
                  </a:lnTo>
                  <a:lnTo>
                    <a:pt x="2235058" y="663659"/>
                  </a:lnTo>
                  <a:lnTo>
                    <a:pt x="2201843" y="695248"/>
                  </a:lnTo>
                  <a:lnTo>
                    <a:pt x="2172140" y="730816"/>
                  </a:lnTo>
                  <a:lnTo>
                    <a:pt x="2146300" y="770127"/>
                  </a:lnTo>
                  <a:lnTo>
                    <a:pt x="1555877" y="1793366"/>
                  </a:lnTo>
                  <a:lnTo>
                    <a:pt x="1582420" y="1804415"/>
                  </a:lnTo>
                  <a:lnTo>
                    <a:pt x="1591774" y="1806676"/>
                  </a:lnTo>
                  <a:lnTo>
                    <a:pt x="1601343" y="1808305"/>
                  </a:lnTo>
                  <a:lnTo>
                    <a:pt x="1611102" y="1809291"/>
                  </a:lnTo>
                  <a:lnTo>
                    <a:pt x="1621027" y="1809623"/>
                  </a:lnTo>
                  <a:lnTo>
                    <a:pt x="2440051" y="1809623"/>
                  </a:lnTo>
                  <a:lnTo>
                    <a:pt x="2477839" y="1804481"/>
                  </a:lnTo>
                  <a:lnTo>
                    <a:pt x="2542795" y="1766385"/>
                  </a:lnTo>
                  <a:lnTo>
                    <a:pt x="2565654" y="1735454"/>
                  </a:lnTo>
                  <a:lnTo>
                    <a:pt x="2976118" y="1027176"/>
                  </a:lnTo>
                  <a:lnTo>
                    <a:pt x="2996018" y="954786"/>
                  </a:lnTo>
                  <a:lnTo>
                    <a:pt x="2991048" y="917465"/>
                  </a:lnTo>
                  <a:lnTo>
                    <a:pt x="2976118" y="882396"/>
                  </a:lnTo>
                  <a:lnTo>
                    <a:pt x="2795524" y="570864"/>
                  </a:lnTo>
                  <a:close/>
                </a:path>
                <a:path w="6181725" h="5162550">
                  <a:moveTo>
                    <a:pt x="2652917" y="109347"/>
                  </a:moveTo>
                  <a:lnTo>
                    <a:pt x="2443988" y="109347"/>
                  </a:lnTo>
                  <a:lnTo>
                    <a:pt x="2481776" y="114490"/>
                  </a:lnTo>
                  <a:lnTo>
                    <a:pt x="2516743" y="129254"/>
                  </a:lnTo>
                  <a:lnTo>
                    <a:pt x="2546732" y="152638"/>
                  </a:lnTo>
                  <a:lnTo>
                    <a:pt x="2569591" y="183641"/>
                  </a:lnTo>
                  <a:lnTo>
                    <a:pt x="2788030" y="560577"/>
                  </a:lnTo>
                  <a:lnTo>
                    <a:pt x="2914523" y="560577"/>
                  </a:lnTo>
                  <a:lnTo>
                    <a:pt x="2652917" y="109347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7313" y="2885842"/>
              <a:ext cx="2654935" cy="1825625"/>
            </a:xfrm>
            <a:custGeom>
              <a:avLst/>
              <a:gdLst/>
              <a:ahLst/>
              <a:cxnLst/>
              <a:rect l="l" t="t" r="r" b="b"/>
              <a:pathLst>
                <a:path w="2654934" h="1825625">
                  <a:moveTo>
                    <a:pt x="2322970" y="0"/>
                  </a:moveTo>
                  <a:lnTo>
                    <a:pt x="331860" y="0"/>
                  </a:lnTo>
                  <a:lnTo>
                    <a:pt x="331860" y="1209383"/>
                  </a:lnTo>
                  <a:lnTo>
                    <a:pt x="62219" y="1479010"/>
                  </a:lnTo>
                  <a:lnTo>
                    <a:pt x="34999" y="1516574"/>
                  </a:lnTo>
                  <a:lnTo>
                    <a:pt x="15552" y="1563252"/>
                  </a:lnTo>
                  <a:lnTo>
                    <a:pt x="6072" y="1601411"/>
                  </a:lnTo>
                  <a:lnTo>
                    <a:pt x="278" y="1647998"/>
                  </a:lnTo>
                  <a:lnTo>
                    <a:pt x="0" y="1659174"/>
                  </a:lnTo>
                  <a:lnTo>
                    <a:pt x="322" y="1675866"/>
                  </a:lnTo>
                  <a:lnTo>
                    <a:pt x="12959" y="1723993"/>
                  </a:lnTo>
                  <a:lnTo>
                    <a:pt x="38724" y="1765549"/>
                  </a:lnTo>
                  <a:lnTo>
                    <a:pt x="73239" y="1796902"/>
                  </a:lnTo>
                  <a:lnTo>
                    <a:pt x="116339" y="1817812"/>
                  </a:lnTo>
                  <a:lnTo>
                    <a:pt x="165934" y="1825092"/>
                  </a:lnTo>
                  <a:lnTo>
                    <a:pt x="2488896" y="1825092"/>
                  </a:lnTo>
                  <a:lnTo>
                    <a:pt x="2505570" y="1824777"/>
                  </a:lnTo>
                  <a:lnTo>
                    <a:pt x="2553718" y="1812128"/>
                  </a:lnTo>
                  <a:lnTo>
                    <a:pt x="2595270" y="1786376"/>
                  </a:lnTo>
                  <a:lnTo>
                    <a:pt x="2626615" y="1751861"/>
                  </a:lnTo>
                  <a:lnTo>
                    <a:pt x="2647523" y="1708763"/>
                  </a:lnTo>
                  <a:lnTo>
                    <a:pt x="2654822" y="1659174"/>
                  </a:lnTo>
                  <a:lnTo>
                    <a:pt x="165934" y="1659174"/>
                  </a:lnTo>
                  <a:lnTo>
                    <a:pt x="166258" y="1650996"/>
                  </a:lnTo>
                  <a:lnTo>
                    <a:pt x="174024" y="1611298"/>
                  </a:lnTo>
                  <a:lnTo>
                    <a:pt x="449822" y="1327339"/>
                  </a:lnTo>
                  <a:lnTo>
                    <a:pt x="2440913" y="1327339"/>
                  </a:lnTo>
                  <a:lnTo>
                    <a:pt x="2322970" y="1209383"/>
                  </a:lnTo>
                  <a:lnTo>
                    <a:pt x="2322970" y="1161422"/>
                  </a:lnTo>
                  <a:lnTo>
                    <a:pt x="497786" y="1161422"/>
                  </a:lnTo>
                  <a:lnTo>
                    <a:pt x="497786" y="165917"/>
                  </a:lnTo>
                  <a:lnTo>
                    <a:pt x="2322970" y="165917"/>
                  </a:lnTo>
                  <a:lnTo>
                    <a:pt x="2322970" y="0"/>
                  </a:lnTo>
                  <a:close/>
                </a:path>
                <a:path w="2654934" h="1825625">
                  <a:moveTo>
                    <a:pt x="2440913" y="1327339"/>
                  </a:moveTo>
                  <a:lnTo>
                    <a:pt x="2205008" y="1327339"/>
                  </a:lnTo>
                  <a:lnTo>
                    <a:pt x="2468144" y="1589179"/>
                  </a:lnTo>
                  <a:lnTo>
                    <a:pt x="2472998" y="1595667"/>
                  </a:lnTo>
                  <a:lnTo>
                    <a:pt x="2485984" y="1633422"/>
                  </a:lnTo>
                  <a:lnTo>
                    <a:pt x="2488896" y="1659174"/>
                  </a:lnTo>
                  <a:lnTo>
                    <a:pt x="2654822" y="1659174"/>
                  </a:lnTo>
                  <a:lnTo>
                    <a:pt x="2650928" y="1612496"/>
                  </a:lnTo>
                  <a:lnTo>
                    <a:pt x="2639247" y="1563252"/>
                  </a:lnTo>
                  <a:lnTo>
                    <a:pt x="2619823" y="1516574"/>
                  </a:lnTo>
                  <a:lnTo>
                    <a:pt x="2592567" y="1479010"/>
                  </a:lnTo>
                  <a:lnTo>
                    <a:pt x="2440913" y="1327339"/>
                  </a:lnTo>
                  <a:close/>
                </a:path>
                <a:path w="2654934" h="1825625">
                  <a:moveTo>
                    <a:pt x="2322970" y="165917"/>
                  </a:moveTo>
                  <a:lnTo>
                    <a:pt x="2157044" y="165917"/>
                  </a:lnTo>
                  <a:lnTo>
                    <a:pt x="2157044" y="1161422"/>
                  </a:lnTo>
                  <a:lnTo>
                    <a:pt x="2322970" y="1161422"/>
                  </a:lnTo>
                  <a:lnTo>
                    <a:pt x="2322970" y="16591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17313" y="2885842"/>
              <a:ext cx="2654935" cy="1825625"/>
            </a:xfrm>
            <a:custGeom>
              <a:avLst/>
              <a:gdLst/>
              <a:ahLst/>
              <a:cxnLst/>
              <a:rect l="l" t="t" r="r" b="b"/>
              <a:pathLst>
                <a:path w="2654934" h="1825625">
                  <a:moveTo>
                    <a:pt x="2592567" y="1479010"/>
                  </a:moveTo>
                  <a:lnTo>
                    <a:pt x="2619823" y="1516574"/>
                  </a:lnTo>
                  <a:lnTo>
                    <a:pt x="2639247" y="1563252"/>
                  </a:lnTo>
                  <a:lnTo>
                    <a:pt x="2648730" y="1600185"/>
                  </a:lnTo>
                  <a:lnTo>
                    <a:pt x="2654575" y="1647999"/>
                  </a:lnTo>
                  <a:lnTo>
                    <a:pt x="2654822" y="1659174"/>
                  </a:lnTo>
                  <a:lnTo>
                    <a:pt x="2654010" y="1676346"/>
                  </a:lnTo>
                  <a:lnTo>
                    <a:pt x="2641858" y="1723993"/>
                  </a:lnTo>
                  <a:lnTo>
                    <a:pt x="2617305" y="1764342"/>
                  </a:lnTo>
                  <a:lnTo>
                    <a:pt x="2582545" y="1795929"/>
                  </a:lnTo>
                  <a:lnTo>
                    <a:pt x="2537990" y="1818291"/>
                  </a:lnTo>
                  <a:lnTo>
                    <a:pt x="2488896" y="1825092"/>
                  </a:lnTo>
                  <a:lnTo>
                    <a:pt x="165934" y="1825092"/>
                  </a:lnTo>
                  <a:lnTo>
                    <a:pt x="116339" y="1817812"/>
                  </a:lnTo>
                  <a:lnTo>
                    <a:pt x="73239" y="1796902"/>
                  </a:lnTo>
                  <a:lnTo>
                    <a:pt x="38724" y="1765549"/>
                  </a:lnTo>
                  <a:lnTo>
                    <a:pt x="12959" y="1723993"/>
                  </a:lnTo>
                  <a:lnTo>
                    <a:pt x="322" y="1675866"/>
                  </a:lnTo>
                  <a:lnTo>
                    <a:pt x="0" y="1659174"/>
                  </a:lnTo>
                  <a:lnTo>
                    <a:pt x="242" y="1648554"/>
                  </a:lnTo>
                  <a:lnTo>
                    <a:pt x="6072" y="1601411"/>
                  </a:lnTo>
                  <a:lnTo>
                    <a:pt x="15552" y="1563252"/>
                  </a:lnTo>
                  <a:lnTo>
                    <a:pt x="29408" y="1527283"/>
                  </a:lnTo>
                  <a:lnTo>
                    <a:pt x="54684" y="1487679"/>
                  </a:lnTo>
                  <a:lnTo>
                    <a:pt x="331860" y="1209383"/>
                  </a:lnTo>
                  <a:lnTo>
                    <a:pt x="331860" y="0"/>
                  </a:lnTo>
                  <a:lnTo>
                    <a:pt x="2322970" y="0"/>
                  </a:lnTo>
                  <a:lnTo>
                    <a:pt x="2322970" y="1209383"/>
                  </a:lnTo>
                  <a:lnTo>
                    <a:pt x="2592567" y="1479010"/>
                  </a:lnTo>
                  <a:close/>
                </a:path>
                <a:path w="2654934" h="1825625">
                  <a:moveTo>
                    <a:pt x="497786" y="1161422"/>
                  </a:moveTo>
                  <a:lnTo>
                    <a:pt x="2157044" y="1161422"/>
                  </a:lnTo>
                  <a:lnTo>
                    <a:pt x="2157044" y="165917"/>
                  </a:lnTo>
                  <a:lnTo>
                    <a:pt x="497786" y="165917"/>
                  </a:lnTo>
                  <a:lnTo>
                    <a:pt x="497786" y="1161422"/>
                  </a:lnTo>
                  <a:close/>
                </a:path>
                <a:path w="2654934" h="1825625">
                  <a:moveTo>
                    <a:pt x="2488896" y="1659174"/>
                  </a:moveTo>
                  <a:lnTo>
                    <a:pt x="2480782" y="1612524"/>
                  </a:lnTo>
                  <a:lnTo>
                    <a:pt x="2205008" y="1327339"/>
                  </a:lnTo>
                  <a:lnTo>
                    <a:pt x="449822" y="1327339"/>
                  </a:lnTo>
                  <a:lnTo>
                    <a:pt x="186686" y="1589179"/>
                  </a:lnTo>
                  <a:lnTo>
                    <a:pt x="168846" y="1632184"/>
                  </a:lnTo>
                  <a:lnTo>
                    <a:pt x="165934" y="1659174"/>
                  </a:lnTo>
                  <a:lnTo>
                    <a:pt x="2488896" y="1659174"/>
                  </a:lnTo>
                  <a:close/>
                </a:path>
              </a:pathLst>
            </a:custGeom>
            <a:ln w="619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15" ma:contentTypeDescription="Create a new document." ma:contentTypeScope="" ma:versionID="e35b880c32a40a0511a96274c85fa871">
  <xsd:schema xmlns:xsd="http://www.w3.org/2001/XMLSchema" xmlns:xs="http://www.w3.org/2001/XMLSchema" xmlns:p="http://schemas.microsoft.com/office/2006/metadata/properties" xmlns:ns2="195b1728-e40a-4b73-8d35-ba2418e57bd1" xmlns:ns3="ef049ff0-ed6c-414d-8515-ef774b4481c0" targetNamespace="http://schemas.microsoft.com/office/2006/metadata/properties" ma:root="true" ma:fieldsID="588e2ffb47b05500c80185008bd2d66b" ns2:_="" ns3:_="">
    <xsd:import namespace="195b1728-e40a-4b73-8d35-ba2418e57bd1"/>
    <xsd:import namespace="ef049ff0-ed6c-414d-8515-ef774b448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49ff0-ed6c-414d-8515-ef774b448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078c473-ef8b-4228-aa7f-04a07bc38dad}" ma:internalName="TaxCatchAll" ma:showField="CatchAllData" ma:web="ef049ff0-ed6c-414d-8515-ef774b448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049ff0-ed6c-414d-8515-ef774b4481c0" xsi:nil="true"/>
    <lcf76f155ced4ddcb4097134ff3c332f xmlns="195b1728-e40a-4b73-8d35-ba2418e57bd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E20767-C085-4637-89D5-5AF21C21A2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E89BD0-68ED-4A42-9C0E-8E8A322D6C8F}">
  <ds:schemaRefs>
    <ds:schemaRef ds:uri="195b1728-e40a-4b73-8d35-ba2418e57bd1"/>
    <ds:schemaRef ds:uri="ef049ff0-ed6c-414d-8515-ef774b4481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B28DD8-F0B9-4352-B8EA-69630835CBFA}">
  <ds:schemaRefs>
    <ds:schemaRef ds:uri="195b1728-e40a-4b73-8d35-ba2418e57bd1"/>
    <ds:schemaRef ds:uri="ef049ff0-ed6c-414d-8515-ef774b4481c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FILE  MANAGEMENT  SOFTWARE</vt:lpstr>
      <vt:lpstr>Contents</vt:lpstr>
      <vt:lpstr>Abstract</vt:lpstr>
      <vt:lpstr>Introduction</vt:lpstr>
      <vt:lpstr>System Design</vt:lpstr>
      <vt:lpstr>Functionalities</vt:lpstr>
      <vt:lpstr>Functionalities</vt:lpstr>
      <vt:lpstr>Project Objectives</vt:lpstr>
      <vt:lpstr>System Requirements</vt:lpstr>
      <vt:lpstr>Technical Requirements</vt:lpstr>
      <vt:lpstr>System Features</vt:lpstr>
      <vt:lpstr>Advantages</vt:lpstr>
      <vt:lpstr>FUTURE  ENHANCEMENTS</vt:lpstr>
      <vt:lpstr>Code Snippet for User Authentication</vt:lpstr>
      <vt:lpstr>Code Snippet for File Menu</vt:lpstr>
      <vt:lpstr>Sample Output</vt:lpstr>
      <vt:lpstr>Make File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 MANAGEMENT  SOFTWARE</dc:title>
  <cp:revision>17</cp:revision>
  <dcterms:created xsi:type="dcterms:W3CDTF">2023-01-15T15:17:43Z</dcterms:created>
  <dcterms:modified xsi:type="dcterms:W3CDTF">2023-01-16T06:34:26Z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2023-01-15T00:00:00Z</vt:filetime>
  </property>
  <property fmtid="{D5CDD505-2E9C-101B-9397-08002B2CF9AE}" pid="3" name="LastSaved">
    <vt:filetime>2023-01-15T00:00:00Z</vt:filetime>
  </property>
  <property fmtid="{D5CDD505-2E9C-101B-9397-08002B2CF9AE}" pid="4" name="ContentTypeId">
    <vt:lpwstr>0x010100733AE12DAED7F44F93E25A75E150E8A2</vt:lpwstr>
  </property>
  <property fmtid="{D5CDD505-2E9C-101B-9397-08002B2CF9AE}" pid="5" name="MediaServiceImageTags">
    <vt:lpwstr/>
  </property>
</Properties>
</file>