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66" r:id="rId5"/>
    <p:sldId id="265" r:id="rId6"/>
    <p:sldId id="257" r:id="rId7"/>
    <p:sldId id="258" r:id="rId8"/>
    <p:sldId id="274" r:id="rId9"/>
    <p:sldId id="275" r:id="rId10"/>
    <p:sldId id="270" r:id="rId11"/>
    <p:sldId id="260" r:id="rId12"/>
    <p:sldId id="261" r:id="rId13"/>
    <p:sldId id="272" r:id="rId14"/>
    <p:sldId id="262" r:id="rId15"/>
    <p:sldId id="264" r:id="rId16"/>
    <p:sldId id="27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pa Devi Saranya[CAPG-97]" initials="ADS9" lastIdx="1" clrIdx="0">
    <p:extLst>
      <p:ext uri="{19B8F6BF-5375-455C-9EA6-DF929625EA0E}">
        <p15:presenceInfo xmlns:p15="http://schemas.microsoft.com/office/powerpoint/2012/main" userId="Adapa Devi Saranya[CAPG-9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92505-C043-450C-A81F-76182C8AC72F}" v="26" dt="2023-01-09T18:35:20.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pa Devi Saranya[CAPG-97]" userId="S::capgb1119@manipalprolearn.co::9232a337-b043-4420-9be0-a16c6ff4a600" providerId="AD" clId="Web-{616A549D-0304-4442-BFB4-470329D5909E}"/>
    <pc:docChg chg="modSld">
      <pc:chgData name="Adapa Devi Saranya[CAPG-97]" userId="S::capgb1119@manipalprolearn.co::9232a337-b043-4420-9be0-a16c6ff4a600" providerId="AD" clId="Web-{616A549D-0304-4442-BFB4-470329D5909E}" dt="2022-12-28T04:39:57.153" v="1" actId="20577"/>
      <pc:docMkLst>
        <pc:docMk/>
      </pc:docMkLst>
      <pc:sldChg chg="modSp">
        <pc:chgData name="Adapa Devi Saranya[CAPG-97]" userId="S::capgb1119@manipalprolearn.co::9232a337-b043-4420-9be0-a16c6ff4a600" providerId="AD" clId="Web-{616A549D-0304-4442-BFB4-470329D5909E}" dt="2022-12-28T04:39:57.153" v="1" actId="20577"/>
        <pc:sldMkLst>
          <pc:docMk/>
          <pc:sldMk cId="2989007354" sldId="269"/>
        </pc:sldMkLst>
        <pc:spChg chg="mod">
          <ac:chgData name="Adapa Devi Saranya[CAPG-97]" userId="S::capgb1119@manipalprolearn.co::9232a337-b043-4420-9be0-a16c6ff4a600" providerId="AD" clId="Web-{616A549D-0304-4442-BFB4-470329D5909E}" dt="2022-12-28T04:39:57.153" v="1" actId="20577"/>
          <ac:spMkLst>
            <pc:docMk/>
            <pc:sldMk cId="2989007354" sldId="269"/>
            <ac:spMk id="10" creationId="{80FA15D0-F157-4AF6-A07F-23E41CE343BB}"/>
          </ac:spMkLst>
        </pc:spChg>
      </pc:sldChg>
    </pc:docChg>
  </pc:docChgLst>
  <pc:docChgLst>
    <pc:chgData name="Adapa Devi Saranya[CAPG-97]" userId="S::capgb1119@manipalprolearn.co::9232a337-b043-4420-9be0-a16c6ff4a600" providerId="AD" clId="Web-{5DFEB9C9-FE71-4AD0-9E85-105027E5E1FF}"/>
    <pc:docChg chg="modSld">
      <pc:chgData name="Adapa Devi Saranya[CAPG-97]" userId="S::capgb1119@manipalprolearn.co::9232a337-b043-4420-9be0-a16c6ff4a600" providerId="AD" clId="Web-{5DFEB9C9-FE71-4AD0-9E85-105027E5E1FF}" dt="2022-12-28T05:12:20.288" v="5" actId="20577"/>
      <pc:docMkLst>
        <pc:docMk/>
      </pc:docMkLst>
      <pc:sldChg chg="modSp">
        <pc:chgData name="Adapa Devi Saranya[CAPG-97]" userId="S::capgb1119@manipalprolearn.co::9232a337-b043-4420-9be0-a16c6ff4a600" providerId="AD" clId="Web-{5DFEB9C9-FE71-4AD0-9E85-105027E5E1FF}" dt="2022-12-28T05:12:15.803" v="3" actId="20577"/>
        <pc:sldMkLst>
          <pc:docMk/>
          <pc:sldMk cId="718584129" sldId="262"/>
        </pc:sldMkLst>
        <pc:spChg chg="mod">
          <ac:chgData name="Adapa Devi Saranya[CAPG-97]" userId="S::capgb1119@manipalprolearn.co::9232a337-b043-4420-9be0-a16c6ff4a600" providerId="AD" clId="Web-{5DFEB9C9-FE71-4AD0-9E85-105027E5E1FF}" dt="2022-12-28T05:12:15.803" v="3" actId="20577"/>
          <ac:spMkLst>
            <pc:docMk/>
            <pc:sldMk cId="718584129" sldId="262"/>
            <ac:spMk id="2" creationId="{B1351A75-6F62-48AB-90F4-50F266B67968}"/>
          </ac:spMkLst>
        </pc:spChg>
      </pc:sldChg>
      <pc:sldChg chg="modSp">
        <pc:chgData name="Adapa Devi Saranya[CAPG-97]" userId="S::capgb1119@manipalprolearn.co::9232a337-b043-4420-9be0-a16c6ff4a600" providerId="AD" clId="Web-{5DFEB9C9-FE71-4AD0-9E85-105027E5E1FF}" dt="2022-12-28T05:12:20.288" v="5" actId="20577"/>
        <pc:sldMkLst>
          <pc:docMk/>
          <pc:sldMk cId="2989007354" sldId="269"/>
        </pc:sldMkLst>
        <pc:spChg chg="mod">
          <ac:chgData name="Adapa Devi Saranya[CAPG-97]" userId="S::capgb1119@manipalprolearn.co::9232a337-b043-4420-9be0-a16c6ff4a600" providerId="AD" clId="Web-{5DFEB9C9-FE71-4AD0-9E85-105027E5E1FF}" dt="2022-12-28T05:12:20.288" v="5" actId="20577"/>
          <ac:spMkLst>
            <pc:docMk/>
            <pc:sldMk cId="2989007354" sldId="269"/>
            <ac:spMk id="10" creationId="{80FA15D0-F157-4AF6-A07F-23E41CE343BB}"/>
          </ac:spMkLst>
        </pc:spChg>
      </pc:sldChg>
      <pc:sldChg chg="modSp">
        <pc:chgData name="Adapa Devi Saranya[CAPG-97]" userId="S::capgb1119@manipalprolearn.co::9232a337-b043-4420-9be0-a16c6ff4a600" providerId="AD" clId="Web-{5DFEB9C9-FE71-4AD0-9E85-105027E5E1FF}" dt="2022-12-28T05:11:42.803" v="1" actId="20577"/>
        <pc:sldMkLst>
          <pc:docMk/>
          <pc:sldMk cId="2176344031" sldId="275"/>
        </pc:sldMkLst>
        <pc:spChg chg="mod">
          <ac:chgData name="Adapa Devi Saranya[CAPG-97]" userId="S::capgb1119@manipalprolearn.co::9232a337-b043-4420-9be0-a16c6ff4a600" providerId="AD" clId="Web-{5DFEB9C9-FE71-4AD0-9E85-105027E5E1FF}" dt="2022-12-28T05:11:42.803" v="1" actId="20577"/>
          <ac:spMkLst>
            <pc:docMk/>
            <pc:sldMk cId="2176344031" sldId="275"/>
            <ac:spMk id="10" creationId="{54B10BD7-ABEF-4D33-8031-6FEEA1767C8F}"/>
          </ac:spMkLst>
        </pc:spChg>
      </pc:sldChg>
    </pc:docChg>
  </pc:docChgLst>
  <pc:docChgLst>
    <pc:chgData name="Adapa Devi Saranya[CAPG-97]" userId="9232a337-b043-4420-9be0-a16c6ff4a600" providerId="ADAL" clId="{ACF92505-C043-450C-A81F-76182C8AC72F}"/>
    <pc:docChg chg="undo custSel addSld delSld modSld sldOrd">
      <pc:chgData name="Adapa Devi Saranya[CAPG-97]" userId="9232a337-b043-4420-9be0-a16c6ff4a600" providerId="ADAL" clId="{ACF92505-C043-450C-A81F-76182C8AC72F}" dt="2023-01-09T18:44:58.623" v="1769" actId="1036"/>
      <pc:docMkLst>
        <pc:docMk/>
      </pc:docMkLst>
      <pc:sldChg chg="modSp mod">
        <pc:chgData name="Adapa Devi Saranya[CAPG-97]" userId="9232a337-b043-4420-9be0-a16c6ff4a600" providerId="ADAL" clId="{ACF92505-C043-450C-A81F-76182C8AC72F}" dt="2023-01-09T18:43:51.240" v="1764" actId="20577"/>
        <pc:sldMkLst>
          <pc:docMk/>
          <pc:sldMk cId="899248157" sldId="257"/>
        </pc:sldMkLst>
        <pc:spChg chg="mod">
          <ac:chgData name="Adapa Devi Saranya[CAPG-97]" userId="9232a337-b043-4420-9be0-a16c6ff4a600" providerId="ADAL" clId="{ACF92505-C043-450C-A81F-76182C8AC72F}" dt="2023-01-09T18:43:51.240" v="1764" actId="20577"/>
          <ac:spMkLst>
            <pc:docMk/>
            <pc:sldMk cId="899248157" sldId="257"/>
            <ac:spMk id="3" creationId="{8D0A325D-91B4-4D75-BB9A-17ECE2C279EA}"/>
          </ac:spMkLst>
        </pc:spChg>
      </pc:sldChg>
      <pc:sldChg chg="modSp mod">
        <pc:chgData name="Adapa Devi Saranya[CAPG-97]" userId="9232a337-b043-4420-9be0-a16c6ff4a600" providerId="ADAL" clId="{ACF92505-C043-450C-A81F-76182C8AC72F}" dt="2023-01-09T18:39:46.177" v="1582" actId="20577"/>
        <pc:sldMkLst>
          <pc:docMk/>
          <pc:sldMk cId="962139887" sldId="258"/>
        </pc:sldMkLst>
        <pc:spChg chg="mod">
          <ac:chgData name="Adapa Devi Saranya[CAPG-97]" userId="9232a337-b043-4420-9be0-a16c6ff4a600" providerId="ADAL" clId="{ACF92505-C043-450C-A81F-76182C8AC72F}" dt="2023-01-09T18:39:46.177" v="1582" actId="20577"/>
          <ac:spMkLst>
            <pc:docMk/>
            <pc:sldMk cId="962139887" sldId="258"/>
            <ac:spMk id="3" creationId="{786C081B-4323-4C76-8701-6F754083A010}"/>
          </ac:spMkLst>
        </pc:spChg>
      </pc:sldChg>
      <pc:sldChg chg="addSp delSp modSp mod">
        <pc:chgData name="Adapa Devi Saranya[CAPG-97]" userId="9232a337-b043-4420-9be0-a16c6ff4a600" providerId="ADAL" clId="{ACF92505-C043-450C-A81F-76182C8AC72F}" dt="2023-01-09T18:44:58.623" v="1769" actId="1036"/>
        <pc:sldMkLst>
          <pc:docMk/>
          <pc:sldMk cId="718584129" sldId="262"/>
        </pc:sldMkLst>
        <pc:spChg chg="mod">
          <ac:chgData name="Adapa Devi Saranya[CAPG-97]" userId="9232a337-b043-4420-9be0-a16c6ff4a600" providerId="ADAL" clId="{ACF92505-C043-450C-A81F-76182C8AC72F}" dt="2023-01-09T18:08:18.076" v="1085" actId="20577"/>
          <ac:spMkLst>
            <pc:docMk/>
            <pc:sldMk cId="718584129" sldId="262"/>
            <ac:spMk id="2" creationId="{B1351A75-6F62-48AB-90F4-50F266B67968}"/>
          </ac:spMkLst>
        </pc:spChg>
        <pc:spChg chg="mod">
          <ac:chgData name="Adapa Devi Saranya[CAPG-97]" userId="9232a337-b043-4420-9be0-a16c6ff4a600" providerId="ADAL" clId="{ACF92505-C043-450C-A81F-76182C8AC72F}" dt="2023-01-09T18:08:24.995" v="1099" actId="20577"/>
          <ac:spMkLst>
            <pc:docMk/>
            <pc:sldMk cId="718584129" sldId="262"/>
            <ac:spMk id="3" creationId="{B7913F70-D2F8-4FCD-B35E-0930A889E50F}"/>
          </ac:spMkLst>
        </pc:spChg>
        <pc:picChg chg="del mod">
          <ac:chgData name="Adapa Devi Saranya[CAPG-97]" userId="9232a337-b043-4420-9be0-a16c6ff4a600" providerId="ADAL" clId="{ACF92505-C043-450C-A81F-76182C8AC72F}" dt="2023-01-09T18:08:27.784" v="1101" actId="478"/>
          <ac:picMkLst>
            <pc:docMk/>
            <pc:sldMk cId="718584129" sldId="262"/>
            <ac:picMk id="5" creationId="{182ED857-8812-43C5-B2DA-88C1BD96886C}"/>
          </ac:picMkLst>
        </pc:picChg>
        <pc:picChg chg="add mod">
          <ac:chgData name="Adapa Devi Saranya[CAPG-97]" userId="9232a337-b043-4420-9be0-a16c6ff4a600" providerId="ADAL" clId="{ACF92505-C043-450C-A81F-76182C8AC72F}" dt="2023-01-09T18:44:58.623" v="1769" actId="1036"/>
          <ac:picMkLst>
            <pc:docMk/>
            <pc:sldMk cId="718584129" sldId="262"/>
            <ac:picMk id="6" creationId="{C107A474-DCE2-4E15-B1EE-A98E87DB7D51}"/>
          </ac:picMkLst>
        </pc:picChg>
      </pc:sldChg>
      <pc:sldChg chg="addSp delSp modSp mod">
        <pc:chgData name="Adapa Devi Saranya[CAPG-97]" userId="9232a337-b043-4420-9be0-a16c6ff4a600" providerId="ADAL" clId="{ACF92505-C043-450C-A81F-76182C8AC72F}" dt="2023-01-09T18:35:20.539" v="1548" actId="14100"/>
        <pc:sldMkLst>
          <pc:docMk/>
          <pc:sldMk cId="3793264807" sldId="264"/>
        </pc:sldMkLst>
        <pc:spChg chg="mod">
          <ac:chgData name="Adapa Devi Saranya[CAPG-97]" userId="9232a337-b043-4420-9be0-a16c6ff4a600" providerId="ADAL" clId="{ACF92505-C043-450C-A81F-76182C8AC72F}" dt="2023-01-09T18:10:01.575" v="1153" actId="20577"/>
          <ac:spMkLst>
            <pc:docMk/>
            <pc:sldMk cId="3793264807" sldId="264"/>
            <ac:spMk id="2" creationId="{1518BA5B-C1B4-4358-87D9-B6651D0ECDCF}"/>
          </ac:spMkLst>
        </pc:spChg>
        <pc:spChg chg="mod">
          <ac:chgData name="Adapa Devi Saranya[CAPG-97]" userId="9232a337-b043-4420-9be0-a16c6ff4a600" providerId="ADAL" clId="{ACF92505-C043-450C-A81F-76182C8AC72F}" dt="2023-01-09T18:10:05.075" v="1155" actId="20577"/>
          <ac:spMkLst>
            <pc:docMk/>
            <pc:sldMk cId="3793264807" sldId="264"/>
            <ac:spMk id="3" creationId="{4E64A22E-5AFE-4996-90BE-A18FBC022BA7}"/>
          </ac:spMkLst>
        </pc:spChg>
        <pc:picChg chg="del">
          <ac:chgData name="Adapa Devi Saranya[CAPG-97]" userId="9232a337-b043-4420-9be0-a16c6ff4a600" providerId="ADAL" clId="{ACF92505-C043-450C-A81F-76182C8AC72F}" dt="2023-01-09T18:10:07.890" v="1156" actId="478"/>
          <ac:picMkLst>
            <pc:docMk/>
            <pc:sldMk cId="3793264807" sldId="264"/>
            <ac:picMk id="5" creationId="{84B2D74F-695B-4A7F-9756-9264D7B3E509}"/>
          </ac:picMkLst>
        </pc:picChg>
        <pc:picChg chg="add del mod">
          <ac:chgData name="Adapa Devi Saranya[CAPG-97]" userId="9232a337-b043-4420-9be0-a16c6ff4a600" providerId="ADAL" clId="{ACF92505-C043-450C-A81F-76182C8AC72F}" dt="2023-01-09T18:34:31.905" v="1540" actId="478"/>
          <ac:picMkLst>
            <pc:docMk/>
            <pc:sldMk cId="3793264807" sldId="264"/>
            <ac:picMk id="6" creationId="{CD0FA0B9-99C9-4C7E-B666-B48C16097984}"/>
          </ac:picMkLst>
        </pc:picChg>
        <pc:picChg chg="add del mod">
          <ac:chgData name="Adapa Devi Saranya[CAPG-97]" userId="9232a337-b043-4420-9be0-a16c6ff4a600" providerId="ADAL" clId="{ACF92505-C043-450C-A81F-76182C8AC72F}" dt="2023-01-09T18:34:56.991" v="1544" actId="478"/>
          <ac:picMkLst>
            <pc:docMk/>
            <pc:sldMk cId="3793264807" sldId="264"/>
            <ac:picMk id="2050" creationId="{5F39959D-4D36-40DB-AFAF-DD3EA1F7AA24}"/>
          </ac:picMkLst>
        </pc:picChg>
        <pc:picChg chg="add mod">
          <ac:chgData name="Adapa Devi Saranya[CAPG-97]" userId="9232a337-b043-4420-9be0-a16c6ff4a600" providerId="ADAL" clId="{ACF92505-C043-450C-A81F-76182C8AC72F}" dt="2023-01-09T18:35:20.539" v="1548" actId="14100"/>
          <ac:picMkLst>
            <pc:docMk/>
            <pc:sldMk cId="3793264807" sldId="264"/>
            <ac:picMk id="2052" creationId="{10C5B246-E71F-49F1-A08A-AB8201DC2EA2}"/>
          </ac:picMkLst>
        </pc:picChg>
      </pc:sldChg>
      <pc:sldChg chg="modSp mod">
        <pc:chgData name="Adapa Devi Saranya[CAPG-97]" userId="9232a337-b043-4420-9be0-a16c6ff4a600" providerId="ADAL" clId="{ACF92505-C043-450C-A81F-76182C8AC72F}" dt="2023-01-09T17:52:18.920" v="140" actId="20577"/>
        <pc:sldMkLst>
          <pc:docMk/>
          <pc:sldMk cId="2853464718" sldId="265"/>
        </pc:sldMkLst>
        <pc:spChg chg="mod">
          <ac:chgData name="Adapa Devi Saranya[CAPG-97]" userId="9232a337-b043-4420-9be0-a16c6ff4a600" providerId="ADAL" clId="{ACF92505-C043-450C-A81F-76182C8AC72F}" dt="2023-01-09T17:52:18.920" v="140" actId="20577"/>
          <ac:spMkLst>
            <pc:docMk/>
            <pc:sldMk cId="2853464718" sldId="265"/>
            <ac:spMk id="9" creationId="{538070E7-DE02-4938-B1C9-635CF71E1C2A}"/>
          </ac:spMkLst>
        </pc:spChg>
      </pc:sldChg>
      <pc:sldChg chg="addSp delSp modSp mod">
        <pc:chgData name="Adapa Devi Saranya[CAPG-97]" userId="9232a337-b043-4420-9be0-a16c6ff4a600" providerId="ADAL" clId="{ACF92505-C043-450C-A81F-76182C8AC72F}" dt="2023-01-09T18:25:18.420" v="1223" actId="478"/>
        <pc:sldMkLst>
          <pc:docMk/>
          <pc:sldMk cId="1830983649" sldId="266"/>
        </pc:sldMkLst>
        <pc:spChg chg="mod">
          <ac:chgData name="Adapa Devi Saranya[CAPG-97]" userId="9232a337-b043-4420-9be0-a16c6ff4a600" providerId="ADAL" clId="{ACF92505-C043-450C-A81F-76182C8AC72F}" dt="2023-01-09T17:47:34.722" v="76" actId="27636"/>
          <ac:spMkLst>
            <pc:docMk/>
            <pc:sldMk cId="1830983649" sldId="266"/>
            <ac:spMk id="2" creationId="{9305DBBA-22DC-4917-BBE6-67E7107B331C}"/>
          </ac:spMkLst>
        </pc:spChg>
        <pc:spChg chg="add del mod">
          <ac:chgData name="Adapa Devi Saranya[CAPG-97]" userId="9232a337-b043-4420-9be0-a16c6ff4a600" providerId="ADAL" clId="{ACF92505-C043-450C-A81F-76182C8AC72F}" dt="2023-01-09T17:49:57.977" v="78" actId="478"/>
          <ac:spMkLst>
            <pc:docMk/>
            <pc:sldMk cId="1830983649" sldId="266"/>
            <ac:spMk id="3" creationId="{A1BE64AF-7C5A-49A8-AD8F-3CA4553A3C8E}"/>
          </ac:spMkLst>
        </pc:spChg>
        <pc:spChg chg="add del mod">
          <ac:chgData name="Adapa Devi Saranya[CAPG-97]" userId="9232a337-b043-4420-9be0-a16c6ff4a600" providerId="ADAL" clId="{ACF92505-C043-450C-A81F-76182C8AC72F}" dt="2023-01-09T18:16:54.130" v="1181" actId="931"/>
          <ac:spMkLst>
            <pc:docMk/>
            <pc:sldMk cId="1830983649" sldId="266"/>
            <ac:spMk id="4" creationId="{C6A8BF2C-0013-4727-85ED-19DBF57E9FF8}"/>
          </ac:spMkLst>
        </pc:spChg>
        <pc:spChg chg="add del mod">
          <ac:chgData name="Adapa Devi Saranya[CAPG-97]" userId="9232a337-b043-4420-9be0-a16c6ff4a600" providerId="ADAL" clId="{ACF92505-C043-450C-A81F-76182C8AC72F}" dt="2023-01-09T18:25:18.420" v="1223" actId="478"/>
          <ac:spMkLst>
            <pc:docMk/>
            <pc:sldMk cId="1830983649" sldId="266"/>
            <ac:spMk id="5" creationId="{EC01364B-925C-4F87-9C48-B17277FA6805}"/>
          </ac:spMkLst>
        </pc:spChg>
        <pc:spChg chg="add del mod">
          <ac:chgData name="Adapa Devi Saranya[CAPG-97]" userId="9232a337-b043-4420-9be0-a16c6ff4a600" providerId="ADAL" clId="{ACF92505-C043-450C-A81F-76182C8AC72F}" dt="2023-01-09T18:24:15.692" v="1205" actId="931"/>
          <ac:spMkLst>
            <pc:docMk/>
            <pc:sldMk cId="1830983649" sldId="266"/>
            <ac:spMk id="13" creationId="{279FF8B6-F9E0-4405-BC2C-ED197079B327}"/>
          </ac:spMkLst>
        </pc:spChg>
        <pc:spChg chg="add del mod">
          <ac:chgData name="Adapa Devi Saranya[CAPG-97]" userId="9232a337-b043-4420-9be0-a16c6ff4a600" providerId="ADAL" clId="{ACF92505-C043-450C-A81F-76182C8AC72F}" dt="2023-01-09T18:25:13.465" v="1219" actId="478"/>
          <ac:spMkLst>
            <pc:docMk/>
            <pc:sldMk cId="1830983649" sldId="266"/>
            <ac:spMk id="17" creationId="{BC4990A2-4B3B-4F25-A103-8399CF494A98}"/>
          </ac:spMkLst>
        </pc:spChg>
        <pc:picChg chg="add del">
          <ac:chgData name="Adapa Devi Saranya[CAPG-97]" userId="9232a337-b043-4420-9be0-a16c6ff4a600" providerId="ADAL" clId="{ACF92505-C043-450C-A81F-76182C8AC72F}" dt="2023-01-09T18:13:12.116" v="1180" actId="478"/>
          <ac:picMkLst>
            <pc:docMk/>
            <pc:sldMk cId="1830983649" sldId="266"/>
            <ac:picMk id="7" creationId="{68FB666C-E395-4C2C-AB01-CA8040DE9D9B}"/>
          </ac:picMkLst>
        </pc:picChg>
        <pc:picChg chg="add del mod">
          <ac:chgData name="Adapa Devi Saranya[CAPG-97]" userId="9232a337-b043-4420-9be0-a16c6ff4a600" providerId="ADAL" clId="{ACF92505-C043-450C-A81F-76182C8AC72F}" dt="2023-01-09T18:19:18.405" v="1202" actId="478"/>
          <ac:picMkLst>
            <pc:docMk/>
            <pc:sldMk cId="1830983649" sldId="266"/>
            <ac:picMk id="9" creationId="{72C2B3AE-9389-44FF-9983-703DA9635E34}"/>
          </ac:picMkLst>
        </pc:picChg>
        <pc:picChg chg="add del mod">
          <ac:chgData name="Adapa Devi Saranya[CAPG-97]" userId="9232a337-b043-4420-9be0-a16c6ff4a600" providerId="ADAL" clId="{ACF92505-C043-450C-A81F-76182C8AC72F}" dt="2023-01-09T18:25:17.783" v="1222" actId="14100"/>
          <ac:picMkLst>
            <pc:docMk/>
            <pc:sldMk cId="1830983649" sldId="266"/>
            <ac:picMk id="15" creationId="{2983357A-7A1C-4F5E-9BFE-F60A8D6AB1E0}"/>
          </ac:picMkLst>
        </pc:picChg>
      </pc:sldChg>
      <pc:sldChg chg="del">
        <pc:chgData name="Adapa Devi Saranya[CAPG-97]" userId="9232a337-b043-4420-9be0-a16c6ff4a600" providerId="ADAL" clId="{ACF92505-C043-450C-A81F-76182C8AC72F}" dt="2023-01-09T18:44:37.897" v="1765" actId="47"/>
        <pc:sldMkLst>
          <pc:docMk/>
          <pc:sldMk cId="3758836136" sldId="268"/>
        </pc:sldMkLst>
      </pc:sldChg>
      <pc:sldChg chg="del">
        <pc:chgData name="Adapa Devi Saranya[CAPG-97]" userId="9232a337-b043-4420-9be0-a16c6ff4a600" providerId="ADAL" clId="{ACF92505-C043-450C-A81F-76182C8AC72F}" dt="2023-01-09T17:52:22.134" v="141" actId="47"/>
        <pc:sldMkLst>
          <pc:docMk/>
          <pc:sldMk cId="2989007354" sldId="269"/>
        </pc:sldMkLst>
      </pc:sldChg>
      <pc:sldChg chg="delSp modSp mod">
        <pc:chgData name="Adapa Devi Saranya[CAPG-97]" userId="9232a337-b043-4420-9be0-a16c6ff4a600" providerId="ADAL" clId="{ACF92505-C043-450C-A81F-76182C8AC72F}" dt="2023-01-09T18:36:43.378" v="1555" actId="20577"/>
        <pc:sldMkLst>
          <pc:docMk/>
          <pc:sldMk cId="1877564346" sldId="270"/>
        </pc:sldMkLst>
        <pc:spChg chg="mod">
          <ac:chgData name="Adapa Devi Saranya[CAPG-97]" userId="9232a337-b043-4420-9be0-a16c6ff4a600" providerId="ADAL" clId="{ACF92505-C043-450C-A81F-76182C8AC72F}" dt="2023-01-09T18:36:43.378" v="1555" actId="20577"/>
          <ac:spMkLst>
            <pc:docMk/>
            <pc:sldMk cId="1877564346" sldId="270"/>
            <ac:spMk id="10" creationId="{F24EE7A4-C380-457F-AFB9-58AADA46630C}"/>
          </ac:spMkLst>
        </pc:spChg>
        <pc:picChg chg="del">
          <ac:chgData name="Adapa Devi Saranya[CAPG-97]" userId="9232a337-b043-4420-9be0-a16c6ff4a600" providerId="ADAL" clId="{ACF92505-C043-450C-A81F-76182C8AC72F}" dt="2023-01-09T18:27:09.762" v="1225" actId="478"/>
          <ac:picMkLst>
            <pc:docMk/>
            <pc:sldMk cId="1877564346" sldId="270"/>
            <ac:picMk id="12" creationId="{608042F5-3556-4C74-B53C-45026F8AFCDB}"/>
          </ac:picMkLst>
        </pc:picChg>
      </pc:sldChg>
      <pc:sldChg chg="addSp delSp modSp mod">
        <pc:chgData name="Adapa Devi Saranya[CAPG-97]" userId="9232a337-b043-4420-9be0-a16c6ff4a600" providerId="ADAL" clId="{ACF92505-C043-450C-A81F-76182C8AC72F}" dt="2023-01-09T18:09:38.344" v="1114" actId="1076"/>
        <pc:sldMkLst>
          <pc:docMk/>
          <pc:sldMk cId="1108724276" sldId="272"/>
        </pc:sldMkLst>
        <pc:spChg chg="add mod">
          <ac:chgData name="Adapa Devi Saranya[CAPG-97]" userId="9232a337-b043-4420-9be0-a16c6ff4a600" providerId="ADAL" clId="{ACF92505-C043-450C-A81F-76182C8AC72F}" dt="2023-01-09T18:09:38.344" v="1114" actId="1076"/>
          <ac:spMkLst>
            <pc:docMk/>
            <pc:sldMk cId="1108724276" sldId="272"/>
            <ac:spMk id="8" creationId="{A33865A3-EDB7-410A-AF22-2A9F625A8C8C}"/>
          </ac:spMkLst>
        </pc:spChg>
        <pc:picChg chg="add del mod">
          <ac:chgData name="Adapa Devi Saranya[CAPG-97]" userId="9232a337-b043-4420-9be0-a16c6ff4a600" providerId="ADAL" clId="{ACF92505-C043-450C-A81F-76182C8AC72F}" dt="2023-01-09T18:09:35.035" v="1113" actId="14100"/>
          <ac:picMkLst>
            <pc:docMk/>
            <pc:sldMk cId="1108724276" sldId="272"/>
            <ac:picMk id="11" creationId="{38D5F961-D3F3-4B04-A464-1EEC8CC07AE7}"/>
          </ac:picMkLst>
        </pc:picChg>
        <pc:picChg chg="del mod">
          <ac:chgData name="Adapa Devi Saranya[CAPG-97]" userId="9232a337-b043-4420-9be0-a16c6ff4a600" providerId="ADAL" clId="{ACF92505-C043-450C-A81F-76182C8AC72F}" dt="2023-01-09T18:06:05.225" v="1012" actId="478"/>
          <ac:picMkLst>
            <pc:docMk/>
            <pc:sldMk cId="1108724276" sldId="272"/>
            <ac:picMk id="12" creationId="{5CAE1F96-5ABD-4B5D-85F7-7F43C4DE008F}"/>
          </ac:picMkLst>
        </pc:picChg>
      </pc:sldChg>
      <pc:sldChg chg="modSp mod">
        <pc:chgData name="Adapa Devi Saranya[CAPG-97]" userId="9232a337-b043-4420-9be0-a16c6ff4a600" providerId="ADAL" clId="{ACF92505-C043-450C-A81F-76182C8AC72F}" dt="2023-01-09T18:02:49.691" v="753" actId="14100"/>
        <pc:sldMkLst>
          <pc:docMk/>
          <pc:sldMk cId="273025107" sldId="274"/>
        </pc:sldMkLst>
        <pc:spChg chg="mod">
          <ac:chgData name="Adapa Devi Saranya[CAPG-97]" userId="9232a337-b043-4420-9be0-a16c6ff4a600" providerId="ADAL" clId="{ACF92505-C043-450C-A81F-76182C8AC72F}" dt="2023-01-09T18:02:49.691" v="753" actId="14100"/>
          <ac:spMkLst>
            <pc:docMk/>
            <pc:sldMk cId="273025107" sldId="274"/>
            <ac:spMk id="11" creationId="{072A4325-42C5-49C6-BE78-EBD0189A361A}"/>
          </ac:spMkLst>
        </pc:spChg>
      </pc:sldChg>
      <pc:sldChg chg="modSp mod">
        <pc:chgData name="Adapa Devi Saranya[CAPG-97]" userId="9232a337-b043-4420-9be0-a16c6ff4a600" providerId="ADAL" clId="{ACF92505-C043-450C-A81F-76182C8AC72F}" dt="2023-01-09T18:05:44.624" v="1010" actId="20577"/>
        <pc:sldMkLst>
          <pc:docMk/>
          <pc:sldMk cId="2176344031" sldId="275"/>
        </pc:sldMkLst>
        <pc:spChg chg="mod">
          <ac:chgData name="Adapa Devi Saranya[CAPG-97]" userId="9232a337-b043-4420-9be0-a16c6ff4a600" providerId="ADAL" clId="{ACF92505-C043-450C-A81F-76182C8AC72F}" dt="2023-01-09T18:05:44.624" v="1010" actId="20577"/>
          <ac:spMkLst>
            <pc:docMk/>
            <pc:sldMk cId="2176344031" sldId="275"/>
            <ac:spMk id="10" creationId="{54B10BD7-ABEF-4D33-8031-6FEEA1767C8F}"/>
          </ac:spMkLst>
        </pc:spChg>
      </pc:sldChg>
      <pc:sldChg chg="addSp delSp modSp mod ord">
        <pc:chgData name="Adapa Devi Saranya[CAPG-97]" userId="9232a337-b043-4420-9be0-a16c6ff4a600" providerId="ADAL" clId="{ACF92505-C043-450C-A81F-76182C8AC72F}" dt="2023-01-09T18:34:22.919" v="1539" actId="14100"/>
        <pc:sldMkLst>
          <pc:docMk/>
          <pc:sldMk cId="3744956294" sldId="276"/>
        </pc:sldMkLst>
        <pc:spChg chg="mod">
          <ac:chgData name="Adapa Devi Saranya[CAPG-97]" userId="9232a337-b043-4420-9be0-a16c6ff4a600" providerId="ADAL" clId="{ACF92505-C043-450C-A81F-76182C8AC72F}" dt="2023-01-09T18:30:58.277" v="1503" actId="20577"/>
          <ac:spMkLst>
            <pc:docMk/>
            <pc:sldMk cId="3744956294" sldId="276"/>
            <ac:spMk id="2" creationId="{3C470255-8548-46E1-9A13-D96E15CCB22D}"/>
          </ac:spMkLst>
        </pc:spChg>
        <pc:spChg chg="mod">
          <ac:chgData name="Adapa Devi Saranya[CAPG-97]" userId="9232a337-b043-4420-9be0-a16c6ff4a600" providerId="ADAL" clId="{ACF92505-C043-450C-A81F-76182C8AC72F}" dt="2023-01-09T18:31:23.673" v="1526" actId="20577"/>
          <ac:spMkLst>
            <pc:docMk/>
            <pc:sldMk cId="3744956294" sldId="276"/>
            <ac:spMk id="10" creationId="{C557C1F3-F8C2-4ECC-B4C1-5242E211C4B7}"/>
          </ac:spMkLst>
        </pc:spChg>
        <pc:picChg chg="add del mod">
          <ac:chgData name="Adapa Devi Saranya[CAPG-97]" userId="9232a337-b043-4420-9be0-a16c6ff4a600" providerId="ADAL" clId="{ACF92505-C043-450C-A81F-76182C8AC72F}" dt="2023-01-09T18:31:53.684" v="1534" actId="478"/>
          <ac:picMkLst>
            <pc:docMk/>
            <pc:sldMk cId="3744956294" sldId="276"/>
            <ac:picMk id="8" creationId="{B90D8EC9-58AB-4EB2-81DC-F1B70720D6F8}"/>
          </ac:picMkLst>
        </pc:picChg>
        <pc:picChg chg="add mod">
          <ac:chgData name="Adapa Devi Saranya[CAPG-97]" userId="9232a337-b043-4420-9be0-a16c6ff4a600" providerId="ADAL" clId="{ACF92505-C043-450C-A81F-76182C8AC72F}" dt="2023-01-09T18:34:22.919" v="1539" actId="14100"/>
          <ac:picMkLst>
            <pc:docMk/>
            <pc:sldMk cId="3744956294" sldId="276"/>
            <ac:picMk id="1026" creationId="{7DF5E982-3543-4FF6-BF4C-571D7248CBDC}"/>
          </ac:picMkLst>
        </pc:picChg>
      </pc:sldChg>
      <pc:sldChg chg="delSp add del ord setBg delDesignElem">
        <pc:chgData name="Adapa Devi Saranya[CAPG-97]" userId="9232a337-b043-4420-9be0-a16c6ff4a600" providerId="ADAL" clId="{ACF92505-C043-450C-A81F-76182C8AC72F}" dt="2023-01-09T18:12:58.198" v="1179" actId="47"/>
        <pc:sldMkLst>
          <pc:docMk/>
          <pc:sldMk cId="4292693035" sldId="277"/>
        </pc:sldMkLst>
        <pc:spChg chg="del">
          <ac:chgData name="Adapa Devi Saranya[CAPG-97]" userId="9232a337-b043-4420-9be0-a16c6ff4a600" providerId="ADAL" clId="{ACF92505-C043-450C-A81F-76182C8AC72F}" dt="2023-01-09T18:11:29.173" v="1168"/>
          <ac:spMkLst>
            <pc:docMk/>
            <pc:sldMk cId="4292693035" sldId="277"/>
            <ac:spMk id="8" creationId="{7CB4857B-ED7C-444D-9F04-2F885114A1C2}"/>
          </ac:spMkLst>
        </pc:spChg>
        <pc:spChg chg="del">
          <ac:chgData name="Adapa Devi Saranya[CAPG-97]" userId="9232a337-b043-4420-9be0-a16c6ff4a600" providerId="ADAL" clId="{ACF92505-C043-450C-A81F-76182C8AC72F}" dt="2023-01-09T18:11:29.173" v="1168"/>
          <ac:spMkLst>
            <pc:docMk/>
            <pc:sldMk cId="4292693035" sldId="277"/>
            <ac:spMk id="10" creationId="{D18046FB-44EA-4FD8-A585-EA09A319B2D0}"/>
          </ac:spMkLst>
        </pc:spChg>
        <pc:spChg chg="del">
          <ac:chgData name="Adapa Devi Saranya[CAPG-97]" userId="9232a337-b043-4420-9be0-a16c6ff4a600" providerId="ADAL" clId="{ACF92505-C043-450C-A81F-76182C8AC72F}" dt="2023-01-09T18:11:29.173" v="1168"/>
          <ac:spMkLst>
            <pc:docMk/>
            <pc:sldMk cId="4292693035" sldId="277"/>
            <ac:spMk id="12" creationId="{479F5F2B-8B58-4140-AE6A-51F6C67B18D9}"/>
          </ac:spMkLst>
        </pc:spChg>
      </pc:sldChg>
      <pc:sldChg chg="delSp add del setBg delDesignElem">
        <pc:chgData name="Adapa Devi Saranya[CAPG-97]" userId="9232a337-b043-4420-9be0-a16c6ff4a600" providerId="ADAL" clId="{ACF92505-C043-450C-A81F-76182C8AC72F}" dt="2023-01-09T18:11:44.389" v="1173" actId="47"/>
        <pc:sldMkLst>
          <pc:docMk/>
          <pc:sldMk cId="1987066500" sldId="278"/>
        </pc:sldMkLst>
        <pc:spChg chg="del">
          <ac:chgData name="Adapa Devi Saranya[CAPG-97]" userId="9232a337-b043-4420-9be0-a16c6ff4a600" providerId="ADAL" clId="{ACF92505-C043-450C-A81F-76182C8AC72F}" dt="2023-01-09T18:11:38.170" v="1172"/>
          <ac:spMkLst>
            <pc:docMk/>
            <pc:sldMk cId="1987066500" sldId="278"/>
            <ac:spMk id="8" creationId="{7CB4857B-ED7C-444D-9F04-2F885114A1C2}"/>
          </ac:spMkLst>
        </pc:spChg>
        <pc:spChg chg="del">
          <ac:chgData name="Adapa Devi Saranya[CAPG-97]" userId="9232a337-b043-4420-9be0-a16c6ff4a600" providerId="ADAL" clId="{ACF92505-C043-450C-A81F-76182C8AC72F}" dt="2023-01-09T18:11:38.170" v="1172"/>
          <ac:spMkLst>
            <pc:docMk/>
            <pc:sldMk cId="1987066500" sldId="278"/>
            <ac:spMk id="10" creationId="{D18046FB-44EA-4FD8-A585-EA09A319B2D0}"/>
          </ac:spMkLst>
        </pc:spChg>
        <pc:spChg chg="del">
          <ac:chgData name="Adapa Devi Saranya[CAPG-97]" userId="9232a337-b043-4420-9be0-a16c6ff4a600" providerId="ADAL" clId="{ACF92505-C043-450C-A81F-76182C8AC72F}" dt="2023-01-09T18:11:38.170" v="1172"/>
          <ac:spMkLst>
            <pc:docMk/>
            <pc:sldMk cId="1987066500" sldId="278"/>
            <ac:spMk id="12" creationId="{479F5F2B-8B58-4140-AE6A-51F6C67B18D9}"/>
          </ac:spMkLst>
        </pc:spChg>
      </pc:sldChg>
      <pc:sldChg chg="delSp add del setBg delDesignElem">
        <pc:chgData name="Adapa Devi Saranya[CAPG-97]" userId="9232a337-b043-4420-9be0-a16c6ff4a600" providerId="ADAL" clId="{ACF92505-C043-450C-A81F-76182C8AC72F}" dt="2023-01-09T18:12:34.737" v="1178" actId="47"/>
        <pc:sldMkLst>
          <pc:docMk/>
          <pc:sldMk cId="3430829780" sldId="278"/>
        </pc:sldMkLst>
        <pc:spChg chg="del">
          <ac:chgData name="Adapa Devi Saranya[CAPG-97]" userId="9232a337-b043-4420-9be0-a16c6ff4a600" providerId="ADAL" clId="{ACF92505-C043-450C-A81F-76182C8AC72F}" dt="2023-01-09T18:12:29.927" v="1177"/>
          <ac:spMkLst>
            <pc:docMk/>
            <pc:sldMk cId="3430829780" sldId="278"/>
            <ac:spMk id="47" creationId="{7CB4857B-ED7C-444D-9F04-2F885114A1C2}"/>
          </ac:spMkLst>
        </pc:spChg>
        <pc:spChg chg="del">
          <ac:chgData name="Adapa Devi Saranya[CAPG-97]" userId="9232a337-b043-4420-9be0-a16c6ff4a600" providerId="ADAL" clId="{ACF92505-C043-450C-A81F-76182C8AC72F}" dt="2023-01-09T18:12:29.927" v="1177"/>
          <ac:spMkLst>
            <pc:docMk/>
            <pc:sldMk cId="3430829780" sldId="278"/>
            <ac:spMk id="48" creationId="{D18046FB-44EA-4FD8-A585-EA09A319B2D0}"/>
          </ac:spMkLst>
        </pc:spChg>
        <pc:spChg chg="del">
          <ac:chgData name="Adapa Devi Saranya[CAPG-97]" userId="9232a337-b043-4420-9be0-a16c6ff4a600" providerId="ADAL" clId="{ACF92505-C043-450C-A81F-76182C8AC72F}" dt="2023-01-09T18:12:29.927" v="1177"/>
          <ac:spMkLst>
            <pc:docMk/>
            <pc:sldMk cId="3430829780" sldId="278"/>
            <ac:spMk id="49" creationId="{479F5F2B-8B58-4140-AE6A-51F6C67B18D9}"/>
          </ac:spMkLst>
        </pc:spChg>
      </pc:sldChg>
    </pc:docChg>
  </pc:docChgLst>
  <pc:docChgLst>
    <pc:chgData name="Jyosna Sri Kalabattula[CAPG-97]" userId="S::capgb1120@manipalprolearn.co::7f7d93cd-9dde-419d-aa45-d917a6c4b97f" providerId="AD" clId="Web-{7E578B88-713F-4B21-B4A4-ACE77A5B3A88}"/>
    <pc:docChg chg="modSld">
      <pc:chgData name="Jyosna Sri Kalabattula[CAPG-97]" userId="S::capgb1120@manipalprolearn.co::7f7d93cd-9dde-419d-aa45-d917a6c4b97f" providerId="AD" clId="Web-{7E578B88-713F-4B21-B4A4-ACE77A5B3A88}" dt="2022-12-28T04:25:21.583" v="0" actId="14100"/>
      <pc:docMkLst>
        <pc:docMk/>
      </pc:docMkLst>
      <pc:sldChg chg="modSp">
        <pc:chgData name="Jyosna Sri Kalabattula[CAPG-97]" userId="S::capgb1120@manipalprolearn.co::7f7d93cd-9dde-419d-aa45-d917a6c4b97f" providerId="AD" clId="Web-{7E578B88-713F-4B21-B4A4-ACE77A5B3A88}" dt="2022-12-28T04:25:21.583" v="0" actId="14100"/>
        <pc:sldMkLst>
          <pc:docMk/>
          <pc:sldMk cId="718584129" sldId="262"/>
        </pc:sldMkLst>
        <pc:picChg chg="mod">
          <ac:chgData name="Jyosna Sri Kalabattula[CAPG-97]" userId="S::capgb1120@manipalprolearn.co::7f7d93cd-9dde-419d-aa45-d917a6c4b97f" providerId="AD" clId="Web-{7E578B88-713F-4B21-B4A4-ACE77A5B3A88}" dt="2022-12-28T04:25:21.583" v="0" actId="14100"/>
          <ac:picMkLst>
            <pc:docMk/>
            <pc:sldMk cId="718584129" sldId="262"/>
            <ac:picMk id="5" creationId="{182ED857-8812-43C5-B2DA-88C1BD96886C}"/>
          </ac:picMkLst>
        </pc:picChg>
      </pc:sldChg>
    </pc:docChg>
  </pc:docChgLst>
  <pc:docChgLst>
    <pc:chgData name="Rohitha Attili[CAPG-97]" userId="S::capgb1118@manipalprolearn.co::161e821b-6c05-45ef-9e92-6750254096c6" providerId="AD" clId="Web-{C889304F-3D53-4850-AF21-9FFB74BFEBA4}"/>
    <pc:docChg chg="modSld">
      <pc:chgData name="Rohitha Attili[CAPG-97]" userId="S::capgb1118@manipalprolearn.co::161e821b-6c05-45ef-9e92-6750254096c6" providerId="AD" clId="Web-{C889304F-3D53-4850-AF21-9FFB74BFEBA4}" dt="2022-12-28T06:00:22.395" v="0" actId="14100"/>
      <pc:docMkLst>
        <pc:docMk/>
      </pc:docMkLst>
      <pc:sldChg chg="modSp">
        <pc:chgData name="Rohitha Attili[CAPG-97]" userId="S::capgb1118@manipalprolearn.co::161e821b-6c05-45ef-9e92-6750254096c6" providerId="AD" clId="Web-{C889304F-3D53-4850-AF21-9FFB74BFEBA4}" dt="2022-12-28T06:00:22.395" v="0" actId="14100"/>
        <pc:sldMkLst>
          <pc:docMk/>
          <pc:sldMk cId="1108724276" sldId="272"/>
        </pc:sldMkLst>
        <pc:picChg chg="mod">
          <ac:chgData name="Rohitha Attili[CAPG-97]" userId="S::capgb1118@manipalprolearn.co::161e821b-6c05-45ef-9e92-6750254096c6" providerId="AD" clId="Web-{C889304F-3D53-4850-AF21-9FFB74BFEBA4}" dt="2022-12-28T06:00:22.395" v="0" actId="14100"/>
          <ac:picMkLst>
            <pc:docMk/>
            <pc:sldMk cId="1108724276" sldId="272"/>
            <ac:picMk id="12" creationId="{5CAE1F96-5ABD-4B5D-85F7-7F43C4DE00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1ED3-3864-43D3-9BF3-33B4500AC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A33720-F35A-4E17-92ED-7741A1B55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35034-2D9B-4AF9-ABA4-D7382ED4DE51}"/>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66A4C13C-1E85-40E3-99A7-DF8B795CE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86282-FEF0-4630-B74C-9B26AD5E4214}"/>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32592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18B4-D288-4180-88BA-715A6ED1DF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8794D1-8E13-441F-BF64-76CAF39A8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209A5-DFC0-4C6E-A293-52BB464BD6D6}"/>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F1573A38-C45E-4EA7-8F4E-4F0682C50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3B206-F9BC-43D8-A187-942965921365}"/>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16841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A519F-AD4A-4389-B459-98CBB21199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A0563A-1989-4133-A82A-B0F4E65E3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5874B-C3EF-4BA8-B231-1D60AB60F141}"/>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44DB922F-9EE6-4F03-9D80-79F2427B1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8A72D-A9A0-4730-90B5-5402D13FB16F}"/>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32736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056-EE29-4E35-8FF2-BE5A07CC9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018D19-B506-40A1-926D-E65AA6DF9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1249C-E3D3-4E8E-A783-5B968CFA207A}"/>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010898DC-6A7A-46B7-8C5B-F8FB7AAD2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B3629-602B-45A7-B94E-6D90CF5F30AA}"/>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251683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E23-019C-4D1E-92C3-770A12730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68D123-6CEA-40C9-A6A4-739E9CC3D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2BE95-118C-427F-AC2C-01CACF33FD22}"/>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B94E2121-D6B1-4656-840E-D7F7DBDDB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20D46-AFA0-4134-A40B-6945A25CB5A2}"/>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206472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FF5B-5E60-4EF2-90BA-0863DD09DB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E59F9-5F6F-4D87-A5ED-899827B9EF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E313D-0A1B-4397-B7F9-540F67764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F8A446-37B4-4FAD-9FD1-8D2DFDCE59BB}"/>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6" name="Footer Placeholder 5">
            <a:extLst>
              <a:ext uri="{FF2B5EF4-FFF2-40B4-BE49-F238E27FC236}">
                <a16:creationId xmlns:a16="http://schemas.microsoft.com/office/drawing/2014/main" id="{16653D66-3323-4819-A53E-6169824FAC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EF097-1695-4BB0-BEEF-4E362A34FA14}"/>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8313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65AE-4395-4A1C-842E-555BB7E11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4C880-D599-4045-93CE-9E01F73FD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44955-FB9A-484F-BE61-C4585D272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CEE277-71CF-4941-8996-BC1DC4464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2B6DA-5740-474E-A781-6A394E274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4E34A-9A95-48A6-843D-A48B3F85DBF6}"/>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8" name="Footer Placeholder 7">
            <a:extLst>
              <a:ext uri="{FF2B5EF4-FFF2-40B4-BE49-F238E27FC236}">
                <a16:creationId xmlns:a16="http://schemas.microsoft.com/office/drawing/2014/main" id="{CA1F582D-2FFF-4C86-8DBB-A3D08E4EA0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C5E728-CCCF-420D-AEF3-90CD0E97E392}"/>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230849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BAC0-DFE2-4C6C-9135-B9CE53627B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53DAEA-789C-414E-9AF7-60DC70E06857}"/>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4" name="Footer Placeholder 3">
            <a:extLst>
              <a:ext uri="{FF2B5EF4-FFF2-40B4-BE49-F238E27FC236}">
                <a16:creationId xmlns:a16="http://schemas.microsoft.com/office/drawing/2014/main" id="{CC6F4669-299D-480F-A7AD-12B64ED606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3B804D-2DA3-407D-8CA7-ECCB6F3211AA}"/>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168197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90807-AC3C-41BA-92F7-191A14428C67}"/>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3" name="Footer Placeholder 2">
            <a:extLst>
              <a:ext uri="{FF2B5EF4-FFF2-40B4-BE49-F238E27FC236}">
                <a16:creationId xmlns:a16="http://schemas.microsoft.com/office/drawing/2014/main" id="{FDFFB505-0414-463A-B4B8-35BCF2B58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E4F364-27DB-4AC7-B5D4-493DFFA690EA}"/>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407570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F88F-7E3B-4A7C-92DF-2F2F748B7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4717DF-2C31-4755-9943-1206610F1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3B0F15-41C3-454D-8455-E6C5AE3FA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C32B8-8EE7-4791-8071-08BA09200137}"/>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6" name="Footer Placeholder 5">
            <a:extLst>
              <a:ext uri="{FF2B5EF4-FFF2-40B4-BE49-F238E27FC236}">
                <a16:creationId xmlns:a16="http://schemas.microsoft.com/office/drawing/2014/main" id="{252AEA92-E768-42CC-895F-FB48324AD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D128F5-07F7-4C8F-A532-091BA90E40B7}"/>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122746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2CE4-1AF1-4141-BA30-46D29D5F7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F6F4E0-3FB2-4B94-A315-0258CAF05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61E2A0-FBE5-4AC8-AA4D-EAD6B836A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A0B7A-B29C-491F-9AA1-D5CD8DA691B0}"/>
              </a:ext>
            </a:extLst>
          </p:cNvPr>
          <p:cNvSpPr>
            <a:spLocks noGrp="1"/>
          </p:cNvSpPr>
          <p:nvPr>
            <p:ph type="dt" sz="half" idx="10"/>
          </p:nvPr>
        </p:nvSpPr>
        <p:spPr/>
        <p:txBody>
          <a:bodyPr/>
          <a:lstStyle/>
          <a:p>
            <a:fld id="{6799B731-0106-4776-A190-FF1428D53258}" type="datetimeFigureOut">
              <a:rPr lang="en-IN" smtClean="0"/>
              <a:t>09-01-2023</a:t>
            </a:fld>
            <a:endParaRPr lang="en-IN"/>
          </a:p>
        </p:txBody>
      </p:sp>
      <p:sp>
        <p:nvSpPr>
          <p:cNvPr id="6" name="Footer Placeholder 5">
            <a:extLst>
              <a:ext uri="{FF2B5EF4-FFF2-40B4-BE49-F238E27FC236}">
                <a16:creationId xmlns:a16="http://schemas.microsoft.com/office/drawing/2014/main" id="{F79DA77D-6D3C-478E-961E-DEA06B26D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EAAF3-FD93-41FD-BF5D-9BF062E8910A}"/>
              </a:ext>
            </a:extLst>
          </p:cNvPr>
          <p:cNvSpPr>
            <a:spLocks noGrp="1"/>
          </p:cNvSpPr>
          <p:nvPr>
            <p:ph type="sldNum" sz="quarter" idx="12"/>
          </p:nvPr>
        </p:nvSpPr>
        <p:spPr/>
        <p:txBody>
          <a:bodyPr/>
          <a:lstStyle/>
          <a:p>
            <a:fld id="{125507A7-5FE2-438B-9448-EB6648D4E7FF}" type="slidenum">
              <a:rPr lang="en-IN" smtClean="0"/>
              <a:t>‹#›</a:t>
            </a:fld>
            <a:endParaRPr lang="en-IN"/>
          </a:p>
        </p:txBody>
      </p:sp>
    </p:spTree>
    <p:extLst>
      <p:ext uri="{BB962C8B-B14F-4D97-AF65-F5344CB8AC3E}">
        <p14:creationId xmlns:p14="http://schemas.microsoft.com/office/powerpoint/2010/main" val="376891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10F75-8EDB-42DC-9D4D-F3F1D44FC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D4DCEE-C122-4E61-A9ED-791C12CF1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19914-59B2-4C86-8B9B-FE8370670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9B731-0106-4776-A190-FF1428D53258}" type="datetimeFigureOut">
              <a:rPr lang="en-IN" smtClean="0"/>
              <a:t>09-01-2023</a:t>
            </a:fld>
            <a:endParaRPr lang="en-IN"/>
          </a:p>
        </p:txBody>
      </p:sp>
      <p:sp>
        <p:nvSpPr>
          <p:cNvPr id="5" name="Footer Placeholder 4">
            <a:extLst>
              <a:ext uri="{FF2B5EF4-FFF2-40B4-BE49-F238E27FC236}">
                <a16:creationId xmlns:a16="http://schemas.microsoft.com/office/drawing/2014/main" id="{A9B57D10-2329-438B-A342-998D5EA80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8A5810-ACFD-40F5-8790-422618433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507A7-5FE2-438B-9448-EB6648D4E7FF}" type="slidenum">
              <a:rPr lang="en-IN" smtClean="0"/>
              <a:t>‹#›</a:t>
            </a:fld>
            <a:endParaRPr lang="en-IN"/>
          </a:p>
        </p:txBody>
      </p:sp>
    </p:spTree>
    <p:extLst>
      <p:ext uri="{BB962C8B-B14F-4D97-AF65-F5344CB8AC3E}">
        <p14:creationId xmlns:p14="http://schemas.microsoft.com/office/powerpoint/2010/main" val="27890649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DBBA-22DC-4917-BBE6-67E7107B331C}"/>
              </a:ext>
            </a:extLst>
          </p:cNvPr>
          <p:cNvSpPr>
            <a:spLocks noGrp="1"/>
          </p:cNvSpPr>
          <p:nvPr>
            <p:ph type="title"/>
          </p:nvPr>
        </p:nvSpPr>
        <p:spPr>
          <a:xfrm>
            <a:off x="1653363" y="365760"/>
            <a:ext cx="9367203" cy="1188720"/>
          </a:xfrm>
        </p:spPr>
        <p:txBody>
          <a:bodyPr>
            <a:normAutofit/>
          </a:bodyPr>
          <a:lstStyle/>
          <a:p>
            <a:pPr algn="ctr"/>
            <a:r>
              <a:rPr lang="en-US" b="1" kern="1200" dirty="0">
                <a:solidFill>
                  <a:schemeClr val="tx1"/>
                </a:solidFill>
                <a:latin typeface="Times New Roman" panose="02020603050405020304" pitchFamily="18" charset="0"/>
                <a:cs typeface="Times New Roman" panose="02020603050405020304" pitchFamily="18" charset="0"/>
              </a:rPr>
              <a:t>FILE MANAGEMENT SOFTWARE</a:t>
            </a:r>
            <a:endParaRPr lang="en-IN"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C01364B-925C-4F87-9C48-B17277FA6805}"/>
              </a:ext>
            </a:extLst>
          </p:cNvPr>
          <p:cNvSpPr txBox="1"/>
          <p:nvPr/>
        </p:nvSpPr>
        <p:spPr>
          <a:xfrm>
            <a:off x="7896425" y="4836693"/>
            <a:ext cx="4077900" cy="1958741"/>
          </a:xfrm>
          <a:prstGeom prst="rect">
            <a:avLst/>
          </a:prstGeom>
          <a:solidFill>
            <a:schemeClr val="bg2"/>
          </a:solidFill>
        </p:spPr>
        <p:txBody>
          <a:bodyPr wrap="square" rtlCol="0">
            <a:spAutoFit/>
          </a:bodyPr>
          <a:lstStyle/>
          <a:p>
            <a:pPr>
              <a:lnSpc>
                <a:spcPct val="90000"/>
              </a:lnSpc>
              <a:spcAft>
                <a:spcPts val="600"/>
              </a:spcAft>
            </a:pPr>
            <a:r>
              <a:rPr lang="en-US" sz="1800" b="1" dirty="0"/>
              <a:t>Presented by: Batch-4</a:t>
            </a:r>
          </a:p>
          <a:p>
            <a:pPr indent="-228600">
              <a:lnSpc>
                <a:spcPct val="90000"/>
              </a:lnSpc>
              <a:spcAft>
                <a:spcPts val="600"/>
              </a:spcAft>
              <a:buFont typeface="Arial" panose="020B0604020202020204" pitchFamily="34" charset="0"/>
              <a:buChar char="•"/>
            </a:pPr>
            <a:r>
              <a:rPr lang="en-US" sz="1800" dirty="0"/>
              <a:t>Swetha </a:t>
            </a:r>
            <a:r>
              <a:rPr lang="en-US" sz="1800" dirty="0" err="1"/>
              <a:t>Devisetty</a:t>
            </a:r>
            <a:r>
              <a:rPr lang="en-US" sz="1800" dirty="0"/>
              <a:t>           - 46291226</a:t>
            </a:r>
          </a:p>
          <a:p>
            <a:pPr indent="-228600">
              <a:lnSpc>
                <a:spcPct val="90000"/>
              </a:lnSpc>
              <a:spcAft>
                <a:spcPts val="600"/>
              </a:spcAft>
              <a:buFont typeface="Arial" panose="020B0604020202020204" pitchFamily="34" charset="0"/>
              <a:buChar char="•"/>
            </a:pPr>
            <a:r>
              <a:rPr lang="en-US" sz="1800" dirty="0"/>
              <a:t>Bhargavi </a:t>
            </a:r>
            <a:r>
              <a:rPr lang="en-US" sz="1800" dirty="0" err="1"/>
              <a:t>Dumpa</a:t>
            </a:r>
            <a:r>
              <a:rPr lang="en-US" sz="1800" dirty="0"/>
              <a:t>            - 46290147</a:t>
            </a:r>
          </a:p>
          <a:p>
            <a:pPr indent="-228600">
              <a:lnSpc>
                <a:spcPct val="90000"/>
              </a:lnSpc>
              <a:spcAft>
                <a:spcPts val="600"/>
              </a:spcAft>
              <a:buFont typeface="Arial" panose="020B0604020202020204" pitchFamily="34" charset="0"/>
              <a:buChar char="•"/>
            </a:pPr>
            <a:r>
              <a:rPr lang="en-US" sz="1800" dirty="0"/>
              <a:t>Rohitha </a:t>
            </a:r>
            <a:r>
              <a:rPr lang="en-US" sz="1800" dirty="0" err="1"/>
              <a:t>Attili</a:t>
            </a:r>
            <a:r>
              <a:rPr lang="en-US" sz="1800" dirty="0"/>
              <a:t> 	           - 46290148</a:t>
            </a:r>
          </a:p>
          <a:p>
            <a:pPr indent="-228600">
              <a:lnSpc>
                <a:spcPct val="90000"/>
              </a:lnSpc>
              <a:spcAft>
                <a:spcPts val="600"/>
              </a:spcAft>
              <a:buFont typeface="Arial" panose="020B0604020202020204" pitchFamily="34" charset="0"/>
              <a:buChar char="•"/>
            </a:pPr>
            <a:r>
              <a:rPr lang="en-US" sz="1800" dirty="0"/>
              <a:t>Adapa Devi Saranya       - 46290149</a:t>
            </a:r>
          </a:p>
          <a:p>
            <a:pPr indent="-228600">
              <a:lnSpc>
                <a:spcPct val="90000"/>
              </a:lnSpc>
              <a:spcAft>
                <a:spcPts val="600"/>
              </a:spcAft>
              <a:buFont typeface="Arial" panose="020B0604020202020204" pitchFamily="34" charset="0"/>
              <a:buChar char="•"/>
            </a:pPr>
            <a:r>
              <a:rPr lang="en-US" sz="1800" dirty="0" err="1"/>
              <a:t>Jyosna</a:t>
            </a:r>
            <a:r>
              <a:rPr lang="en-US" sz="1800" dirty="0"/>
              <a:t> Sri </a:t>
            </a:r>
            <a:r>
              <a:rPr lang="en-US" sz="1800" dirty="0" err="1"/>
              <a:t>Kalabattula</a:t>
            </a:r>
            <a:r>
              <a:rPr lang="en-US" sz="1800" dirty="0"/>
              <a:t>    - 46290150</a:t>
            </a:r>
          </a:p>
        </p:txBody>
      </p:sp>
      <p:pic>
        <p:nvPicPr>
          <p:cNvPr id="15" name="Content Placeholder 14" descr="A person drawing on a blackboard&#10;&#10;Description automatically generated with low confidence">
            <a:extLst>
              <a:ext uri="{FF2B5EF4-FFF2-40B4-BE49-F238E27FC236}">
                <a16:creationId xmlns:a16="http://schemas.microsoft.com/office/drawing/2014/main" id="{2983357A-7A1C-4F5E-9BFE-F60A8D6AB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7" y="1687908"/>
            <a:ext cx="9367203" cy="3148785"/>
          </a:xfrm>
        </p:spPr>
      </p:pic>
    </p:spTree>
    <p:extLst>
      <p:ext uri="{BB962C8B-B14F-4D97-AF65-F5344CB8AC3E}">
        <p14:creationId xmlns:p14="http://schemas.microsoft.com/office/powerpoint/2010/main" val="183098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3D81-68CC-4BD8-9716-AE7CFB2F167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Flow chart</a:t>
            </a:r>
          </a:p>
        </p:txBody>
      </p:sp>
      <p:sp>
        <p:nvSpPr>
          <p:cNvPr id="4" name="Title 1">
            <a:extLst>
              <a:ext uri="{FF2B5EF4-FFF2-40B4-BE49-F238E27FC236}">
                <a16:creationId xmlns:a16="http://schemas.microsoft.com/office/drawing/2014/main" id="{E5E280C3-DCE1-419B-8C62-F8AA92F672E2}"/>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975B2644-B4A2-4801-9996-7E8F4714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1A6634E-33B5-46CD-B400-B3259BEA1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91956394-633B-4F30-92DE-860B60EEB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272DAE0D-2C8B-45B7-B1CF-A5052B2F1B47}"/>
              </a:ext>
            </a:extLst>
          </p:cNvPr>
          <p:cNvSpPr txBox="1"/>
          <p:nvPr/>
        </p:nvSpPr>
        <p:spPr>
          <a:xfrm flipH="1">
            <a:off x="4081008" y="4522305"/>
            <a:ext cx="5858124" cy="369332"/>
          </a:xfrm>
          <a:prstGeom prst="rect">
            <a:avLst/>
          </a:prstGeom>
          <a:noFill/>
        </p:spPr>
        <p:txBody>
          <a:bodyPr wrap="square" rtlCol="0">
            <a:spAutoFit/>
          </a:bodyPr>
          <a:lstStyle/>
          <a:p>
            <a:r>
              <a:rPr lang="en-IN" err="1"/>
              <a:t>nbnmbnmbnmbnmbm</a:t>
            </a:r>
            <a:endParaRPr lang="en-IN"/>
          </a:p>
        </p:txBody>
      </p:sp>
      <p:sp>
        <p:nvSpPr>
          <p:cNvPr id="8" name="Content Placeholder 7">
            <a:extLst>
              <a:ext uri="{FF2B5EF4-FFF2-40B4-BE49-F238E27FC236}">
                <a16:creationId xmlns:a16="http://schemas.microsoft.com/office/drawing/2014/main" id="{A33865A3-EDB7-410A-AF22-2A9F625A8C8C}"/>
              </a:ext>
            </a:extLst>
          </p:cNvPr>
          <p:cNvSpPr>
            <a:spLocks noGrp="1"/>
          </p:cNvSpPr>
          <p:nvPr>
            <p:ph idx="1"/>
          </p:nvPr>
        </p:nvSpPr>
        <p:spPr>
          <a:xfrm>
            <a:off x="838200" y="1824117"/>
            <a:ext cx="10515600" cy="4351338"/>
          </a:xfrm>
        </p:spPr>
        <p:txBody>
          <a:bodyPr>
            <a:normAutofit/>
          </a:bodyPr>
          <a:lstStyle/>
          <a:p>
            <a:pPr lvl="1"/>
            <a:r>
              <a:rPr lang="en-IN" sz="2800" b="1" dirty="0">
                <a:latin typeface="Times New Roman" panose="02020603050405020304" pitchFamily="18" charset="0"/>
                <a:cs typeface="Times New Roman" panose="02020603050405020304" pitchFamily="18" charset="0"/>
              </a:rPr>
              <a:t>Server Side:</a:t>
            </a:r>
          </a:p>
        </p:txBody>
      </p:sp>
      <p:pic>
        <p:nvPicPr>
          <p:cNvPr id="11" name="Picture 10" descr="Diagram&#10;&#10;Description automatically generated">
            <a:extLst>
              <a:ext uri="{FF2B5EF4-FFF2-40B4-BE49-F238E27FC236}">
                <a16:creationId xmlns:a16="http://schemas.microsoft.com/office/drawing/2014/main" id="{38D5F961-D3F3-4B04-A464-1EEC8CC07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814" y="1825625"/>
            <a:ext cx="9911255" cy="5208402"/>
          </a:xfrm>
          <a:prstGeom prst="rect">
            <a:avLst/>
          </a:prstGeom>
        </p:spPr>
      </p:pic>
    </p:spTree>
    <p:extLst>
      <p:ext uri="{BB962C8B-B14F-4D97-AF65-F5344CB8AC3E}">
        <p14:creationId xmlns:p14="http://schemas.microsoft.com/office/powerpoint/2010/main" val="110872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1A75-6F62-48AB-90F4-50F266B67968}"/>
              </a:ext>
            </a:extLst>
          </p:cNvPr>
          <p:cNvSpPr>
            <a:spLocks noGrp="1"/>
          </p:cNvSpPr>
          <p:nvPr>
            <p:ph type="title"/>
          </p:nvPr>
        </p:nvSpPr>
        <p:spPr>
          <a:xfrm>
            <a:off x="1653363" y="365760"/>
            <a:ext cx="9367203" cy="1188720"/>
          </a:xfrm>
        </p:spPr>
        <p:txBody>
          <a:bodyPr>
            <a:normAutofit/>
          </a:bodyPr>
          <a:lstStyle/>
          <a:p>
            <a:pPr algn="ctr"/>
            <a:r>
              <a:rPr lang="en-IN" b="1" dirty="0">
                <a:latin typeface="Times New Roman"/>
                <a:cs typeface="Times New Roman"/>
              </a:rPr>
              <a:t>Flow chart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7913F70-D2F8-4FCD-B35E-0930A889E50F}"/>
              </a:ext>
            </a:extLst>
          </p:cNvPr>
          <p:cNvSpPr>
            <a:spLocks noGrp="1"/>
          </p:cNvSpPr>
          <p:nvPr>
            <p:ph idx="1"/>
          </p:nvPr>
        </p:nvSpPr>
        <p:spPr>
          <a:xfrm>
            <a:off x="1653363" y="2144110"/>
            <a:ext cx="9367204" cy="4348130"/>
          </a:xfrm>
        </p:spPr>
        <p:txBody>
          <a:bodyPr anchor="t">
            <a:normAutofit/>
          </a:bodyPr>
          <a:lstStyle/>
          <a:p>
            <a:pPr marL="457200" lvl="1" indent="0">
              <a:buNone/>
            </a:pPr>
            <a:endParaRPr lang="en-IN" sz="2800" b="1" dirty="0">
              <a:latin typeface="Times New Roman" panose="02020603050405020304" pitchFamily="18" charset="0"/>
              <a:cs typeface="Times New Roman" panose="02020603050405020304" pitchFamily="18" charset="0"/>
            </a:endParaRPr>
          </a:p>
          <a:p>
            <a:pPr marL="457200" lvl="1" indent="0">
              <a:buNone/>
            </a:pPr>
            <a:r>
              <a:rPr lang="en-IN" b="1" dirty="0">
                <a:latin typeface="Times New Roman" panose="02020603050405020304" pitchFamily="18" charset="0"/>
                <a:cs typeface="Times New Roman" panose="02020603050405020304" pitchFamily="18" charset="0"/>
              </a:rPr>
              <a:t>	</a:t>
            </a:r>
          </a:p>
          <a:p>
            <a:pPr marL="457200" lvl="1" indent="0">
              <a:buNone/>
            </a:pPr>
            <a:endParaRPr lang="en-IN" b="1" dirty="0">
              <a:latin typeface="Times New Roman" panose="02020603050405020304" pitchFamily="18" charset="0"/>
              <a:cs typeface="Times New Roman" panose="02020603050405020304" pitchFamily="18" charset="0"/>
            </a:endParaRPr>
          </a:p>
        </p:txBody>
      </p:sp>
      <p:pic>
        <p:nvPicPr>
          <p:cNvPr id="6" name="Picture 5" descr="Diagram, engineering drawing&#10;&#10;Description automatically generated">
            <a:extLst>
              <a:ext uri="{FF2B5EF4-FFF2-40B4-BE49-F238E27FC236}">
                <a16:creationId xmlns:a16="http://schemas.microsoft.com/office/drawing/2014/main" id="{C107A474-DCE2-4E15-B1EE-A98E87DB7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433" y="1797600"/>
            <a:ext cx="10453008" cy="5079650"/>
          </a:xfrm>
          <a:prstGeom prst="rect">
            <a:avLst/>
          </a:prstGeom>
        </p:spPr>
      </p:pic>
    </p:spTree>
    <p:extLst>
      <p:ext uri="{BB962C8B-B14F-4D97-AF65-F5344CB8AC3E}">
        <p14:creationId xmlns:p14="http://schemas.microsoft.com/office/powerpoint/2010/main" val="71858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BA5B-C1B4-4358-87D9-B6651D0ECDCF}"/>
              </a:ext>
            </a:extLst>
          </p:cNvPr>
          <p:cNvSpPr>
            <a:spLocks noGrp="1"/>
          </p:cNvSpPr>
          <p:nvPr>
            <p:ph type="title"/>
          </p:nvPr>
        </p:nvSpPr>
        <p:spPr>
          <a:xfrm>
            <a:off x="1653363" y="365760"/>
            <a:ext cx="9367203" cy="1188720"/>
          </a:xfrm>
        </p:spPr>
        <p:txBody>
          <a:bodyPr>
            <a:normAutofit/>
          </a:bodyPr>
          <a:lstStyle/>
          <a:p>
            <a:pPr algn="ctr"/>
            <a:r>
              <a:rPr lang="en-IN" b="1" dirty="0">
                <a:latin typeface="Times New Roman" panose="02020603050405020304" pitchFamily="18" charset="0"/>
                <a:cs typeface="Times New Roman" panose="02020603050405020304" pitchFamily="18" charset="0"/>
              </a:rPr>
              <a:t>DFD Diagrams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64A22E-5AFE-4996-90BE-A18FBC022BA7}"/>
              </a:ext>
            </a:extLst>
          </p:cNvPr>
          <p:cNvSpPr>
            <a:spLocks noGrp="1"/>
          </p:cNvSpPr>
          <p:nvPr>
            <p:ph idx="1"/>
          </p:nvPr>
        </p:nvSpPr>
        <p:spPr>
          <a:xfrm>
            <a:off x="1321869" y="1969694"/>
            <a:ext cx="9367204" cy="4041648"/>
          </a:xfrm>
        </p:spPr>
        <p:txBody>
          <a:bodyPr anchor="t">
            <a:normAutofit/>
          </a:bodyPr>
          <a:lstStyle/>
          <a:p>
            <a:pPr marL="0" indent="0">
              <a:buNone/>
            </a:pPr>
            <a:r>
              <a:rPr lang="en-IN" b="1" dirty="0">
                <a:latin typeface="Times New Roman" panose="02020603050405020304" pitchFamily="18" charset="0"/>
                <a:cs typeface="Times New Roman" panose="02020603050405020304" pitchFamily="18" charset="0"/>
              </a:rPr>
              <a:t>DFD Level 0:</a:t>
            </a:r>
          </a:p>
          <a:p>
            <a:pPr marL="0" indent="0">
              <a:buNone/>
            </a:pPr>
            <a:r>
              <a:rPr lang="en-IN" b="1" dirty="0">
                <a:latin typeface="Times New Roman" panose="02020603050405020304" pitchFamily="18" charset="0"/>
                <a:cs typeface="Times New Roman" panose="02020603050405020304" pitchFamily="18" charset="0"/>
              </a:rPr>
              <a:t>	</a:t>
            </a:r>
          </a:p>
        </p:txBody>
      </p:sp>
      <p:pic>
        <p:nvPicPr>
          <p:cNvPr id="2052" name="Picture 4" descr="Diagram&#10;&#10;Description automatically generated">
            <a:extLst>
              <a:ext uri="{FF2B5EF4-FFF2-40B4-BE49-F238E27FC236}">
                <a16:creationId xmlns:a16="http://schemas.microsoft.com/office/drawing/2014/main" id="{10C5B246-E71F-49F1-A08A-AB8201DC2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99" y="2415940"/>
            <a:ext cx="9796513" cy="424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26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0255-8548-46E1-9A13-D96E15CCB22D}"/>
              </a:ext>
            </a:extLst>
          </p:cNvPr>
          <p:cNvSpPr>
            <a:spLocks noGrp="1"/>
          </p:cNvSpPr>
          <p:nvPr>
            <p:ph type="title"/>
          </p:nvPr>
        </p:nvSpPr>
        <p:spPr>
          <a:xfrm>
            <a:off x="1653362" y="365125"/>
            <a:ext cx="9700437" cy="1325563"/>
          </a:xfrm>
        </p:spPr>
        <p:txBody>
          <a:bodyPr/>
          <a:lstStyle/>
          <a:p>
            <a:pPr algn="ctr"/>
            <a:r>
              <a:rPr lang="en-IN" b="1" dirty="0">
                <a:latin typeface="Times New Roman" panose="02020603050405020304" pitchFamily="18" charset="0"/>
                <a:cs typeface="Times New Roman" panose="02020603050405020304" pitchFamily="18" charset="0"/>
              </a:rPr>
              <a:t>DFD Diagrams</a:t>
            </a:r>
          </a:p>
        </p:txBody>
      </p:sp>
      <p:sp>
        <p:nvSpPr>
          <p:cNvPr id="4" name="Title 1">
            <a:extLst>
              <a:ext uri="{FF2B5EF4-FFF2-40B4-BE49-F238E27FC236}">
                <a16:creationId xmlns:a16="http://schemas.microsoft.com/office/drawing/2014/main" id="{BD13B811-B2C3-4C3A-A591-F490D287C70A}"/>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B6B80ADA-FC25-4B44-9438-514893329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DB5CA93-A53E-4957-9FE3-0A874721D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07A235EF-24BD-432E-B46D-8BC57129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ontent Placeholder 9">
            <a:extLst>
              <a:ext uri="{FF2B5EF4-FFF2-40B4-BE49-F238E27FC236}">
                <a16:creationId xmlns:a16="http://schemas.microsoft.com/office/drawing/2014/main" id="{C557C1F3-F8C2-4ECC-B4C1-5242E211C4B7}"/>
              </a:ext>
            </a:extLst>
          </p:cNvPr>
          <p:cNvSpPr>
            <a:spLocks noGrp="1"/>
          </p:cNvSpPr>
          <p:nvPr>
            <p:ph idx="1"/>
          </p:nvPr>
        </p:nvSpPr>
        <p:spPr>
          <a:xfrm flipH="1">
            <a:off x="1075105" y="1923337"/>
            <a:ext cx="11014226" cy="4384117"/>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DFD Level 1:</a:t>
            </a:r>
          </a:p>
          <a:p>
            <a:pPr marL="0" indent="0">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	</a:t>
            </a:r>
          </a:p>
          <a:p>
            <a:endParaRPr lang="en-IN" dirty="0"/>
          </a:p>
        </p:txBody>
      </p:sp>
      <p:pic>
        <p:nvPicPr>
          <p:cNvPr id="1026" name="Picture 2" descr="Diagram&#10;&#10;Description automatically generated">
            <a:extLst>
              <a:ext uri="{FF2B5EF4-FFF2-40B4-BE49-F238E27FC236}">
                <a16:creationId xmlns:a16="http://schemas.microsoft.com/office/drawing/2014/main" id="{7DF5E982-3543-4FF6-BF4C-571D7248C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758" y="2387065"/>
            <a:ext cx="9642673" cy="423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95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9BCB8E-8E89-42B6-99F1-51217A4971A5}"/>
              </a:ext>
            </a:extLst>
          </p:cNvPr>
          <p:cNvSpPr>
            <a:spLocks noGrp="1"/>
          </p:cNvSpPr>
          <p:nvPr>
            <p:ph idx="1"/>
          </p:nvPr>
        </p:nvSpPr>
        <p:spPr>
          <a:xfrm>
            <a:off x="1653363" y="2176272"/>
            <a:ext cx="9367204" cy="4590288"/>
          </a:xfrm>
        </p:spPr>
        <p:txBody>
          <a:bodyPr anchor="t">
            <a:normAutofit/>
          </a:bodyPr>
          <a:lstStyle/>
          <a:p>
            <a:pPr marL="0" indent="0" algn="ctr">
              <a:buNone/>
            </a:pPr>
            <a:endParaRPr lang="en-IN" sz="6000" b="1">
              <a:latin typeface="Times New Roman" panose="02020603050405020304" pitchFamily="18" charset="0"/>
              <a:cs typeface="Times New Roman" panose="02020603050405020304" pitchFamily="18" charset="0"/>
            </a:endParaRPr>
          </a:p>
          <a:p>
            <a:pPr marL="0" indent="0" algn="ctr">
              <a:buNone/>
            </a:pPr>
            <a:endParaRPr lang="en-IN" sz="6000" b="1">
              <a:latin typeface="Times New Roman" panose="02020603050405020304" pitchFamily="18" charset="0"/>
              <a:cs typeface="Times New Roman" panose="02020603050405020304" pitchFamily="18" charset="0"/>
            </a:endParaRPr>
          </a:p>
          <a:p>
            <a:pPr marL="0" indent="0" algn="ctr">
              <a:buNone/>
            </a:pPr>
            <a:r>
              <a:rPr lang="en-IN" sz="60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9691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4E21C70-BFD4-477E-9D91-70DFDD32684D}"/>
              </a:ext>
            </a:extLst>
          </p:cNvPr>
          <p:cNvSpPr>
            <a:spLocks noGrp="1"/>
          </p:cNvSpPr>
          <p:nvPr>
            <p:ph idx="1"/>
          </p:nvPr>
        </p:nvSpPr>
        <p:spPr>
          <a:xfrm>
            <a:off x="1219200" y="1691638"/>
            <a:ext cx="10972799" cy="5166361"/>
          </a:xfrm>
        </p:spPr>
        <p:txBody>
          <a:bodyPr anchor="t">
            <a:normAutofit/>
          </a:bodyPr>
          <a:lstStyle/>
          <a:p>
            <a:endParaRPr lang="en-IN" sz="2400">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a:p>
            <a:endParaRPr lang="en-IN" sz="6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D8A432-0DA4-426F-AF32-E7AE7315C40B}"/>
              </a:ext>
            </a:extLst>
          </p:cNvPr>
          <p:cNvSpPr txBox="1"/>
          <p:nvPr/>
        </p:nvSpPr>
        <p:spPr>
          <a:xfrm>
            <a:off x="5640404" y="2974206"/>
            <a:ext cx="914400" cy="914400"/>
          </a:xfrm>
          <a:prstGeom prst="rect">
            <a:avLst/>
          </a:prstGeom>
          <a:noFill/>
        </p:spPr>
        <p:txBody>
          <a:bodyPr wrap="square" rtlCol="0">
            <a:spAutoFit/>
          </a:bodyPr>
          <a:lstStyle/>
          <a:p>
            <a:endParaRPr lang="en-IN"/>
          </a:p>
        </p:txBody>
      </p:sp>
      <p:sp>
        <p:nvSpPr>
          <p:cNvPr id="6" name="TextBox 5">
            <a:extLst>
              <a:ext uri="{FF2B5EF4-FFF2-40B4-BE49-F238E27FC236}">
                <a16:creationId xmlns:a16="http://schemas.microsoft.com/office/drawing/2014/main" id="{C84227B2-2755-489C-855E-45508717C782}"/>
              </a:ext>
            </a:extLst>
          </p:cNvPr>
          <p:cNvSpPr txBox="1"/>
          <p:nvPr/>
        </p:nvSpPr>
        <p:spPr>
          <a:xfrm>
            <a:off x="2196163" y="1848051"/>
            <a:ext cx="9018872" cy="369332"/>
          </a:xfrm>
          <a:prstGeom prst="rect">
            <a:avLst/>
          </a:prstGeom>
          <a:noFill/>
        </p:spPr>
        <p:txBody>
          <a:bodyPr wrap="square" rtlCol="0">
            <a:spAutoFit/>
          </a:bodyPr>
          <a:lstStyle/>
          <a:p>
            <a:pPr marL="285750" indent="-285750">
              <a:buFont typeface="Arial" panose="020B0604020202020204" pitchFamily="34" charset="0"/>
              <a:buChar char="•"/>
            </a:pPr>
            <a:endParaRPr lang="en-IN"/>
          </a:p>
        </p:txBody>
      </p:sp>
      <p:sp>
        <p:nvSpPr>
          <p:cNvPr id="7" name="TextBox 6">
            <a:extLst>
              <a:ext uri="{FF2B5EF4-FFF2-40B4-BE49-F238E27FC236}">
                <a16:creationId xmlns:a16="http://schemas.microsoft.com/office/drawing/2014/main" id="{A24C0824-4669-4D55-B777-17DF62112BFD}"/>
              </a:ext>
            </a:extLst>
          </p:cNvPr>
          <p:cNvSpPr txBox="1"/>
          <p:nvPr/>
        </p:nvSpPr>
        <p:spPr>
          <a:xfrm>
            <a:off x="3660808" y="429856"/>
            <a:ext cx="4870383" cy="769441"/>
          </a:xfrm>
          <a:prstGeom prst="rect">
            <a:avLst/>
          </a:prstGeom>
          <a:noFill/>
        </p:spPr>
        <p:txBody>
          <a:bodyPr wrap="square" rtlCol="0">
            <a:spAutoFit/>
          </a:bodyPr>
          <a:lstStyle/>
          <a:p>
            <a:pPr algn="ctr"/>
            <a:r>
              <a:rPr lang="en-IN" sz="4400" b="1">
                <a:latin typeface="Times New Roman" panose="02020603050405020304" pitchFamily="18" charset="0"/>
                <a:cs typeface="Times New Roman" panose="02020603050405020304" pitchFamily="18" charset="0"/>
              </a:rPr>
              <a:t>Contents</a:t>
            </a:r>
          </a:p>
        </p:txBody>
      </p:sp>
      <p:sp>
        <p:nvSpPr>
          <p:cNvPr id="9" name="TextBox 8">
            <a:extLst>
              <a:ext uri="{FF2B5EF4-FFF2-40B4-BE49-F238E27FC236}">
                <a16:creationId xmlns:a16="http://schemas.microsoft.com/office/drawing/2014/main" id="{538070E7-DE02-4938-B1C9-635CF71E1C2A}"/>
              </a:ext>
            </a:extLst>
          </p:cNvPr>
          <p:cNvSpPr txBox="1"/>
          <p:nvPr/>
        </p:nvSpPr>
        <p:spPr>
          <a:xfrm flipH="1">
            <a:off x="1087655" y="1997780"/>
            <a:ext cx="11104345" cy="55659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Functional requirements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Technical Requirements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Flowchart</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DFD Diagrams</a:t>
            </a: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46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4617-F6E4-4426-B7FB-6036CBBFD21A}"/>
              </a:ext>
            </a:extLst>
          </p:cNvPr>
          <p:cNvSpPr>
            <a:spLocks noGrp="1"/>
          </p:cNvSpPr>
          <p:nvPr>
            <p:ph type="title"/>
          </p:nvPr>
        </p:nvSpPr>
        <p:spPr>
          <a:xfrm>
            <a:off x="1653363" y="365760"/>
            <a:ext cx="9367203" cy="1188720"/>
          </a:xfrm>
        </p:spPr>
        <p:txBody>
          <a:bodyPr>
            <a:normAutofit/>
          </a:bodyPr>
          <a:lstStyle/>
          <a:p>
            <a:pPr algn="ctr"/>
            <a:r>
              <a:rPr lang="en-IN" b="1">
                <a:latin typeface="Times New Roman" panose="02020603050405020304" pitchFamily="18" charset="0"/>
                <a:cs typeface="Times New Roman" panose="02020603050405020304" pitchFamily="18" charset="0"/>
              </a:rPr>
              <a:t>Abstract</a:t>
            </a:r>
          </a:p>
        </p:txBody>
      </p:sp>
      <p:sp>
        <p:nvSpPr>
          <p:cNvPr id="47" name="Freeform: Shape 3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3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0A325D-91B4-4D75-BB9A-17ECE2C279EA}"/>
              </a:ext>
            </a:extLst>
          </p:cNvPr>
          <p:cNvSpPr>
            <a:spLocks noGrp="1"/>
          </p:cNvSpPr>
          <p:nvPr>
            <p:ph idx="1"/>
          </p:nvPr>
        </p:nvSpPr>
        <p:spPr>
          <a:xfrm>
            <a:off x="1653363" y="2176272"/>
            <a:ext cx="9367204" cy="4041648"/>
          </a:xfrm>
        </p:spPr>
        <p:txBody>
          <a:bodyPr anchor="t">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	File Management software is mainly discuss about the connection establishment, server-client request response. </a:t>
            </a:r>
            <a:r>
              <a:rPr lang="en-IN" sz="2400" b="0" i="0" dirty="0">
                <a:solidFill>
                  <a:srgbClr val="000000"/>
                </a:solidFill>
                <a:effectLst/>
                <a:latin typeface="Times New Roman" panose="02020603050405020304" pitchFamily="18" charset="0"/>
              </a:rPr>
              <a:t>The purpose of this document is to show the requirements for the File Management Software which maintains the files in the hard disk and the client provides menu-based interface for user to interact and upload/ download /add /delete files to the file management app.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24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C389-B3AE-4288-9346-845F0EE9605C}"/>
              </a:ext>
            </a:extLst>
          </p:cNvPr>
          <p:cNvSpPr>
            <a:spLocks noGrp="1"/>
          </p:cNvSpPr>
          <p:nvPr>
            <p:ph type="title"/>
          </p:nvPr>
        </p:nvSpPr>
        <p:spPr>
          <a:xfrm>
            <a:off x="1653363" y="365760"/>
            <a:ext cx="9367203" cy="1188720"/>
          </a:xfrm>
        </p:spPr>
        <p:txBody>
          <a:bodyPr>
            <a:normAutofit/>
          </a:bodyPr>
          <a:lstStyle/>
          <a:p>
            <a:pPr algn="ctr"/>
            <a:r>
              <a:rPr lang="en-IN" b="1">
                <a:latin typeface="Times New Roman" panose="02020603050405020304" pitchFamily="18" charset="0"/>
                <a:cs typeface="Times New Roman" panose="02020603050405020304" pitchFamily="18" charset="0"/>
              </a:rPr>
              <a:t>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6C081B-4323-4C76-8701-6F754083A010}"/>
              </a:ext>
            </a:extLst>
          </p:cNvPr>
          <p:cNvSpPr>
            <a:spLocks noGrp="1"/>
          </p:cNvSpPr>
          <p:nvPr>
            <p:ph idx="1"/>
          </p:nvPr>
        </p:nvSpPr>
        <p:spPr>
          <a:xfrm>
            <a:off x="1135782" y="1838425"/>
            <a:ext cx="10905422" cy="5019575"/>
          </a:xfrm>
        </p:spPr>
        <p:txBody>
          <a:bodyPr anchor="t">
            <a:normAutofit/>
          </a:bodyPr>
          <a:lstStyle/>
          <a:p>
            <a:pPr marL="0" indent="0" algn="just">
              <a:lnSpc>
                <a:spcPct val="150000"/>
              </a:lnSpc>
              <a:buNone/>
            </a:pPr>
            <a:r>
              <a:rPr lang="en-IN" sz="2400" b="0" i="0" dirty="0">
                <a:solidFill>
                  <a:srgbClr val="000000"/>
                </a:solidFill>
                <a:effectLst/>
                <a:latin typeface="Times New Roman" panose="02020603050405020304" pitchFamily="18" charset="0"/>
              </a:rPr>
              <a:t>A file management software is an application that enables users to create, store and access files on a device like desktops or laptops. Initially file management systems were also designed to manage the files. E.g., WinSCP, FileZilla, Microsoft OneDrive. The user registration allows the user to register themselves to upload the files, files that are already uploaded can be downloaded after login. The add file allows the user to add title, description and upload the file in any of the supported formats. The delete file allows the user to delete files that we have uploaded. User can edit the description and details of our profile.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13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4215-460A-4758-B47D-F2C676B5BF9A}"/>
              </a:ext>
            </a:extLst>
          </p:cNvPr>
          <p:cNvSpPr>
            <a:spLocks noGrp="1"/>
          </p:cNvSpPr>
          <p:nvPr>
            <p:ph type="title"/>
          </p:nvPr>
        </p:nvSpPr>
        <p:spPr>
          <a:xfrm>
            <a:off x="1653362" y="365125"/>
            <a:ext cx="9700437" cy="1325563"/>
          </a:xfrm>
        </p:spPr>
        <p:txBody>
          <a:bodyPr/>
          <a:lstStyle/>
          <a:p>
            <a:pPr algn="ctr"/>
            <a:r>
              <a:rPr lang="en-IN" b="1">
                <a:latin typeface="Times New Roman" panose="02020603050405020304" pitchFamily="18" charset="0"/>
                <a:cs typeface="Times New Roman" panose="02020603050405020304" pitchFamily="18" charset="0"/>
              </a:rPr>
              <a:t>Functional requirements</a:t>
            </a:r>
          </a:p>
        </p:txBody>
      </p:sp>
      <p:sp>
        <p:nvSpPr>
          <p:cNvPr id="4" name="Title 1">
            <a:extLst>
              <a:ext uri="{FF2B5EF4-FFF2-40B4-BE49-F238E27FC236}">
                <a16:creationId xmlns:a16="http://schemas.microsoft.com/office/drawing/2014/main" id="{6B3F1A73-1207-487B-81B1-90E33969521A}"/>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81E45AE3-67F3-4CEB-8B06-812E2CD43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0803E1E8-B82B-432F-9F51-90A0CBE8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6593D685-7B33-45B6-85CB-BE30532D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72A4325-42C5-49C6-BE78-EBD0189A361A}"/>
              </a:ext>
            </a:extLst>
          </p:cNvPr>
          <p:cNvSpPr txBox="1"/>
          <p:nvPr/>
        </p:nvSpPr>
        <p:spPr>
          <a:xfrm flipH="1">
            <a:off x="1328285" y="1687908"/>
            <a:ext cx="10863714" cy="6463308"/>
          </a:xfrm>
          <a:prstGeom prst="rect">
            <a:avLst/>
          </a:prstGeom>
          <a:noFill/>
        </p:spPr>
        <p:txBody>
          <a:bodyPr wrap="square" rtlCol="0">
            <a:spAutoFit/>
          </a:bodyPr>
          <a:lstStyle/>
          <a:p>
            <a:pPr>
              <a:lnSpc>
                <a:spcPct val="150000"/>
              </a:lnSpc>
            </a:pPr>
            <a:r>
              <a:rPr lang="en-IN" sz="2800" b="1" dirty="0">
                <a:latin typeface="Times New Roman" panose="02020603050405020304" pitchFamily="18" charset="0"/>
                <a:cs typeface="Times New Roman" panose="02020603050405020304" pitchFamily="18" charset="0"/>
              </a:rPr>
              <a:t>    The main functionalities which we done in this case study are:</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Authentication with username and password.</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Download files from server to local machine.</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List the files.</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Sends request to download a file.</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Sends request to accept the file.</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Sends request to delete a file.</a:t>
            </a:r>
          </a:p>
          <a:p>
            <a:pPr marL="1714500" lvl="3"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Sends request to end the connection.</a:t>
            </a:r>
          </a:p>
          <a:p>
            <a:pPr lvl="3">
              <a:lnSpc>
                <a:spcPct val="150000"/>
              </a:lnSpc>
            </a:pPr>
            <a:endParaRPr lang="en-IN" sz="2400" dirty="0">
              <a:latin typeface="Times New Roman" panose="02020603050405020304" pitchFamily="18" charset="0"/>
              <a:cs typeface="Times New Roman" panose="02020603050405020304" pitchFamily="18" charset="0"/>
            </a:endParaRPr>
          </a:p>
          <a:p>
            <a:pPr lvl="1"/>
            <a:r>
              <a:rPr lang="en-IN" sz="2800" b="1" dirty="0">
                <a:latin typeface="Times New Roman" panose="02020603050405020304" pitchFamily="18" charset="0"/>
                <a:cs typeface="Times New Roman" panose="02020603050405020304" pitchFamily="18" charset="0"/>
              </a:rPr>
              <a:t>		</a:t>
            </a:r>
          </a:p>
          <a:p>
            <a:pPr lvl="1"/>
            <a:r>
              <a:rPr lang="en-IN" sz="2800" b="1" dirty="0">
                <a:latin typeface="Times New Roman" panose="02020603050405020304" pitchFamily="18" charset="0"/>
                <a:cs typeface="Times New Roman" panose="02020603050405020304" pitchFamily="18" charset="0"/>
              </a:rPr>
              <a:t>	</a:t>
            </a:r>
          </a:p>
          <a:p>
            <a:pPr lvl="1"/>
            <a:r>
              <a:rPr lang="en-IN" sz="2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02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90E9-1FEA-4662-92ED-6A74F08F41D2}"/>
              </a:ext>
            </a:extLst>
          </p:cNvPr>
          <p:cNvSpPr>
            <a:spLocks noGrp="1"/>
          </p:cNvSpPr>
          <p:nvPr>
            <p:ph type="title"/>
          </p:nvPr>
        </p:nvSpPr>
        <p:spPr>
          <a:xfrm>
            <a:off x="1764100" y="0"/>
            <a:ext cx="10325231" cy="1691639"/>
          </a:xfrm>
        </p:spPr>
        <p:txBody>
          <a:bodyPr/>
          <a:lstStyle/>
          <a:p>
            <a:pPr algn="ctr"/>
            <a:r>
              <a:rPr lang="en-IN" b="1">
                <a:latin typeface="Times New Roman" panose="02020603050405020304" pitchFamily="18" charset="0"/>
                <a:cs typeface="Times New Roman" panose="02020603050405020304" pitchFamily="18" charset="0"/>
              </a:rPr>
              <a:t>Functional requirements</a:t>
            </a:r>
          </a:p>
        </p:txBody>
      </p:sp>
      <p:sp>
        <p:nvSpPr>
          <p:cNvPr id="4" name="Title 1">
            <a:extLst>
              <a:ext uri="{FF2B5EF4-FFF2-40B4-BE49-F238E27FC236}">
                <a16:creationId xmlns:a16="http://schemas.microsoft.com/office/drawing/2014/main" id="{068E0AA7-E970-48D9-ABD6-9ED563966697}"/>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05FF4BFA-1CCE-483E-A691-2174E0021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43D3FF86-0C45-451E-BC92-366DCE94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3AEB2889-24F2-41BE-B31A-7B64B9573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54B10BD7-ABEF-4D33-8031-6FEEA1767C8F}"/>
              </a:ext>
            </a:extLst>
          </p:cNvPr>
          <p:cNvSpPr txBox="1"/>
          <p:nvPr/>
        </p:nvSpPr>
        <p:spPr>
          <a:xfrm flipH="1">
            <a:off x="1299410" y="1687908"/>
            <a:ext cx="10892588" cy="4339650"/>
          </a:xfrm>
          <a:prstGeom prst="rect">
            <a:avLst/>
          </a:prstGeom>
          <a:noFill/>
        </p:spPr>
        <p:txBody>
          <a:bodyPr wrap="square" lIns="91440" tIns="45720" rIns="91440" bIns="45720" rtlCol="0" anchor="t">
            <a:spAutoFit/>
          </a:bodyPr>
          <a:lstStyle/>
          <a:p>
            <a:pPr marL="1828800" lvl="3" indent="-457200">
              <a:lnSpc>
                <a:spcPct val="150000"/>
              </a:lnSpc>
              <a:buFont typeface="Arial" panose="020B0604020202020204" pitchFamily="34" charset="0"/>
              <a:buChar char="•"/>
            </a:pPr>
            <a:endParaRPr lang="en-IN" sz="2400" dirty="0">
              <a:latin typeface="Times New Roman"/>
              <a:cs typeface="Times New Roman"/>
            </a:endParaRPr>
          </a:p>
          <a:p>
            <a:pPr marL="1828800" lvl="3" indent="-457200">
              <a:lnSpc>
                <a:spcPct val="150000"/>
              </a:lnSpc>
              <a:buFont typeface="Arial" panose="020B0604020202020204" pitchFamily="34" charset="0"/>
              <a:buChar char="•"/>
            </a:pPr>
            <a:r>
              <a:rPr lang="en-IN" sz="2400" dirty="0">
                <a:latin typeface="Times New Roman"/>
                <a:cs typeface="Times New Roman"/>
              </a:rPr>
              <a:t>Connection establishment.</a:t>
            </a:r>
          </a:p>
          <a:p>
            <a:pPr marL="1828800" lvl="3" indent="-457200">
              <a:lnSpc>
                <a:spcPct val="150000"/>
              </a:lnSpc>
              <a:buFont typeface="Arial" panose="020B0604020202020204" pitchFamily="34" charset="0"/>
              <a:buChar char="•"/>
            </a:pPr>
            <a:r>
              <a:rPr lang="en-IN" sz="2400" dirty="0">
                <a:latin typeface="Times New Roman"/>
                <a:cs typeface="Times New Roman"/>
              </a:rPr>
              <a:t>Storing  the downloaded files.</a:t>
            </a:r>
          </a:p>
          <a:p>
            <a:pPr marL="1828800" lvl="3" indent="-457200">
              <a:lnSpc>
                <a:spcPct val="150000"/>
              </a:lnSpc>
              <a:buFont typeface="Arial" panose="020B0604020202020204" pitchFamily="34" charset="0"/>
              <a:buChar char="•"/>
            </a:pPr>
            <a:r>
              <a:rPr lang="en-IN" sz="2400" dirty="0">
                <a:latin typeface="Times New Roman"/>
                <a:cs typeface="Times New Roman"/>
              </a:rPr>
              <a:t>Display the files.</a:t>
            </a:r>
          </a:p>
          <a:p>
            <a:pPr marL="1828800" lvl="3" indent="-457200">
              <a:lnSpc>
                <a:spcPct val="150000"/>
              </a:lnSpc>
              <a:buFont typeface="Arial" panose="020B0604020202020204" pitchFamily="34" charset="0"/>
              <a:buChar char="•"/>
            </a:pPr>
            <a:r>
              <a:rPr lang="en-IN" sz="2400" dirty="0">
                <a:latin typeface="Times New Roman"/>
                <a:cs typeface="Times New Roman"/>
              </a:rPr>
              <a:t>Uploaded a file in server.</a:t>
            </a:r>
          </a:p>
          <a:p>
            <a:pPr marL="1828800" lvl="3" indent="-457200">
              <a:lnSpc>
                <a:spcPct val="150000"/>
              </a:lnSpc>
              <a:buFont typeface="Arial" panose="020B0604020202020204" pitchFamily="34" charset="0"/>
              <a:buChar char="•"/>
            </a:pPr>
            <a:r>
              <a:rPr lang="en-IN" sz="2400" dirty="0">
                <a:latin typeface="Times New Roman"/>
                <a:cs typeface="Times New Roman"/>
              </a:rPr>
              <a:t>Sends request to download a file.</a:t>
            </a:r>
          </a:p>
          <a:p>
            <a:pPr marL="1828800" lvl="3" indent="-457200">
              <a:lnSpc>
                <a:spcPct val="150000"/>
              </a:lnSpc>
              <a:buFont typeface="Arial" panose="020B0604020202020204" pitchFamily="34" charset="0"/>
              <a:buChar char="•"/>
            </a:pPr>
            <a:r>
              <a:rPr lang="en-IN" sz="2400" dirty="0">
                <a:latin typeface="Times New Roman"/>
                <a:cs typeface="Times New Roman"/>
              </a:rPr>
              <a:t>Disconnect the connection.</a:t>
            </a:r>
            <a:endParaRPr lang="en-IN" sz="2400"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34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E6A70-FEBE-4A9A-A069-2C67AE9D5EC8}"/>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7EB3C88B-FBB9-47B2-B9F0-F30C2D367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78116C8B-00CC-4B4B-8BA4-97082D92B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3FC3A1F6-AE85-47FC-8F4B-B71B134A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Subtitle 9">
            <a:extLst>
              <a:ext uri="{FF2B5EF4-FFF2-40B4-BE49-F238E27FC236}">
                <a16:creationId xmlns:a16="http://schemas.microsoft.com/office/drawing/2014/main" id="{F24EE7A4-C380-457F-AFB9-58AADA46630C}"/>
              </a:ext>
            </a:extLst>
          </p:cNvPr>
          <p:cNvSpPr>
            <a:spLocks noGrp="1"/>
          </p:cNvSpPr>
          <p:nvPr>
            <p:ph type="subTitle" idx="1"/>
          </p:nvPr>
        </p:nvSpPr>
        <p:spPr>
          <a:xfrm>
            <a:off x="1209040" y="1687907"/>
            <a:ext cx="10982960" cy="5166359"/>
          </a:xfrm>
        </p:spPr>
        <p:txBody>
          <a:bodyPr>
            <a:normAutofit/>
          </a:bodyPr>
          <a:lstStyle/>
          <a:p>
            <a:pPr algn="l"/>
            <a:endParaRPr lang="en-IN" sz="2800" b="1" dirty="0">
              <a:latin typeface="Times New Roman" panose="02020603050405020304" pitchFamily="18" charset="0"/>
              <a:cs typeface="Times New Roman" panose="02020603050405020304" pitchFamily="18" charset="0"/>
            </a:endParaRPr>
          </a:p>
          <a:p>
            <a:pPr algn="l"/>
            <a:r>
              <a:rPr lang="en-IN" sz="2800" b="1" dirty="0">
                <a:latin typeface="Times New Roman" panose="02020603050405020304" pitchFamily="18" charset="0"/>
                <a:cs typeface="Times New Roman" panose="02020603050405020304" pitchFamily="18" charset="0"/>
              </a:rPr>
              <a:t>The technical requirements which we need in this case study are:</a:t>
            </a:r>
          </a:p>
          <a:p>
            <a:pPr marL="800100" lvl="1"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Process Synchronization</a:t>
            </a: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Shared memory in Linux</a:t>
            </a: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Socket Programming in C- TCP</a:t>
            </a: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Support for statistics</a:t>
            </a: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I/O Multiplexing</a:t>
            </a:r>
          </a:p>
          <a:p>
            <a:pPr marL="800100" lvl="1"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Logging and debugging framework</a:t>
            </a:r>
          </a:p>
        </p:txBody>
      </p:sp>
      <p:sp>
        <p:nvSpPr>
          <p:cNvPr id="11" name="TextBox 10">
            <a:extLst>
              <a:ext uri="{FF2B5EF4-FFF2-40B4-BE49-F238E27FC236}">
                <a16:creationId xmlns:a16="http://schemas.microsoft.com/office/drawing/2014/main" id="{ED08E4AB-0837-4CD2-BCF8-C465A253E31E}"/>
              </a:ext>
            </a:extLst>
          </p:cNvPr>
          <p:cNvSpPr txBox="1"/>
          <p:nvPr/>
        </p:nvSpPr>
        <p:spPr>
          <a:xfrm>
            <a:off x="1209040" y="465166"/>
            <a:ext cx="9850342" cy="769441"/>
          </a:xfrm>
          <a:prstGeom prst="rect">
            <a:avLst/>
          </a:prstGeom>
          <a:noFill/>
        </p:spPr>
        <p:txBody>
          <a:bodyPr wrap="square" rtlCol="0">
            <a:spAutoFit/>
          </a:bodyPr>
          <a:lstStyle/>
          <a:p>
            <a:pPr algn="ctr"/>
            <a:r>
              <a:rPr lang="en-IN" sz="4400" b="1">
                <a:latin typeface="Times New Roman" panose="02020603050405020304" pitchFamily="18" charset="0"/>
                <a:cs typeface="Times New Roman" panose="02020603050405020304" pitchFamily="18" charset="0"/>
              </a:rPr>
              <a:t>Technical requirements</a:t>
            </a:r>
          </a:p>
        </p:txBody>
      </p:sp>
    </p:spTree>
    <p:extLst>
      <p:ext uri="{BB962C8B-B14F-4D97-AF65-F5344CB8AC3E}">
        <p14:creationId xmlns:p14="http://schemas.microsoft.com/office/powerpoint/2010/main" val="187756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6090-2D9A-4DAD-ABF2-709CD98C3534}"/>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r>
              <a:rPr lang="en-US" sz="4400" b="1" kern="1200">
                <a:solidFill>
                  <a:schemeClr val="tx1"/>
                </a:solidFill>
                <a:latin typeface="Times New Roman" panose="02020603050405020304" pitchFamily="18" charset="0"/>
                <a:cs typeface="Times New Roman" panose="02020603050405020304" pitchFamily="18" charset="0"/>
              </a:rPr>
              <a:t>System Requirements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834B4DC-1DCA-4245-9671-5D8D2EA0A9A6}"/>
              </a:ext>
            </a:extLst>
          </p:cNvPr>
          <p:cNvSpPr>
            <a:spLocks noGrp="1"/>
          </p:cNvSpPr>
          <p:nvPr>
            <p:ph type="subTitle" idx="1"/>
          </p:nvPr>
        </p:nvSpPr>
        <p:spPr>
          <a:xfrm>
            <a:off x="1653363" y="2176272"/>
            <a:ext cx="9367204" cy="4041648"/>
          </a:xfrm>
        </p:spPr>
        <p:txBody>
          <a:bodyPr vert="horz" lIns="91440" tIns="45720" rIns="91440" bIns="45720" rtlCol="0" anchor="t">
            <a:normAutofit/>
          </a:bodyPr>
          <a:lstStyle/>
          <a:p>
            <a:pPr marL="228600" lvl="1" algn="l"/>
            <a:endParaRPr lang="en-US" sz="2400" b="1"/>
          </a:p>
          <a:p>
            <a:pPr marL="228600" lvl="1" algn="l"/>
            <a:r>
              <a:rPr lang="en-US" sz="2800" b="1">
                <a:latin typeface="Times New Roman" panose="02020603050405020304" pitchFamily="18" charset="0"/>
                <a:cs typeface="Times New Roman" panose="02020603050405020304" pitchFamily="18" charset="0"/>
              </a:rPr>
              <a:t>Software Requirements:</a:t>
            </a:r>
          </a:p>
          <a:p>
            <a:pPr marL="228600" lvl="1" algn="l"/>
            <a:r>
              <a:rPr lang="en-US" sz="2400" b="1">
                <a:effectLst/>
              </a:rPr>
              <a:t>	</a:t>
            </a:r>
          </a:p>
          <a:p>
            <a:pPr marL="1485900" lvl="3" indent="-3429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Operating System      -  Windows 11</a:t>
            </a:r>
          </a:p>
          <a:p>
            <a:pPr marL="1485900" lvl="3" indent="-3429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Server-side script	      </a:t>
            </a:r>
            <a:r>
              <a:rPr lang="en-US" sz="2400">
                <a:latin typeface="Times New Roman" panose="02020603050405020304" pitchFamily="18" charset="0"/>
                <a:cs typeface="Times New Roman" panose="02020603050405020304" pitchFamily="18" charset="0"/>
              </a:rPr>
              <a:t>-</a:t>
            </a:r>
            <a:r>
              <a:rPr lang="en-US" sz="2400">
                <a:effectLst/>
                <a:latin typeface="Times New Roman" panose="02020603050405020304" pitchFamily="18" charset="0"/>
                <a:cs typeface="Times New Roman" panose="02020603050405020304" pitchFamily="18" charset="0"/>
              </a:rPr>
              <a:t>   C Language</a:t>
            </a:r>
          </a:p>
          <a:p>
            <a:pPr marL="1485900" lvl="3" indent="-3429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IDE		      </a:t>
            </a:r>
            <a:r>
              <a:rPr lang="en-US" sz="2400">
                <a:latin typeface="Times New Roman" panose="02020603050405020304" pitchFamily="18" charset="0"/>
                <a:cs typeface="Times New Roman" panose="02020603050405020304" pitchFamily="18" charset="0"/>
              </a:rPr>
              <a:t>-   </a:t>
            </a:r>
            <a:r>
              <a:rPr lang="en-US" sz="2400">
                <a:effectLst/>
                <a:latin typeface="Times New Roman" panose="02020603050405020304" pitchFamily="18" charset="0"/>
                <a:cs typeface="Times New Roman" panose="02020603050405020304" pitchFamily="18" charset="0"/>
              </a:rPr>
              <a:t>Putty</a:t>
            </a:r>
          </a:p>
          <a:p>
            <a:pPr marL="1485900" lvl="3" indent="-3429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Libraries used</a:t>
            </a:r>
            <a:r>
              <a:rPr lang="en-US" sz="2400">
                <a:latin typeface="Times New Roman" panose="02020603050405020304" pitchFamily="18" charset="0"/>
                <a:cs typeface="Times New Roman" panose="02020603050405020304" pitchFamily="18" charset="0"/>
              </a:rPr>
              <a:t>            </a:t>
            </a:r>
            <a:r>
              <a:rPr lang="en-US" sz="2400">
                <a:effectLst/>
                <a:latin typeface="Times New Roman" panose="02020603050405020304" pitchFamily="18" charset="0"/>
                <a:cs typeface="Times New Roman" panose="02020603050405020304" pitchFamily="18" charset="0"/>
              </a:rPr>
              <a:t>-   C libraries</a:t>
            </a:r>
          </a:p>
          <a:p>
            <a:pPr algn="l"/>
            <a:endParaRPr lang="en-US" b="1"/>
          </a:p>
        </p:txBody>
      </p:sp>
    </p:spTree>
    <p:extLst>
      <p:ext uri="{BB962C8B-B14F-4D97-AF65-F5344CB8AC3E}">
        <p14:creationId xmlns:p14="http://schemas.microsoft.com/office/powerpoint/2010/main" val="378446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3E69-0D90-4E66-A080-B52419CC40EA}"/>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r>
              <a:rPr lang="en-US" sz="4400" b="1" kern="1200">
                <a:solidFill>
                  <a:schemeClr val="tx1"/>
                </a:solidFill>
                <a:latin typeface="Times New Roman" panose="02020603050405020304" pitchFamily="18" charset="0"/>
                <a:cs typeface="Times New Roman" panose="02020603050405020304" pitchFamily="18" charset="0"/>
              </a:rPr>
              <a:t>System Requirements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36C1ABF-9202-4709-BD6F-3C45B15ECB52}"/>
              </a:ext>
            </a:extLst>
          </p:cNvPr>
          <p:cNvSpPr>
            <a:spLocks noGrp="1"/>
          </p:cNvSpPr>
          <p:nvPr>
            <p:ph type="subTitle" idx="1"/>
          </p:nvPr>
        </p:nvSpPr>
        <p:spPr>
          <a:xfrm>
            <a:off x="1653363" y="2176272"/>
            <a:ext cx="9367204" cy="4041648"/>
          </a:xfrm>
        </p:spPr>
        <p:txBody>
          <a:bodyPr vert="horz" lIns="91440" tIns="45720" rIns="91440" bIns="45720" rtlCol="0" anchor="t">
            <a:normAutofit/>
          </a:bodyPr>
          <a:lstStyle/>
          <a:p>
            <a:pPr algn="l"/>
            <a:r>
              <a:rPr lang="en-US" sz="2800" b="1">
                <a:latin typeface="Times New Roman" panose="02020603050405020304" pitchFamily="18" charset="0"/>
                <a:cs typeface="Times New Roman" panose="02020603050405020304" pitchFamily="18" charset="0"/>
              </a:rPr>
              <a:t>Hardware Requirements:</a:t>
            </a:r>
          </a:p>
          <a:p>
            <a:pPr indent="-228600" algn="l">
              <a:lnSpc>
                <a:spcPct val="100000"/>
              </a:lnSpc>
              <a:buFont typeface="Arial" panose="020B0604020202020204" pitchFamily="34" charset="0"/>
              <a:buChar char="•"/>
            </a:pPr>
            <a:endParaRPr lang="en-US" b="1"/>
          </a:p>
          <a:p>
            <a:pPr marL="1714500" lvl="3" indent="-2286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Processor	-  i5/Intel Processor</a:t>
            </a:r>
          </a:p>
          <a:p>
            <a:pPr marL="1714500" lvl="3" indent="-2286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RAM		-  4GB (min)</a:t>
            </a:r>
          </a:p>
          <a:p>
            <a:pPr marL="1714500" lvl="3" indent="-2286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Hard Disk	-  128 GB</a:t>
            </a:r>
          </a:p>
          <a:p>
            <a:pPr marL="1714500" lvl="3" indent="-2286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Keyboard	-  Standard Keyboard</a:t>
            </a:r>
          </a:p>
          <a:p>
            <a:pPr marL="1714500" lvl="3" indent="-228600" algn="l">
              <a:lnSpc>
                <a:spcPct val="100000"/>
              </a:lnSpc>
              <a:buFont typeface="Arial" panose="020B0604020202020204" pitchFamily="34" charset="0"/>
              <a:buChar char="•"/>
            </a:pPr>
            <a:r>
              <a:rPr lang="en-US" sz="2400">
                <a:effectLst/>
                <a:latin typeface="Times New Roman" panose="02020603050405020304" pitchFamily="18" charset="0"/>
                <a:cs typeface="Times New Roman" panose="02020603050405020304" pitchFamily="18" charset="0"/>
              </a:rPr>
              <a:t>Mouse		-  Two or three button mouse</a:t>
            </a: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469447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243B1F-A9BD-4DC0-B867-5230FF7BBD21}">
  <ds:schemaRefs>
    <ds:schemaRef ds:uri="http://schemas.microsoft.com/sharepoint/v3/contenttype/forms"/>
  </ds:schemaRefs>
</ds:datastoreItem>
</file>

<file path=customXml/itemProps2.xml><?xml version="1.0" encoding="utf-8"?>
<ds:datastoreItem xmlns:ds="http://schemas.openxmlformats.org/officeDocument/2006/customXml" ds:itemID="{CEDA0E8E-9C24-4032-8B7A-607990DEB35F}">
  <ds:schemaRefs>
    <ds:schemaRef ds:uri="http://schemas.microsoft.com/office/2006/metadata/propertie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ef049ff0-ed6c-414d-8515-ef774b4481c0"/>
    <ds:schemaRef ds:uri="195b1728-e40a-4b73-8d35-ba2418e57bd1"/>
    <ds:schemaRef ds:uri="http://www.w3.org/XML/1998/namespace"/>
  </ds:schemaRefs>
</ds:datastoreItem>
</file>

<file path=customXml/itemProps3.xml><?xml version="1.0" encoding="utf-8"?>
<ds:datastoreItem xmlns:ds="http://schemas.openxmlformats.org/officeDocument/2006/customXml" ds:itemID="{1CB64A67-9EDF-4CCC-9D6F-A2124556B2F8}">
  <ds:schemaRefs>
    <ds:schemaRef ds:uri="195b1728-e40a-4b73-8d35-ba2418e57bd1"/>
    <ds:schemaRef ds:uri="ef049ff0-ed6c-414d-8515-ef774b448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455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FILE MANAGEMENT SOFTWARE</vt:lpstr>
      <vt:lpstr>PowerPoint Presentation</vt:lpstr>
      <vt:lpstr>Abstract</vt:lpstr>
      <vt:lpstr>Introduction</vt:lpstr>
      <vt:lpstr>Functional requirements</vt:lpstr>
      <vt:lpstr>Functional requirements</vt:lpstr>
      <vt:lpstr>PowerPoint Presentation</vt:lpstr>
      <vt:lpstr>System Requirements</vt:lpstr>
      <vt:lpstr>System Requirements</vt:lpstr>
      <vt:lpstr>Flow chart</vt:lpstr>
      <vt:lpstr>Flow chart</vt:lpstr>
      <vt:lpstr>DFD Diagrams</vt:lpstr>
      <vt:lpstr>DFD Diagrams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BANKING APPLICATION</dc:title>
  <dc:creator>Devi Saranya, Adapa</dc:creator>
  <cp:lastModifiedBy>Adapa Devi Saranya[CAPG-97]</cp:lastModifiedBy>
  <cp:revision>1</cp:revision>
  <dcterms:created xsi:type="dcterms:W3CDTF">2022-12-08T16:43:03Z</dcterms:created>
  <dcterms:modified xsi:type="dcterms:W3CDTF">2023-01-09T18:45:00Z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