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71" r:id="rId2"/>
    <p:sldId id="282" r:id="rId3"/>
    <p:sldId id="283" r:id="rId4"/>
    <p:sldId id="259" r:id="rId5"/>
    <p:sldId id="260" r:id="rId6"/>
    <p:sldId id="261" r:id="rId7"/>
    <p:sldId id="266" r:id="rId8"/>
    <p:sldId id="276" r:id="rId9"/>
    <p:sldId id="287" r:id="rId10"/>
    <p:sldId id="278" r:id="rId11"/>
    <p:sldId id="279" r:id="rId12"/>
    <p:sldId id="280" r:id="rId13"/>
    <p:sldId id="267" r:id="rId14"/>
    <p:sldId id="272" r:id="rId15"/>
    <p:sldId id="262" r:id="rId16"/>
    <p:sldId id="263" r:id="rId17"/>
    <p:sldId id="281" r:id="rId18"/>
    <p:sldId id="265" r:id="rId19"/>
    <p:sldId id="284" r:id="rId20"/>
    <p:sldId id="28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ISHWARYA K" initials="AK" lastIdx="1" clrIdx="0">
    <p:extLst>
      <p:ext uri="{19B8F6BF-5375-455C-9EA6-DF929625EA0E}">
        <p15:presenceInfo xmlns:p15="http://schemas.microsoft.com/office/powerpoint/2012/main" userId="b7295b5801032f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WARYA K" userId="b7295b5801032f34" providerId="LiveId" clId="{7395E460-6509-4BF2-8520-D528C9FE19F1}"/>
    <pc:docChg chg="addSld delSld modSld">
      <pc:chgData name="AISHWARYA K" userId="b7295b5801032f34" providerId="LiveId" clId="{7395E460-6509-4BF2-8520-D528C9FE19F1}" dt="2021-07-03T10:07:23.425" v="2" actId="47"/>
      <pc:docMkLst>
        <pc:docMk/>
      </pc:docMkLst>
      <pc:sldChg chg="new del">
        <pc:chgData name="AISHWARYA K" userId="b7295b5801032f34" providerId="LiveId" clId="{7395E460-6509-4BF2-8520-D528C9FE19F1}" dt="2021-07-03T10:07:23.425" v="2" actId="47"/>
        <pc:sldMkLst>
          <pc:docMk/>
          <pc:sldMk cId="1397918365" sldId="286"/>
        </pc:sldMkLst>
      </pc:sldChg>
      <pc:sldChg chg="add">
        <pc:chgData name="AISHWARYA K" userId="b7295b5801032f34" providerId="LiveId" clId="{7395E460-6509-4BF2-8520-D528C9FE19F1}" dt="2021-07-03T10:07:19.113" v="1"/>
        <pc:sldMkLst>
          <pc:docMk/>
          <pc:sldMk cId="0" sldId="28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911A-9D8F-4410-A6CF-ACA29FBED0F6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DCC405E-0F4D-461E-992F-54209BBBA34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53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911A-9D8F-4410-A6CF-ACA29FBED0F6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C405E-0F4D-461E-992F-54209BBBA344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25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911A-9D8F-4410-A6CF-ACA29FBED0F6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C405E-0F4D-461E-992F-54209BBBA34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48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911A-9D8F-4410-A6CF-ACA29FBED0F6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C405E-0F4D-461E-992F-54209BBBA344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911A-9D8F-4410-A6CF-ACA29FBED0F6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C405E-0F4D-461E-992F-54209BBBA34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2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911A-9D8F-4410-A6CF-ACA29FBED0F6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C405E-0F4D-461E-992F-54209BBBA344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82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911A-9D8F-4410-A6CF-ACA29FBED0F6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C405E-0F4D-461E-992F-54209BBBA344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61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911A-9D8F-4410-A6CF-ACA29FBED0F6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C405E-0F4D-461E-992F-54209BBBA344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0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911A-9D8F-4410-A6CF-ACA29FBED0F6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C405E-0F4D-461E-992F-54209BBBA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96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911A-9D8F-4410-A6CF-ACA29FBED0F6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C405E-0F4D-461E-992F-54209BBBA344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62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39F911A-9D8F-4410-A6CF-ACA29FBED0F6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C405E-0F4D-461E-992F-54209BBBA344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42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F911A-9D8F-4410-A6CF-ACA29FBED0F6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DCC405E-0F4D-461E-992F-54209BBBA34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4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B614-356A-4733-AF83-A2EF144D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 predication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7F7A3-A838-4A72-A3F9-5B1AEBEAE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batch_16_project group_20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 ML models to predict the ‘Insurance cost’ with minimum MSE and RMSE and maximum R-Square score. Build the following models: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Multiple linear regressor (MLR) 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Regressor (RFR)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MLR with PCA 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RFR with PCA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778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/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regression (RFR)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MODEL SELECTION: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Importing the Libraries such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sklearn.model_selection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ensemble,Random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forest regression,  accuracy score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 PREDICTION SCORE : 0.9757867485085552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SET PREDICTION SCORE : 0.8303030611618449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Random forest regression (RFR)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MODEL EVALUATION: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Importing libraries like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mean_squared_error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 r2_score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Evaluate Prediction Model using MSE and R2-SCORE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VALUES: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RMSE-Random Forest : 4777.75 (square-rooted)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R2-Random Forest : 0.83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MSE-Random Forest : 22826857.22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Random forest regression (RFR)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GRAPH: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Importing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pyplot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plt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with 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Tittle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of the graph as Evaluation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x-axis as Predicted values,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y-axis as Actual values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4" name="Picture 3" descr="WhatsApp Image 2021-07-01 at 3.35.11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24355" y="3114073"/>
            <a:ext cx="4236334" cy="241862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5273-E291-4D83-B591-E9C40CDF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evaluation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1073-432B-4674-B021-74386CCF1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prediction model using MSE by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rf_mse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mean_squared_error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predict)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prediction model using R2-Score by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rf_r2 = r2_score(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predict)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prediction model using MSE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rf_mse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mean_squared_error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predict)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0193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73157-8A50-4CE5-AFA9-760D34A8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(principal component analysis)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2B190-78E5-498D-B8C6-0199D1094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model with following steps: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1.Getting the dataset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2.representing the data into structure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3.Standardizing the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4.Calculating the Covariance of Z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5.Calculating the Eigen Values and Eigen Vectors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6.Sorting the Eigen Vectors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7.Calculating the new features Or Principal Components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8.Remove less or unimportant features from the new dataset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57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A4E1-7019-4365-A62B-B7EAF3EC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(principal component analysis)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DA370-A270-4FEA-84A9-4078E3134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Importlibrarieslike</a:t>
            </a:r>
            <a:r>
              <a:rPr lang="en-US" sz="2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sklearn.decomposition</a:t>
            </a:r>
            <a:r>
              <a:rPr lang="en-US" sz="2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PCA,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metrices,matplotlib,mean_squared_error,r2_score,math.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Standize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feature of the model using standardized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scaled_data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standardized.fit_transform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(df1).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principal components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select the feature reduction.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pca.fit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scaled_data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x_pca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pca.transform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scaled_data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172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7454D-FB9D-4531-9517-416118EE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(principal component analysis)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0AF5F-2957-4797-B705-1BA0B9489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explained variance tells you how much information (variance) can be attributed to each of the principal components.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pca.explained_variance_ratio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 code And have done data selection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shows prediction value, actual value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163825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AE97-5B31-4C1F-9305-8DEE41F9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(principal component analysis)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8BC193-90A0-4C9E-BEB4-B6399B8D3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GRAPH FOR MLR :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Importing matplotlib with the Title of the graph as Evaluation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x-axis as Predicted values,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y-axis as Actual values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071AD65-ED7F-4D70-8A4F-905446EBA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891" y="2793215"/>
            <a:ext cx="3924617" cy="240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734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977F2-3A41-4D9C-853F-E3C7E16A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(principal component analysis)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6B5A5-4915-4722-955D-AF5577AC2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FOR MLR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PREDICTION SCORE : 0.7366969327839583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PREDICTION SCORE  : 0.7993609962127467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RMSE-RANDOM FOREST   : 5650.46 (square-rooted)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R2-RANDOM FOREST   : 0.80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MSE-RANDOM FOREST  : 31927677.11 </a:t>
            </a:r>
          </a:p>
        </p:txBody>
      </p:sp>
    </p:spTree>
    <p:extLst>
      <p:ext uri="{BB962C8B-B14F-4D97-AF65-F5344CB8AC3E}">
        <p14:creationId xmlns:p14="http://schemas.microsoft.com/office/powerpoint/2010/main" val="2102082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F09E-E59F-438B-92D3-1D61C20B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(principal component analysis)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F11D0-E637-43BB-A71E-C630CF7D9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GRAPH FOR RFR: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Importing matplotlib with the Title of the graph as Evaluation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x-axis as Predicted values,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y-axis as Actual values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CBB6D-E951-4C83-A1D3-9E8821E65C2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475" y="2758171"/>
            <a:ext cx="4031810" cy="25260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335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2533-414B-4C9B-9E26-2E78016C3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batch_16_project group_20</a:t>
            </a:r>
            <a:b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AB324-44EE-4978-AB29-5A8E9BDF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Multiple linear regressor (MLR) - 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PINNINTI BHARGAVI DAANA LAKSHMI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Regressor (RFR)- 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Madiha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Nourien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MLR with PCA –Aishwarya k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RFR with PCA -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Saurav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ingh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8797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A17F-C500-416D-A007-4E17301D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(principal component analysis)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B69D4-DEA3-444A-AC4E-3C00863F0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FOR RFR </a:t>
            </a:r>
            <a:r>
              <a:rPr lang="en-US" dirty="0"/>
              <a:t>:</a:t>
            </a:r>
          </a:p>
          <a:p>
            <a:pPr marL="800100" lvl="1" indent="-342900">
              <a:lnSpc>
                <a:spcPct val="115000"/>
              </a:lnSpc>
              <a:buFont typeface="+mj-lt"/>
              <a:buAutoNum type="arabicPeriod"/>
            </a:pPr>
            <a:r>
              <a:rPr lang="en-IN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RMSE-RANDOM FOREST        : 5009.92 (square-rooted)</a:t>
            </a:r>
          </a:p>
          <a:p>
            <a:pPr marL="800100" lvl="1" indent="-342900">
              <a:lnSpc>
                <a:spcPct val="115000"/>
              </a:lnSpc>
              <a:buFont typeface="+mj-lt"/>
              <a:buAutoNum type="arabicPeriod"/>
            </a:pPr>
            <a:r>
              <a:rPr lang="en-IN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R2-RANDOM FOREST          : 0.84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buFont typeface="+mj-lt"/>
              <a:buAutoNum type="arabicPeriod"/>
            </a:pPr>
            <a:r>
              <a:rPr lang="en-IN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MSE-RANDOM FOREST         : 25099313.09 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PREDICTION SCORE : 0.9662946235047881</a:t>
            </a: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TESTING PREDICTION SCORE  : 0.8405729935224402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45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0C21-54BB-4D82-929F-972783A0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A67D5-972E-4A0C-AF3E-73769D4CB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1: Frame the Problem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2: Collection of Raw Data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3: Process the Data for Analysis and Encoding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4: Explore the Data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5: Data Cleaning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170" indent="-180340" algn="just"/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6: Perform in-depth Analysis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9848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214A3-00CC-46D1-A4F1-58BB8F603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96140"/>
            <a:ext cx="9603275" cy="63919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Multilinear Regression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8AEAD-4C08-4C35-A408-C634FDF12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we need to import libraries that we need to complete the project.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insurance.csv file includes 1,338 examples consists of variables like age, sex,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children, smoker, region and charges.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already downloaded, we will use the read.csv() function to load the data for analysis.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</a:t>
            </a:r>
            <a:r>
              <a:rPr lang="en-US" i="1" u="sng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sns.heatmap</a:t>
            </a:r>
            <a:r>
              <a:rPr lang="en-US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u="sng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data.corr</a:t>
            </a:r>
            <a:r>
              <a:rPr lang="en-US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is used to figure out the relationship between attribute more clearly and visualize them.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550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115E-A327-48FA-AD4E-3505CE911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5017"/>
            <a:ext cx="9603275" cy="64807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Multilinear Regression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3BEF3-BA61-45A6-8636-D53DB1ACF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80226"/>
            <a:ext cx="9603275" cy="39727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i="1" u="sng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value_counts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count of unique item in a pandas data frame.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 x and y by using </a:t>
            </a:r>
            <a:r>
              <a:rPr lang="en-US" i="1" u="sng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data.iloc.values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function, to slice the data over both rows and columns.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label encoder is used to normalize labels, so the function </a:t>
            </a:r>
            <a:r>
              <a:rPr lang="en-US" i="1" u="sng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labelencoder.fit_transform</a:t>
            </a:r>
            <a:r>
              <a:rPr lang="en-US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transform non numerical labels to numerical labels.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i="1" u="sng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Data.head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top 5 rows of data frame and stores in a new variable.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scatter() plot is used to observe relationship between variables and uses dots to            represent the relationship between them.</a:t>
            </a:r>
          </a:p>
          <a:p>
            <a:endParaRPr lang="en-US" dirty="0"/>
          </a:p>
          <a:p>
            <a:endParaRPr lang="en-IN" i="1" u="sng" dirty="0"/>
          </a:p>
        </p:txBody>
      </p:sp>
    </p:spTree>
    <p:extLst>
      <p:ext uri="{BB962C8B-B14F-4D97-AF65-F5344CB8AC3E}">
        <p14:creationId xmlns:p14="http://schemas.microsoft.com/office/powerpoint/2010/main" val="128062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D893-D2F5-4B6D-B874-5668A998D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5017"/>
            <a:ext cx="9603275" cy="63919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Multilinear Regression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B8380-0702-448E-96C7-5DAFCEF0B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46385"/>
            <a:ext cx="9603275" cy="3789484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importing metrics we predict MAE,MSE,RMSE.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MAE = 4010.3218839398587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MSE = 33693652.01080252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RMSE = 5804.6233306565655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create a linear regression model for x and y and find out the regression value or  r-square value by using certain libraries.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= 0.7442085378400611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score = 0.7601485628002146</a:t>
            </a:r>
          </a:p>
        </p:txBody>
      </p:sp>
    </p:spTree>
    <p:extLst>
      <p:ext uri="{BB962C8B-B14F-4D97-AF65-F5344CB8AC3E}">
        <p14:creationId xmlns:p14="http://schemas.microsoft.com/office/powerpoint/2010/main" val="1448201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6D0E239-F8AC-44B1-B04F-91E9231F9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737360"/>
            <a:ext cx="4313872" cy="356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293B822-0D3E-45DD-A58D-D359DC3F1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1737360"/>
            <a:ext cx="4159568" cy="356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848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Random forest regression (RFR)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Steps to create Data Model using RANDOM FOREST REGRESSION: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1. Download and explore the dataset.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2. Prepare the dataset for training.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3. Create a Regression model.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4. Train the model to fit data.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5. Make predictions using the trained model.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Random forest regression (RFR)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Importing libraries like :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pandas,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standardscaler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labelencoder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etc</a:t>
            </a: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DATA PROCESSING: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Load the Data and Explore the Data set.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Reading the Data set :insurance.csv, using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pd.read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()function to load the data for analysis.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value_counts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reutrns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the count of items and assigning x and y by using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data.iloc.values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function to slice the data over rows and columns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Data.head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returns the value of data frame &amp; Scatter() plot to observe relation.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263</TotalTime>
  <Words>1111</Words>
  <Application>Microsoft Office PowerPoint</Application>
  <PresentationFormat>Widescreen</PresentationFormat>
  <Paragraphs>131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Gill Sans MT</vt:lpstr>
      <vt:lpstr>Times New Roman</vt:lpstr>
      <vt:lpstr>Wingdings</vt:lpstr>
      <vt:lpstr>Gallery</vt:lpstr>
      <vt:lpstr> Insurance predication </vt:lpstr>
      <vt:lpstr> batch_16_project group_20 </vt:lpstr>
      <vt:lpstr> Data preprocessing</vt:lpstr>
      <vt:lpstr>Multilinear Regression</vt:lpstr>
      <vt:lpstr>Multilinear Regression</vt:lpstr>
      <vt:lpstr>Multilinear Regression</vt:lpstr>
      <vt:lpstr>PowerPoint Presentation</vt:lpstr>
      <vt:lpstr> Random forest regression (RFR)</vt:lpstr>
      <vt:lpstr>Random forest regression (RFR)</vt:lpstr>
      <vt:lpstr> Random forest regression (RFR)</vt:lpstr>
      <vt:lpstr> Random forest regression (RFR)</vt:lpstr>
      <vt:lpstr> Random forest regression (RFR)</vt:lpstr>
      <vt:lpstr>  Model evaluation</vt:lpstr>
      <vt:lpstr>  pca(principal component analysis)</vt:lpstr>
      <vt:lpstr>  pca(principal component analysis)</vt:lpstr>
      <vt:lpstr>  pca(principal component analysis)</vt:lpstr>
      <vt:lpstr>  pca(principal component analysis)</vt:lpstr>
      <vt:lpstr>  pca(principal component analysis)</vt:lpstr>
      <vt:lpstr>  pca(principal component analysis)</vt:lpstr>
      <vt:lpstr>  pca(principal component analysis)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BHARGAVI PINNINTI</dc:creator>
  <cp:lastModifiedBy>AISHWARYA K</cp:lastModifiedBy>
  <cp:revision>30</cp:revision>
  <dcterms:created xsi:type="dcterms:W3CDTF">2021-07-01T06:43:01Z</dcterms:created>
  <dcterms:modified xsi:type="dcterms:W3CDTF">2021-07-03T10:07:29Z</dcterms:modified>
</cp:coreProperties>
</file>