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B40-1C43-4447-8D67-AFC643526ABA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8F88C-B074-4397-BC97-155A2544ED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F88C-B074-4397-BC97-155A2544EDF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C80E-9A00-432B-860B-E75D8D2244FB}" type="datetimeFigureOut">
              <a:rPr lang="en-US" smtClean="0"/>
              <a:t>12/24/2015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17031-9362-40AE-B56C-F9A82EA064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 Tag in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Position : absolute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19200" y="1066800"/>
            <a:ext cx="316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same as fixed positioning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219200"/>
            <a:ext cx="805008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Position : static , Fixed , Relative and 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7150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/>
              <a:t>&lt;head&gt;</a:t>
            </a:r>
          </a:p>
          <a:p>
            <a:pPr>
              <a:buNone/>
            </a:pPr>
            <a:r>
              <a:rPr lang="en-US" sz="8000" b="1" dirty="0" smtClean="0"/>
              <a:t>&lt;style&gt;</a:t>
            </a:r>
          </a:p>
          <a:p>
            <a:pPr>
              <a:buNone/>
            </a:pPr>
            <a:r>
              <a:rPr lang="en-US" sz="8000" b="1" dirty="0" err="1" smtClean="0"/>
              <a:t>div.s</a:t>
            </a:r>
            <a:r>
              <a:rPr lang="en-US" sz="8000" b="1" dirty="0" smtClean="0"/>
              <a:t>{</a:t>
            </a:r>
          </a:p>
          <a:p>
            <a:pPr>
              <a:buNone/>
            </a:pPr>
            <a:r>
              <a:rPr lang="en-US" sz="8000" b="1" dirty="0" smtClean="0"/>
              <a:t>left:100px;</a:t>
            </a:r>
          </a:p>
          <a:p>
            <a:pPr>
              <a:buNone/>
            </a:pPr>
            <a:r>
              <a:rPr lang="en-US" sz="8000" b="1" dirty="0" smtClean="0"/>
              <a:t>top:100px;</a:t>
            </a:r>
          </a:p>
          <a:p>
            <a:pPr>
              <a:buNone/>
            </a:pPr>
            <a:r>
              <a:rPr lang="en-US" sz="8000" b="1" dirty="0" smtClean="0"/>
              <a:t>right:200px;</a:t>
            </a:r>
          </a:p>
          <a:p>
            <a:pPr>
              <a:buNone/>
            </a:pPr>
            <a:r>
              <a:rPr lang="en-US" sz="8000" b="1" dirty="0" smtClean="0"/>
              <a:t>bottom:200px;</a:t>
            </a:r>
          </a:p>
          <a:p>
            <a:pPr>
              <a:buNone/>
            </a:pPr>
            <a:r>
              <a:rPr lang="en-US" sz="8000" b="1" dirty="0" err="1" smtClean="0"/>
              <a:t>border:thick</a:t>
            </a:r>
            <a:r>
              <a:rPr lang="en-US" sz="8000" b="1" dirty="0" smtClean="0"/>
              <a:t> solid #FF0000; </a:t>
            </a:r>
          </a:p>
          <a:p>
            <a:pPr>
              <a:buNone/>
            </a:pPr>
            <a:r>
              <a:rPr lang="en-US" sz="8000" b="1" dirty="0" err="1" smtClean="0"/>
              <a:t>position:static</a:t>
            </a:r>
            <a:r>
              <a:rPr lang="en-US" sz="8000" b="1" dirty="0" smtClean="0"/>
              <a:t>;</a:t>
            </a:r>
          </a:p>
          <a:p>
            <a:pPr>
              <a:buNone/>
            </a:pPr>
            <a:r>
              <a:rPr lang="en-US" sz="8000" b="1" dirty="0" smtClean="0"/>
              <a:t>}</a:t>
            </a:r>
          </a:p>
          <a:p>
            <a:pPr>
              <a:buNone/>
            </a:pPr>
            <a:r>
              <a:rPr lang="en-US" sz="8000" b="1" dirty="0" err="1" smtClean="0"/>
              <a:t>div.f</a:t>
            </a:r>
            <a:r>
              <a:rPr lang="en-US" sz="8000" b="1" dirty="0" smtClean="0"/>
              <a:t>{</a:t>
            </a:r>
          </a:p>
          <a:p>
            <a:pPr>
              <a:buNone/>
            </a:pPr>
            <a:r>
              <a:rPr lang="en-US" sz="8000" b="1" dirty="0" smtClean="0"/>
              <a:t>left:100px;</a:t>
            </a:r>
          </a:p>
          <a:p>
            <a:pPr>
              <a:buNone/>
            </a:pPr>
            <a:r>
              <a:rPr lang="en-US" sz="8000" b="1" dirty="0" smtClean="0"/>
              <a:t>top:100px;</a:t>
            </a:r>
          </a:p>
          <a:p>
            <a:pPr>
              <a:buNone/>
            </a:pPr>
            <a:r>
              <a:rPr lang="en-US" sz="8000" b="1" dirty="0" smtClean="0"/>
              <a:t>right:200px;</a:t>
            </a:r>
          </a:p>
          <a:p>
            <a:pPr>
              <a:buNone/>
            </a:pPr>
            <a:r>
              <a:rPr lang="en-US" sz="8000" b="1" dirty="0" smtClean="0"/>
              <a:t>bottom:200px;</a:t>
            </a:r>
          </a:p>
          <a:p>
            <a:pPr>
              <a:buNone/>
            </a:pPr>
            <a:r>
              <a:rPr lang="en-US" sz="8000" b="1" dirty="0" err="1" smtClean="0"/>
              <a:t>border:thick</a:t>
            </a:r>
            <a:r>
              <a:rPr lang="en-US" sz="8000" b="1" dirty="0" smtClean="0"/>
              <a:t> solid #000000; </a:t>
            </a:r>
          </a:p>
          <a:p>
            <a:pPr>
              <a:buNone/>
            </a:pPr>
            <a:r>
              <a:rPr lang="en-US" sz="8000" b="1" dirty="0" err="1" smtClean="0"/>
              <a:t>position:fixed</a:t>
            </a:r>
            <a:r>
              <a:rPr lang="en-US" sz="8000" b="1" dirty="0" smtClean="0"/>
              <a:t>;</a:t>
            </a:r>
          </a:p>
          <a:p>
            <a:pPr>
              <a:buNone/>
            </a:pPr>
            <a:r>
              <a:rPr lang="en-US" sz="8000" b="1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/>
              <a:t>div.a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left:150px;</a:t>
            </a:r>
          </a:p>
          <a:p>
            <a:pPr>
              <a:buNone/>
            </a:pPr>
            <a:r>
              <a:rPr lang="en-US" sz="2000" dirty="0" smtClean="0"/>
              <a:t>top:150px;</a:t>
            </a:r>
          </a:p>
          <a:p>
            <a:pPr>
              <a:buNone/>
            </a:pPr>
            <a:r>
              <a:rPr lang="en-US" sz="2000" dirty="0" smtClean="0"/>
              <a:t>right:100px;</a:t>
            </a:r>
          </a:p>
          <a:p>
            <a:pPr>
              <a:buNone/>
            </a:pPr>
            <a:r>
              <a:rPr lang="en-US" sz="2000" dirty="0" smtClean="0"/>
              <a:t>bottom:100px;</a:t>
            </a:r>
          </a:p>
          <a:p>
            <a:pPr>
              <a:buNone/>
            </a:pPr>
            <a:r>
              <a:rPr lang="en-US" sz="2000" dirty="0" err="1" smtClean="0"/>
              <a:t>border:thick</a:t>
            </a:r>
            <a:r>
              <a:rPr lang="en-US" sz="2000" dirty="0" smtClean="0"/>
              <a:t> solid #0FFFF0; </a:t>
            </a:r>
          </a:p>
          <a:p>
            <a:pPr>
              <a:buNone/>
            </a:pPr>
            <a:r>
              <a:rPr lang="en-US" sz="2000" dirty="0" err="1" smtClean="0"/>
              <a:t>position:absolute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div.r</a:t>
            </a: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err="1" smtClean="0"/>
              <a:t>border:thick</a:t>
            </a:r>
            <a:r>
              <a:rPr lang="en-US" sz="2000" dirty="0" smtClean="0"/>
              <a:t> solid #0000FF; </a:t>
            </a:r>
          </a:p>
          <a:p>
            <a:pPr>
              <a:buNone/>
            </a:pPr>
            <a:r>
              <a:rPr lang="en-US" sz="2000" dirty="0" err="1" smtClean="0"/>
              <a:t>position:relative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background-</a:t>
            </a:r>
            <a:r>
              <a:rPr lang="en-US" sz="2000" dirty="0" err="1" smtClean="0"/>
              <a:t>color:orange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&lt;/style&gt;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Cntd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4500" dirty="0" smtClean="0"/>
              <a:t>&lt;body&gt;</a:t>
            </a:r>
          </a:p>
          <a:p>
            <a:pPr>
              <a:buNone/>
            </a:pPr>
            <a:r>
              <a:rPr lang="en-US" sz="4500" dirty="0" smtClean="0"/>
              <a:t>&lt;div class="s"&gt; This is static position&lt;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 </a:t>
            </a:r>
            <a:r>
              <a:rPr lang="en-US" sz="4500" dirty="0" err="1" smtClean="0"/>
              <a:t>PLace</a:t>
            </a:r>
            <a:r>
              <a:rPr lang="en-US" sz="4500" dirty="0" smtClean="0"/>
              <a:t> for displaying any kind of text&lt;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</a:t>
            </a:r>
          </a:p>
          <a:p>
            <a:pPr>
              <a:buNone/>
            </a:pPr>
            <a:r>
              <a:rPr lang="en-US" sz="4500" dirty="0" smtClean="0"/>
              <a:t> &lt;/div&gt;</a:t>
            </a:r>
          </a:p>
          <a:p>
            <a:pPr>
              <a:buNone/>
            </a:pPr>
            <a:r>
              <a:rPr lang="en-US" sz="4500" dirty="0" smtClean="0"/>
              <a:t> &lt;div class="f"&gt; This is fixed position&lt;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 </a:t>
            </a:r>
            <a:r>
              <a:rPr lang="en-US" sz="4500" dirty="0" err="1" smtClean="0"/>
              <a:t>PLace</a:t>
            </a:r>
            <a:r>
              <a:rPr lang="en-US" sz="4500" dirty="0" smtClean="0"/>
              <a:t> for displaying any kind of text&lt;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</a:t>
            </a:r>
          </a:p>
          <a:p>
            <a:pPr>
              <a:buNone/>
            </a:pPr>
            <a:r>
              <a:rPr lang="en-US" sz="4500" dirty="0" smtClean="0"/>
              <a:t> &lt;/div&gt;</a:t>
            </a:r>
          </a:p>
          <a:p>
            <a:pPr>
              <a:buNone/>
            </a:pPr>
            <a:r>
              <a:rPr lang="en-US" sz="4500" dirty="0" smtClean="0"/>
              <a:t>&lt;div class="a"&gt; This is absolute position&lt;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 </a:t>
            </a:r>
            <a:r>
              <a:rPr lang="en-US" sz="4500" dirty="0" err="1" smtClean="0"/>
              <a:t>PLace</a:t>
            </a:r>
            <a:r>
              <a:rPr lang="en-US" sz="4500" dirty="0" smtClean="0"/>
              <a:t> for displaying any kind of text&lt;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</a:t>
            </a:r>
          </a:p>
          <a:p>
            <a:pPr>
              <a:buNone/>
            </a:pPr>
            <a:r>
              <a:rPr lang="en-US" sz="4500" dirty="0" smtClean="0"/>
              <a:t> &lt;/div&gt;</a:t>
            </a:r>
          </a:p>
          <a:p>
            <a:pPr>
              <a:buNone/>
            </a:pPr>
            <a:r>
              <a:rPr lang="en-US" sz="4500" dirty="0" smtClean="0"/>
              <a:t> &lt;div class="r"&gt; This is relative position&lt;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 </a:t>
            </a:r>
            <a:r>
              <a:rPr lang="en-US" sz="4500" dirty="0" err="1" smtClean="0"/>
              <a:t>PLace</a:t>
            </a:r>
            <a:r>
              <a:rPr lang="en-US" sz="4500" dirty="0" smtClean="0"/>
              <a:t> for displaying any kind of text&lt;</a:t>
            </a:r>
            <a:r>
              <a:rPr lang="en-US" sz="4500" dirty="0" err="1" smtClean="0"/>
              <a:t>br</a:t>
            </a:r>
            <a:r>
              <a:rPr lang="en-US" sz="4500" dirty="0" smtClean="0"/>
              <a:t>&gt;</a:t>
            </a:r>
          </a:p>
          <a:p>
            <a:pPr>
              <a:buNone/>
            </a:pPr>
            <a:r>
              <a:rPr lang="en-US" sz="4500" dirty="0" smtClean="0"/>
              <a:t> &lt;/div&gt;</a:t>
            </a:r>
          </a:p>
          <a:p>
            <a:pPr>
              <a:buNone/>
            </a:pPr>
            <a:r>
              <a:rPr lang="en-US" sz="4500" dirty="0" smtClean="0"/>
              <a:t> </a:t>
            </a:r>
          </a:p>
          <a:p>
            <a:pPr>
              <a:buNone/>
            </a:pPr>
            <a:r>
              <a:rPr lang="en-US" sz="4500" dirty="0" smtClean="0"/>
              <a:t>&lt;/body&gt;</a:t>
            </a:r>
          </a:p>
          <a:p>
            <a:pPr>
              <a:buNone/>
            </a:pPr>
            <a:r>
              <a:rPr lang="en-US" sz="4500" dirty="0" smtClean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background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background-</a:t>
            </a:r>
            <a:r>
              <a:rPr lang="en-US" dirty="0" err="1" smtClean="0"/>
              <a:t>color:red</a:t>
            </a:r>
            <a:r>
              <a:rPr lang="en-US" dirty="0" smtClean="0"/>
              <a:t>; for ‘ a’ class</a:t>
            </a:r>
          </a:p>
          <a:p>
            <a:r>
              <a:rPr lang="en-US" dirty="0" smtClean="0"/>
              <a:t>background-</a:t>
            </a:r>
            <a:r>
              <a:rPr lang="en-US" dirty="0" err="1" smtClean="0"/>
              <a:t>color:orange</a:t>
            </a:r>
            <a:r>
              <a:rPr lang="en-US" dirty="0" smtClean="0"/>
              <a:t>; for ‘r’ class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838200"/>
            <a:ext cx="8050085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Div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div.a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left:100px;</a:t>
            </a:r>
          </a:p>
          <a:p>
            <a:pPr>
              <a:buNone/>
            </a:pPr>
            <a:r>
              <a:rPr lang="en-US" dirty="0" smtClean="0"/>
              <a:t>top:100px;</a:t>
            </a:r>
          </a:p>
          <a:p>
            <a:pPr>
              <a:buNone/>
            </a:pPr>
            <a:r>
              <a:rPr lang="en-US" dirty="0" smtClean="0"/>
              <a:t>right:10px;</a:t>
            </a:r>
          </a:p>
          <a:p>
            <a:pPr>
              <a:buNone/>
            </a:pPr>
            <a:r>
              <a:rPr lang="en-US" dirty="0" smtClean="0"/>
              <a:t>bottom:10px;</a:t>
            </a:r>
          </a:p>
          <a:p>
            <a:pPr>
              <a:buNone/>
            </a:pPr>
            <a:r>
              <a:rPr lang="en-US" dirty="0" err="1" smtClean="0"/>
              <a:t>border:thick</a:t>
            </a:r>
            <a:r>
              <a:rPr lang="en-US" dirty="0" smtClean="0"/>
              <a:t> solid #0FFFF0; </a:t>
            </a:r>
          </a:p>
          <a:p>
            <a:pPr>
              <a:buNone/>
            </a:pP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background-</a:t>
            </a:r>
            <a:r>
              <a:rPr lang="en-US" dirty="0" err="1" smtClean="0"/>
              <a:t>color:green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div.r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left:150px;</a:t>
            </a:r>
          </a:p>
          <a:p>
            <a:pPr>
              <a:buNone/>
            </a:pPr>
            <a:r>
              <a:rPr lang="en-US" dirty="0" smtClean="0"/>
              <a:t>top:150px;</a:t>
            </a:r>
          </a:p>
          <a:p>
            <a:pPr>
              <a:buNone/>
            </a:pPr>
            <a:r>
              <a:rPr lang="en-US" dirty="0" smtClean="0"/>
              <a:t>right:100px;</a:t>
            </a:r>
          </a:p>
          <a:p>
            <a:pPr>
              <a:buNone/>
            </a:pPr>
            <a:r>
              <a:rPr lang="en-US" dirty="0" smtClean="0"/>
              <a:t>bottom:100px;</a:t>
            </a:r>
          </a:p>
          <a:p>
            <a:pPr>
              <a:buNone/>
            </a:pPr>
            <a:r>
              <a:rPr lang="en-US" dirty="0" err="1" smtClean="0"/>
              <a:t>border:thick</a:t>
            </a:r>
            <a:r>
              <a:rPr lang="en-US" dirty="0" smtClean="0"/>
              <a:t> solid #0000FF; </a:t>
            </a:r>
          </a:p>
          <a:p>
            <a:pPr>
              <a:buNone/>
            </a:pP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background-</a:t>
            </a:r>
            <a:r>
              <a:rPr lang="en-US" dirty="0" err="1" smtClean="0"/>
              <a:t>color:orange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447800"/>
            <a:ext cx="805008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Static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219200"/>
            <a:ext cx="805008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div.a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left:100px;</a:t>
            </a:r>
          </a:p>
          <a:p>
            <a:pPr>
              <a:buNone/>
            </a:pPr>
            <a:r>
              <a:rPr lang="en-US" dirty="0" smtClean="0"/>
              <a:t>top:100px;</a:t>
            </a:r>
          </a:p>
          <a:p>
            <a:pPr>
              <a:buNone/>
            </a:pPr>
            <a:r>
              <a:rPr lang="en-US" dirty="0" smtClean="0"/>
              <a:t>right:1300px;</a:t>
            </a:r>
          </a:p>
          <a:p>
            <a:pPr>
              <a:buNone/>
            </a:pPr>
            <a:r>
              <a:rPr lang="en-US" dirty="0" smtClean="0"/>
              <a:t>bottom:400px;</a:t>
            </a:r>
          </a:p>
          <a:p>
            <a:pPr>
              <a:buNone/>
            </a:pPr>
            <a:r>
              <a:rPr lang="en-US" dirty="0" err="1" smtClean="0"/>
              <a:t>border:thick</a:t>
            </a:r>
            <a:r>
              <a:rPr lang="en-US" dirty="0" smtClean="0"/>
              <a:t> solid #0FFFF0; </a:t>
            </a:r>
          </a:p>
          <a:p>
            <a:pPr>
              <a:buNone/>
            </a:pP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background-</a:t>
            </a:r>
            <a:r>
              <a:rPr lang="en-US" dirty="0" err="1" smtClean="0"/>
              <a:t>color:green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div.r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left:600px;</a:t>
            </a:r>
          </a:p>
          <a:p>
            <a:pPr>
              <a:buNone/>
            </a:pPr>
            <a:r>
              <a:rPr lang="en-US" dirty="0" smtClean="0"/>
              <a:t>top:100px;</a:t>
            </a:r>
          </a:p>
          <a:p>
            <a:pPr>
              <a:buNone/>
            </a:pPr>
            <a:r>
              <a:rPr lang="en-US" dirty="0" smtClean="0"/>
              <a:t>right:800px;</a:t>
            </a:r>
          </a:p>
          <a:p>
            <a:pPr>
              <a:buNone/>
            </a:pPr>
            <a:r>
              <a:rPr lang="en-US" dirty="0" smtClean="0"/>
              <a:t>bottom:400px;</a:t>
            </a:r>
          </a:p>
          <a:p>
            <a:pPr>
              <a:buNone/>
            </a:pPr>
            <a:r>
              <a:rPr lang="en-US" dirty="0" err="1" smtClean="0"/>
              <a:t>border:thick</a:t>
            </a:r>
            <a:r>
              <a:rPr lang="en-US" dirty="0" smtClean="0"/>
              <a:t> solid #0000FF; </a:t>
            </a:r>
          </a:p>
          <a:p>
            <a:pPr>
              <a:buNone/>
            </a:pP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background-</a:t>
            </a:r>
            <a:r>
              <a:rPr lang="en-US" dirty="0" err="1" smtClean="0"/>
              <a:t>color:orange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/>
              <a:t>img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width:100;</a:t>
            </a:r>
          </a:p>
          <a:p>
            <a:pPr>
              <a:buNone/>
            </a:pPr>
            <a:r>
              <a:rPr lang="en-US" dirty="0" smtClean="0"/>
              <a:t>height:100;</a:t>
            </a:r>
          </a:p>
          <a:p>
            <a:pPr>
              <a:buNone/>
            </a:pPr>
            <a:r>
              <a:rPr lang="en-US" dirty="0" smtClean="0"/>
              <a:t>left:400px;</a:t>
            </a:r>
          </a:p>
          <a:p>
            <a:pPr>
              <a:buNone/>
            </a:pPr>
            <a:r>
              <a:rPr lang="en-US" dirty="0" smtClean="0"/>
              <a:t>right:500px;</a:t>
            </a:r>
          </a:p>
          <a:p>
            <a:pPr>
              <a:buNone/>
            </a:pPr>
            <a:r>
              <a:rPr lang="en-US" dirty="0" smtClean="0"/>
              <a:t>top:100px;</a:t>
            </a:r>
          </a:p>
          <a:p>
            <a:pPr>
              <a:buNone/>
            </a:pPr>
            <a:r>
              <a:rPr lang="en-US" dirty="0" smtClean="0"/>
              <a:t>bottom:400px;</a:t>
            </a:r>
          </a:p>
          <a:p>
            <a:pPr>
              <a:buNone/>
            </a:pPr>
            <a:r>
              <a:rPr lang="en-US" dirty="0" err="1" smtClean="0"/>
              <a:t>position:absolute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&lt;marquee height="100" width="600" </a:t>
            </a:r>
            <a:r>
              <a:rPr lang="en-US" dirty="0" err="1" smtClean="0"/>
              <a:t>vspace</a:t>
            </a:r>
            <a:r>
              <a:rPr lang="en-US" dirty="0" smtClean="0"/>
              <a:t>="50" </a:t>
            </a:r>
            <a:r>
              <a:rPr lang="en-US" dirty="0" err="1" smtClean="0"/>
              <a:t>hspace</a:t>
            </a:r>
            <a:r>
              <a:rPr lang="en-US" dirty="0" smtClean="0"/>
              <a:t>="100"&gt; WEBSITE for DIV Examples  &lt;/marquee&gt;</a:t>
            </a:r>
          </a:p>
          <a:p>
            <a:pPr>
              <a:buNone/>
            </a:pPr>
            <a:r>
              <a:rPr lang="en-US" dirty="0" smtClean="0"/>
              <a:t>&lt;div class="a"&gt; This is absolute position&lt;</a:t>
            </a:r>
            <a:r>
              <a:rPr lang="en-US" dirty="0" err="1" smtClean="0"/>
              <a:t>br</a:t>
            </a:r>
            <a:r>
              <a:rPr lang="en-US" dirty="0" smtClean="0"/>
              <a:t>&gt; </a:t>
            </a:r>
            <a:r>
              <a:rPr lang="en-US" dirty="0" err="1" smtClean="0"/>
              <a:t>PLace</a:t>
            </a:r>
            <a:r>
              <a:rPr lang="en-US" dirty="0" smtClean="0"/>
              <a:t> for displaying any kind of text&lt;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&lt;/div&gt;</a:t>
            </a:r>
          </a:p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="1.jpeg" alt="image displayed"&gt;&lt;/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&lt;div class="r"&gt; This is relative position&lt;</a:t>
            </a:r>
            <a:r>
              <a:rPr lang="en-US" dirty="0" err="1" smtClean="0"/>
              <a:t>br</a:t>
            </a:r>
            <a:r>
              <a:rPr lang="en-US" dirty="0" smtClean="0"/>
              <a:t>&gt; </a:t>
            </a:r>
            <a:r>
              <a:rPr lang="en-US" dirty="0" err="1" smtClean="0"/>
              <a:t>PLace</a:t>
            </a:r>
            <a:r>
              <a:rPr lang="en-US" dirty="0" smtClean="0"/>
              <a:t> for displaying any kind of text&lt;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mtClean="0"/>
              <a:t>&lt;/div&gt;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3716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2954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Fixed: </a:t>
            </a:r>
            <a:r>
              <a:rPr lang="en-US" dirty="0" err="1" smtClean="0"/>
              <a:t>Left,right,top</a:t>
            </a:r>
            <a:r>
              <a:rPr lang="en-US" dirty="0" smtClean="0"/>
              <a:t> and bottom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12954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85343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Position: relative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951037"/>
            <a:ext cx="8050085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295400"/>
            <a:ext cx="737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positioning from specified left and top but the length will be as of static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473</Words>
  <Application>Microsoft Office PowerPoint</Application>
  <PresentationFormat>On-screen Show (4:3)</PresentationFormat>
  <Paragraphs>130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Div Tag in CSS</vt:lpstr>
      <vt:lpstr>Position: Static</vt:lpstr>
      <vt:lpstr>Output</vt:lpstr>
      <vt:lpstr>Fixed</vt:lpstr>
      <vt:lpstr>output</vt:lpstr>
      <vt:lpstr>Fixed: Left,right,top and bottom</vt:lpstr>
      <vt:lpstr>output</vt:lpstr>
      <vt:lpstr>Position: relative</vt:lpstr>
      <vt:lpstr>output</vt:lpstr>
      <vt:lpstr>Position : absolute</vt:lpstr>
      <vt:lpstr>output</vt:lpstr>
      <vt:lpstr>Position : static , Fixed , Relative and Absolute</vt:lpstr>
      <vt:lpstr>cntd…</vt:lpstr>
      <vt:lpstr>Cntd..</vt:lpstr>
      <vt:lpstr>output</vt:lpstr>
      <vt:lpstr>Adding background color</vt:lpstr>
      <vt:lpstr>Slide 17</vt:lpstr>
      <vt:lpstr>Another Div style</vt:lpstr>
      <vt:lpstr>output</vt:lpstr>
      <vt:lpstr>Assignment</vt:lpstr>
      <vt:lpstr>solution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 Tag in CSS</dc:title>
  <dc:creator>admin</dc:creator>
  <cp:lastModifiedBy>admin</cp:lastModifiedBy>
  <cp:revision>17</cp:revision>
  <dcterms:created xsi:type="dcterms:W3CDTF">2015-12-24T10:44:12Z</dcterms:created>
  <dcterms:modified xsi:type="dcterms:W3CDTF">2015-12-24T12:23:54Z</dcterms:modified>
</cp:coreProperties>
</file>