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Merriweather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jasq3Yqlmxv86sI5p3gZC1u0l+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ans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Sans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erriweather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" name="Google Shape;8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Google Shape;10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6" name="Google Shape;10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Database Access with </a:t>
            </a:r>
            <a:b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PHP and MySQL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Special Characters in Input</a:t>
            </a:r>
            <a:endParaRPr/>
          </a:p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same problem exists with special characters in input (e.g. ' 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PHP switch magic_quotes_gpc (default on) inserts backslashes before single &amp; double quotes, backslashes and NULL characters in input data (from GET, PUT and cookie data)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stripslashes() to remove the slashes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addslashes() to add the slashes if magic_quotes_gpc is off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Avoid Dangerous User Input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Passing user input to other programs opens the door to exploits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Eg.  exec("/usr/bin/cal $input")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Generates a calendar (/usr/bin/cal 2004)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But a malevolent user might send '2004 ; cat /etc/passwd'  or '2004 ; rm *'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Overlong inputs can also cause problems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Always clean input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$input = escapeshellcmd($input);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$input = substr($input,$maxlength);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PHP / Form in one Document</a:t>
            </a:r>
            <a:endParaRPr/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Combine the original form with the PHP document that processes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if empty($regionName)) { //parameter provided?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//produce the &lt;form&gt;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else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//run the query using data from $_GET or $_POST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Inserting Into a Database</a:t>
            </a:r>
            <a:endParaRPr/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Collect data from a form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Validate data (JavaScript, PHP or both)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Create a query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$query = "insert into customer set cust_id = NULL, " . "surname  =\"" . $surname ."\""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Run the query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mysql_query($query, $db);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Updating a Database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Query to find item to update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Present old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Collect new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Validate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Construct and run the update query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PHP for Database Access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Connect to the MySQL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erriweather Sans"/>
              <a:buChar char="–"/>
            </a:pPr>
            <a:r>
              <a:rPr b="0" i="0" lang="en-US" sz="21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connection = mysql_connect("localhost", $username, $password);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Access the database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mysql_select_db(</a:t>
            </a:r>
            <a:r>
              <a:rPr lang="en-US" sz="2400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store", $connection);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Perform SQL operations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Disconnect from the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mysql_close($connection);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Error Handling</a:t>
            </a:r>
            <a:endParaRPr/>
          </a:p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 mysql_ functions return NULL (or false) if they fail.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Several functions are helpful in graceful failure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die(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string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 - halts and displays the string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mysql_errno() - returns number of error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mysql_error() - returns text of error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Error Handling examples</a:t>
            </a:r>
            <a:endParaRPr/>
          </a:p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if (!($connection = mysql_connect("localhost",$name,$passwd)))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die("Could not connect");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 showerror()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die("Error " . mysql_errno() . " : " . mysql_error());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if (!(mysql_select_db("winestor", $connection)))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showerror();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Building a Query</a:t>
            </a:r>
            <a:endParaRPr/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Directly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erriweather Sans"/>
              <a:buChar char="–"/>
            </a:pPr>
            <a:r>
              <a:rPr b="0" i="0" lang="en-US" sz="21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query = 'select * from wines';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Using input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erriweather Sans"/>
              <a:buChar char="–"/>
            </a:pPr>
            <a:r>
              <a:rPr b="0" i="0" lang="en-US" sz="21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winery = $_POST['winery'];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$query = “select * from wines where winery=$winery”;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Running a Query</a:t>
            </a:r>
            <a:endParaRPr/>
          </a:p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mysql_query returns a result handle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$result = mysql_query($query, $connection)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mysql_num_rows indicates the number of rows returned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$num_rows = mysql_num_rows($result)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mysql_fetch_array creates array/hash of result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For ($n=0; $n&lt;$num_rows;$n++)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$row = mysql_fetch_array($result)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Result of fetch_array</a:t>
            </a:r>
            <a:endParaRPr/>
          </a:p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Contains both numeric and index tags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Values are duplicated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Query: select surname, city from customers;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Row: ( 0=&gt;'Walker', ‘surname’=&gt;'Walker', 1=&gt;'Kent', 'city'=&gt;'Kent' );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Printing the Complete Row</a:t>
            </a:r>
            <a:endParaRPr/>
          </a:p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By number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for ($i=0; $i&lt;mysql_num_fields($result); $i++)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 echo $row[$i] . " ";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By field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echo $row['surname'] . ' ' . $row['city'];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Avoiding Special Characters</a:t>
            </a:r>
            <a:endParaRPr/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When building HTML, characters such as '&amp;' in the data can cause problems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Function htmlspecialchars() replaces all such characters with HTML escapes such as &amp;amp;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print( htmlspecialchars($row['surname'] . ' ' . $row['city']);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2004-05-03T15:03:33Z</dcterms:created>
  <dc:creator>Ellen Walker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