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1" r:id="rId5"/>
    <p:sldId id="257" r:id="rId6"/>
    <p:sldId id="262" r:id="rId7"/>
    <p:sldId id="267" r:id="rId8"/>
    <p:sldId id="273" r:id="rId9"/>
    <p:sldId id="274" r:id="rId10"/>
    <p:sldId id="275" r:id="rId11"/>
    <p:sldId id="276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F1D5E4B-CF1C-242D-ADCC-8E08A8DF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12192000" cy="45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4B0-FD54-C6DA-AB0C-56E05874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42" y="1305300"/>
            <a:ext cx="9601200" cy="388938"/>
          </a:xfrm>
        </p:spPr>
        <p:txBody>
          <a:bodyPr>
            <a:normAutofit/>
          </a:bodyPr>
          <a:lstStyle/>
          <a:p>
            <a:r>
              <a:rPr lang="en-IN" sz="1800" dirty="0"/>
              <a:t>Real-World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35F39-ED52-9B21-1FA3-D195C22B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42" y="1694238"/>
            <a:ext cx="97129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Image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Automatically resize or compress images uploaded to S3.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 &amp; Virtual Assistants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chatbots or voice-controlled assistants.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 Data Backups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Schedule data backups for resilience.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Process streaming data for real-time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Backends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scalable backends for web and mobile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13BF-EE71-F2A9-52D7-6F7696EE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Example: Image Processing with Lambda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663B2-D2C1-A693-E39A-2821027BC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285999"/>
            <a:ext cx="4572000" cy="2794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Trigger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Image uploaded to S3.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Lambda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Processes image (resize, compress).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Store processed image back in S3 or send it elsewhere.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DB49E-EC4B-1A73-35F3-8B2BCC4A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0101"/>
            <a:ext cx="5308600" cy="1993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8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175D-902A-9A1E-1422-5E73143B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324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Lambda Pricing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40A746-8952-670E-CCC9-0CE9686F2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03743"/>
            <a:ext cx="9601200" cy="1839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1 million free requests/month.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Duration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Charges based on execution time and memory used.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Free Tier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400,000 GB-seconds of compute time/month.</a:t>
            </a:r>
          </a:p>
        </p:txBody>
      </p:sp>
    </p:spTree>
    <p:extLst>
      <p:ext uri="{BB962C8B-B14F-4D97-AF65-F5344CB8AC3E}">
        <p14:creationId xmlns:p14="http://schemas.microsoft.com/office/powerpoint/2010/main" val="10690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962" y="839021"/>
            <a:ext cx="9601200" cy="56294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What is Amazon Lambda?</a:t>
            </a:r>
            <a:endParaRPr lang="en-IN" sz="1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E3E758-22F2-1DF4-81BE-F62DD4405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8962" y="1586913"/>
            <a:ext cx="100377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 is a serverless computing service that runs code without managing servers.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scales automatically, handles server management, security, patching, and monitoring.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developers to focus on code without worrying about infrastructure.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59BC0-7BBC-943C-BA12-7EBBF1EBF877}"/>
              </a:ext>
            </a:extLst>
          </p:cNvPr>
          <p:cNvSpPr txBox="1"/>
          <p:nvPr/>
        </p:nvSpPr>
        <p:spPr>
          <a:xfrm>
            <a:off x="1295400" y="3398422"/>
            <a:ext cx="995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 is it Called "Serverless"?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F414C-EFDE-2D13-0E8F-71C35B3A3EB2}"/>
              </a:ext>
            </a:extLst>
          </p:cNvPr>
          <p:cNvSpPr txBox="1"/>
          <p:nvPr/>
        </p:nvSpPr>
        <p:spPr>
          <a:xfrm>
            <a:off x="1362456" y="3244334"/>
            <a:ext cx="989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E6A8132-4E65-5986-76FB-613E9500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13" y="3890665"/>
            <a:ext cx="8659165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doesn’t mean no servers; it means no server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handles provisioning, scaling, and patching, so you can focus on your app.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61474"/>
            <a:ext cx="9601200" cy="619543"/>
          </a:xfrm>
        </p:spPr>
        <p:txBody>
          <a:bodyPr>
            <a:normAutofit/>
          </a:bodyPr>
          <a:lstStyle/>
          <a:p>
            <a:r>
              <a:rPr lang="en-IN" sz="1800" dirty="0"/>
              <a:t>Why Serverless?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C5D71-95A5-5137-0681-2E4DF7CF0B46}"/>
              </a:ext>
            </a:extLst>
          </p:cNvPr>
          <p:cNvSpPr txBox="1"/>
          <p:nvPr/>
        </p:nvSpPr>
        <p:spPr>
          <a:xfrm>
            <a:off x="1295400" y="1310471"/>
            <a:ext cx="994610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Cost-Effective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Pay only for the time your code runs.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Auto-scaling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Scales based on traffic without manual intervention.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Faster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Deploy code quickly without infrastructure worries.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Reduced Overhead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AWS handles scaling, patching, and security.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94B4-51E5-A46E-A92E-C5CCF2B5DC61}"/>
              </a:ext>
            </a:extLst>
          </p:cNvPr>
          <p:cNvSpPr txBox="1"/>
          <p:nvPr/>
        </p:nvSpPr>
        <p:spPr>
          <a:xfrm>
            <a:off x="1295400" y="33737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are Lambda Functions?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BF887-E667-FDF3-6A2D-5711ADB3C591}"/>
              </a:ext>
            </a:extLst>
          </p:cNvPr>
          <p:cNvSpPr txBox="1"/>
          <p:nvPr/>
        </p:nvSpPr>
        <p:spPr>
          <a:xfrm>
            <a:off x="1295400" y="3986282"/>
            <a:ext cx="9629273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Lambda functions are serverless compute functions fully managed by AWS.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Upload your code (in .ZIP or container), and AWS Lambda runs and scales it as needed.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Typically used for event-driven applications (e.g., S3 data processing or API requests).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How Does Lambda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74303-4C98-87A4-6A63-44E128549077}"/>
              </a:ext>
            </a:extLst>
          </p:cNvPr>
          <p:cNvSpPr txBox="1"/>
          <p:nvPr/>
        </p:nvSpPr>
        <p:spPr>
          <a:xfrm>
            <a:off x="63246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b="1" dirty="0"/>
              <a:t>Write your code</a:t>
            </a:r>
            <a:r>
              <a:rPr lang="en-US" sz="2000" dirty="0"/>
              <a:t> (e.g., Python, Node.js).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b="1" dirty="0"/>
              <a:t>Upload</a:t>
            </a:r>
            <a:r>
              <a:rPr lang="en-US" sz="2000" dirty="0"/>
              <a:t> it to Lambda (ZIP or container).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b="1" dirty="0"/>
              <a:t>Configure a trigger</a:t>
            </a:r>
            <a:r>
              <a:rPr lang="en-US" sz="2000" dirty="0"/>
              <a:t> (e.g., file upload, API request).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b="1" dirty="0"/>
              <a:t>Lambda runs</a:t>
            </a:r>
            <a:r>
              <a:rPr lang="en-US" sz="2000" dirty="0"/>
              <a:t> your code automatically.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b="1" dirty="0"/>
              <a:t>You pay only for execution time</a:t>
            </a:r>
            <a:r>
              <a:rPr lang="en-US" sz="20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FBD92D-2100-A095-DF0D-D14DCAB4A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2"/>
          <a:stretch/>
        </p:blipFill>
        <p:spPr bwMode="auto">
          <a:xfrm>
            <a:off x="1111251" y="2322961"/>
            <a:ext cx="4756150" cy="31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22CA-B61C-E68C-986E-D503317D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582168"/>
            <a:ext cx="9601200" cy="579438"/>
          </a:xfrm>
        </p:spPr>
        <p:txBody>
          <a:bodyPr>
            <a:normAutofit/>
          </a:bodyPr>
          <a:lstStyle/>
          <a:p>
            <a:r>
              <a:rPr lang="en-US" sz="1800" dirty="0"/>
              <a:t>Hands-on</a:t>
            </a:r>
            <a:endParaRPr lang="en-IN" sz="1800" dirty="0"/>
          </a:p>
        </p:txBody>
      </p:sp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EEE67046-36D6-843F-BB11-DA0495F9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1691639"/>
            <a:ext cx="4648200" cy="38435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00EA5-45D4-FBC2-4519-0EC57AF08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324"/>
          <a:stretch/>
        </p:blipFill>
        <p:spPr>
          <a:xfrm>
            <a:off x="5647944" y="1691639"/>
            <a:ext cx="5827776" cy="38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BBE863-D422-E1BB-C062-42898AF5A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2208"/>
          <a:stretch/>
        </p:blipFill>
        <p:spPr>
          <a:xfrm>
            <a:off x="356616" y="1087502"/>
            <a:ext cx="5401054" cy="488768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B488AB-6ECA-E045-F064-2A284F90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19"/>
          <a:stretch/>
        </p:blipFill>
        <p:spPr>
          <a:xfrm>
            <a:off x="6096002" y="1229868"/>
            <a:ext cx="5739382" cy="45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69A80A-A898-6095-22FF-AC3E4980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3" y="816429"/>
            <a:ext cx="4901184" cy="429506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CE66E9-3DB2-FA16-CF6D-C4A47B57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48" y="816428"/>
            <a:ext cx="5731510" cy="42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EED363-38E9-C0D8-A9B5-8F3E0CEC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786384"/>
            <a:ext cx="8823960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3AB3-4B4B-0433-FEB4-EE5BCC8E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7500"/>
            <a:ext cx="9601200" cy="477838"/>
          </a:xfrm>
        </p:spPr>
        <p:txBody>
          <a:bodyPr>
            <a:normAutofit/>
          </a:bodyPr>
          <a:lstStyle/>
          <a:p>
            <a:r>
              <a:rPr lang="en-US" sz="1800" dirty="0"/>
              <a:t>Benefits of AWS Lambda in Serverless Architecture</a:t>
            </a:r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6697F-F19C-B681-48C0-2EB86565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47440"/>
            <a:ext cx="10820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Event-Driven Execution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Triggered by events like file uploads (S3), table updates (DynamoDB), or API requests.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Server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 manages servers; you focus on the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Scales from 1 to millions of users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Pay-per-Use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 only for execution time, not idle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Languages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with Node.js, Python, Java, Go,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F033A1C63204597D7415D29FB31A5" ma:contentTypeVersion="10" ma:contentTypeDescription="Create a new document." ma:contentTypeScope="" ma:versionID="df3c97d9097ec9c479a6b41b26e9c706">
  <xsd:schema xmlns:xsd="http://www.w3.org/2001/XMLSchema" xmlns:xs="http://www.w3.org/2001/XMLSchema" xmlns:p="http://schemas.microsoft.com/office/2006/metadata/properties" xmlns:ns3="d53fac7b-e277-4d88-88f2-1e8c1e90d55c" targetNamespace="http://schemas.microsoft.com/office/2006/metadata/properties" ma:root="true" ma:fieldsID="69077add07a3e914ae89dbc46b2b02ca" ns3:_="">
    <xsd:import namespace="d53fac7b-e277-4d88-88f2-1e8c1e90d55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fac7b-e277-4d88-88f2-1e8c1e90d55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3fac7b-e277-4d88-88f2-1e8c1e90d55c" xsi:nil="true"/>
  </documentManagement>
</p:properties>
</file>

<file path=customXml/itemProps1.xml><?xml version="1.0" encoding="utf-8"?>
<ds:datastoreItem xmlns:ds="http://schemas.openxmlformats.org/officeDocument/2006/customXml" ds:itemID="{ABD09EF1-B761-42C8-A646-D03506877C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fac7b-e277-4d88-88f2-1e8c1e90d5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2DB889-9E04-4B3D-B843-691310CE0B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26EF1D-C5C7-4C49-9078-DC6DF0060014}">
  <ds:schemaRefs>
    <ds:schemaRef ds:uri="d53fac7b-e277-4d88-88f2-1e8c1e90d55c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82</TotalTime>
  <Words>451</Words>
  <Application>Microsoft Office PowerPoint</Application>
  <PresentationFormat>Widescreen</PresentationFormat>
  <Paragraphs>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Diamond Grid 16x9</vt:lpstr>
      <vt:lpstr>PowerPoint Presentation</vt:lpstr>
      <vt:lpstr>What is Amazon Lambda?</vt:lpstr>
      <vt:lpstr>Why Serverless?</vt:lpstr>
      <vt:lpstr>How Does Lambda Work?</vt:lpstr>
      <vt:lpstr>Hands-on</vt:lpstr>
      <vt:lpstr>PowerPoint Presentation</vt:lpstr>
      <vt:lpstr>PowerPoint Presentation</vt:lpstr>
      <vt:lpstr>PowerPoint Presentation</vt:lpstr>
      <vt:lpstr>Benefits of AWS Lambda in Serverless Architecture</vt:lpstr>
      <vt:lpstr>Real-World Use Cases</vt:lpstr>
      <vt:lpstr>Example: Image Processing with Lambda</vt:lpstr>
      <vt:lpstr>Lambda Pricing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Uppuganti, Lohitha Siva Sai Gayathri</dc:creator>
  <cp:lastModifiedBy>Vangarla, Poojitha</cp:lastModifiedBy>
  <cp:revision>5</cp:revision>
  <dcterms:created xsi:type="dcterms:W3CDTF">2025-03-23T06:43:14Z</dcterms:created>
  <dcterms:modified xsi:type="dcterms:W3CDTF">2025-03-24T07:16:37Z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0x010100CBEF033A1C63204597D7415D29FB31A5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