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64" r:id="rId4"/>
    <p:sldId id="266" r:id="rId5"/>
    <p:sldId id="292" r:id="rId6"/>
    <p:sldId id="293" r:id="rId7"/>
    <p:sldId id="257" r:id="rId8"/>
    <p:sldId id="258" r:id="rId9"/>
    <p:sldId id="260" r:id="rId10"/>
    <p:sldId id="265" r:id="rId11"/>
    <p:sldId id="268" r:id="rId12"/>
    <p:sldId id="270" r:id="rId13"/>
    <p:sldId id="273" r:id="rId14"/>
    <p:sldId id="274" r:id="rId15"/>
    <p:sldId id="275" r:id="rId16"/>
    <p:sldId id="276" r:id="rId17"/>
    <p:sldId id="280" r:id="rId18"/>
    <p:sldId id="282" r:id="rId19"/>
    <p:sldId id="285" r:id="rId20"/>
    <p:sldId id="286" r:id="rId21"/>
    <p:sldId id="287" r:id="rId22"/>
    <p:sldId id="288" r:id="rId23"/>
    <p:sldId id="295" r:id="rId24"/>
    <p:sldId id="296" r:id="rId25"/>
    <p:sldId id="297" r:id="rId26"/>
    <p:sldId id="298" r:id="rId27"/>
    <p:sldId id="299" r:id="rId28"/>
    <p:sldId id="300" r:id="rId29"/>
    <p:sldId id="301" r:id="rId30"/>
    <p:sldId id="302" r:id="rId31"/>
    <p:sldId id="303" r:id="rId32"/>
    <p:sldId id="304" r:id="rId33"/>
    <p:sldId id="305" r:id="rId34"/>
    <p:sldId id="289" r:id="rId35"/>
    <p:sldId id="306" r:id="rId36"/>
    <p:sldId id="307" r:id="rId37"/>
    <p:sldId id="308" r:id="rId38"/>
    <p:sldId id="309" r:id="rId39"/>
    <p:sldId id="267" r:id="rId40"/>
    <p:sldId id="269" r:id="rId41"/>
    <p:sldId id="271" r:id="rId42"/>
    <p:sldId id="272" r:id="rId43"/>
    <p:sldId id="277" r:id="rId44"/>
    <p:sldId id="278" r:id="rId45"/>
    <p:sldId id="279" r:id="rId46"/>
    <p:sldId id="281" r:id="rId47"/>
    <p:sldId id="283" r:id="rId48"/>
    <p:sldId id="284" r:id="rId49"/>
    <p:sldId id="291" r:id="rId50"/>
    <p:sldId id="31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FC87F-9D4B-4EF9-DF77-6500C146BB88}" v="11" dt="2023-06-12T08:43:48.725"/>
    <p1510:client id="{7C9ED819-644E-C642-8C9A-F713CC000036}" v="258" dt="2023-06-12T09:13:44.235"/>
    <p1510:client id="{AA78E282-2887-FFCA-5C56-AD904A3F8D7A}" v="599" dt="2023-06-12T11:24:09.709"/>
    <p1510:client id="{B4D8AC7F-C519-3B70-3EF4-76070F155756}" v="299" dt="2023-06-12T11:19:34.347"/>
    <p1510:client id="{ECAEA232-994D-44B5-92DD-078724EF931C}" v="46" dt="2023-06-12T06:37:21.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IJA BODDAPATI - [CB.EN.U4CSE21460]" userId="S::cb.en.u4cse21460@cb.students.amrita.edu::01e68527-3fdb-4ba7-a83e-f8886fd59626" providerId="AD" clId="Web-{AA78E282-2887-FFCA-5C56-AD904A3F8D7A}"/>
    <pc:docChg chg="addSld delSld modSld">
      <pc:chgData name="SRUTIJA BODDAPATI - [CB.EN.U4CSE21460]" userId="S::cb.en.u4cse21460@cb.students.amrita.edu::01e68527-3fdb-4ba7-a83e-f8886fd59626" providerId="AD" clId="Web-{AA78E282-2887-FFCA-5C56-AD904A3F8D7A}" dt="2023-06-12T11:24:09.709" v="581" actId="20577"/>
      <pc:docMkLst>
        <pc:docMk/>
      </pc:docMkLst>
      <pc:sldChg chg="addSp modSp mod setBg">
        <pc:chgData name="SRUTIJA BODDAPATI - [CB.EN.U4CSE21460]" userId="S::cb.en.u4cse21460@cb.students.amrita.edu::01e68527-3fdb-4ba7-a83e-f8886fd59626" providerId="AD" clId="Web-{AA78E282-2887-FFCA-5C56-AD904A3F8D7A}" dt="2023-06-12T10:28:47.271" v="302" actId="20577"/>
        <pc:sldMkLst>
          <pc:docMk/>
          <pc:sldMk cId="109857222" sldId="256"/>
        </pc:sldMkLst>
        <pc:spChg chg="mod">
          <ac:chgData name="SRUTIJA BODDAPATI - [CB.EN.U4CSE21460]" userId="S::cb.en.u4cse21460@cb.students.amrita.edu::01e68527-3fdb-4ba7-a83e-f8886fd59626" providerId="AD" clId="Web-{AA78E282-2887-FFCA-5C56-AD904A3F8D7A}" dt="2023-06-12T10:28:24.255" v="299"/>
          <ac:spMkLst>
            <pc:docMk/>
            <pc:sldMk cId="109857222" sldId="256"/>
            <ac:spMk id="2" creationId="{00000000-0000-0000-0000-000000000000}"/>
          </ac:spMkLst>
        </pc:spChg>
        <pc:spChg chg="mod">
          <ac:chgData name="SRUTIJA BODDAPATI - [CB.EN.U4CSE21460]" userId="S::cb.en.u4cse21460@cb.students.amrita.edu::01e68527-3fdb-4ba7-a83e-f8886fd59626" providerId="AD" clId="Web-{AA78E282-2887-FFCA-5C56-AD904A3F8D7A}" dt="2023-06-12T10:28:47.271" v="302" actId="20577"/>
          <ac:spMkLst>
            <pc:docMk/>
            <pc:sldMk cId="109857222" sldId="256"/>
            <ac:spMk id="3" creationId="{00000000-0000-0000-0000-000000000000}"/>
          </ac:spMkLst>
        </pc:spChg>
        <pc:spChg chg="add">
          <ac:chgData name="SRUTIJA BODDAPATI - [CB.EN.U4CSE21460]" userId="S::cb.en.u4cse21460@cb.students.amrita.edu::01e68527-3fdb-4ba7-a83e-f8886fd59626" providerId="AD" clId="Web-{AA78E282-2887-FFCA-5C56-AD904A3F8D7A}" dt="2023-06-12T10:28:24.255" v="299"/>
          <ac:spMkLst>
            <pc:docMk/>
            <pc:sldMk cId="109857222" sldId="256"/>
            <ac:spMk id="8" creationId="{A93898FF-D987-4B0E-BFB4-85F5EB356D4D}"/>
          </ac:spMkLst>
        </pc:spChg>
        <pc:spChg chg="add">
          <ac:chgData name="SRUTIJA BODDAPATI - [CB.EN.U4CSE21460]" userId="S::cb.en.u4cse21460@cb.students.amrita.edu::01e68527-3fdb-4ba7-a83e-f8886fd59626" providerId="AD" clId="Web-{AA78E282-2887-FFCA-5C56-AD904A3F8D7A}" dt="2023-06-12T10:28:24.255" v="299"/>
          <ac:spMkLst>
            <pc:docMk/>
            <pc:sldMk cId="109857222" sldId="256"/>
            <ac:spMk id="10" creationId="{FEB84055-029C-4E86-8844-D05D96C024BC}"/>
          </ac:spMkLst>
        </pc:spChg>
        <pc:spChg chg="add">
          <ac:chgData name="SRUTIJA BODDAPATI - [CB.EN.U4CSE21460]" userId="S::cb.en.u4cse21460@cb.students.amrita.edu::01e68527-3fdb-4ba7-a83e-f8886fd59626" providerId="AD" clId="Web-{AA78E282-2887-FFCA-5C56-AD904A3F8D7A}" dt="2023-06-12T10:28:24.255" v="299"/>
          <ac:spMkLst>
            <pc:docMk/>
            <pc:sldMk cId="109857222" sldId="256"/>
            <ac:spMk id="14" creationId="{799037F2-4CAF-446B-90DB-1480B247AA69}"/>
          </ac:spMkLst>
        </pc:spChg>
        <pc:spChg chg="add">
          <ac:chgData name="SRUTIJA BODDAPATI - [CB.EN.U4CSE21460]" userId="S::cb.en.u4cse21460@cb.students.amrita.edu::01e68527-3fdb-4ba7-a83e-f8886fd59626" providerId="AD" clId="Web-{AA78E282-2887-FFCA-5C56-AD904A3F8D7A}" dt="2023-06-12T10:28:24.255" v="299"/>
          <ac:spMkLst>
            <pc:docMk/>
            <pc:sldMk cId="109857222" sldId="256"/>
            <ac:spMk id="16" creationId="{7128589C-AF3D-49CF-BD92-C1D1D2F5387F}"/>
          </ac:spMkLst>
        </pc:spChg>
        <pc:picChg chg="add">
          <ac:chgData name="SRUTIJA BODDAPATI - [CB.EN.U4CSE21460]" userId="S::cb.en.u4cse21460@cb.students.amrita.edu::01e68527-3fdb-4ba7-a83e-f8886fd59626" providerId="AD" clId="Web-{AA78E282-2887-FFCA-5C56-AD904A3F8D7A}" dt="2023-06-12T10:28:24.255" v="299"/>
          <ac:picMkLst>
            <pc:docMk/>
            <pc:sldMk cId="109857222" sldId="256"/>
            <ac:picMk id="12" creationId="{8A2842C0-6210-4FDB-B1FF-C14C927377FB}"/>
          </ac:picMkLst>
        </pc:picChg>
      </pc:sldChg>
      <pc:sldChg chg="addSp delSp modSp new">
        <pc:chgData name="SRUTIJA BODDAPATI - [CB.EN.U4CSE21460]" userId="S::cb.en.u4cse21460@cb.students.amrita.edu::01e68527-3fdb-4ba7-a83e-f8886fd59626" providerId="AD" clId="Web-{AA78E282-2887-FFCA-5C56-AD904A3F8D7A}" dt="2023-06-12T10:18:45.153" v="232" actId="20577"/>
        <pc:sldMkLst>
          <pc:docMk/>
          <pc:sldMk cId="1537750417" sldId="257"/>
        </pc:sldMkLst>
        <pc:spChg chg="del">
          <ac:chgData name="SRUTIJA BODDAPATI - [CB.EN.U4CSE21460]" userId="S::cb.en.u4cse21460@cb.students.amrita.edu::01e68527-3fdb-4ba7-a83e-f8886fd59626" providerId="AD" clId="Web-{AA78E282-2887-FFCA-5C56-AD904A3F8D7A}" dt="2023-06-12T08:25:13.211" v="2"/>
          <ac:spMkLst>
            <pc:docMk/>
            <pc:sldMk cId="1537750417" sldId="257"/>
            <ac:spMk id="2" creationId="{BFBD7EDB-A3AE-66F3-B82D-BF6BFF2FEB81}"/>
          </ac:spMkLst>
        </pc:spChg>
        <pc:spChg chg="del">
          <ac:chgData name="SRUTIJA BODDAPATI - [CB.EN.U4CSE21460]" userId="S::cb.en.u4cse21460@cb.students.amrita.edu::01e68527-3fdb-4ba7-a83e-f8886fd59626" providerId="AD" clId="Web-{AA78E282-2887-FFCA-5C56-AD904A3F8D7A}" dt="2023-06-12T08:25:08.914" v="1"/>
          <ac:spMkLst>
            <pc:docMk/>
            <pc:sldMk cId="1537750417" sldId="257"/>
            <ac:spMk id="3" creationId="{9A46583F-7610-2F50-9C65-535D32DA98EF}"/>
          </ac:spMkLst>
        </pc:spChg>
        <pc:spChg chg="add mod">
          <ac:chgData name="SRUTIJA BODDAPATI - [CB.EN.U4CSE21460]" userId="S::cb.en.u4cse21460@cb.students.amrita.edu::01e68527-3fdb-4ba7-a83e-f8886fd59626" providerId="AD" clId="Web-{AA78E282-2887-FFCA-5C56-AD904A3F8D7A}" dt="2023-06-12T10:13:28.414" v="214" actId="1076"/>
          <ac:spMkLst>
            <pc:docMk/>
            <pc:sldMk cId="1537750417" sldId="257"/>
            <ac:spMk id="5" creationId="{C0F06EEF-F334-96A1-ED5B-367BA24693D6}"/>
          </ac:spMkLst>
        </pc:spChg>
        <pc:spChg chg="add mod">
          <ac:chgData name="SRUTIJA BODDAPATI - [CB.EN.U4CSE21460]" userId="S::cb.en.u4cse21460@cb.students.amrita.edu::01e68527-3fdb-4ba7-a83e-f8886fd59626" providerId="AD" clId="Web-{AA78E282-2887-FFCA-5C56-AD904A3F8D7A}" dt="2023-06-12T10:14:08.336" v="225" actId="20577"/>
          <ac:spMkLst>
            <pc:docMk/>
            <pc:sldMk cId="1537750417" sldId="257"/>
            <ac:spMk id="6" creationId="{24CA8A68-F22F-8EBF-D701-0B1817B095DD}"/>
          </ac:spMkLst>
        </pc:spChg>
        <pc:spChg chg="add mod">
          <ac:chgData name="SRUTIJA BODDAPATI - [CB.EN.U4CSE21460]" userId="S::cb.en.u4cse21460@cb.students.amrita.edu::01e68527-3fdb-4ba7-a83e-f8886fd59626" providerId="AD" clId="Web-{AA78E282-2887-FFCA-5C56-AD904A3F8D7A}" dt="2023-06-12T10:18:45.153" v="232" actId="20577"/>
          <ac:spMkLst>
            <pc:docMk/>
            <pc:sldMk cId="1537750417" sldId="257"/>
            <ac:spMk id="7" creationId="{92DCE59A-CA1C-BDC3-4E9C-449383687506}"/>
          </ac:spMkLst>
        </pc:spChg>
        <pc:picChg chg="add del mod">
          <ac:chgData name="SRUTIJA BODDAPATI - [CB.EN.U4CSE21460]" userId="S::cb.en.u4cse21460@cb.students.amrita.edu::01e68527-3fdb-4ba7-a83e-f8886fd59626" providerId="AD" clId="Web-{AA78E282-2887-FFCA-5C56-AD904A3F8D7A}" dt="2023-06-12T08:26:13.009" v="5"/>
          <ac:picMkLst>
            <pc:docMk/>
            <pc:sldMk cId="1537750417" sldId="257"/>
            <ac:picMk id="4" creationId="{0DC26E68-4715-5A52-6117-2EE7E12DA56D}"/>
          </ac:picMkLst>
        </pc:picChg>
      </pc:sldChg>
      <pc:sldChg chg="addSp delSp modSp add replId">
        <pc:chgData name="SRUTIJA BODDAPATI - [CB.EN.U4CSE21460]" userId="S::cb.en.u4cse21460@cb.students.amrita.edu::01e68527-3fdb-4ba7-a83e-f8886fd59626" providerId="AD" clId="Web-{AA78E282-2887-FFCA-5C56-AD904A3F8D7A}" dt="2023-06-12T10:19:55.716" v="248" actId="20577"/>
        <pc:sldMkLst>
          <pc:docMk/>
          <pc:sldMk cId="3099875291" sldId="258"/>
        </pc:sldMkLst>
        <pc:spChg chg="add del">
          <ac:chgData name="SRUTIJA BODDAPATI - [CB.EN.U4CSE21460]" userId="S::cb.en.u4cse21460@cb.students.amrita.edu::01e68527-3fdb-4ba7-a83e-f8886fd59626" providerId="AD" clId="Web-{AA78E282-2887-FFCA-5C56-AD904A3F8D7A}" dt="2023-06-12T08:28:17.120" v="13"/>
          <ac:spMkLst>
            <pc:docMk/>
            <pc:sldMk cId="3099875291" sldId="258"/>
            <ac:spMk id="3" creationId="{88783F2A-9FFB-0CBB-5B57-FB555B7339D5}"/>
          </ac:spMkLst>
        </pc:spChg>
        <pc:spChg chg="add del">
          <ac:chgData name="SRUTIJA BODDAPATI - [CB.EN.U4CSE21460]" userId="S::cb.en.u4cse21460@cb.students.amrita.edu::01e68527-3fdb-4ba7-a83e-f8886fd59626" providerId="AD" clId="Web-{AA78E282-2887-FFCA-5C56-AD904A3F8D7A}" dt="2023-06-12T08:38:38.676" v="48"/>
          <ac:spMkLst>
            <pc:docMk/>
            <pc:sldMk cId="3099875291" sldId="258"/>
            <ac:spMk id="4" creationId="{20A8EB68-CD0D-A9BD-7900-A0D0E66AE95B}"/>
          </ac:spMkLst>
        </pc:spChg>
        <pc:spChg chg="mod">
          <ac:chgData name="SRUTIJA BODDAPATI - [CB.EN.U4CSE21460]" userId="S::cb.en.u4cse21460@cb.students.amrita.edu::01e68527-3fdb-4ba7-a83e-f8886fd59626" providerId="AD" clId="Web-{AA78E282-2887-FFCA-5C56-AD904A3F8D7A}" dt="2023-06-12T10:19:39.028" v="238" actId="1076"/>
          <ac:spMkLst>
            <pc:docMk/>
            <pc:sldMk cId="3099875291" sldId="258"/>
            <ac:spMk id="5" creationId="{C0F06EEF-F334-96A1-ED5B-367BA24693D6}"/>
          </ac:spMkLst>
        </pc:spChg>
        <pc:spChg chg="add mod">
          <ac:chgData name="SRUTIJA BODDAPATI - [CB.EN.U4CSE21460]" userId="S::cb.en.u4cse21460@cb.students.amrita.edu::01e68527-3fdb-4ba7-a83e-f8886fd59626" providerId="AD" clId="Web-{AA78E282-2887-FFCA-5C56-AD904A3F8D7A}" dt="2023-06-12T10:19:39.028" v="239" actId="1076"/>
          <ac:spMkLst>
            <pc:docMk/>
            <pc:sldMk cId="3099875291" sldId="258"/>
            <ac:spMk id="7" creationId="{5CC63508-8003-7106-52CB-EB1DA92F827F}"/>
          </ac:spMkLst>
        </pc:spChg>
        <pc:spChg chg="add mod">
          <ac:chgData name="SRUTIJA BODDAPATI - [CB.EN.U4CSE21460]" userId="S::cb.en.u4cse21460@cb.students.amrita.edu::01e68527-3fdb-4ba7-a83e-f8886fd59626" providerId="AD" clId="Web-{AA78E282-2887-FFCA-5C56-AD904A3F8D7A}" dt="2023-06-12T10:19:39.044" v="240" actId="1076"/>
          <ac:spMkLst>
            <pc:docMk/>
            <pc:sldMk cId="3099875291" sldId="258"/>
            <ac:spMk id="9" creationId="{95CABA04-974A-9D4D-5FD4-D016E663773B}"/>
          </ac:spMkLst>
        </pc:spChg>
        <pc:spChg chg="add mod">
          <ac:chgData name="SRUTIJA BODDAPATI - [CB.EN.U4CSE21460]" userId="S::cb.en.u4cse21460@cb.students.amrita.edu::01e68527-3fdb-4ba7-a83e-f8886fd59626" providerId="AD" clId="Web-{AA78E282-2887-FFCA-5C56-AD904A3F8D7A}" dt="2023-06-12T10:19:55.716" v="248" actId="20577"/>
          <ac:spMkLst>
            <pc:docMk/>
            <pc:sldMk cId="3099875291" sldId="258"/>
            <ac:spMk id="10" creationId="{18B3799B-2553-6FF4-99D7-057287C42CFB}"/>
          </ac:spMkLst>
        </pc:spChg>
        <pc:picChg chg="add del mod">
          <ac:chgData name="SRUTIJA BODDAPATI - [CB.EN.U4CSE21460]" userId="S::cb.en.u4cse21460@cb.students.amrita.edu::01e68527-3fdb-4ba7-a83e-f8886fd59626" providerId="AD" clId="Web-{AA78E282-2887-FFCA-5C56-AD904A3F8D7A}" dt="2023-06-12T08:29:09.777" v="17"/>
          <ac:picMkLst>
            <pc:docMk/>
            <pc:sldMk cId="3099875291" sldId="258"/>
            <ac:picMk id="6" creationId="{303FAA5A-40C3-768E-D60E-D92B33CD69D0}"/>
          </ac:picMkLst>
        </pc:picChg>
        <pc:cxnChg chg="add del mod">
          <ac:chgData name="SRUTIJA BODDAPATI - [CB.EN.U4CSE21460]" userId="S::cb.en.u4cse21460@cb.students.amrita.edu::01e68527-3fdb-4ba7-a83e-f8886fd59626" providerId="AD" clId="Web-{AA78E282-2887-FFCA-5C56-AD904A3F8D7A}" dt="2023-06-12T08:28:19.761" v="14"/>
          <ac:cxnSpMkLst>
            <pc:docMk/>
            <pc:sldMk cId="3099875291" sldId="258"/>
            <ac:cxnSpMk id="2" creationId="{F9AA043F-D928-3EB8-671E-0813C53C9F74}"/>
          </ac:cxnSpMkLst>
        </pc:cxnChg>
      </pc:sldChg>
      <pc:sldChg chg="addSp modSp add del replId">
        <pc:chgData name="SRUTIJA BODDAPATI - [CB.EN.U4CSE21460]" userId="S::cb.en.u4cse21460@cb.students.amrita.edu::01e68527-3fdb-4ba7-a83e-f8886fd59626" providerId="AD" clId="Web-{AA78E282-2887-FFCA-5C56-AD904A3F8D7A}" dt="2023-06-12T08:41:09.850" v="52"/>
        <pc:sldMkLst>
          <pc:docMk/>
          <pc:sldMk cId="1885241108" sldId="259"/>
        </pc:sldMkLst>
        <pc:spChg chg="add mod">
          <ac:chgData name="SRUTIJA BODDAPATI - [CB.EN.U4CSE21460]" userId="S::cb.en.u4cse21460@cb.students.amrita.edu::01e68527-3fdb-4ba7-a83e-f8886fd59626" providerId="AD" clId="Web-{AA78E282-2887-FFCA-5C56-AD904A3F8D7A}" dt="2023-06-12T08:33:22.312" v="29" actId="1076"/>
          <ac:spMkLst>
            <pc:docMk/>
            <pc:sldMk cId="1885241108" sldId="259"/>
            <ac:spMk id="2" creationId="{AD5F1DA3-4D6C-ED51-132B-768609DA888D}"/>
          </ac:spMkLst>
        </pc:spChg>
        <pc:spChg chg="mod">
          <ac:chgData name="SRUTIJA BODDAPATI - [CB.EN.U4CSE21460]" userId="S::cb.en.u4cse21460@cb.students.amrita.edu::01e68527-3fdb-4ba7-a83e-f8886fd59626" providerId="AD" clId="Web-{AA78E282-2887-FFCA-5C56-AD904A3F8D7A}" dt="2023-06-12T08:33:30.593" v="30" actId="14100"/>
          <ac:spMkLst>
            <pc:docMk/>
            <pc:sldMk cId="1885241108" sldId="259"/>
            <ac:spMk id="4" creationId="{20A8EB68-CD0D-A9BD-7900-A0D0E66AE95B}"/>
          </ac:spMkLst>
        </pc:spChg>
      </pc:sldChg>
      <pc:sldChg chg="addSp delSp modSp add replId">
        <pc:chgData name="SRUTIJA BODDAPATI - [CB.EN.U4CSE21460]" userId="S::cb.en.u4cse21460@cb.students.amrita.edu::01e68527-3fdb-4ba7-a83e-f8886fd59626" providerId="AD" clId="Web-{AA78E282-2887-FFCA-5C56-AD904A3F8D7A}" dt="2023-06-12T10:21:26.749" v="265" actId="1076"/>
        <pc:sldMkLst>
          <pc:docMk/>
          <pc:sldMk cId="162853404" sldId="260"/>
        </pc:sldMkLst>
        <pc:spChg chg="mod">
          <ac:chgData name="SRUTIJA BODDAPATI - [CB.EN.U4CSE21460]" userId="S::cb.en.u4cse21460@cb.students.amrita.edu::01e68527-3fdb-4ba7-a83e-f8886fd59626" providerId="AD" clId="Web-{AA78E282-2887-FFCA-5C56-AD904A3F8D7A}" dt="2023-06-12T10:20:14.451" v="252" actId="1076"/>
          <ac:spMkLst>
            <pc:docMk/>
            <pc:sldMk cId="162853404" sldId="260"/>
            <ac:spMk id="2" creationId="{AD5F1DA3-4D6C-ED51-132B-768609DA888D}"/>
          </ac:spMkLst>
        </pc:spChg>
        <pc:spChg chg="add del">
          <ac:chgData name="SRUTIJA BODDAPATI - [CB.EN.U4CSE21460]" userId="S::cb.en.u4cse21460@cb.students.amrita.edu::01e68527-3fdb-4ba7-a83e-f8886fd59626" providerId="AD" clId="Web-{AA78E282-2887-FFCA-5C56-AD904A3F8D7A}" dt="2023-06-12T08:36:52.831" v="33"/>
          <ac:spMkLst>
            <pc:docMk/>
            <pc:sldMk cId="162853404" sldId="260"/>
            <ac:spMk id="3" creationId="{C9572F99-F541-2C86-700A-870D58AAE6AE}"/>
          </ac:spMkLst>
        </pc:spChg>
        <pc:spChg chg="mod">
          <ac:chgData name="SRUTIJA BODDAPATI - [CB.EN.U4CSE21460]" userId="S::cb.en.u4cse21460@cb.students.amrita.edu::01e68527-3fdb-4ba7-a83e-f8886fd59626" providerId="AD" clId="Web-{AA78E282-2887-FFCA-5C56-AD904A3F8D7A}" dt="2023-06-12T10:20:14.435" v="250" actId="1076"/>
          <ac:spMkLst>
            <pc:docMk/>
            <pc:sldMk cId="162853404" sldId="260"/>
            <ac:spMk id="4" creationId="{20A8EB68-CD0D-A9BD-7900-A0D0E66AE95B}"/>
          </ac:spMkLst>
        </pc:spChg>
        <pc:spChg chg="mod">
          <ac:chgData name="SRUTIJA BODDAPATI - [CB.EN.U4CSE21460]" userId="S::cb.en.u4cse21460@cb.students.amrita.edu::01e68527-3fdb-4ba7-a83e-f8886fd59626" providerId="AD" clId="Web-{AA78E282-2887-FFCA-5C56-AD904A3F8D7A}" dt="2023-06-12T10:20:14.435" v="249" actId="1076"/>
          <ac:spMkLst>
            <pc:docMk/>
            <pc:sldMk cId="162853404" sldId="260"/>
            <ac:spMk id="5" creationId="{C0F06EEF-F334-96A1-ED5B-367BA24693D6}"/>
          </ac:spMkLst>
        </pc:spChg>
        <pc:spChg chg="mod">
          <ac:chgData name="SRUTIJA BODDAPATI - [CB.EN.U4CSE21460]" userId="S::cb.en.u4cse21460@cb.students.amrita.edu::01e68527-3fdb-4ba7-a83e-f8886fd59626" providerId="AD" clId="Web-{AA78E282-2887-FFCA-5C56-AD904A3F8D7A}" dt="2023-06-12T10:20:14.451" v="251" actId="1076"/>
          <ac:spMkLst>
            <pc:docMk/>
            <pc:sldMk cId="162853404" sldId="260"/>
            <ac:spMk id="7" creationId="{5CC63508-8003-7106-52CB-EB1DA92F827F}"/>
          </ac:spMkLst>
        </pc:spChg>
        <pc:spChg chg="add mod">
          <ac:chgData name="SRUTIJA BODDAPATI - [CB.EN.U4CSE21460]" userId="S::cb.en.u4cse21460@cb.students.amrita.edu::01e68527-3fdb-4ba7-a83e-f8886fd59626" providerId="AD" clId="Web-{AA78E282-2887-FFCA-5C56-AD904A3F8D7A}" dt="2023-06-12T10:20:14.451" v="253" actId="1076"/>
          <ac:spMkLst>
            <pc:docMk/>
            <pc:sldMk cId="162853404" sldId="260"/>
            <ac:spMk id="8" creationId="{BB71323F-E225-4710-55AE-3BDF6BBEC870}"/>
          </ac:spMkLst>
        </pc:spChg>
        <pc:spChg chg="add mod">
          <ac:chgData name="SRUTIJA BODDAPATI - [CB.EN.U4CSE21460]" userId="S::cb.en.u4cse21460@cb.students.amrita.edu::01e68527-3fdb-4ba7-a83e-f8886fd59626" providerId="AD" clId="Web-{AA78E282-2887-FFCA-5C56-AD904A3F8D7A}" dt="2023-06-12T10:21:26.749" v="265" actId="1076"/>
          <ac:spMkLst>
            <pc:docMk/>
            <pc:sldMk cId="162853404" sldId="260"/>
            <ac:spMk id="9" creationId="{D811A186-2892-80BA-2A6A-9CC268BDE714}"/>
          </ac:spMkLst>
        </pc:spChg>
      </pc:sldChg>
      <pc:sldChg chg="addSp delSp modSp add del replId">
        <pc:chgData name="SRUTIJA BODDAPATI - [CB.EN.U4CSE21460]" userId="S::cb.en.u4cse21460@cb.students.amrita.edu::01e68527-3fdb-4ba7-a83e-f8886fd59626" providerId="AD" clId="Web-{AA78E282-2887-FFCA-5C56-AD904A3F8D7A}" dt="2023-06-12T08:40:55.256" v="51"/>
        <pc:sldMkLst>
          <pc:docMk/>
          <pc:sldMk cId="2103207306" sldId="261"/>
        </pc:sldMkLst>
        <pc:spChg chg="add del">
          <ac:chgData name="SRUTIJA BODDAPATI - [CB.EN.U4CSE21460]" userId="S::cb.en.u4cse21460@cb.students.amrita.edu::01e68527-3fdb-4ba7-a83e-f8886fd59626" providerId="AD" clId="Web-{AA78E282-2887-FFCA-5C56-AD904A3F8D7A}" dt="2023-06-12T08:37:34.784" v="40"/>
          <ac:spMkLst>
            <pc:docMk/>
            <pc:sldMk cId="2103207306" sldId="261"/>
            <ac:spMk id="6" creationId="{ADFC5EB5-1E7F-656A-08D5-9E2C1BAF8849}"/>
          </ac:spMkLst>
        </pc:spChg>
        <pc:spChg chg="add del">
          <ac:chgData name="SRUTIJA BODDAPATI - [CB.EN.U4CSE21460]" userId="S::cb.en.u4cse21460@cb.students.amrita.edu::01e68527-3fdb-4ba7-a83e-f8886fd59626" providerId="AD" clId="Web-{AA78E282-2887-FFCA-5C56-AD904A3F8D7A}" dt="2023-06-12T08:37:42.691" v="42"/>
          <ac:spMkLst>
            <pc:docMk/>
            <pc:sldMk cId="2103207306" sldId="261"/>
            <ac:spMk id="10" creationId="{A0589486-CE53-322B-245F-9906D33E8DD1}"/>
          </ac:spMkLst>
        </pc:spChg>
        <pc:spChg chg="add mod">
          <ac:chgData name="SRUTIJA BODDAPATI - [CB.EN.U4CSE21460]" userId="S::cb.en.u4cse21460@cb.students.amrita.edu::01e68527-3fdb-4ba7-a83e-f8886fd59626" providerId="AD" clId="Web-{AA78E282-2887-FFCA-5C56-AD904A3F8D7A}" dt="2023-06-12T08:37:54.175" v="44" actId="1076"/>
          <ac:spMkLst>
            <pc:docMk/>
            <pc:sldMk cId="2103207306" sldId="261"/>
            <ac:spMk id="11" creationId="{0A5652B4-680B-EA9B-0872-3BD745111CA9}"/>
          </ac:spMkLst>
        </pc:spChg>
      </pc:sldChg>
      <pc:sldChg chg="addSp modSp add del replId">
        <pc:chgData name="SRUTIJA BODDAPATI - [CB.EN.U4CSE21460]" userId="S::cb.en.u4cse21460@cb.students.amrita.edu::01e68527-3fdb-4ba7-a83e-f8886fd59626" providerId="AD" clId="Web-{AA78E282-2887-FFCA-5C56-AD904A3F8D7A}" dt="2023-06-12T08:48:31.372" v="70"/>
        <pc:sldMkLst>
          <pc:docMk/>
          <pc:sldMk cId="193469413" sldId="262"/>
        </pc:sldMkLst>
        <pc:spChg chg="add mod">
          <ac:chgData name="SRUTIJA BODDAPATI - [CB.EN.U4CSE21460]" userId="S::cb.en.u4cse21460@cb.students.amrita.edu::01e68527-3fdb-4ba7-a83e-f8886fd59626" providerId="AD" clId="Web-{AA78E282-2887-FFCA-5C56-AD904A3F8D7A}" dt="2023-06-12T08:38:22.566" v="47" actId="1076"/>
          <ac:spMkLst>
            <pc:docMk/>
            <pc:sldMk cId="193469413" sldId="262"/>
            <ac:spMk id="3" creationId="{C4D14E68-4AE7-7755-559A-678769B57997}"/>
          </ac:spMkLst>
        </pc:spChg>
      </pc:sldChg>
      <pc:sldChg chg="addSp modSp add del replId">
        <pc:chgData name="SRUTIJA BODDAPATI - [CB.EN.U4CSE21460]" userId="S::cb.en.u4cse21460@cb.students.amrita.edu::01e68527-3fdb-4ba7-a83e-f8886fd59626" providerId="AD" clId="Web-{AA78E282-2887-FFCA-5C56-AD904A3F8D7A}" dt="2023-06-12T08:46:40.699" v="69"/>
        <pc:sldMkLst>
          <pc:docMk/>
          <pc:sldMk cId="3621296955" sldId="263"/>
        </pc:sldMkLst>
        <pc:spChg chg="add mod">
          <ac:chgData name="SRUTIJA BODDAPATI - [CB.EN.U4CSE21460]" userId="S::cb.en.u4cse21460@cb.students.amrita.edu::01e68527-3fdb-4ba7-a83e-f8886fd59626" providerId="AD" clId="Web-{AA78E282-2887-FFCA-5C56-AD904A3F8D7A}" dt="2023-06-12T08:44:13.462" v="61" actId="1076"/>
          <ac:spMkLst>
            <pc:docMk/>
            <pc:sldMk cId="3621296955" sldId="263"/>
            <ac:spMk id="6" creationId="{5DAA5869-2C7D-0C0F-7887-59D00A4B526F}"/>
          </ac:spMkLst>
        </pc:spChg>
        <pc:spChg chg="add mod">
          <ac:chgData name="SRUTIJA BODDAPATI - [CB.EN.U4CSE21460]" userId="S::cb.en.u4cse21460@cb.students.amrita.edu::01e68527-3fdb-4ba7-a83e-f8886fd59626" providerId="AD" clId="Web-{AA78E282-2887-FFCA-5C56-AD904A3F8D7A}" dt="2023-06-12T08:44:27.962" v="64" actId="20577"/>
          <ac:spMkLst>
            <pc:docMk/>
            <pc:sldMk cId="3621296955" sldId="263"/>
            <ac:spMk id="9" creationId="{7AB770EB-A368-0E30-F93A-F7F196CCB2CE}"/>
          </ac:spMkLst>
        </pc:spChg>
      </pc:sldChg>
      <pc:sldChg chg="addSp delSp modSp">
        <pc:chgData name="SRUTIJA BODDAPATI - [CB.EN.U4CSE21460]" userId="S::cb.en.u4cse21460@cb.students.amrita.edu::01e68527-3fdb-4ba7-a83e-f8886fd59626" providerId="AD" clId="Web-{AA78E282-2887-FFCA-5C56-AD904A3F8D7A}" dt="2023-06-12T10:43:41.987" v="472"/>
        <pc:sldMkLst>
          <pc:docMk/>
          <pc:sldMk cId="1962563514" sldId="264"/>
        </pc:sldMkLst>
        <pc:spChg chg="mod">
          <ac:chgData name="SRUTIJA BODDAPATI - [CB.EN.U4CSE21460]" userId="S::cb.en.u4cse21460@cb.students.amrita.edu::01e68527-3fdb-4ba7-a83e-f8886fd59626" providerId="AD" clId="Web-{AA78E282-2887-FFCA-5C56-AD904A3F8D7A}" dt="2023-06-12T10:43:12.455" v="466"/>
          <ac:spMkLst>
            <pc:docMk/>
            <pc:sldMk cId="1962563514" sldId="264"/>
            <ac:spMk id="2" creationId="{7F90E49D-912F-4922-F4AE-23DA129439D7}"/>
          </ac:spMkLst>
        </pc:spChg>
        <pc:spChg chg="mod">
          <ac:chgData name="SRUTIJA BODDAPATI - [CB.EN.U4CSE21460]" userId="S::cb.en.u4cse21460@cb.students.amrita.edu::01e68527-3fdb-4ba7-a83e-f8886fd59626" providerId="AD" clId="Web-{AA78E282-2887-FFCA-5C56-AD904A3F8D7A}" dt="2023-06-12T10:43:41.987" v="472"/>
          <ac:spMkLst>
            <pc:docMk/>
            <pc:sldMk cId="1962563514" sldId="264"/>
            <ac:spMk id="3" creationId="{AC8C070B-214C-9816-C389-659FEEC3559D}"/>
          </ac:spMkLst>
        </pc:spChg>
        <pc:spChg chg="add mod">
          <ac:chgData name="SRUTIJA BODDAPATI - [CB.EN.U4CSE21460]" userId="S::cb.en.u4cse21460@cb.students.amrita.edu::01e68527-3fdb-4ba7-a83e-f8886fd59626" providerId="AD" clId="Web-{AA78E282-2887-FFCA-5C56-AD904A3F8D7A}" dt="2023-06-12T08:42:37.711" v="59" actId="20577"/>
          <ac:spMkLst>
            <pc:docMk/>
            <pc:sldMk cId="1962563514" sldId="264"/>
            <ac:spMk id="4" creationId="{C1CD5E8B-0C19-0731-4921-8C6BEB0FA8CB}"/>
          </ac:spMkLst>
        </pc:spChg>
        <pc:spChg chg="del">
          <ac:chgData name="SRUTIJA BODDAPATI - [CB.EN.U4CSE21460]" userId="S::cb.en.u4cse21460@cb.students.amrita.edu::01e68527-3fdb-4ba7-a83e-f8886fd59626" providerId="AD" clId="Web-{AA78E282-2887-FFCA-5C56-AD904A3F8D7A}" dt="2023-06-12T10:43:12.455" v="466"/>
          <ac:spMkLst>
            <pc:docMk/>
            <pc:sldMk cId="1962563514" sldId="264"/>
            <ac:spMk id="25" creationId="{100EDD19-6802-4EC3-95CE-CFFAB042CFD6}"/>
          </ac:spMkLst>
        </pc:spChg>
        <pc:spChg chg="del">
          <ac:chgData name="SRUTIJA BODDAPATI - [CB.EN.U4CSE21460]" userId="S::cb.en.u4cse21460@cb.students.amrita.edu::01e68527-3fdb-4ba7-a83e-f8886fd59626" providerId="AD" clId="Web-{AA78E282-2887-FFCA-5C56-AD904A3F8D7A}" dt="2023-06-12T10:43:12.455" v="466"/>
          <ac:spMkLst>
            <pc:docMk/>
            <pc:sldMk cId="1962563514" sldId="264"/>
            <ac:spMk id="26" creationId="{DB17E863-922E-4C26-BD64-E8FD41D28661}"/>
          </ac:spMkLst>
        </pc:spChg>
        <pc:spChg chg="add">
          <ac:chgData name="SRUTIJA BODDAPATI - [CB.EN.U4CSE21460]" userId="S::cb.en.u4cse21460@cb.students.amrita.edu::01e68527-3fdb-4ba7-a83e-f8886fd59626" providerId="AD" clId="Web-{AA78E282-2887-FFCA-5C56-AD904A3F8D7A}" dt="2023-06-12T10:43:12.455" v="466"/>
          <ac:spMkLst>
            <pc:docMk/>
            <pc:sldMk cId="1962563514" sldId="264"/>
            <ac:spMk id="31" creationId="{5A0118C5-4F8D-4CF4-BADD-53FEACC6C42A}"/>
          </ac:spMkLst>
        </pc:spChg>
        <pc:spChg chg="add">
          <ac:chgData name="SRUTIJA BODDAPATI - [CB.EN.U4CSE21460]" userId="S::cb.en.u4cse21460@cb.students.amrita.edu::01e68527-3fdb-4ba7-a83e-f8886fd59626" providerId="AD" clId="Web-{AA78E282-2887-FFCA-5C56-AD904A3F8D7A}" dt="2023-06-12T10:43:12.455" v="466"/>
          <ac:spMkLst>
            <pc:docMk/>
            <pc:sldMk cId="1962563514" sldId="264"/>
            <ac:spMk id="33" creationId="{4E0A5C5C-2A95-428E-9F6A-0D29EBD57C9F}"/>
          </ac:spMkLst>
        </pc:spChg>
        <pc:spChg chg="add">
          <ac:chgData name="SRUTIJA BODDAPATI - [CB.EN.U4CSE21460]" userId="S::cb.en.u4cse21460@cb.students.amrita.edu::01e68527-3fdb-4ba7-a83e-f8886fd59626" providerId="AD" clId="Web-{AA78E282-2887-FFCA-5C56-AD904A3F8D7A}" dt="2023-06-12T10:43:12.455" v="466"/>
          <ac:spMkLst>
            <pc:docMk/>
            <pc:sldMk cId="1962563514" sldId="264"/>
            <ac:spMk id="35" creationId="{1056F38F-7C4E-461D-8709-7D0024AE1F79}"/>
          </ac:spMkLst>
        </pc:spChg>
        <pc:spChg chg="add">
          <ac:chgData name="SRUTIJA BODDAPATI - [CB.EN.U4CSE21460]" userId="S::cb.en.u4cse21460@cb.students.amrita.edu::01e68527-3fdb-4ba7-a83e-f8886fd59626" providerId="AD" clId="Web-{AA78E282-2887-FFCA-5C56-AD904A3F8D7A}" dt="2023-06-12T10:43:12.455" v="466"/>
          <ac:spMkLst>
            <pc:docMk/>
            <pc:sldMk cId="1962563514" sldId="264"/>
            <ac:spMk id="37" creationId="{C7278469-3C3C-49CE-AEEE-E176A4900B78}"/>
          </ac:spMkLst>
        </pc:spChg>
        <pc:spChg chg="add">
          <ac:chgData name="SRUTIJA BODDAPATI - [CB.EN.U4CSE21460]" userId="S::cb.en.u4cse21460@cb.students.amrita.edu::01e68527-3fdb-4ba7-a83e-f8886fd59626" providerId="AD" clId="Web-{AA78E282-2887-FFCA-5C56-AD904A3F8D7A}" dt="2023-06-12T10:43:12.455" v="466"/>
          <ac:spMkLst>
            <pc:docMk/>
            <pc:sldMk cId="1962563514" sldId="264"/>
            <ac:spMk id="43" creationId="{4C6598AB-1C17-4D54-951C-A082D94ACB7A}"/>
          </ac:spMkLst>
        </pc:spChg>
        <pc:spChg chg="add">
          <ac:chgData name="SRUTIJA BODDAPATI - [CB.EN.U4CSE21460]" userId="S::cb.en.u4cse21460@cb.students.amrita.edu::01e68527-3fdb-4ba7-a83e-f8886fd59626" providerId="AD" clId="Web-{AA78E282-2887-FFCA-5C56-AD904A3F8D7A}" dt="2023-06-12T10:43:12.455" v="466"/>
          <ac:spMkLst>
            <pc:docMk/>
            <pc:sldMk cId="1962563514" sldId="264"/>
            <ac:spMk id="45" creationId="{C83B66D7-137D-4AC1-B172-53D60F08BEB5}"/>
          </ac:spMkLst>
        </pc:spChg>
        <pc:spChg chg="add">
          <ac:chgData name="SRUTIJA BODDAPATI - [CB.EN.U4CSE21460]" userId="S::cb.en.u4cse21460@cb.students.amrita.edu::01e68527-3fdb-4ba7-a83e-f8886fd59626" providerId="AD" clId="Web-{AA78E282-2887-FFCA-5C56-AD904A3F8D7A}" dt="2023-06-12T10:43:12.455" v="466"/>
          <ac:spMkLst>
            <pc:docMk/>
            <pc:sldMk cId="1962563514" sldId="264"/>
            <ac:spMk id="47" creationId="{F6B92503-6984-4D15-8B98-8718709B785D}"/>
          </ac:spMkLst>
        </pc:spChg>
        <pc:spChg chg="add">
          <ac:chgData name="SRUTIJA BODDAPATI - [CB.EN.U4CSE21460]" userId="S::cb.en.u4cse21460@cb.students.amrita.edu::01e68527-3fdb-4ba7-a83e-f8886fd59626" providerId="AD" clId="Web-{AA78E282-2887-FFCA-5C56-AD904A3F8D7A}" dt="2023-06-12T10:43:12.455" v="466"/>
          <ac:spMkLst>
            <pc:docMk/>
            <pc:sldMk cId="1962563514" sldId="264"/>
            <ac:spMk id="49" creationId="{08DDF938-524E-4C18-A47D-C00627832366}"/>
          </ac:spMkLst>
        </pc:spChg>
        <pc:grpChg chg="add">
          <ac:chgData name="SRUTIJA BODDAPATI - [CB.EN.U4CSE21460]" userId="S::cb.en.u4cse21460@cb.students.amrita.edu::01e68527-3fdb-4ba7-a83e-f8886fd59626" providerId="AD" clId="Web-{AA78E282-2887-FFCA-5C56-AD904A3F8D7A}" dt="2023-06-12T10:43:12.455" v="466"/>
          <ac:grpSpMkLst>
            <pc:docMk/>
            <pc:sldMk cId="1962563514" sldId="264"/>
            <ac:grpSpMk id="39" creationId="{93DC754C-7E09-422D-A8BB-AF632E90DFA2}"/>
          </ac:grpSpMkLst>
        </pc:grpChg>
        <pc:grpChg chg="add">
          <ac:chgData name="SRUTIJA BODDAPATI - [CB.EN.U4CSE21460]" userId="S::cb.en.u4cse21460@cb.students.amrita.edu::01e68527-3fdb-4ba7-a83e-f8886fd59626" providerId="AD" clId="Web-{AA78E282-2887-FFCA-5C56-AD904A3F8D7A}" dt="2023-06-12T10:43:12.455" v="466"/>
          <ac:grpSpMkLst>
            <pc:docMk/>
            <pc:sldMk cId="1962563514" sldId="264"/>
            <ac:grpSpMk id="51" creationId="{3773FAF5-C452-4455-9411-D6AF5EBD4CA9}"/>
          </ac:grpSpMkLst>
        </pc:grpChg>
      </pc:sldChg>
      <pc:sldChg chg="delSp modSp add replId">
        <pc:chgData name="SRUTIJA BODDAPATI - [CB.EN.U4CSE21460]" userId="S::cb.en.u4cse21460@cb.students.amrita.edu::01e68527-3fdb-4ba7-a83e-f8886fd59626" providerId="AD" clId="Web-{AA78E282-2887-FFCA-5C56-AD904A3F8D7A}" dt="2023-06-12T08:46:32.089" v="68"/>
        <pc:sldMkLst>
          <pc:docMk/>
          <pc:sldMk cId="1821887642" sldId="265"/>
        </pc:sldMkLst>
        <pc:spChg chg="mod">
          <ac:chgData name="SRUTIJA BODDAPATI - [CB.EN.U4CSE21460]" userId="S::cb.en.u4cse21460@cb.students.amrita.edu::01e68527-3fdb-4ba7-a83e-f8886fd59626" providerId="AD" clId="Web-{AA78E282-2887-FFCA-5C56-AD904A3F8D7A}" dt="2023-06-12T08:46:23.073" v="66"/>
          <ac:spMkLst>
            <pc:docMk/>
            <pc:sldMk cId="1821887642" sldId="265"/>
            <ac:spMk id="3" creationId="{C4D14E68-4AE7-7755-559A-678769B57997}"/>
          </ac:spMkLst>
        </pc:spChg>
        <pc:spChg chg="del">
          <ac:chgData name="SRUTIJA BODDAPATI - [CB.EN.U4CSE21460]" userId="S::cb.en.u4cse21460@cb.students.amrita.edu::01e68527-3fdb-4ba7-a83e-f8886fd59626" providerId="AD" clId="Web-{AA78E282-2887-FFCA-5C56-AD904A3F8D7A}" dt="2023-06-12T08:46:32.089" v="68"/>
          <ac:spMkLst>
            <pc:docMk/>
            <pc:sldMk cId="1821887642" sldId="265"/>
            <ac:spMk id="6" creationId="{5DAA5869-2C7D-0C0F-7887-59D00A4B526F}"/>
          </ac:spMkLst>
        </pc:spChg>
        <pc:spChg chg="del">
          <ac:chgData name="SRUTIJA BODDAPATI - [CB.EN.U4CSE21460]" userId="S::cb.en.u4cse21460@cb.students.amrita.edu::01e68527-3fdb-4ba7-a83e-f8886fd59626" providerId="AD" clId="Web-{AA78E282-2887-FFCA-5C56-AD904A3F8D7A}" dt="2023-06-12T08:46:29.120" v="67"/>
          <ac:spMkLst>
            <pc:docMk/>
            <pc:sldMk cId="1821887642" sldId="265"/>
            <ac:spMk id="9" creationId="{7AB770EB-A368-0E30-F93A-F7F196CCB2CE}"/>
          </ac:spMkLst>
        </pc:spChg>
      </pc:sldChg>
      <pc:sldChg chg="addSp delSp modSp mod setClrOvrMap">
        <pc:chgData name="SRUTIJA BODDAPATI - [CB.EN.U4CSE21460]" userId="S::cb.en.u4cse21460@cb.students.amrita.edu::01e68527-3fdb-4ba7-a83e-f8886fd59626" providerId="AD" clId="Web-{AA78E282-2887-FFCA-5C56-AD904A3F8D7A}" dt="2023-06-12T10:44:26.956" v="479" actId="1076"/>
        <pc:sldMkLst>
          <pc:docMk/>
          <pc:sldMk cId="572130641" sldId="266"/>
        </pc:sldMkLst>
        <pc:spChg chg="mod">
          <ac:chgData name="SRUTIJA BODDAPATI - [CB.EN.U4CSE21460]" userId="S::cb.en.u4cse21460@cb.students.amrita.edu::01e68527-3fdb-4ba7-a83e-f8886fd59626" providerId="AD" clId="Web-{AA78E282-2887-FFCA-5C56-AD904A3F8D7A}" dt="2023-06-12T10:44:07.721" v="475"/>
          <ac:spMkLst>
            <pc:docMk/>
            <pc:sldMk cId="572130641" sldId="266"/>
            <ac:spMk id="2" creationId="{B3C59ED1-93C0-CAFD-779A-BAB66804EE91}"/>
          </ac:spMkLst>
        </pc:spChg>
        <pc:spChg chg="mod">
          <ac:chgData name="SRUTIJA BODDAPATI - [CB.EN.U4CSE21460]" userId="S::cb.en.u4cse21460@cb.students.amrita.edu::01e68527-3fdb-4ba7-a83e-f8886fd59626" providerId="AD" clId="Web-{AA78E282-2887-FFCA-5C56-AD904A3F8D7A}" dt="2023-06-12T10:44:26.956" v="479" actId="1076"/>
          <ac:spMkLst>
            <pc:docMk/>
            <pc:sldMk cId="572130641" sldId="266"/>
            <ac:spMk id="3" creationId="{64C1B795-62B0-0F8B-7E29-9D2AB16E8613}"/>
          </ac:spMkLst>
        </pc:spChg>
        <pc:spChg chg="add del">
          <ac:chgData name="SRUTIJA BODDAPATI - [CB.EN.U4CSE21460]" userId="S::cb.en.u4cse21460@cb.students.amrita.edu::01e68527-3fdb-4ba7-a83e-f8886fd59626" providerId="AD" clId="Web-{AA78E282-2887-FFCA-5C56-AD904A3F8D7A}" dt="2023-06-12T10:44:07.721" v="475"/>
          <ac:spMkLst>
            <pc:docMk/>
            <pc:sldMk cId="572130641" sldId="266"/>
            <ac:spMk id="8" creationId="{100EDD19-6802-4EC3-95CE-CFFAB042CFD6}"/>
          </ac:spMkLst>
        </pc:spChg>
        <pc:spChg chg="add del">
          <ac:chgData name="SRUTIJA BODDAPATI - [CB.EN.U4CSE21460]" userId="S::cb.en.u4cse21460@cb.students.amrita.edu::01e68527-3fdb-4ba7-a83e-f8886fd59626" providerId="AD" clId="Web-{AA78E282-2887-FFCA-5C56-AD904A3F8D7A}" dt="2023-06-12T10:44:07.721" v="475"/>
          <ac:spMkLst>
            <pc:docMk/>
            <pc:sldMk cId="572130641" sldId="266"/>
            <ac:spMk id="10" creationId="{DB17E863-922E-4C26-BD64-E8FD41D28661}"/>
          </ac:spMkLst>
        </pc:spChg>
        <pc:spChg chg="add del">
          <ac:chgData name="SRUTIJA BODDAPATI - [CB.EN.U4CSE21460]" userId="S::cb.en.u4cse21460@cb.students.amrita.edu::01e68527-3fdb-4ba7-a83e-f8886fd59626" providerId="AD" clId="Web-{AA78E282-2887-FFCA-5C56-AD904A3F8D7A}" dt="2023-06-12T10:44:07.690" v="474"/>
          <ac:spMkLst>
            <pc:docMk/>
            <pc:sldMk cId="572130641" sldId="266"/>
            <ac:spMk id="15" creationId="{5A0118C5-4F8D-4CF4-BADD-53FEACC6C42A}"/>
          </ac:spMkLst>
        </pc:spChg>
        <pc:spChg chg="add del">
          <ac:chgData name="SRUTIJA BODDAPATI - [CB.EN.U4CSE21460]" userId="S::cb.en.u4cse21460@cb.students.amrita.edu::01e68527-3fdb-4ba7-a83e-f8886fd59626" providerId="AD" clId="Web-{AA78E282-2887-FFCA-5C56-AD904A3F8D7A}" dt="2023-06-12T10:44:07.690" v="474"/>
          <ac:spMkLst>
            <pc:docMk/>
            <pc:sldMk cId="572130641" sldId="266"/>
            <ac:spMk id="36" creationId="{EC11F68A-CC71-4196-BBF3-20CDCD75D4E6}"/>
          </ac:spMkLst>
        </pc:spChg>
        <pc:spChg chg="add del">
          <ac:chgData name="SRUTIJA BODDAPATI - [CB.EN.U4CSE21460]" userId="S::cb.en.u4cse21460@cb.students.amrita.edu::01e68527-3fdb-4ba7-a83e-f8886fd59626" providerId="AD" clId="Web-{AA78E282-2887-FFCA-5C56-AD904A3F8D7A}" dt="2023-06-12T10:44:07.690" v="474"/>
          <ac:spMkLst>
            <pc:docMk/>
            <pc:sldMk cId="572130641" sldId="266"/>
            <ac:spMk id="38" creationId="{085F9950-F10E-4E64-962B-F70345789875}"/>
          </ac:spMkLst>
        </pc:spChg>
        <pc:spChg chg="add">
          <ac:chgData name="SRUTIJA BODDAPATI - [CB.EN.U4CSE21460]" userId="S::cb.en.u4cse21460@cb.students.amrita.edu::01e68527-3fdb-4ba7-a83e-f8886fd59626" providerId="AD" clId="Web-{AA78E282-2887-FFCA-5C56-AD904A3F8D7A}" dt="2023-06-12T10:44:07.721" v="475"/>
          <ac:spMkLst>
            <pc:docMk/>
            <pc:sldMk cId="572130641" sldId="266"/>
            <ac:spMk id="40" creationId="{B95B9BA8-1D69-4796-85F5-B6D0BD52354B}"/>
          </ac:spMkLst>
        </pc:spChg>
        <pc:grpChg chg="add del">
          <ac:chgData name="SRUTIJA BODDAPATI - [CB.EN.U4CSE21460]" userId="S::cb.en.u4cse21460@cb.students.amrita.edu::01e68527-3fdb-4ba7-a83e-f8886fd59626" providerId="AD" clId="Web-{AA78E282-2887-FFCA-5C56-AD904A3F8D7A}" dt="2023-06-12T10:44:07.690" v="474"/>
          <ac:grpSpMkLst>
            <pc:docMk/>
            <pc:sldMk cId="572130641" sldId="266"/>
            <ac:grpSpMk id="17" creationId="{1E8369D0-2C3B-4E27-AC6C-A246AC28CDA1}"/>
          </ac:grpSpMkLst>
        </pc:grpChg>
        <pc:grpChg chg="add del">
          <ac:chgData name="SRUTIJA BODDAPATI - [CB.EN.U4CSE21460]" userId="S::cb.en.u4cse21460@cb.students.amrita.edu::01e68527-3fdb-4ba7-a83e-f8886fd59626" providerId="AD" clId="Web-{AA78E282-2887-FFCA-5C56-AD904A3F8D7A}" dt="2023-06-12T10:44:07.690" v="474"/>
          <ac:grpSpMkLst>
            <pc:docMk/>
            <pc:sldMk cId="572130641" sldId="266"/>
            <ac:grpSpMk id="21" creationId="{C6F74901-2A71-43C3-837C-27CCD6B6D636}"/>
          </ac:grpSpMkLst>
        </pc:grpChg>
        <pc:grpChg chg="add">
          <ac:chgData name="SRUTIJA BODDAPATI - [CB.EN.U4CSE21460]" userId="S::cb.en.u4cse21460@cb.students.amrita.edu::01e68527-3fdb-4ba7-a83e-f8886fd59626" providerId="AD" clId="Web-{AA78E282-2887-FFCA-5C56-AD904A3F8D7A}" dt="2023-06-12T10:44:07.721" v="475"/>
          <ac:grpSpMkLst>
            <pc:docMk/>
            <pc:sldMk cId="572130641" sldId="266"/>
            <ac:grpSpMk id="41" creationId="{207EE6D2-B8A8-4EA6-879E-705FC91778E0}"/>
          </ac:grpSpMkLst>
        </pc:grpChg>
      </pc:sldChg>
      <pc:sldChg chg="addSp delSp modSp">
        <pc:chgData name="SRUTIJA BODDAPATI - [CB.EN.U4CSE21460]" userId="S::cb.en.u4cse21460@cb.students.amrita.edu::01e68527-3fdb-4ba7-a83e-f8886fd59626" providerId="AD" clId="Web-{AA78E282-2887-FFCA-5C56-AD904A3F8D7A}" dt="2023-06-12T10:53:48.261" v="496"/>
        <pc:sldMkLst>
          <pc:docMk/>
          <pc:sldMk cId="1053164451" sldId="267"/>
        </pc:sldMkLst>
        <pc:spChg chg="mod">
          <ac:chgData name="SRUTIJA BODDAPATI - [CB.EN.U4CSE21460]" userId="S::cb.en.u4cse21460@cb.students.amrita.edu::01e68527-3fdb-4ba7-a83e-f8886fd59626" providerId="AD" clId="Web-{AA78E282-2887-FFCA-5C56-AD904A3F8D7A}" dt="2023-06-12T10:53:48.261" v="496"/>
          <ac:spMkLst>
            <pc:docMk/>
            <pc:sldMk cId="1053164451" sldId="267"/>
            <ac:spMk id="2" creationId="{407461FA-446F-B453-0BC1-99D97A03A66E}"/>
          </ac:spMkLst>
        </pc:spChg>
        <pc:spChg chg="del">
          <ac:chgData name="SRUTIJA BODDAPATI - [CB.EN.U4CSE21460]" userId="S::cb.en.u4cse21460@cb.students.amrita.edu::01e68527-3fdb-4ba7-a83e-f8886fd59626" providerId="AD" clId="Web-{AA78E282-2887-FFCA-5C56-AD904A3F8D7A}" dt="2023-06-12T10:53:48.261" v="496"/>
          <ac:spMkLst>
            <pc:docMk/>
            <pc:sldMk cId="1053164451" sldId="267"/>
            <ac:spMk id="35" creationId="{2E442304-DDBD-4F7B-8017-36BCC863FB40}"/>
          </ac:spMkLst>
        </pc:spChg>
        <pc:spChg chg="del">
          <ac:chgData name="SRUTIJA BODDAPATI - [CB.EN.U4CSE21460]" userId="S::cb.en.u4cse21460@cb.students.amrita.edu::01e68527-3fdb-4ba7-a83e-f8886fd59626" providerId="AD" clId="Web-{AA78E282-2887-FFCA-5C56-AD904A3F8D7A}" dt="2023-06-12T10:53:48.261" v="496"/>
          <ac:spMkLst>
            <pc:docMk/>
            <pc:sldMk cId="1053164451" sldId="267"/>
            <ac:spMk id="36" creationId="{5E107275-3853-46FD-A241-DE4355A42675}"/>
          </ac:spMkLst>
        </pc:spChg>
        <pc:spChg chg="add">
          <ac:chgData name="SRUTIJA BODDAPATI - [CB.EN.U4CSE21460]" userId="S::cb.en.u4cse21460@cb.students.amrita.edu::01e68527-3fdb-4ba7-a83e-f8886fd59626" providerId="AD" clId="Web-{AA78E282-2887-FFCA-5C56-AD904A3F8D7A}" dt="2023-06-12T10:53:48.261" v="496"/>
          <ac:spMkLst>
            <pc:docMk/>
            <pc:sldMk cId="1053164451" sldId="267"/>
            <ac:spMk id="42" creationId="{0C541B88-1AE9-40C3-AFD5-967787C1979F}"/>
          </ac:spMkLst>
        </pc:spChg>
        <pc:spChg chg="add">
          <ac:chgData name="SRUTIJA BODDAPATI - [CB.EN.U4CSE21460]" userId="S::cb.en.u4cse21460@cb.students.amrita.edu::01e68527-3fdb-4ba7-a83e-f8886fd59626" providerId="AD" clId="Web-{AA78E282-2887-FFCA-5C56-AD904A3F8D7A}" dt="2023-06-12T10:53:48.261" v="496"/>
          <ac:spMkLst>
            <pc:docMk/>
            <pc:sldMk cId="1053164451" sldId="267"/>
            <ac:spMk id="44" creationId="{E5F17139-31EE-46AC-B04F-DBBD852DD6CB}"/>
          </ac:spMkLst>
        </pc:spChg>
        <pc:spChg chg="add">
          <ac:chgData name="SRUTIJA BODDAPATI - [CB.EN.U4CSE21460]" userId="S::cb.en.u4cse21460@cb.students.amrita.edu::01e68527-3fdb-4ba7-a83e-f8886fd59626" providerId="AD" clId="Web-{AA78E282-2887-FFCA-5C56-AD904A3F8D7A}" dt="2023-06-12T10:53:48.261" v="496"/>
          <ac:spMkLst>
            <pc:docMk/>
            <pc:sldMk cId="1053164451" sldId="267"/>
            <ac:spMk id="50" creationId="{89D16701-DA76-4F72-BB63-E2C3FFBDFE0F}"/>
          </ac:spMkLst>
        </pc:spChg>
        <pc:spChg chg="add">
          <ac:chgData name="SRUTIJA BODDAPATI - [CB.EN.U4CSE21460]" userId="S::cb.en.u4cse21460@cb.students.amrita.edu::01e68527-3fdb-4ba7-a83e-f8886fd59626" providerId="AD" clId="Web-{AA78E282-2887-FFCA-5C56-AD904A3F8D7A}" dt="2023-06-12T10:53:48.261" v="496"/>
          <ac:spMkLst>
            <pc:docMk/>
            <pc:sldMk cId="1053164451" sldId="267"/>
            <ac:spMk id="52" creationId="{1CC28BE1-9DC6-43FE-9582-39F091098D77}"/>
          </ac:spMkLst>
        </pc:spChg>
        <pc:grpChg chg="add">
          <ac:chgData name="SRUTIJA BODDAPATI - [CB.EN.U4CSE21460]" userId="S::cb.en.u4cse21460@cb.students.amrita.edu::01e68527-3fdb-4ba7-a83e-f8886fd59626" providerId="AD" clId="Web-{AA78E282-2887-FFCA-5C56-AD904A3F8D7A}" dt="2023-06-12T10:53:48.261" v="496"/>
          <ac:grpSpMkLst>
            <pc:docMk/>
            <pc:sldMk cId="1053164451" sldId="267"/>
            <ac:grpSpMk id="46" creationId="{7CF625D3-71A3-4F30-A096-8EF334E959D0}"/>
          </ac:grpSpMkLst>
        </pc:grpChg>
        <pc:grpChg chg="add">
          <ac:chgData name="SRUTIJA BODDAPATI - [CB.EN.U4CSE21460]" userId="S::cb.en.u4cse21460@cb.students.amrita.edu::01e68527-3fdb-4ba7-a83e-f8886fd59626" providerId="AD" clId="Web-{AA78E282-2887-FFCA-5C56-AD904A3F8D7A}" dt="2023-06-12T10:53:48.261" v="496"/>
          <ac:grpSpMkLst>
            <pc:docMk/>
            <pc:sldMk cId="1053164451" sldId="267"/>
            <ac:grpSpMk id="54" creationId="{AF9AF3F3-CE0C-4125-BDD7-346487FA0B40}"/>
          </ac:grpSpMkLst>
        </pc:grpChg>
        <pc:graphicFrameChg chg="mod modGraphic">
          <ac:chgData name="SRUTIJA BODDAPATI - [CB.EN.U4CSE21460]" userId="S::cb.en.u4cse21460@cb.students.amrita.edu::01e68527-3fdb-4ba7-a83e-f8886fd59626" providerId="AD" clId="Web-{AA78E282-2887-FFCA-5C56-AD904A3F8D7A}" dt="2023-06-12T10:53:48.261" v="496"/>
          <ac:graphicFrameMkLst>
            <pc:docMk/>
            <pc:sldMk cId="1053164451" sldId="267"/>
            <ac:graphicFrameMk id="37" creationId="{824DB444-7B83-5749-E07B-82EB557A6A30}"/>
          </ac:graphicFrameMkLst>
        </pc:graphicFrameChg>
      </pc:sldChg>
      <pc:sldChg chg="modSp add replId">
        <pc:chgData name="SRUTIJA BODDAPATI - [CB.EN.U4CSE21460]" userId="S::cb.en.u4cse21460@cb.students.amrita.edu::01e68527-3fdb-4ba7-a83e-f8886fd59626" providerId="AD" clId="Web-{AA78E282-2887-FFCA-5C56-AD904A3F8D7A}" dt="2023-06-12T08:51:30.140" v="100" actId="1076"/>
        <pc:sldMkLst>
          <pc:docMk/>
          <pc:sldMk cId="2914870771" sldId="268"/>
        </pc:sldMkLst>
        <pc:spChg chg="mod">
          <ac:chgData name="SRUTIJA BODDAPATI - [CB.EN.U4CSE21460]" userId="S::cb.en.u4cse21460@cb.students.amrita.edu::01e68527-3fdb-4ba7-a83e-f8886fd59626" providerId="AD" clId="Web-{AA78E282-2887-FFCA-5C56-AD904A3F8D7A}" dt="2023-06-12T08:50:10.780" v="89" actId="1076"/>
          <ac:spMkLst>
            <pc:docMk/>
            <pc:sldMk cId="2914870771" sldId="268"/>
            <ac:spMk id="2" creationId="{AD5F1DA3-4D6C-ED51-132B-768609DA888D}"/>
          </ac:spMkLst>
        </pc:spChg>
        <pc:spChg chg="mod">
          <ac:chgData name="SRUTIJA BODDAPATI - [CB.EN.U4CSE21460]" userId="S::cb.en.u4cse21460@cb.students.amrita.edu::01e68527-3fdb-4ba7-a83e-f8886fd59626" providerId="AD" clId="Web-{AA78E282-2887-FFCA-5C56-AD904A3F8D7A}" dt="2023-06-12T08:51:30.140" v="100" actId="1076"/>
          <ac:spMkLst>
            <pc:docMk/>
            <pc:sldMk cId="2914870771" sldId="268"/>
            <ac:spMk id="3" creationId="{C4D14E68-4AE7-7755-559A-678769B57997}"/>
          </ac:spMkLst>
        </pc:spChg>
        <pc:spChg chg="mod">
          <ac:chgData name="SRUTIJA BODDAPATI - [CB.EN.U4CSE21460]" userId="S::cb.en.u4cse21460@cb.students.amrita.edu::01e68527-3fdb-4ba7-a83e-f8886fd59626" providerId="AD" clId="Web-{AA78E282-2887-FFCA-5C56-AD904A3F8D7A}" dt="2023-06-12T08:49:53.561" v="87" actId="1076"/>
          <ac:spMkLst>
            <pc:docMk/>
            <pc:sldMk cId="2914870771" sldId="268"/>
            <ac:spMk id="4" creationId="{20A8EB68-CD0D-A9BD-7900-A0D0E66AE95B}"/>
          </ac:spMkLst>
        </pc:spChg>
        <pc:spChg chg="mod">
          <ac:chgData name="SRUTIJA BODDAPATI - [CB.EN.U4CSE21460]" userId="S::cb.en.u4cse21460@cb.students.amrita.edu::01e68527-3fdb-4ba7-a83e-f8886fd59626" providerId="AD" clId="Web-{AA78E282-2887-FFCA-5C56-AD904A3F8D7A}" dt="2023-06-12T08:49:35.373" v="79" actId="14100"/>
          <ac:spMkLst>
            <pc:docMk/>
            <pc:sldMk cId="2914870771" sldId="268"/>
            <ac:spMk id="5" creationId="{C0F06EEF-F334-96A1-ED5B-367BA24693D6}"/>
          </ac:spMkLst>
        </pc:spChg>
        <pc:spChg chg="mod">
          <ac:chgData name="SRUTIJA BODDAPATI - [CB.EN.U4CSE21460]" userId="S::cb.en.u4cse21460@cb.students.amrita.edu::01e68527-3fdb-4ba7-a83e-f8886fd59626" providerId="AD" clId="Web-{AA78E282-2887-FFCA-5C56-AD904A3F8D7A}" dt="2023-06-12T08:50:06.045" v="88" actId="1076"/>
          <ac:spMkLst>
            <pc:docMk/>
            <pc:sldMk cId="2914870771" sldId="268"/>
            <ac:spMk id="7" creationId="{5CC63508-8003-7106-52CB-EB1DA92F827F}"/>
          </ac:spMkLst>
        </pc:spChg>
        <pc:spChg chg="mod">
          <ac:chgData name="SRUTIJA BODDAPATI - [CB.EN.U4CSE21460]" userId="S::cb.en.u4cse21460@cb.students.amrita.edu::01e68527-3fdb-4ba7-a83e-f8886fd59626" providerId="AD" clId="Web-{AA78E282-2887-FFCA-5C56-AD904A3F8D7A}" dt="2023-06-12T08:50:15.795" v="90" actId="1076"/>
          <ac:spMkLst>
            <pc:docMk/>
            <pc:sldMk cId="2914870771" sldId="268"/>
            <ac:spMk id="8" creationId="{BB71323F-E225-4710-55AE-3BDF6BBEC870}"/>
          </ac:spMkLst>
        </pc:spChg>
        <pc:spChg chg="mod">
          <ac:chgData name="SRUTIJA BODDAPATI - [CB.EN.U4CSE21460]" userId="S::cb.en.u4cse21460@cb.students.amrita.edu::01e68527-3fdb-4ba7-a83e-f8886fd59626" providerId="AD" clId="Web-{AA78E282-2887-FFCA-5C56-AD904A3F8D7A}" dt="2023-06-12T08:51:22.312" v="99" actId="1076"/>
          <ac:spMkLst>
            <pc:docMk/>
            <pc:sldMk cId="2914870771" sldId="268"/>
            <ac:spMk id="11" creationId="{0A5652B4-680B-EA9B-0872-3BD745111CA9}"/>
          </ac:spMkLst>
        </pc:spChg>
      </pc:sldChg>
      <pc:sldChg chg="addSp delSp modSp mod setBg setClrOvrMap">
        <pc:chgData name="SRUTIJA BODDAPATI - [CB.EN.U4CSE21460]" userId="S::cb.en.u4cse21460@cb.students.amrita.edu::01e68527-3fdb-4ba7-a83e-f8886fd59626" providerId="AD" clId="Web-{AA78E282-2887-FFCA-5C56-AD904A3F8D7A}" dt="2023-06-12T10:54:04.074" v="497"/>
        <pc:sldMkLst>
          <pc:docMk/>
          <pc:sldMk cId="1212211928" sldId="269"/>
        </pc:sldMkLst>
        <pc:spChg chg="mod">
          <ac:chgData name="SRUTIJA BODDAPATI - [CB.EN.U4CSE21460]" userId="S::cb.en.u4cse21460@cb.students.amrita.edu::01e68527-3fdb-4ba7-a83e-f8886fd59626" providerId="AD" clId="Web-{AA78E282-2887-FFCA-5C56-AD904A3F8D7A}" dt="2023-06-12T10:54:04.074" v="497"/>
          <ac:spMkLst>
            <pc:docMk/>
            <pc:sldMk cId="1212211928" sldId="269"/>
            <ac:spMk id="2" creationId="{FA25DDCF-DB5B-BB86-D4EC-5B817446EA06}"/>
          </ac:spMkLst>
        </pc:spChg>
        <pc:spChg chg="del">
          <ac:chgData name="SRUTIJA BODDAPATI - [CB.EN.U4CSE21460]" userId="S::cb.en.u4cse21460@cb.students.amrita.edu::01e68527-3fdb-4ba7-a83e-f8886fd59626" providerId="AD" clId="Web-{AA78E282-2887-FFCA-5C56-AD904A3F8D7A}" dt="2023-06-12T10:54:04.074" v="497"/>
          <ac:spMkLst>
            <pc:docMk/>
            <pc:sldMk cId="1212211928" sldId="269"/>
            <ac:spMk id="3" creationId="{59FDB47F-C7CB-614A-ED7B-0C19E4033F88}"/>
          </ac:spMkLst>
        </pc:spChg>
        <pc:spChg chg="del">
          <ac:chgData name="SRUTIJA BODDAPATI - [CB.EN.U4CSE21460]" userId="S::cb.en.u4cse21460@cb.students.amrita.edu::01e68527-3fdb-4ba7-a83e-f8886fd59626" providerId="AD" clId="Web-{AA78E282-2887-FFCA-5C56-AD904A3F8D7A}" dt="2023-06-12T10:54:04.074" v="497"/>
          <ac:spMkLst>
            <pc:docMk/>
            <pc:sldMk cId="1212211928" sldId="269"/>
            <ac:spMk id="8" creationId="{100EDD19-6802-4EC3-95CE-CFFAB042CFD6}"/>
          </ac:spMkLst>
        </pc:spChg>
        <pc:spChg chg="del">
          <ac:chgData name="SRUTIJA BODDAPATI - [CB.EN.U4CSE21460]" userId="S::cb.en.u4cse21460@cb.students.amrita.edu::01e68527-3fdb-4ba7-a83e-f8886fd59626" providerId="AD" clId="Web-{AA78E282-2887-FFCA-5C56-AD904A3F8D7A}" dt="2023-06-12T10:54:04.074" v="497"/>
          <ac:spMkLst>
            <pc:docMk/>
            <pc:sldMk cId="1212211928" sldId="269"/>
            <ac:spMk id="10" creationId="{DB17E863-922E-4C26-BD64-E8FD41D28661}"/>
          </ac:spMkLst>
        </pc:spChg>
        <pc:spChg chg="add">
          <ac:chgData name="SRUTIJA BODDAPATI - [CB.EN.U4CSE21460]" userId="S::cb.en.u4cse21460@cb.students.amrita.edu::01e68527-3fdb-4ba7-a83e-f8886fd59626" providerId="AD" clId="Web-{AA78E282-2887-FFCA-5C56-AD904A3F8D7A}" dt="2023-06-12T10:54:04.074" v="497"/>
          <ac:spMkLst>
            <pc:docMk/>
            <pc:sldMk cId="1212211928" sldId="269"/>
            <ac:spMk id="16" creationId="{A3EFF7B1-6CB7-47D1-AD37-B870CA2B2151}"/>
          </ac:spMkLst>
        </pc:spChg>
        <pc:spChg chg="add">
          <ac:chgData name="SRUTIJA BODDAPATI - [CB.EN.U4CSE21460]" userId="S::cb.en.u4cse21460@cb.students.amrita.edu::01e68527-3fdb-4ba7-a83e-f8886fd59626" providerId="AD" clId="Web-{AA78E282-2887-FFCA-5C56-AD904A3F8D7A}" dt="2023-06-12T10:54:04.074" v="497"/>
          <ac:spMkLst>
            <pc:docMk/>
            <pc:sldMk cId="1212211928" sldId="269"/>
            <ac:spMk id="18" creationId="{7FA2962B-21B6-4689-A95D-A8FF6ADE47F1}"/>
          </ac:spMkLst>
        </pc:spChg>
        <pc:spChg chg="add">
          <ac:chgData name="SRUTIJA BODDAPATI - [CB.EN.U4CSE21460]" userId="S::cb.en.u4cse21460@cb.students.amrita.edu::01e68527-3fdb-4ba7-a83e-f8886fd59626" providerId="AD" clId="Web-{AA78E282-2887-FFCA-5C56-AD904A3F8D7A}" dt="2023-06-12T10:54:04.074" v="497"/>
          <ac:spMkLst>
            <pc:docMk/>
            <pc:sldMk cId="1212211928" sldId="269"/>
            <ac:spMk id="34" creationId="{A00D2CE1-35C1-46E6-BD59-CEE668BD90F4}"/>
          </ac:spMkLst>
        </pc:spChg>
        <pc:spChg chg="add">
          <ac:chgData name="SRUTIJA BODDAPATI - [CB.EN.U4CSE21460]" userId="S::cb.en.u4cse21460@cb.students.amrita.edu::01e68527-3fdb-4ba7-a83e-f8886fd59626" providerId="AD" clId="Web-{AA78E282-2887-FFCA-5C56-AD904A3F8D7A}" dt="2023-06-12T10:54:04.074" v="497"/>
          <ac:spMkLst>
            <pc:docMk/>
            <pc:sldMk cId="1212211928" sldId="269"/>
            <ac:spMk id="42" creationId="{E18403B7-F2C7-4C07-8522-21C31910902C}"/>
          </ac:spMkLst>
        </pc:spChg>
        <pc:grpChg chg="add">
          <ac:chgData name="SRUTIJA BODDAPATI - [CB.EN.U4CSE21460]" userId="S::cb.en.u4cse21460@cb.students.amrita.edu::01e68527-3fdb-4ba7-a83e-f8886fd59626" providerId="AD" clId="Web-{AA78E282-2887-FFCA-5C56-AD904A3F8D7A}" dt="2023-06-12T10:54:04.074" v="497"/>
          <ac:grpSpMkLst>
            <pc:docMk/>
            <pc:sldMk cId="1212211928" sldId="269"/>
            <ac:grpSpMk id="20" creationId="{A745280D-ED36-41FE-8EB1-CE597C99CFE8}"/>
          </ac:grpSpMkLst>
        </pc:grpChg>
        <pc:grpChg chg="add">
          <ac:chgData name="SRUTIJA BODDAPATI - [CB.EN.U4CSE21460]" userId="S::cb.en.u4cse21460@cb.students.amrita.edu::01e68527-3fdb-4ba7-a83e-f8886fd59626" providerId="AD" clId="Web-{AA78E282-2887-FFCA-5C56-AD904A3F8D7A}" dt="2023-06-12T10:54:04.074" v="497"/>
          <ac:grpSpMkLst>
            <pc:docMk/>
            <pc:sldMk cId="1212211928" sldId="269"/>
            <ac:grpSpMk id="26" creationId="{80E95A5C-1E97-41C3-9DEC-245FF6DEBF1F}"/>
          </ac:grpSpMkLst>
        </pc:grpChg>
        <pc:grpChg chg="add">
          <ac:chgData name="SRUTIJA BODDAPATI - [CB.EN.U4CSE21460]" userId="S::cb.en.u4cse21460@cb.students.amrita.edu::01e68527-3fdb-4ba7-a83e-f8886fd59626" providerId="AD" clId="Web-{AA78E282-2887-FFCA-5C56-AD904A3F8D7A}" dt="2023-06-12T10:54:04.074" v="497"/>
          <ac:grpSpMkLst>
            <pc:docMk/>
            <pc:sldMk cId="1212211928" sldId="269"/>
            <ac:grpSpMk id="36" creationId="{A58DCE86-9AE1-46D1-96D6-04B8B3EDF6FA}"/>
          </ac:grpSpMkLst>
        </pc:grpChg>
        <pc:grpChg chg="add">
          <ac:chgData name="SRUTIJA BODDAPATI - [CB.EN.U4CSE21460]" userId="S::cb.en.u4cse21460@cb.students.amrita.edu::01e68527-3fdb-4ba7-a83e-f8886fd59626" providerId="AD" clId="Web-{AA78E282-2887-FFCA-5C56-AD904A3F8D7A}" dt="2023-06-12T10:54:04.074" v="497"/>
          <ac:grpSpMkLst>
            <pc:docMk/>
            <pc:sldMk cId="1212211928" sldId="269"/>
            <ac:grpSpMk id="44" creationId="{23B58CC6-A99E-43AF-A467-256F19287FB8}"/>
          </ac:grpSpMkLst>
        </pc:grpChg>
        <pc:graphicFrameChg chg="add">
          <ac:chgData name="SRUTIJA BODDAPATI - [CB.EN.U4CSE21460]" userId="S::cb.en.u4cse21460@cb.students.amrita.edu::01e68527-3fdb-4ba7-a83e-f8886fd59626" providerId="AD" clId="Web-{AA78E282-2887-FFCA-5C56-AD904A3F8D7A}" dt="2023-06-12T10:54:04.074" v="497"/>
          <ac:graphicFrameMkLst>
            <pc:docMk/>
            <pc:sldMk cId="1212211928" sldId="269"/>
            <ac:graphicFrameMk id="12" creationId="{6158A068-0A71-B82F-8BA0-3CECDC16D7ED}"/>
          </ac:graphicFrameMkLst>
        </pc:graphicFrameChg>
      </pc:sldChg>
      <pc:sldChg chg="add del replId">
        <pc:chgData name="SRUTIJA BODDAPATI - [CB.EN.U4CSE21460]" userId="S::cb.en.u4cse21460@cb.students.amrita.edu::01e68527-3fdb-4ba7-a83e-f8886fd59626" providerId="AD" clId="Web-{AA78E282-2887-FFCA-5C56-AD904A3F8D7A}" dt="2023-06-12T08:53:35.908" v="102"/>
        <pc:sldMkLst>
          <pc:docMk/>
          <pc:sldMk cId="1263496321" sldId="270"/>
        </pc:sldMkLst>
      </pc:sldChg>
      <pc:sldChg chg="addSp modSp add replId">
        <pc:chgData name="SRUTIJA BODDAPATI - [CB.EN.U4CSE21460]" userId="S::cb.en.u4cse21460@cb.students.amrita.edu::01e68527-3fdb-4ba7-a83e-f8886fd59626" providerId="AD" clId="Web-{AA78E282-2887-FFCA-5C56-AD904A3F8D7A}" dt="2023-06-12T08:54:53.643" v="111" actId="20577"/>
        <pc:sldMkLst>
          <pc:docMk/>
          <pc:sldMk cId="1390625172" sldId="270"/>
        </pc:sldMkLst>
        <pc:spChg chg="add mod">
          <ac:chgData name="SRUTIJA BODDAPATI - [CB.EN.U4CSE21460]" userId="S::cb.en.u4cse21460@cb.students.amrita.edu::01e68527-3fdb-4ba7-a83e-f8886fd59626" providerId="AD" clId="Web-{AA78E282-2887-FFCA-5C56-AD904A3F8D7A}" dt="2023-06-12T08:54:29.424" v="107" actId="1076"/>
          <ac:spMkLst>
            <pc:docMk/>
            <pc:sldMk cId="1390625172" sldId="270"/>
            <ac:spMk id="6" creationId="{DF9F2964-C556-0707-E3F9-12C784D813AE}"/>
          </ac:spMkLst>
        </pc:spChg>
        <pc:spChg chg="add mod">
          <ac:chgData name="SRUTIJA BODDAPATI - [CB.EN.U4CSE21460]" userId="S::cb.en.u4cse21460@cb.students.amrita.edu::01e68527-3fdb-4ba7-a83e-f8886fd59626" providerId="AD" clId="Web-{AA78E282-2887-FFCA-5C56-AD904A3F8D7A}" dt="2023-06-12T08:54:53.643" v="111" actId="20577"/>
          <ac:spMkLst>
            <pc:docMk/>
            <pc:sldMk cId="1390625172" sldId="270"/>
            <ac:spMk id="9" creationId="{00ECF6AB-72A1-7F00-9647-4E8D1003D990}"/>
          </ac:spMkLst>
        </pc:spChg>
      </pc:sldChg>
      <pc:sldChg chg="addSp delSp modSp">
        <pc:chgData name="SRUTIJA BODDAPATI - [CB.EN.U4CSE21460]" userId="S::cb.en.u4cse21460@cb.students.amrita.edu::01e68527-3fdb-4ba7-a83e-f8886fd59626" providerId="AD" clId="Web-{AA78E282-2887-FFCA-5C56-AD904A3F8D7A}" dt="2023-06-12T10:54:18.011" v="498"/>
        <pc:sldMkLst>
          <pc:docMk/>
          <pc:sldMk cId="2955695802" sldId="271"/>
        </pc:sldMkLst>
        <pc:spChg chg="mod">
          <ac:chgData name="SRUTIJA BODDAPATI - [CB.EN.U4CSE21460]" userId="S::cb.en.u4cse21460@cb.students.amrita.edu::01e68527-3fdb-4ba7-a83e-f8886fd59626" providerId="AD" clId="Web-{AA78E282-2887-FFCA-5C56-AD904A3F8D7A}" dt="2023-06-12T10:54:18.011" v="498"/>
          <ac:spMkLst>
            <pc:docMk/>
            <pc:sldMk cId="2955695802" sldId="271"/>
            <ac:spMk id="2" creationId="{6F08A6AF-CF26-F295-5739-44E2D177540D}"/>
          </ac:spMkLst>
        </pc:spChg>
        <pc:spChg chg="mod">
          <ac:chgData name="SRUTIJA BODDAPATI - [CB.EN.U4CSE21460]" userId="S::cb.en.u4cse21460@cb.students.amrita.edu::01e68527-3fdb-4ba7-a83e-f8886fd59626" providerId="AD" clId="Web-{AA78E282-2887-FFCA-5C56-AD904A3F8D7A}" dt="2023-06-12T10:54:18.011" v="498"/>
          <ac:spMkLst>
            <pc:docMk/>
            <pc:sldMk cId="2955695802" sldId="271"/>
            <ac:spMk id="3" creationId="{5C16F608-C46D-64F6-45DE-FA67A50A6903}"/>
          </ac:spMkLst>
        </pc:spChg>
        <pc:spChg chg="del">
          <ac:chgData name="SRUTIJA BODDAPATI - [CB.EN.U4CSE21460]" userId="S::cb.en.u4cse21460@cb.students.amrita.edu::01e68527-3fdb-4ba7-a83e-f8886fd59626" providerId="AD" clId="Web-{AA78E282-2887-FFCA-5C56-AD904A3F8D7A}" dt="2023-06-12T10:54:18.011" v="498"/>
          <ac:spMkLst>
            <pc:docMk/>
            <pc:sldMk cId="2955695802" sldId="271"/>
            <ac:spMk id="8" creationId="{081EA652-8C6A-4E69-BEB9-170809474553}"/>
          </ac:spMkLst>
        </pc:spChg>
        <pc:spChg chg="del">
          <ac:chgData name="SRUTIJA BODDAPATI - [CB.EN.U4CSE21460]" userId="S::cb.en.u4cse21460@cb.students.amrita.edu::01e68527-3fdb-4ba7-a83e-f8886fd59626" providerId="AD" clId="Web-{AA78E282-2887-FFCA-5C56-AD904A3F8D7A}" dt="2023-06-12T10:54:18.011" v="498"/>
          <ac:spMkLst>
            <pc:docMk/>
            <pc:sldMk cId="2955695802" sldId="271"/>
            <ac:spMk id="10" creationId="{5298780A-33B9-4EA2-8F67-DE68AD62841B}"/>
          </ac:spMkLst>
        </pc:spChg>
        <pc:spChg chg="del">
          <ac:chgData name="SRUTIJA BODDAPATI - [CB.EN.U4CSE21460]" userId="S::cb.en.u4cse21460@cb.students.amrita.edu::01e68527-3fdb-4ba7-a83e-f8886fd59626" providerId="AD" clId="Web-{AA78E282-2887-FFCA-5C56-AD904A3F8D7A}" dt="2023-06-12T10:54:18.011" v="498"/>
          <ac:spMkLst>
            <pc:docMk/>
            <pc:sldMk cId="2955695802" sldId="271"/>
            <ac:spMk id="12" creationId="{7F488E8B-4E1E-4402-8935-D4E6C02615C7}"/>
          </ac:spMkLst>
        </pc:spChg>
        <pc:spChg chg="add">
          <ac:chgData name="SRUTIJA BODDAPATI - [CB.EN.U4CSE21460]" userId="S::cb.en.u4cse21460@cb.students.amrita.edu::01e68527-3fdb-4ba7-a83e-f8886fd59626" providerId="AD" clId="Web-{AA78E282-2887-FFCA-5C56-AD904A3F8D7A}" dt="2023-06-12T10:54:18.011" v="498"/>
          <ac:spMkLst>
            <pc:docMk/>
            <pc:sldMk cId="2955695802" sldId="271"/>
            <ac:spMk id="19" creationId="{5A0118C5-4F8D-4CF4-BADD-53FEACC6C42A}"/>
          </ac:spMkLst>
        </pc:spChg>
        <pc:spChg chg="add">
          <ac:chgData name="SRUTIJA BODDAPATI - [CB.EN.U4CSE21460]" userId="S::cb.en.u4cse21460@cb.students.amrita.edu::01e68527-3fdb-4ba7-a83e-f8886fd59626" providerId="AD" clId="Web-{AA78E282-2887-FFCA-5C56-AD904A3F8D7A}" dt="2023-06-12T10:54:18.011" v="498"/>
          <ac:spMkLst>
            <pc:docMk/>
            <pc:sldMk cId="2955695802" sldId="271"/>
            <ac:spMk id="40" creationId="{EC11F68A-CC71-4196-BBF3-20CDCD75D4E6}"/>
          </ac:spMkLst>
        </pc:spChg>
        <pc:spChg chg="add">
          <ac:chgData name="SRUTIJA BODDAPATI - [CB.EN.U4CSE21460]" userId="S::cb.en.u4cse21460@cb.students.amrita.edu::01e68527-3fdb-4ba7-a83e-f8886fd59626" providerId="AD" clId="Web-{AA78E282-2887-FFCA-5C56-AD904A3F8D7A}" dt="2023-06-12T10:54:18.011" v="498"/>
          <ac:spMkLst>
            <pc:docMk/>
            <pc:sldMk cId="2955695802" sldId="271"/>
            <ac:spMk id="42" creationId="{085F9950-F10E-4E64-962B-F70345789875}"/>
          </ac:spMkLst>
        </pc:spChg>
        <pc:grpChg chg="add">
          <ac:chgData name="SRUTIJA BODDAPATI - [CB.EN.U4CSE21460]" userId="S::cb.en.u4cse21460@cb.students.amrita.edu::01e68527-3fdb-4ba7-a83e-f8886fd59626" providerId="AD" clId="Web-{AA78E282-2887-FFCA-5C56-AD904A3F8D7A}" dt="2023-06-12T10:54:18.011" v="498"/>
          <ac:grpSpMkLst>
            <pc:docMk/>
            <pc:sldMk cId="2955695802" sldId="271"/>
            <ac:grpSpMk id="21" creationId="{1E8369D0-2C3B-4E27-AC6C-A246AC28CDA1}"/>
          </ac:grpSpMkLst>
        </pc:grpChg>
        <pc:grpChg chg="add">
          <ac:chgData name="SRUTIJA BODDAPATI - [CB.EN.U4CSE21460]" userId="S::cb.en.u4cse21460@cb.students.amrita.edu::01e68527-3fdb-4ba7-a83e-f8886fd59626" providerId="AD" clId="Web-{AA78E282-2887-FFCA-5C56-AD904A3F8D7A}" dt="2023-06-12T10:54:18.011" v="498"/>
          <ac:grpSpMkLst>
            <pc:docMk/>
            <pc:sldMk cId="2955695802" sldId="271"/>
            <ac:grpSpMk id="25" creationId="{C6F74901-2A71-43C3-837C-27CCD6B6D636}"/>
          </ac:grpSpMkLst>
        </pc:grpChg>
        <pc:cxnChg chg="del">
          <ac:chgData name="SRUTIJA BODDAPATI - [CB.EN.U4CSE21460]" userId="S::cb.en.u4cse21460@cb.students.amrita.edu::01e68527-3fdb-4ba7-a83e-f8886fd59626" providerId="AD" clId="Web-{AA78E282-2887-FFCA-5C56-AD904A3F8D7A}" dt="2023-06-12T10:54:18.011" v="498"/>
          <ac:cxnSpMkLst>
            <pc:docMk/>
            <pc:sldMk cId="2955695802" sldId="271"/>
            <ac:cxnSpMk id="14" creationId="{23AAC9B5-8015-485C-ACF9-A750390E9A56}"/>
          </ac:cxnSpMkLst>
        </pc:cxnChg>
      </pc:sldChg>
      <pc:sldChg chg="addSp delSp modSp mod setBg">
        <pc:chgData name="SRUTIJA BODDAPATI - [CB.EN.U4CSE21460]" userId="S::cb.en.u4cse21460@cb.students.amrita.edu::01e68527-3fdb-4ba7-a83e-f8886fd59626" providerId="AD" clId="Web-{AA78E282-2887-FFCA-5C56-AD904A3F8D7A}" dt="2023-06-12T10:57:24.030" v="511" actId="20577"/>
        <pc:sldMkLst>
          <pc:docMk/>
          <pc:sldMk cId="1064920506" sldId="272"/>
        </pc:sldMkLst>
        <pc:spChg chg="mod">
          <ac:chgData name="SRUTIJA BODDAPATI - [CB.EN.U4CSE21460]" userId="S::cb.en.u4cse21460@cb.students.amrita.edu::01e68527-3fdb-4ba7-a83e-f8886fd59626" providerId="AD" clId="Web-{AA78E282-2887-FFCA-5C56-AD904A3F8D7A}" dt="2023-06-12T10:57:01.201" v="505"/>
          <ac:spMkLst>
            <pc:docMk/>
            <pc:sldMk cId="1064920506" sldId="272"/>
            <ac:spMk id="2" creationId="{E16DF209-ECAA-9CE2-6D5C-AC1BF2596261}"/>
          </ac:spMkLst>
        </pc:spChg>
        <pc:spChg chg="mod">
          <ac:chgData name="SRUTIJA BODDAPATI - [CB.EN.U4CSE21460]" userId="S::cb.en.u4cse21460@cb.students.amrita.edu::01e68527-3fdb-4ba7-a83e-f8886fd59626" providerId="AD" clId="Web-{AA78E282-2887-FFCA-5C56-AD904A3F8D7A}" dt="2023-06-12T10:57:24.030" v="511" actId="20577"/>
          <ac:spMkLst>
            <pc:docMk/>
            <pc:sldMk cId="1064920506" sldId="272"/>
            <ac:spMk id="3" creationId="{F74AD0FE-4B2B-AA0D-D795-25D736F10EEF}"/>
          </ac:spMkLst>
        </pc:spChg>
        <pc:spChg chg="add del">
          <ac:chgData name="SRUTIJA BODDAPATI - [CB.EN.U4CSE21460]" userId="S::cb.en.u4cse21460@cb.students.amrita.edu::01e68527-3fdb-4ba7-a83e-f8886fd59626" providerId="AD" clId="Web-{AA78E282-2887-FFCA-5C56-AD904A3F8D7A}" dt="2023-06-12T10:56:49.435" v="500"/>
          <ac:spMkLst>
            <pc:docMk/>
            <pc:sldMk cId="1064920506" sldId="272"/>
            <ac:spMk id="8" creationId="{5A0118C5-4F8D-4CF4-BADD-53FEACC6C42A}"/>
          </ac:spMkLst>
        </pc:spChg>
        <pc:spChg chg="add del">
          <ac:chgData name="SRUTIJA BODDAPATI - [CB.EN.U4CSE21460]" userId="S::cb.en.u4cse21460@cb.students.amrita.edu::01e68527-3fdb-4ba7-a83e-f8886fd59626" providerId="AD" clId="Web-{AA78E282-2887-FFCA-5C56-AD904A3F8D7A}" dt="2023-06-12T10:56:54.185" v="502"/>
          <ac:spMkLst>
            <pc:docMk/>
            <pc:sldMk cId="1064920506" sldId="272"/>
            <ac:spMk id="9" creationId="{325166D1-1B21-4128-AC42-61745528E4D6}"/>
          </ac:spMkLst>
        </pc:spChg>
        <pc:spChg chg="add del">
          <ac:chgData name="SRUTIJA BODDAPATI - [CB.EN.U4CSE21460]" userId="S::cb.en.u4cse21460@cb.students.amrita.edu::01e68527-3fdb-4ba7-a83e-f8886fd59626" providerId="AD" clId="Web-{AA78E282-2887-FFCA-5C56-AD904A3F8D7A}" dt="2023-06-12T10:56:49.435" v="500"/>
          <ac:spMkLst>
            <pc:docMk/>
            <pc:sldMk cId="1064920506" sldId="272"/>
            <ac:spMk id="10" creationId="{CAEBFCD5-5356-4326-8D39-8235A46CD7B2}"/>
          </ac:spMkLst>
        </pc:spChg>
        <pc:spChg chg="add del">
          <ac:chgData name="SRUTIJA BODDAPATI - [CB.EN.U4CSE21460]" userId="S::cb.en.u4cse21460@cb.students.amrita.edu::01e68527-3fdb-4ba7-a83e-f8886fd59626" providerId="AD" clId="Web-{AA78E282-2887-FFCA-5C56-AD904A3F8D7A}" dt="2023-06-12T10:56:49.435" v="500"/>
          <ac:spMkLst>
            <pc:docMk/>
            <pc:sldMk cId="1064920506" sldId="272"/>
            <ac:spMk id="12" creationId="{F6814848-248A-47DD-88E0-95099D951EF8}"/>
          </ac:spMkLst>
        </pc:spChg>
        <pc:spChg chg="add del">
          <ac:chgData name="SRUTIJA BODDAPATI - [CB.EN.U4CSE21460]" userId="S::cb.en.u4cse21460@cb.students.amrita.edu::01e68527-3fdb-4ba7-a83e-f8886fd59626" providerId="AD" clId="Web-{AA78E282-2887-FFCA-5C56-AD904A3F8D7A}" dt="2023-06-12T10:56:49.435" v="500"/>
          <ac:spMkLst>
            <pc:docMk/>
            <pc:sldMk cId="1064920506" sldId="272"/>
            <ac:spMk id="14" creationId="{718BDA89-0D2C-4C4E-99F6-D7A220FE48D3}"/>
          </ac:spMkLst>
        </pc:spChg>
        <pc:spChg chg="add">
          <ac:chgData name="SRUTIJA BODDAPATI - [CB.EN.U4CSE21460]" userId="S::cb.en.u4cse21460@cb.students.amrita.edu::01e68527-3fdb-4ba7-a83e-f8886fd59626" providerId="AD" clId="Web-{AA78E282-2887-FFCA-5C56-AD904A3F8D7A}" dt="2023-06-12T10:57:01.201" v="505"/>
          <ac:spMkLst>
            <pc:docMk/>
            <pc:sldMk cId="1064920506" sldId="272"/>
            <ac:spMk id="18" creationId="{E99F76E4-5DFD-4DBE-B042-66FBCD1182C9}"/>
          </ac:spMkLst>
        </pc:spChg>
        <pc:spChg chg="add del">
          <ac:chgData name="SRUTIJA BODDAPATI - [CB.EN.U4CSE21460]" userId="S::cb.en.u4cse21460@cb.students.amrita.edu::01e68527-3fdb-4ba7-a83e-f8886fd59626" providerId="AD" clId="Web-{AA78E282-2887-FFCA-5C56-AD904A3F8D7A}" dt="2023-06-12T10:56:49.435" v="500"/>
          <ac:spMkLst>
            <pc:docMk/>
            <pc:sldMk cId="1064920506" sldId="272"/>
            <ac:spMk id="20" creationId="{7CE98B01-ED41-482F-AFA1-19C7FA7C04A7}"/>
          </ac:spMkLst>
        </pc:spChg>
        <pc:spChg chg="add del">
          <ac:chgData name="SRUTIJA BODDAPATI - [CB.EN.U4CSE21460]" userId="S::cb.en.u4cse21460@cb.students.amrita.edu::01e68527-3fdb-4ba7-a83e-f8886fd59626" providerId="AD" clId="Web-{AA78E282-2887-FFCA-5C56-AD904A3F8D7A}" dt="2023-06-12T10:56:49.435" v="500"/>
          <ac:spMkLst>
            <pc:docMk/>
            <pc:sldMk cId="1064920506" sldId="272"/>
            <ac:spMk id="22" creationId="{B9CABDD0-8DF6-4974-A224-9A2A81778003}"/>
          </ac:spMkLst>
        </pc:spChg>
        <pc:spChg chg="add del">
          <ac:chgData name="SRUTIJA BODDAPATI - [CB.EN.U4CSE21460]" userId="S::cb.en.u4cse21460@cb.students.amrita.edu::01e68527-3fdb-4ba7-a83e-f8886fd59626" providerId="AD" clId="Web-{AA78E282-2887-FFCA-5C56-AD904A3F8D7A}" dt="2023-06-12T10:57:01.076" v="504"/>
          <ac:spMkLst>
            <pc:docMk/>
            <pc:sldMk cId="1064920506" sldId="272"/>
            <ac:spMk id="41" creationId="{0D7B6173-1D58-48E2-83CF-37350F315F75}"/>
          </ac:spMkLst>
        </pc:spChg>
        <pc:spChg chg="add del">
          <ac:chgData name="SRUTIJA BODDAPATI - [CB.EN.U4CSE21460]" userId="S::cb.en.u4cse21460@cb.students.amrita.edu::01e68527-3fdb-4ba7-a83e-f8886fd59626" providerId="AD" clId="Web-{AA78E282-2887-FFCA-5C56-AD904A3F8D7A}" dt="2023-06-12T10:57:01.076" v="504"/>
          <ac:spMkLst>
            <pc:docMk/>
            <pc:sldMk cId="1064920506" sldId="272"/>
            <ac:spMk id="42" creationId="{3E4CBDBB-4FBD-4B9E-BD01-054A81D431CC}"/>
          </ac:spMkLst>
        </pc:spChg>
        <pc:spChg chg="add del">
          <ac:chgData name="SRUTIJA BODDAPATI - [CB.EN.U4CSE21460]" userId="S::cb.en.u4cse21460@cb.students.amrita.edu::01e68527-3fdb-4ba7-a83e-f8886fd59626" providerId="AD" clId="Web-{AA78E282-2887-FFCA-5C56-AD904A3F8D7A}" dt="2023-06-12T10:57:01.076" v="504"/>
          <ac:spMkLst>
            <pc:docMk/>
            <pc:sldMk cId="1064920506" sldId="272"/>
            <ac:spMk id="44" creationId="{72C4834C-B602-4125-8264-BD0D55A5885F}"/>
          </ac:spMkLst>
        </pc:spChg>
        <pc:spChg chg="add del">
          <ac:chgData name="SRUTIJA BODDAPATI - [CB.EN.U4CSE21460]" userId="S::cb.en.u4cse21460@cb.students.amrita.edu::01e68527-3fdb-4ba7-a83e-f8886fd59626" providerId="AD" clId="Web-{AA78E282-2887-FFCA-5C56-AD904A3F8D7A}" dt="2023-06-12T10:57:01.076" v="504"/>
          <ac:spMkLst>
            <pc:docMk/>
            <pc:sldMk cId="1064920506" sldId="272"/>
            <ac:spMk id="45" creationId="{53172EE5-132F-4DD4-8855-4DBBD9C3465E}"/>
          </ac:spMkLst>
        </pc:spChg>
        <pc:spChg chg="add">
          <ac:chgData name="SRUTIJA BODDAPATI - [CB.EN.U4CSE21460]" userId="S::cb.en.u4cse21460@cb.students.amrita.edu::01e68527-3fdb-4ba7-a83e-f8886fd59626" providerId="AD" clId="Web-{AA78E282-2887-FFCA-5C56-AD904A3F8D7A}" dt="2023-06-12T10:57:01.201" v="505"/>
          <ac:spMkLst>
            <pc:docMk/>
            <pc:sldMk cId="1064920506" sldId="272"/>
            <ac:spMk id="190" creationId="{5A0118C5-4F8D-4CF4-BADD-53FEACC6C42A}"/>
          </ac:spMkLst>
        </pc:spChg>
        <pc:spChg chg="add">
          <ac:chgData name="SRUTIJA BODDAPATI - [CB.EN.U4CSE21460]" userId="S::cb.en.u4cse21460@cb.students.amrita.edu::01e68527-3fdb-4ba7-a83e-f8886fd59626" providerId="AD" clId="Web-{AA78E282-2887-FFCA-5C56-AD904A3F8D7A}" dt="2023-06-12T10:57:01.201" v="505"/>
          <ac:spMkLst>
            <pc:docMk/>
            <pc:sldMk cId="1064920506" sldId="272"/>
            <ac:spMk id="361" creationId="{A99050EE-26AF-4253-BD50-F0FCD965A8F6}"/>
          </ac:spMkLst>
        </pc:spChg>
        <pc:spChg chg="add">
          <ac:chgData name="SRUTIJA BODDAPATI - [CB.EN.U4CSE21460]" userId="S::cb.en.u4cse21460@cb.students.amrita.edu::01e68527-3fdb-4ba7-a83e-f8886fd59626" providerId="AD" clId="Web-{AA78E282-2887-FFCA-5C56-AD904A3F8D7A}" dt="2023-06-12T10:57:01.201" v="505"/>
          <ac:spMkLst>
            <pc:docMk/>
            <pc:sldMk cId="1064920506" sldId="272"/>
            <ac:spMk id="364" creationId="{D0C78466-EB6E-45A0-99A6-A00789ACD90A}"/>
          </ac:spMkLst>
        </pc:spChg>
        <pc:grpChg chg="add del">
          <ac:chgData name="SRUTIJA BODDAPATI - [CB.EN.U4CSE21460]" userId="S::cb.en.u4cse21460@cb.students.amrita.edu::01e68527-3fdb-4ba7-a83e-f8886fd59626" providerId="AD" clId="Web-{AA78E282-2887-FFCA-5C56-AD904A3F8D7A}" dt="2023-06-12T10:56:54.185" v="502"/>
          <ac:grpSpMkLst>
            <pc:docMk/>
            <pc:sldMk cId="1064920506" sldId="272"/>
            <ac:grpSpMk id="11" creationId="{E6517BAC-C80F-4065-90D8-703493E0B353}"/>
          </ac:grpSpMkLst>
        </pc:grpChg>
        <pc:grpChg chg="add del">
          <ac:chgData name="SRUTIJA BODDAPATI - [CB.EN.U4CSE21460]" userId="S::cb.en.u4cse21460@cb.students.amrita.edu::01e68527-3fdb-4ba7-a83e-f8886fd59626" providerId="AD" clId="Web-{AA78E282-2887-FFCA-5C56-AD904A3F8D7A}" dt="2023-06-12T10:56:49.435" v="500"/>
          <ac:grpSpMkLst>
            <pc:docMk/>
            <pc:sldMk cId="1064920506" sldId="272"/>
            <ac:grpSpMk id="16" creationId="{6B67BE95-96EF-433C-9F29-B0732AA6B6AC}"/>
          </ac:grpSpMkLst>
        </pc:grpChg>
        <pc:grpChg chg="add del">
          <ac:chgData name="SRUTIJA BODDAPATI - [CB.EN.U4CSE21460]" userId="S::cb.en.u4cse21460@cb.students.amrita.edu::01e68527-3fdb-4ba7-a83e-f8886fd59626" providerId="AD" clId="Web-{AA78E282-2887-FFCA-5C56-AD904A3F8D7A}" dt="2023-06-12T10:56:49.435" v="500"/>
          <ac:grpSpMkLst>
            <pc:docMk/>
            <pc:sldMk cId="1064920506" sldId="272"/>
            <ac:grpSpMk id="24" creationId="{D6E8B984-55B9-4A62-A043-997D00F0AE09}"/>
          </ac:grpSpMkLst>
        </pc:grpChg>
        <pc:grpChg chg="add">
          <ac:chgData name="SRUTIJA BODDAPATI - [CB.EN.U4CSE21460]" userId="S::cb.en.u4cse21460@cb.students.amrita.edu::01e68527-3fdb-4ba7-a83e-f8886fd59626" providerId="AD" clId="Web-{AA78E282-2887-FFCA-5C56-AD904A3F8D7A}" dt="2023-06-12T10:57:01.201" v="505"/>
          <ac:grpSpMkLst>
            <pc:docMk/>
            <pc:sldMk cId="1064920506" sldId="272"/>
            <ac:grpSpMk id="191" creationId="{773717CC-ECEE-4ABF-BA61-C59F46801775}"/>
          </ac:grpSpMkLst>
        </pc:grpChg>
        <pc:grpChg chg="add">
          <ac:chgData name="SRUTIJA BODDAPATI - [CB.EN.U4CSE21460]" userId="S::cb.en.u4cse21460@cb.students.amrita.edu::01e68527-3fdb-4ba7-a83e-f8886fd59626" providerId="AD" clId="Web-{AA78E282-2887-FFCA-5C56-AD904A3F8D7A}" dt="2023-06-12T10:57:01.201" v="505"/>
          <ac:grpSpMkLst>
            <pc:docMk/>
            <pc:sldMk cId="1064920506" sldId="272"/>
            <ac:grpSpMk id="362" creationId="{00E015F5-1A99-4E40-BC3D-7707802996B5}"/>
          </ac:grpSpMkLst>
        </pc:grpChg>
        <pc:grpChg chg="add">
          <ac:chgData name="SRUTIJA BODDAPATI - [CB.EN.U4CSE21460]" userId="S::cb.en.u4cse21460@cb.students.amrita.edu::01e68527-3fdb-4ba7-a83e-f8886fd59626" providerId="AD" clId="Web-{AA78E282-2887-FFCA-5C56-AD904A3F8D7A}" dt="2023-06-12T10:57:01.201" v="505"/>
          <ac:grpSpMkLst>
            <pc:docMk/>
            <pc:sldMk cId="1064920506" sldId="272"/>
            <ac:grpSpMk id="365" creationId="{5468B3A9-705E-43C3-A742-0619B0D8F2EE}"/>
          </ac:grpSpMkLst>
        </pc:grpChg>
        <pc:picChg chg="add del">
          <ac:chgData name="SRUTIJA BODDAPATI - [CB.EN.U4CSE21460]" userId="S::cb.en.u4cse21460@cb.students.amrita.edu::01e68527-3fdb-4ba7-a83e-f8886fd59626" providerId="AD" clId="Web-{AA78E282-2887-FFCA-5C56-AD904A3F8D7A}" dt="2023-06-12T10:56:54.185" v="502"/>
          <ac:picMkLst>
            <pc:docMk/>
            <pc:sldMk cId="1064920506" sldId="272"/>
            <ac:picMk id="5" creationId="{17D3474F-7B89-974B-ACF8-9C715A3F9FC3}"/>
          </ac:picMkLst>
        </pc:picChg>
        <pc:picChg chg="add del">
          <ac:chgData name="SRUTIJA BODDAPATI - [CB.EN.U4CSE21460]" userId="S::cb.en.u4cse21460@cb.students.amrita.edu::01e68527-3fdb-4ba7-a83e-f8886fd59626" providerId="AD" clId="Web-{AA78E282-2887-FFCA-5C56-AD904A3F8D7A}" dt="2023-06-12T10:57:01.076" v="504"/>
          <ac:picMkLst>
            <pc:docMk/>
            <pc:sldMk cId="1064920506" sldId="272"/>
            <ac:picMk id="43" creationId="{B01A6F03-171F-40B2-8B2C-A061B89241F6}"/>
          </ac:picMkLst>
        </pc:picChg>
      </pc:sldChg>
      <pc:sldChg chg="addSp delSp modSp add replId">
        <pc:chgData name="SRUTIJA BODDAPATI - [CB.EN.U4CSE21460]" userId="S::cb.en.u4cse21460@cb.students.amrita.edu::01e68527-3fdb-4ba7-a83e-f8886fd59626" providerId="AD" clId="Web-{AA78E282-2887-FFCA-5C56-AD904A3F8D7A}" dt="2023-06-12T08:56:44.160" v="125" actId="20577"/>
        <pc:sldMkLst>
          <pc:docMk/>
          <pc:sldMk cId="1223721502" sldId="273"/>
        </pc:sldMkLst>
        <pc:spChg chg="add mod">
          <ac:chgData name="SRUTIJA BODDAPATI - [CB.EN.U4CSE21460]" userId="S::cb.en.u4cse21460@cb.students.amrita.edu::01e68527-3fdb-4ba7-a83e-f8886fd59626" providerId="AD" clId="Web-{AA78E282-2887-FFCA-5C56-AD904A3F8D7A}" dt="2023-06-12T08:56:13.051" v="118" actId="1076"/>
          <ac:spMkLst>
            <pc:docMk/>
            <pc:sldMk cId="1223721502" sldId="273"/>
            <ac:spMk id="10" creationId="{E0D0ECE0-2684-4D66-3D79-EBEC8AD4EB40}"/>
          </ac:spMkLst>
        </pc:spChg>
        <pc:spChg chg="add del mod">
          <ac:chgData name="SRUTIJA BODDAPATI - [CB.EN.U4CSE21460]" userId="S::cb.en.u4cse21460@cb.students.amrita.edu::01e68527-3fdb-4ba7-a83e-f8886fd59626" providerId="AD" clId="Web-{AA78E282-2887-FFCA-5C56-AD904A3F8D7A}" dt="2023-06-12T08:56:44.160" v="125" actId="20577"/>
          <ac:spMkLst>
            <pc:docMk/>
            <pc:sldMk cId="1223721502" sldId="273"/>
            <ac:spMk id="12" creationId="{DB6D74D0-FF15-5890-0B8A-9C5E39108D85}"/>
          </ac:spMkLst>
        </pc:spChg>
      </pc:sldChg>
      <pc:sldChg chg="addSp delSp modSp add replId">
        <pc:chgData name="SRUTIJA BODDAPATI - [CB.EN.U4CSE21460]" userId="S::cb.en.u4cse21460@cb.students.amrita.edu::01e68527-3fdb-4ba7-a83e-f8886fd59626" providerId="AD" clId="Web-{AA78E282-2887-FFCA-5C56-AD904A3F8D7A}" dt="2023-06-12T08:58:40.209" v="138" actId="20577"/>
        <pc:sldMkLst>
          <pc:docMk/>
          <pc:sldMk cId="1163464386" sldId="274"/>
        </pc:sldMkLst>
        <pc:spChg chg="add mod">
          <ac:chgData name="SRUTIJA BODDAPATI - [CB.EN.U4CSE21460]" userId="S::cb.en.u4cse21460@cb.students.amrita.edu::01e68527-3fdb-4ba7-a83e-f8886fd59626" providerId="AD" clId="Web-{AA78E282-2887-FFCA-5C56-AD904A3F8D7A}" dt="2023-06-12T08:57:40.770" v="128" actId="1076"/>
          <ac:spMkLst>
            <pc:docMk/>
            <pc:sldMk cId="1163464386" sldId="274"/>
            <ac:spMk id="13" creationId="{A1249AF8-8B38-F656-3F2F-56C3B6D3F0D6}"/>
          </ac:spMkLst>
        </pc:spChg>
        <pc:spChg chg="add del">
          <ac:chgData name="SRUTIJA BODDAPATI - [CB.EN.U4CSE21460]" userId="S::cb.en.u4cse21460@cb.students.amrita.edu::01e68527-3fdb-4ba7-a83e-f8886fd59626" providerId="AD" clId="Web-{AA78E282-2887-FFCA-5C56-AD904A3F8D7A}" dt="2023-06-12T08:57:50.036" v="130"/>
          <ac:spMkLst>
            <pc:docMk/>
            <pc:sldMk cId="1163464386" sldId="274"/>
            <ac:spMk id="14" creationId="{AF979E76-E97A-E31E-C5DC-3677E91771A9}"/>
          </ac:spMkLst>
        </pc:spChg>
        <pc:spChg chg="add del mod">
          <ac:chgData name="SRUTIJA BODDAPATI - [CB.EN.U4CSE21460]" userId="S::cb.en.u4cse21460@cb.students.amrita.edu::01e68527-3fdb-4ba7-a83e-f8886fd59626" providerId="AD" clId="Web-{AA78E282-2887-FFCA-5C56-AD904A3F8D7A}" dt="2023-06-12T08:58:40.209" v="138" actId="20577"/>
          <ac:spMkLst>
            <pc:docMk/>
            <pc:sldMk cId="1163464386" sldId="274"/>
            <ac:spMk id="15" creationId="{EECFAB53-9295-869F-843C-20428A956490}"/>
          </ac:spMkLst>
        </pc:spChg>
      </pc:sldChg>
      <pc:sldChg chg="addSp modSp add replId">
        <pc:chgData name="SRUTIJA BODDAPATI - [CB.EN.U4CSE21460]" userId="S::cb.en.u4cse21460@cb.students.amrita.edu::01e68527-3fdb-4ba7-a83e-f8886fd59626" providerId="AD" clId="Web-{AA78E282-2887-FFCA-5C56-AD904A3F8D7A}" dt="2023-06-12T08:59:21.975" v="145" actId="20577"/>
        <pc:sldMkLst>
          <pc:docMk/>
          <pc:sldMk cId="52789626" sldId="275"/>
        </pc:sldMkLst>
        <pc:spChg chg="add mod">
          <ac:chgData name="SRUTIJA BODDAPATI - [CB.EN.U4CSE21460]" userId="S::cb.en.u4cse21460@cb.students.amrita.edu::01e68527-3fdb-4ba7-a83e-f8886fd59626" providerId="AD" clId="Web-{AA78E282-2887-FFCA-5C56-AD904A3F8D7A}" dt="2023-06-12T08:59:05.694" v="141" actId="1076"/>
          <ac:spMkLst>
            <pc:docMk/>
            <pc:sldMk cId="52789626" sldId="275"/>
            <ac:spMk id="14" creationId="{9CE62543-CDE0-A03F-A187-17876D8B65F9}"/>
          </ac:spMkLst>
        </pc:spChg>
        <pc:spChg chg="add mod">
          <ac:chgData name="SRUTIJA BODDAPATI - [CB.EN.U4CSE21460]" userId="S::cb.en.u4cse21460@cb.students.amrita.edu::01e68527-3fdb-4ba7-a83e-f8886fd59626" providerId="AD" clId="Web-{AA78E282-2887-FFCA-5C56-AD904A3F8D7A}" dt="2023-06-12T08:59:21.975" v="145" actId="20577"/>
          <ac:spMkLst>
            <pc:docMk/>
            <pc:sldMk cId="52789626" sldId="275"/>
            <ac:spMk id="16" creationId="{BE4DCF9F-21FD-75AB-7FFB-B6D28D1C09D6}"/>
          </ac:spMkLst>
        </pc:spChg>
      </pc:sldChg>
      <pc:sldChg chg="addSp delSp modSp add replId">
        <pc:chgData name="SRUTIJA BODDAPATI - [CB.EN.U4CSE21460]" userId="S::cb.en.u4cse21460@cb.students.amrita.edu::01e68527-3fdb-4ba7-a83e-f8886fd59626" providerId="AD" clId="Web-{AA78E282-2887-FFCA-5C56-AD904A3F8D7A}" dt="2023-06-12T09:00:41.461" v="157"/>
        <pc:sldMkLst>
          <pc:docMk/>
          <pc:sldMk cId="4227934798" sldId="276"/>
        </pc:sldMkLst>
        <pc:spChg chg="add del">
          <ac:chgData name="SRUTIJA BODDAPATI - [CB.EN.U4CSE21460]" userId="S::cb.en.u4cse21460@cb.students.amrita.edu::01e68527-3fdb-4ba7-a83e-f8886fd59626" providerId="AD" clId="Web-{AA78E282-2887-FFCA-5C56-AD904A3F8D7A}" dt="2023-06-12T08:59:40.022" v="148"/>
          <ac:spMkLst>
            <pc:docMk/>
            <pc:sldMk cId="4227934798" sldId="276"/>
            <ac:spMk id="17" creationId="{824E9447-CD45-77F4-26FB-E76AC865E79B}"/>
          </ac:spMkLst>
        </pc:spChg>
        <pc:spChg chg="add mod">
          <ac:chgData name="SRUTIJA BODDAPATI - [CB.EN.U4CSE21460]" userId="S::cb.en.u4cse21460@cb.students.amrita.edu::01e68527-3fdb-4ba7-a83e-f8886fd59626" providerId="AD" clId="Web-{AA78E282-2887-FFCA-5C56-AD904A3F8D7A}" dt="2023-06-12T09:00:02.648" v="150" actId="1076"/>
          <ac:spMkLst>
            <pc:docMk/>
            <pc:sldMk cId="4227934798" sldId="276"/>
            <ac:spMk id="18" creationId="{86620630-56AD-AE7B-8E96-8A18A55C1FB3}"/>
          </ac:spMkLst>
        </pc:spChg>
        <pc:spChg chg="add del mod">
          <ac:chgData name="SRUTIJA BODDAPATI - [CB.EN.U4CSE21460]" userId="S::cb.en.u4cse21460@cb.students.amrita.edu::01e68527-3fdb-4ba7-a83e-f8886fd59626" providerId="AD" clId="Web-{AA78E282-2887-FFCA-5C56-AD904A3F8D7A}" dt="2023-06-12T09:00:41.461" v="157"/>
          <ac:spMkLst>
            <pc:docMk/>
            <pc:sldMk cId="4227934798" sldId="276"/>
            <ac:spMk id="19" creationId="{93237688-944B-49C3-F090-A1F3F1D12D9E}"/>
          </ac:spMkLst>
        </pc:spChg>
      </pc:sldChg>
      <pc:sldChg chg="addSp delSp modSp">
        <pc:chgData name="SRUTIJA BODDAPATI - [CB.EN.U4CSE21460]" userId="S::cb.en.u4cse21460@cb.students.amrita.edu::01e68527-3fdb-4ba7-a83e-f8886fd59626" providerId="AD" clId="Web-{AA78E282-2887-FFCA-5C56-AD904A3F8D7A}" dt="2023-06-12T10:58:21.593" v="521" actId="1076"/>
        <pc:sldMkLst>
          <pc:docMk/>
          <pc:sldMk cId="4118351510" sldId="277"/>
        </pc:sldMkLst>
        <pc:spChg chg="mod">
          <ac:chgData name="SRUTIJA BODDAPATI - [CB.EN.U4CSE21460]" userId="S::cb.en.u4cse21460@cb.students.amrita.edu::01e68527-3fdb-4ba7-a83e-f8886fd59626" providerId="AD" clId="Web-{AA78E282-2887-FFCA-5C56-AD904A3F8D7A}" dt="2023-06-12T10:58:09.233" v="518" actId="1076"/>
          <ac:spMkLst>
            <pc:docMk/>
            <pc:sldMk cId="4118351510" sldId="277"/>
            <ac:spMk id="2" creationId="{0137333A-E9AC-58DE-6AD4-CE28D488539A}"/>
          </ac:spMkLst>
        </pc:spChg>
        <pc:spChg chg="mod">
          <ac:chgData name="SRUTIJA BODDAPATI - [CB.EN.U4CSE21460]" userId="S::cb.en.u4cse21460@cb.students.amrita.edu::01e68527-3fdb-4ba7-a83e-f8886fd59626" providerId="AD" clId="Web-{AA78E282-2887-FFCA-5C56-AD904A3F8D7A}" dt="2023-06-12T10:58:21.593" v="521" actId="1076"/>
          <ac:spMkLst>
            <pc:docMk/>
            <pc:sldMk cId="4118351510" sldId="277"/>
            <ac:spMk id="3" creationId="{F5B45401-AC41-C447-515B-5856C59B1824}"/>
          </ac:spMkLst>
        </pc:spChg>
        <pc:spChg chg="del">
          <ac:chgData name="SRUTIJA BODDAPATI - [CB.EN.U4CSE21460]" userId="S::cb.en.u4cse21460@cb.students.amrita.edu::01e68527-3fdb-4ba7-a83e-f8886fd59626" providerId="AD" clId="Web-{AA78E282-2887-FFCA-5C56-AD904A3F8D7A}" dt="2023-06-12T10:57:42.327" v="512"/>
          <ac:spMkLst>
            <pc:docMk/>
            <pc:sldMk cId="4118351510" sldId="277"/>
            <ac:spMk id="8" creationId="{100EDD19-6802-4EC3-95CE-CFFAB042CFD6}"/>
          </ac:spMkLst>
        </pc:spChg>
        <pc:spChg chg="del">
          <ac:chgData name="SRUTIJA BODDAPATI - [CB.EN.U4CSE21460]" userId="S::cb.en.u4cse21460@cb.students.amrita.edu::01e68527-3fdb-4ba7-a83e-f8886fd59626" providerId="AD" clId="Web-{AA78E282-2887-FFCA-5C56-AD904A3F8D7A}" dt="2023-06-12T10:57:42.327" v="512"/>
          <ac:spMkLst>
            <pc:docMk/>
            <pc:sldMk cId="4118351510" sldId="277"/>
            <ac:spMk id="10" creationId="{DB17E863-922E-4C26-BD64-E8FD41D28661}"/>
          </ac:spMkLst>
        </pc:spChg>
        <pc:spChg chg="add">
          <ac:chgData name="SRUTIJA BODDAPATI - [CB.EN.U4CSE21460]" userId="S::cb.en.u4cse21460@cb.students.amrita.edu::01e68527-3fdb-4ba7-a83e-f8886fd59626" providerId="AD" clId="Web-{AA78E282-2887-FFCA-5C56-AD904A3F8D7A}" dt="2023-06-12T10:57:42.327" v="512"/>
          <ac:spMkLst>
            <pc:docMk/>
            <pc:sldMk cId="4118351510" sldId="277"/>
            <ac:spMk id="15" creationId="{5A0118C5-4F8D-4CF4-BADD-53FEACC6C42A}"/>
          </ac:spMkLst>
        </pc:spChg>
        <pc:spChg chg="add">
          <ac:chgData name="SRUTIJA BODDAPATI - [CB.EN.U4CSE21460]" userId="S::cb.en.u4cse21460@cb.students.amrita.edu::01e68527-3fdb-4ba7-a83e-f8886fd59626" providerId="AD" clId="Web-{AA78E282-2887-FFCA-5C56-AD904A3F8D7A}" dt="2023-06-12T10:57:42.327" v="512"/>
          <ac:spMkLst>
            <pc:docMk/>
            <pc:sldMk cId="4118351510" sldId="277"/>
            <ac:spMk id="17" creationId="{D0A98BBA-D3EA-45DC-B8A1-9C61397D4C21}"/>
          </ac:spMkLst>
        </pc:spChg>
        <pc:spChg chg="add">
          <ac:chgData name="SRUTIJA BODDAPATI - [CB.EN.U4CSE21460]" userId="S::cb.en.u4cse21460@cb.students.amrita.edu::01e68527-3fdb-4ba7-a83e-f8886fd59626" providerId="AD" clId="Web-{AA78E282-2887-FFCA-5C56-AD904A3F8D7A}" dt="2023-06-12T10:57:42.327" v="512"/>
          <ac:spMkLst>
            <pc:docMk/>
            <pc:sldMk cId="4118351510" sldId="277"/>
            <ac:spMk id="19" creationId="{2E4C95AB-2BD7-4E38-BDD5-1E41F3A9BCF3}"/>
          </ac:spMkLst>
        </pc:spChg>
        <pc:grpChg chg="add">
          <ac:chgData name="SRUTIJA BODDAPATI - [CB.EN.U4CSE21460]" userId="S::cb.en.u4cse21460@cb.students.amrita.edu::01e68527-3fdb-4ba7-a83e-f8886fd59626" providerId="AD" clId="Web-{AA78E282-2887-FFCA-5C56-AD904A3F8D7A}" dt="2023-06-12T10:57:42.327" v="512"/>
          <ac:grpSpMkLst>
            <pc:docMk/>
            <pc:sldMk cId="4118351510" sldId="277"/>
            <ac:grpSpMk id="21" creationId="{85836128-58DE-4E5A-B27E-DFE747CA0B2B}"/>
          </ac:grpSpMkLst>
        </pc:grpChg>
      </pc:sldChg>
      <pc:sldChg chg="addSp delSp modSp">
        <pc:chgData name="SRUTIJA BODDAPATI - [CB.EN.U4CSE21460]" userId="S::cb.en.u4cse21460@cb.students.amrita.edu::01e68527-3fdb-4ba7-a83e-f8886fd59626" providerId="AD" clId="Web-{AA78E282-2887-FFCA-5C56-AD904A3F8D7A}" dt="2023-06-12T10:58:50.453" v="527" actId="14100"/>
        <pc:sldMkLst>
          <pc:docMk/>
          <pc:sldMk cId="817097380" sldId="278"/>
        </pc:sldMkLst>
        <pc:spChg chg="mod">
          <ac:chgData name="SRUTIJA BODDAPATI - [CB.EN.U4CSE21460]" userId="S::cb.en.u4cse21460@cb.students.amrita.edu::01e68527-3fdb-4ba7-a83e-f8886fd59626" providerId="AD" clId="Web-{AA78E282-2887-FFCA-5C56-AD904A3F8D7A}" dt="2023-06-12T10:58:30.796" v="522"/>
          <ac:spMkLst>
            <pc:docMk/>
            <pc:sldMk cId="817097380" sldId="278"/>
            <ac:spMk id="2" creationId="{03C39E0A-90DB-2504-A2A2-82F97576E8AC}"/>
          </ac:spMkLst>
        </pc:spChg>
        <pc:spChg chg="mod">
          <ac:chgData name="SRUTIJA BODDAPATI - [CB.EN.U4CSE21460]" userId="S::cb.en.u4cse21460@cb.students.amrita.edu::01e68527-3fdb-4ba7-a83e-f8886fd59626" providerId="AD" clId="Web-{AA78E282-2887-FFCA-5C56-AD904A3F8D7A}" dt="2023-06-12T10:58:50.453" v="527" actId="14100"/>
          <ac:spMkLst>
            <pc:docMk/>
            <pc:sldMk cId="817097380" sldId="278"/>
            <ac:spMk id="3" creationId="{97767B18-E8CC-2238-0F34-DAF5F27320EF}"/>
          </ac:spMkLst>
        </pc:spChg>
        <pc:spChg chg="del">
          <ac:chgData name="SRUTIJA BODDAPATI - [CB.EN.U4CSE21460]" userId="S::cb.en.u4cse21460@cb.students.amrita.edu::01e68527-3fdb-4ba7-a83e-f8886fd59626" providerId="AD" clId="Web-{AA78E282-2887-FFCA-5C56-AD904A3F8D7A}" dt="2023-06-12T10:58:30.796" v="522"/>
          <ac:spMkLst>
            <pc:docMk/>
            <pc:sldMk cId="817097380" sldId="278"/>
            <ac:spMk id="8" creationId="{100EDD19-6802-4EC3-95CE-CFFAB042CFD6}"/>
          </ac:spMkLst>
        </pc:spChg>
        <pc:spChg chg="del">
          <ac:chgData name="SRUTIJA BODDAPATI - [CB.EN.U4CSE21460]" userId="S::cb.en.u4cse21460@cb.students.amrita.edu::01e68527-3fdb-4ba7-a83e-f8886fd59626" providerId="AD" clId="Web-{AA78E282-2887-FFCA-5C56-AD904A3F8D7A}" dt="2023-06-12T10:58:30.796" v="522"/>
          <ac:spMkLst>
            <pc:docMk/>
            <pc:sldMk cId="817097380" sldId="278"/>
            <ac:spMk id="10" creationId="{DB17E863-922E-4C26-BD64-E8FD41D28661}"/>
          </ac:spMkLst>
        </pc:spChg>
        <pc:spChg chg="add">
          <ac:chgData name="SRUTIJA BODDAPATI - [CB.EN.U4CSE21460]" userId="S::cb.en.u4cse21460@cb.students.amrita.edu::01e68527-3fdb-4ba7-a83e-f8886fd59626" providerId="AD" clId="Web-{AA78E282-2887-FFCA-5C56-AD904A3F8D7A}" dt="2023-06-12T10:58:30.796" v="522"/>
          <ac:spMkLst>
            <pc:docMk/>
            <pc:sldMk cId="817097380" sldId="278"/>
            <ac:spMk id="15" creationId="{5A0118C5-4F8D-4CF4-BADD-53FEACC6C42A}"/>
          </ac:spMkLst>
        </pc:spChg>
        <pc:spChg chg="add">
          <ac:chgData name="SRUTIJA BODDAPATI - [CB.EN.U4CSE21460]" userId="S::cb.en.u4cse21460@cb.students.amrita.edu::01e68527-3fdb-4ba7-a83e-f8886fd59626" providerId="AD" clId="Web-{AA78E282-2887-FFCA-5C56-AD904A3F8D7A}" dt="2023-06-12T10:58:30.796" v="522"/>
          <ac:spMkLst>
            <pc:docMk/>
            <pc:sldMk cId="817097380" sldId="278"/>
            <ac:spMk id="36" creationId="{EC11F68A-CC71-4196-BBF3-20CDCD75D4E6}"/>
          </ac:spMkLst>
        </pc:spChg>
        <pc:spChg chg="add">
          <ac:chgData name="SRUTIJA BODDAPATI - [CB.EN.U4CSE21460]" userId="S::cb.en.u4cse21460@cb.students.amrita.edu::01e68527-3fdb-4ba7-a83e-f8886fd59626" providerId="AD" clId="Web-{AA78E282-2887-FFCA-5C56-AD904A3F8D7A}" dt="2023-06-12T10:58:30.796" v="522"/>
          <ac:spMkLst>
            <pc:docMk/>
            <pc:sldMk cId="817097380" sldId="278"/>
            <ac:spMk id="38" creationId="{085F9950-F10E-4E64-962B-F70345789875}"/>
          </ac:spMkLst>
        </pc:spChg>
        <pc:grpChg chg="add">
          <ac:chgData name="SRUTIJA BODDAPATI - [CB.EN.U4CSE21460]" userId="S::cb.en.u4cse21460@cb.students.amrita.edu::01e68527-3fdb-4ba7-a83e-f8886fd59626" providerId="AD" clId="Web-{AA78E282-2887-FFCA-5C56-AD904A3F8D7A}" dt="2023-06-12T10:58:30.796" v="522"/>
          <ac:grpSpMkLst>
            <pc:docMk/>
            <pc:sldMk cId="817097380" sldId="278"/>
            <ac:grpSpMk id="17" creationId="{1E8369D0-2C3B-4E27-AC6C-A246AC28CDA1}"/>
          </ac:grpSpMkLst>
        </pc:grpChg>
        <pc:grpChg chg="add">
          <ac:chgData name="SRUTIJA BODDAPATI - [CB.EN.U4CSE21460]" userId="S::cb.en.u4cse21460@cb.students.amrita.edu::01e68527-3fdb-4ba7-a83e-f8886fd59626" providerId="AD" clId="Web-{AA78E282-2887-FFCA-5C56-AD904A3F8D7A}" dt="2023-06-12T10:58:30.796" v="522"/>
          <ac:grpSpMkLst>
            <pc:docMk/>
            <pc:sldMk cId="817097380" sldId="278"/>
            <ac:grpSpMk id="21" creationId="{C6F74901-2A71-43C3-837C-27CCD6B6D636}"/>
          </ac:grpSpMkLst>
        </pc:grpChg>
      </pc:sldChg>
      <pc:sldChg chg="addSp delSp">
        <pc:chgData name="SRUTIJA BODDAPATI - [CB.EN.U4CSE21460]" userId="S::cb.en.u4cse21460@cb.students.amrita.edu::01e68527-3fdb-4ba7-a83e-f8886fd59626" providerId="AD" clId="Web-{AA78E282-2887-FFCA-5C56-AD904A3F8D7A}" dt="2023-06-12T11:00:05.469" v="530"/>
        <pc:sldMkLst>
          <pc:docMk/>
          <pc:sldMk cId="560903322" sldId="279"/>
        </pc:sldMkLst>
        <pc:spChg chg="add del">
          <ac:chgData name="SRUTIJA BODDAPATI - [CB.EN.U4CSE21460]" userId="S::cb.en.u4cse21460@cb.students.amrita.edu::01e68527-3fdb-4ba7-a83e-f8886fd59626" providerId="AD" clId="Web-{AA78E282-2887-FFCA-5C56-AD904A3F8D7A}" dt="2023-06-12T11:00:05.469" v="530"/>
          <ac:spMkLst>
            <pc:docMk/>
            <pc:sldMk cId="560903322" sldId="279"/>
            <ac:spMk id="3" creationId="{132A5A58-B491-0ED2-2B2F-1B1A5FEBAE57}"/>
          </ac:spMkLst>
        </pc:spChg>
        <pc:graphicFrameChg chg="add del">
          <ac:chgData name="SRUTIJA BODDAPATI - [CB.EN.U4CSE21460]" userId="S::cb.en.u4cse21460@cb.students.amrita.edu::01e68527-3fdb-4ba7-a83e-f8886fd59626" providerId="AD" clId="Web-{AA78E282-2887-FFCA-5C56-AD904A3F8D7A}" dt="2023-06-12T11:00:05.438" v="529"/>
          <ac:graphicFrameMkLst>
            <pc:docMk/>
            <pc:sldMk cId="560903322" sldId="279"/>
            <ac:graphicFrameMk id="12" creationId="{D79C30D8-DDA0-4217-1683-50D083A81BAB}"/>
          </ac:graphicFrameMkLst>
        </pc:graphicFrameChg>
        <pc:graphicFrameChg chg="add">
          <ac:chgData name="SRUTIJA BODDAPATI - [CB.EN.U4CSE21460]" userId="S::cb.en.u4cse21460@cb.students.amrita.edu::01e68527-3fdb-4ba7-a83e-f8886fd59626" providerId="AD" clId="Web-{AA78E282-2887-FFCA-5C56-AD904A3F8D7A}" dt="2023-06-12T11:00:05.469" v="530"/>
          <ac:graphicFrameMkLst>
            <pc:docMk/>
            <pc:sldMk cId="560903322" sldId="279"/>
            <ac:graphicFrameMk id="14" creationId="{2F841F5D-9A89-B4D9-7003-7E0F615304F7}"/>
          </ac:graphicFrameMkLst>
        </pc:graphicFrameChg>
      </pc:sldChg>
      <pc:sldChg chg="addSp delSp modSp add replId">
        <pc:chgData name="SRUTIJA BODDAPATI - [CB.EN.U4CSE21460]" userId="S::cb.en.u4cse21460@cb.students.amrita.edu::01e68527-3fdb-4ba7-a83e-f8886fd59626" providerId="AD" clId="Web-{AA78E282-2887-FFCA-5C56-AD904A3F8D7A}" dt="2023-06-12T09:08:36.639" v="176" actId="20577"/>
        <pc:sldMkLst>
          <pc:docMk/>
          <pc:sldMk cId="3188480022" sldId="280"/>
        </pc:sldMkLst>
        <pc:spChg chg="add mod">
          <ac:chgData name="SRUTIJA BODDAPATI - [CB.EN.U4CSE21460]" userId="S::cb.en.u4cse21460@cb.students.amrita.edu::01e68527-3fdb-4ba7-a83e-f8886fd59626" providerId="AD" clId="Web-{AA78E282-2887-FFCA-5C56-AD904A3F8D7A}" dt="2023-06-12T09:07:50.701" v="170" actId="14100"/>
          <ac:spMkLst>
            <pc:docMk/>
            <pc:sldMk cId="3188480022" sldId="280"/>
            <ac:spMk id="17" creationId="{DBAA6C2D-CC8B-E6F5-F1B6-81A51776E33A}"/>
          </ac:spMkLst>
        </pc:spChg>
        <pc:spChg chg="add del mod">
          <ac:chgData name="SRUTIJA BODDAPATI - [CB.EN.U4CSE21460]" userId="S::cb.en.u4cse21460@cb.students.amrita.edu::01e68527-3fdb-4ba7-a83e-f8886fd59626" providerId="AD" clId="Web-{AA78E282-2887-FFCA-5C56-AD904A3F8D7A}" dt="2023-06-12T09:08:36.639" v="176" actId="20577"/>
          <ac:spMkLst>
            <pc:docMk/>
            <pc:sldMk cId="3188480022" sldId="280"/>
            <ac:spMk id="20" creationId="{3EC15247-A51E-B584-9F6D-066591951695}"/>
          </ac:spMkLst>
        </pc:spChg>
      </pc:sldChg>
      <pc:sldChg chg="addSp delSp modSp mod setClrOvrMap">
        <pc:chgData name="SRUTIJA BODDAPATI - [CB.EN.U4CSE21460]" userId="S::cb.en.u4cse21460@cb.students.amrita.edu::01e68527-3fdb-4ba7-a83e-f8886fd59626" providerId="AD" clId="Web-{AA78E282-2887-FFCA-5C56-AD904A3F8D7A}" dt="2023-06-12T11:01:32.892" v="539" actId="14100"/>
        <pc:sldMkLst>
          <pc:docMk/>
          <pc:sldMk cId="3552382608" sldId="281"/>
        </pc:sldMkLst>
        <pc:spChg chg="mod">
          <ac:chgData name="SRUTIJA BODDAPATI - [CB.EN.U4CSE21460]" userId="S::cb.en.u4cse21460@cb.students.amrita.edu::01e68527-3fdb-4ba7-a83e-f8886fd59626" providerId="AD" clId="Web-{AA78E282-2887-FFCA-5C56-AD904A3F8D7A}" dt="2023-06-12T11:00:58.658" v="531"/>
          <ac:spMkLst>
            <pc:docMk/>
            <pc:sldMk cId="3552382608" sldId="281"/>
            <ac:spMk id="2" creationId="{D66775A1-4FE6-4353-C36D-5287CB03FEE4}"/>
          </ac:spMkLst>
        </pc:spChg>
        <pc:spChg chg="mod">
          <ac:chgData name="SRUTIJA BODDAPATI - [CB.EN.U4CSE21460]" userId="S::cb.en.u4cse21460@cb.students.amrita.edu::01e68527-3fdb-4ba7-a83e-f8886fd59626" providerId="AD" clId="Web-{AA78E282-2887-FFCA-5C56-AD904A3F8D7A}" dt="2023-06-12T11:01:32.892" v="539" actId="14100"/>
          <ac:spMkLst>
            <pc:docMk/>
            <pc:sldMk cId="3552382608" sldId="281"/>
            <ac:spMk id="3" creationId="{CD628614-1C82-FFDB-394D-1353963AF183}"/>
          </ac:spMkLst>
        </pc:spChg>
        <pc:spChg chg="del">
          <ac:chgData name="SRUTIJA BODDAPATI - [CB.EN.U4CSE21460]" userId="S::cb.en.u4cse21460@cb.students.amrita.edu::01e68527-3fdb-4ba7-a83e-f8886fd59626" providerId="AD" clId="Web-{AA78E282-2887-FFCA-5C56-AD904A3F8D7A}" dt="2023-06-12T11:00:58.658" v="531"/>
          <ac:spMkLst>
            <pc:docMk/>
            <pc:sldMk cId="3552382608" sldId="281"/>
            <ac:spMk id="16" creationId="{9AA72BD9-2C5A-4EDC-931F-5AA08EACA0F3}"/>
          </ac:spMkLst>
        </pc:spChg>
        <pc:spChg chg="del">
          <ac:chgData name="SRUTIJA BODDAPATI - [CB.EN.U4CSE21460]" userId="S::cb.en.u4cse21460@cb.students.amrita.edu::01e68527-3fdb-4ba7-a83e-f8886fd59626" providerId="AD" clId="Web-{AA78E282-2887-FFCA-5C56-AD904A3F8D7A}" dt="2023-06-12T11:00:58.658" v="531"/>
          <ac:spMkLst>
            <pc:docMk/>
            <pc:sldMk cId="3552382608" sldId="281"/>
            <ac:spMk id="18" creationId="{DD3981AC-7B61-4947-BCF3-F7AA7FA385B9}"/>
          </ac:spMkLst>
        </pc:spChg>
        <pc:spChg chg="del">
          <ac:chgData name="SRUTIJA BODDAPATI - [CB.EN.U4CSE21460]" userId="S::cb.en.u4cse21460@cb.students.amrita.edu::01e68527-3fdb-4ba7-a83e-f8886fd59626" providerId="AD" clId="Web-{AA78E282-2887-FFCA-5C56-AD904A3F8D7A}" dt="2023-06-12T11:00:58.658" v="531"/>
          <ac:spMkLst>
            <pc:docMk/>
            <pc:sldMk cId="3552382608" sldId="281"/>
            <ac:spMk id="20" creationId="{55D4142C-5077-457F-A6AD-3FECFDB39685}"/>
          </ac:spMkLst>
        </pc:spChg>
        <pc:spChg chg="del">
          <ac:chgData name="SRUTIJA BODDAPATI - [CB.EN.U4CSE21460]" userId="S::cb.en.u4cse21460@cb.students.amrita.edu::01e68527-3fdb-4ba7-a83e-f8886fd59626" providerId="AD" clId="Web-{AA78E282-2887-FFCA-5C56-AD904A3F8D7A}" dt="2023-06-12T11:00:58.658" v="531"/>
          <ac:spMkLst>
            <pc:docMk/>
            <pc:sldMk cId="3552382608" sldId="281"/>
            <ac:spMk id="22" creationId="{7A5F0580-5EE9-419F-96EE-B6529EF6E7D0}"/>
          </ac:spMkLst>
        </pc:spChg>
        <pc:spChg chg="add">
          <ac:chgData name="SRUTIJA BODDAPATI - [CB.EN.U4CSE21460]" userId="S::cb.en.u4cse21460@cb.students.amrita.edu::01e68527-3fdb-4ba7-a83e-f8886fd59626" providerId="AD" clId="Web-{AA78E282-2887-FFCA-5C56-AD904A3F8D7A}" dt="2023-06-12T11:00:58.658" v="531"/>
          <ac:spMkLst>
            <pc:docMk/>
            <pc:sldMk cId="3552382608" sldId="281"/>
            <ac:spMk id="27" creationId="{5A0118C5-4F8D-4CF4-BADD-53FEACC6C42A}"/>
          </ac:spMkLst>
        </pc:spChg>
        <pc:spChg chg="add">
          <ac:chgData name="SRUTIJA BODDAPATI - [CB.EN.U4CSE21460]" userId="S::cb.en.u4cse21460@cb.students.amrita.edu::01e68527-3fdb-4ba7-a83e-f8886fd59626" providerId="AD" clId="Web-{AA78E282-2887-FFCA-5C56-AD904A3F8D7A}" dt="2023-06-12T11:00:58.658" v="531"/>
          <ac:spMkLst>
            <pc:docMk/>
            <pc:sldMk cId="3552382608" sldId="281"/>
            <ac:spMk id="29" creationId="{8EEB3127-4A39-4F76-935D-6AC8D51AC0CE}"/>
          </ac:spMkLst>
        </pc:spChg>
        <pc:spChg chg="add">
          <ac:chgData name="SRUTIJA BODDAPATI - [CB.EN.U4CSE21460]" userId="S::cb.en.u4cse21460@cb.students.amrita.edu::01e68527-3fdb-4ba7-a83e-f8886fd59626" providerId="AD" clId="Web-{AA78E282-2887-FFCA-5C56-AD904A3F8D7A}" dt="2023-06-12T11:00:58.658" v="531"/>
          <ac:spMkLst>
            <pc:docMk/>
            <pc:sldMk cId="3552382608" sldId="281"/>
            <ac:spMk id="31" creationId="{98F2E216-6526-433B-8072-DEE222DC93A8}"/>
          </ac:spMkLst>
        </pc:spChg>
        <pc:spChg chg="add">
          <ac:chgData name="SRUTIJA BODDAPATI - [CB.EN.U4CSE21460]" userId="S::cb.en.u4cse21460@cb.students.amrita.edu::01e68527-3fdb-4ba7-a83e-f8886fd59626" providerId="AD" clId="Web-{AA78E282-2887-FFCA-5C56-AD904A3F8D7A}" dt="2023-06-12T11:00:58.658" v="531"/>
          <ac:spMkLst>
            <pc:docMk/>
            <pc:sldMk cId="3552382608" sldId="281"/>
            <ac:spMk id="33" creationId="{FFFEB18F-F81F-4CED-BE64-EB888A77C3B8}"/>
          </ac:spMkLst>
        </pc:spChg>
        <pc:grpChg chg="add">
          <ac:chgData name="SRUTIJA BODDAPATI - [CB.EN.U4CSE21460]" userId="S::cb.en.u4cse21460@cb.students.amrita.edu::01e68527-3fdb-4ba7-a83e-f8886fd59626" providerId="AD" clId="Web-{AA78E282-2887-FFCA-5C56-AD904A3F8D7A}" dt="2023-06-12T11:00:58.658" v="531"/>
          <ac:grpSpMkLst>
            <pc:docMk/>
            <pc:sldMk cId="3552382608" sldId="281"/>
            <ac:grpSpMk id="35" creationId="{00E015F5-1A99-4E40-BC3D-7707802996B5}"/>
          </ac:grpSpMkLst>
        </pc:grpChg>
        <pc:grpChg chg="add">
          <ac:chgData name="SRUTIJA BODDAPATI - [CB.EN.U4CSE21460]" userId="S::cb.en.u4cse21460@cb.students.amrita.edu::01e68527-3fdb-4ba7-a83e-f8886fd59626" providerId="AD" clId="Web-{AA78E282-2887-FFCA-5C56-AD904A3F8D7A}" dt="2023-06-12T11:00:58.658" v="531"/>
          <ac:grpSpMkLst>
            <pc:docMk/>
            <pc:sldMk cId="3552382608" sldId="281"/>
            <ac:grpSpMk id="39" creationId="{0AD1D347-1879-4D73-8825-EB52119D1B47}"/>
          </ac:grpSpMkLst>
        </pc:grpChg>
        <pc:picChg chg="mod">
          <ac:chgData name="SRUTIJA BODDAPATI - [CB.EN.U4CSE21460]" userId="S::cb.en.u4cse21460@cb.students.amrita.edu::01e68527-3fdb-4ba7-a83e-f8886fd59626" providerId="AD" clId="Web-{AA78E282-2887-FFCA-5C56-AD904A3F8D7A}" dt="2023-06-12T11:00:58.658" v="531"/>
          <ac:picMkLst>
            <pc:docMk/>
            <pc:sldMk cId="3552382608" sldId="281"/>
            <ac:picMk id="12" creationId="{CB13A885-99CF-A2BF-00AC-318338F497B4}"/>
          </ac:picMkLst>
        </pc:picChg>
      </pc:sldChg>
      <pc:sldChg chg="addSp modSp add replId">
        <pc:chgData name="SRUTIJA BODDAPATI - [CB.EN.U4CSE21460]" userId="S::cb.en.u4cse21460@cb.students.amrita.edu::01e68527-3fdb-4ba7-a83e-f8886fd59626" providerId="AD" clId="Web-{AA78E282-2887-FFCA-5C56-AD904A3F8D7A}" dt="2023-06-12T09:10:02.984" v="184" actId="20577"/>
        <pc:sldMkLst>
          <pc:docMk/>
          <pc:sldMk cId="3981778173" sldId="282"/>
        </pc:sldMkLst>
        <pc:spChg chg="add mod">
          <ac:chgData name="SRUTIJA BODDAPATI - [CB.EN.U4CSE21460]" userId="S::cb.en.u4cse21460@cb.students.amrita.edu::01e68527-3fdb-4ba7-a83e-f8886fd59626" providerId="AD" clId="Web-{AA78E282-2887-FFCA-5C56-AD904A3F8D7A}" dt="2023-06-12T09:09:22.234" v="180" actId="1076"/>
          <ac:spMkLst>
            <pc:docMk/>
            <pc:sldMk cId="3981778173" sldId="282"/>
            <ac:spMk id="21" creationId="{2C6348CC-438C-B8B6-83E7-605D0CB2EC9B}"/>
          </ac:spMkLst>
        </pc:spChg>
        <pc:spChg chg="add mod">
          <ac:chgData name="SRUTIJA BODDAPATI - [CB.EN.U4CSE21460]" userId="S::cb.en.u4cse21460@cb.students.amrita.edu::01e68527-3fdb-4ba7-a83e-f8886fd59626" providerId="AD" clId="Web-{AA78E282-2887-FFCA-5C56-AD904A3F8D7A}" dt="2023-06-12T09:10:02.984" v="184" actId="20577"/>
          <ac:spMkLst>
            <pc:docMk/>
            <pc:sldMk cId="3981778173" sldId="282"/>
            <ac:spMk id="22" creationId="{5A2F1100-273E-8428-36B0-9FA2E197399A}"/>
          </ac:spMkLst>
        </pc:spChg>
      </pc:sldChg>
      <pc:sldChg chg="addSp delSp modSp">
        <pc:chgData name="SRUTIJA BODDAPATI - [CB.EN.U4CSE21460]" userId="S::cb.en.u4cse21460@cb.students.amrita.edu::01e68527-3fdb-4ba7-a83e-f8886fd59626" providerId="AD" clId="Web-{AA78E282-2887-FFCA-5C56-AD904A3F8D7A}" dt="2023-06-12T11:02:16.159" v="544"/>
        <pc:sldMkLst>
          <pc:docMk/>
          <pc:sldMk cId="925468609" sldId="283"/>
        </pc:sldMkLst>
        <pc:spChg chg="add del">
          <ac:chgData name="SRUTIJA BODDAPATI - [CB.EN.U4CSE21460]" userId="S::cb.en.u4cse21460@cb.students.amrita.edu::01e68527-3fdb-4ba7-a83e-f8886fd59626" providerId="AD" clId="Web-{AA78E282-2887-FFCA-5C56-AD904A3F8D7A}" dt="2023-06-12T11:02:07.127" v="541"/>
          <ac:spMkLst>
            <pc:docMk/>
            <pc:sldMk cId="925468609" sldId="283"/>
            <ac:spMk id="9" creationId="{32BC26D8-82FB-445E-AA49-62A77D7C1EE0}"/>
          </ac:spMkLst>
        </pc:spChg>
        <pc:spChg chg="add del">
          <ac:chgData name="SRUTIJA BODDAPATI - [CB.EN.U4CSE21460]" userId="S::cb.en.u4cse21460@cb.students.amrita.edu::01e68527-3fdb-4ba7-a83e-f8886fd59626" providerId="AD" clId="Web-{AA78E282-2887-FFCA-5C56-AD904A3F8D7A}" dt="2023-06-12T11:02:07.127" v="541"/>
          <ac:spMkLst>
            <pc:docMk/>
            <pc:sldMk cId="925468609" sldId="283"/>
            <ac:spMk id="11" creationId="{CB44330D-EA18-4254-AA95-EB49948539B8}"/>
          </ac:spMkLst>
        </pc:spChg>
        <pc:spChg chg="add del">
          <ac:chgData name="SRUTIJA BODDAPATI - [CB.EN.U4CSE21460]" userId="S::cb.en.u4cse21460@cb.students.amrita.edu::01e68527-3fdb-4ba7-a83e-f8886fd59626" providerId="AD" clId="Web-{AA78E282-2887-FFCA-5C56-AD904A3F8D7A}" dt="2023-06-12T11:02:16.159" v="543"/>
          <ac:spMkLst>
            <pc:docMk/>
            <pc:sldMk cId="925468609" sldId="283"/>
            <ac:spMk id="13" creationId="{20CD21DB-082D-417D-A5AB-FC838AF9D944}"/>
          </ac:spMkLst>
        </pc:spChg>
        <pc:spChg chg="add del">
          <ac:chgData name="SRUTIJA BODDAPATI - [CB.EN.U4CSE21460]" userId="S::cb.en.u4cse21460@cb.students.amrita.edu::01e68527-3fdb-4ba7-a83e-f8886fd59626" providerId="AD" clId="Web-{AA78E282-2887-FFCA-5C56-AD904A3F8D7A}" dt="2023-06-12T11:02:16.159" v="543"/>
          <ac:spMkLst>
            <pc:docMk/>
            <pc:sldMk cId="925468609" sldId="283"/>
            <ac:spMk id="14" creationId="{ED55A19D-297C-4231-AD1F-08EF9B4AA8F4}"/>
          </ac:spMkLst>
        </pc:spChg>
        <pc:spChg chg="add del">
          <ac:chgData name="SRUTIJA BODDAPATI - [CB.EN.U4CSE21460]" userId="S::cb.en.u4cse21460@cb.students.amrita.edu::01e68527-3fdb-4ba7-a83e-f8886fd59626" providerId="AD" clId="Web-{AA78E282-2887-FFCA-5C56-AD904A3F8D7A}" dt="2023-06-12T11:02:16.159" v="543"/>
          <ac:spMkLst>
            <pc:docMk/>
            <pc:sldMk cId="925468609" sldId="283"/>
            <ac:spMk id="15" creationId="{7BD8AB83-2763-4392-B4B9-049CDF1F6EA4}"/>
          </ac:spMkLst>
        </pc:spChg>
        <pc:spChg chg="add del">
          <ac:chgData name="SRUTIJA BODDAPATI - [CB.EN.U4CSE21460]" userId="S::cb.en.u4cse21460@cb.students.amrita.edu::01e68527-3fdb-4ba7-a83e-f8886fd59626" providerId="AD" clId="Web-{AA78E282-2887-FFCA-5C56-AD904A3F8D7A}" dt="2023-06-12T11:02:16.159" v="543"/>
          <ac:spMkLst>
            <pc:docMk/>
            <pc:sldMk cId="925468609" sldId="283"/>
            <ac:spMk id="16" creationId="{EBAB6C56-3D38-4923-996E-BD474BBB91E9}"/>
          </ac:spMkLst>
        </pc:spChg>
        <pc:spChg chg="add del">
          <ac:chgData name="SRUTIJA BODDAPATI - [CB.EN.U4CSE21460]" userId="S::cb.en.u4cse21460@cb.students.amrita.edu::01e68527-3fdb-4ba7-a83e-f8886fd59626" providerId="AD" clId="Web-{AA78E282-2887-FFCA-5C56-AD904A3F8D7A}" dt="2023-06-12T11:02:16.159" v="543"/>
          <ac:spMkLst>
            <pc:docMk/>
            <pc:sldMk cId="925468609" sldId="283"/>
            <ac:spMk id="17" creationId="{480F071C-C35C-4CE1-8EE5-8ED96E2F4E25}"/>
          </ac:spMkLst>
        </pc:spChg>
        <pc:spChg chg="add del">
          <ac:chgData name="SRUTIJA BODDAPATI - [CB.EN.U4CSE21460]" userId="S::cb.en.u4cse21460@cb.students.amrita.edu::01e68527-3fdb-4ba7-a83e-f8886fd59626" providerId="AD" clId="Web-{AA78E282-2887-FFCA-5C56-AD904A3F8D7A}" dt="2023-06-12T11:02:16.159" v="543"/>
          <ac:spMkLst>
            <pc:docMk/>
            <pc:sldMk cId="925468609" sldId="283"/>
            <ac:spMk id="19" creationId="{CD97FAB4-59E0-4E65-B50B-867B14D2A067}"/>
          </ac:spMkLst>
        </pc:spChg>
        <pc:spChg chg="add del">
          <ac:chgData name="SRUTIJA BODDAPATI - [CB.EN.U4CSE21460]" userId="S::cb.en.u4cse21460@cb.students.amrita.edu::01e68527-3fdb-4ba7-a83e-f8886fd59626" providerId="AD" clId="Web-{AA78E282-2887-FFCA-5C56-AD904A3F8D7A}" dt="2023-06-12T11:02:16.159" v="543"/>
          <ac:spMkLst>
            <pc:docMk/>
            <pc:sldMk cId="925468609" sldId="283"/>
            <ac:spMk id="21" creationId="{0D578F4B-2751-4FC2-8853-FAC5C59139C1}"/>
          </ac:spMkLst>
        </pc:spChg>
        <pc:spChg chg="add">
          <ac:chgData name="SRUTIJA BODDAPATI - [CB.EN.U4CSE21460]" userId="S::cb.en.u4cse21460@cb.students.amrita.edu::01e68527-3fdb-4ba7-a83e-f8886fd59626" providerId="AD" clId="Web-{AA78E282-2887-FFCA-5C56-AD904A3F8D7A}" dt="2023-06-12T11:02:16.159" v="544"/>
          <ac:spMkLst>
            <pc:docMk/>
            <pc:sldMk cId="925468609" sldId="283"/>
            <ac:spMk id="23" creationId="{32BC26D8-82FB-445E-AA49-62A77D7C1EE0}"/>
          </ac:spMkLst>
        </pc:spChg>
        <pc:spChg chg="add">
          <ac:chgData name="SRUTIJA BODDAPATI - [CB.EN.U4CSE21460]" userId="S::cb.en.u4cse21460@cb.students.amrita.edu::01e68527-3fdb-4ba7-a83e-f8886fd59626" providerId="AD" clId="Web-{AA78E282-2887-FFCA-5C56-AD904A3F8D7A}" dt="2023-06-12T11:02:16.159" v="544"/>
          <ac:spMkLst>
            <pc:docMk/>
            <pc:sldMk cId="925468609" sldId="283"/>
            <ac:spMk id="24" creationId="{CB44330D-EA18-4254-AA95-EB49948539B8}"/>
          </ac:spMkLst>
        </pc:spChg>
        <pc:picChg chg="mod">
          <ac:chgData name="SRUTIJA BODDAPATI - [CB.EN.U4CSE21460]" userId="S::cb.en.u4cse21460@cb.students.amrita.edu::01e68527-3fdb-4ba7-a83e-f8886fd59626" providerId="AD" clId="Web-{AA78E282-2887-FFCA-5C56-AD904A3F8D7A}" dt="2023-06-12T11:02:16.159" v="543"/>
          <ac:picMkLst>
            <pc:docMk/>
            <pc:sldMk cId="925468609" sldId="283"/>
            <ac:picMk id="4" creationId="{183AC5FA-C695-27E1-C6A3-C0659547ABB5}"/>
          </ac:picMkLst>
        </pc:picChg>
      </pc:sldChg>
      <pc:sldChg chg="addSp delSp modSp mod setClrOvrMap">
        <pc:chgData name="SRUTIJA BODDAPATI - [CB.EN.U4CSE21460]" userId="S::cb.en.u4cse21460@cb.students.amrita.edu::01e68527-3fdb-4ba7-a83e-f8886fd59626" providerId="AD" clId="Web-{AA78E282-2887-FFCA-5C56-AD904A3F8D7A}" dt="2023-06-12T11:02:53.378" v="549" actId="14100"/>
        <pc:sldMkLst>
          <pc:docMk/>
          <pc:sldMk cId="2522720829" sldId="284"/>
        </pc:sldMkLst>
        <pc:spChg chg="mod">
          <ac:chgData name="SRUTIJA BODDAPATI - [CB.EN.U4CSE21460]" userId="S::cb.en.u4cse21460@cb.students.amrita.edu::01e68527-3fdb-4ba7-a83e-f8886fd59626" providerId="AD" clId="Web-{AA78E282-2887-FFCA-5C56-AD904A3F8D7A}" dt="2023-06-12T11:02:37.175" v="545"/>
          <ac:spMkLst>
            <pc:docMk/>
            <pc:sldMk cId="2522720829" sldId="284"/>
            <ac:spMk id="2" creationId="{998717D5-A95C-1981-AA8F-B651D9DDC504}"/>
          </ac:spMkLst>
        </pc:spChg>
        <pc:spChg chg="mod">
          <ac:chgData name="SRUTIJA BODDAPATI - [CB.EN.U4CSE21460]" userId="S::cb.en.u4cse21460@cb.students.amrita.edu::01e68527-3fdb-4ba7-a83e-f8886fd59626" providerId="AD" clId="Web-{AA78E282-2887-FFCA-5C56-AD904A3F8D7A}" dt="2023-06-12T11:02:53.378" v="549" actId="14100"/>
          <ac:spMkLst>
            <pc:docMk/>
            <pc:sldMk cId="2522720829" sldId="284"/>
            <ac:spMk id="3" creationId="{C5514020-F4CF-4A6A-599A-3F4146CA715B}"/>
          </ac:spMkLst>
        </pc:spChg>
        <pc:spChg chg="del">
          <ac:chgData name="SRUTIJA BODDAPATI - [CB.EN.U4CSE21460]" userId="S::cb.en.u4cse21460@cb.students.amrita.edu::01e68527-3fdb-4ba7-a83e-f8886fd59626" providerId="AD" clId="Web-{AA78E282-2887-FFCA-5C56-AD904A3F8D7A}" dt="2023-06-12T11:02:37.175" v="545"/>
          <ac:spMkLst>
            <pc:docMk/>
            <pc:sldMk cId="2522720829" sldId="284"/>
            <ac:spMk id="8" creationId="{100EDD19-6802-4EC3-95CE-CFFAB042CFD6}"/>
          </ac:spMkLst>
        </pc:spChg>
        <pc:spChg chg="del">
          <ac:chgData name="SRUTIJA BODDAPATI - [CB.EN.U4CSE21460]" userId="S::cb.en.u4cse21460@cb.students.amrita.edu::01e68527-3fdb-4ba7-a83e-f8886fd59626" providerId="AD" clId="Web-{AA78E282-2887-FFCA-5C56-AD904A3F8D7A}" dt="2023-06-12T11:02:37.175" v="545"/>
          <ac:spMkLst>
            <pc:docMk/>
            <pc:sldMk cId="2522720829" sldId="284"/>
            <ac:spMk id="10" creationId="{DB17E863-922E-4C26-BD64-E8FD41D28661}"/>
          </ac:spMkLst>
        </pc:spChg>
        <pc:spChg chg="add">
          <ac:chgData name="SRUTIJA BODDAPATI - [CB.EN.U4CSE21460]" userId="S::cb.en.u4cse21460@cb.students.amrita.edu::01e68527-3fdb-4ba7-a83e-f8886fd59626" providerId="AD" clId="Web-{AA78E282-2887-FFCA-5C56-AD904A3F8D7A}" dt="2023-06-12T11:02:37.175" v="545"/>
          <ac:spMkLst>
            <pc:docMk/>
            <pc:sldMk cId="2522720829" sldId="284"/>
            <ac:spMk id="15" creationId="{B95B9BA8-1D69-4796-85F5-B6D0BD52354B}"/>
          </ac:spMkLst>
        </pc:spChg>
        <pc:grpChg chg="add">
          <ac:chgData name="SRUTIJA BODDAPATI - [CB.EN.U4CSE21460]" userId="S::cb.en.u4cse21460@cb.students.amrita.edu::01e68527-3fdb-4ba7-a83e-f8886fd59626" providerId="AD" clId="Web-{AA78E282-2887-FFCA-5C56-AD904A3F8D7A}" dt="2023-06-12T11:02:37.175" v="545"/>
          <ac:grpSpMkLst>
            <pc:docMk/>
            <pc:sldMk cId="2522720829" sldId="284"/>
            <ac:grpSpMk id="17" creationId="{5F892E19-92E7-4BB2-8C3F-DBDFE8D9D324}"/>
          </ac:grpSpMkLst>
        </pc:grpChg>
      </pc:sldChg>
      <pc:sldChg chg="addSp modSp add replId">
        <pc:chgData name="SRUTIJA BODDAPATI - [CB.EN.U4CSE21460]" userId="S::cb.en.u4cse21460@cb.students.amrita.edu::01e68527-3fdb-4ba7-a83e-f8886fd59626" providerId="AD" clId="Web-{AA78E282-2887-FFCA-5C56-AD904A3F8D7A}" dt="2023-06-12T09:17:55.335" v="191" actId="1076"/>
        <pc:sldMkLst>
          <pc:docMk/>
          <pc:sldMk cId="652624133" sldId="285"/>
        </pc:sldMkLst>
        <pc:spChg chg="add mod">
          <ac:chgData name="SRUTIJA BODDAPATI - [CB.EN.U4CSE21460]" userId="S::cb.en.u4cse21460@cb.students.amrita.edu::01e68527-3fdb-4ba7-a83e-f8886fd59626" providerId="AD" clId="Web-{AA78E282-2887-FFCA-5C56-AD904A3F8D7A}" dt="2023-06-12T09:17:41.897" v="189" actId="1076"/>
          <ac:spMkLst>
            <pc:docMk/>
            <pc:sldMk cId="652624133" sldId="285"/>
            <ac:spMk id="23" creationId="{873BB131-8CC4-F3AC-4D82-BA5069F26CCE}"/>
          </ac:spMkLst>
        </pc:spChg>
        <pc:spChg chg="add mod">
          <ac:chgData name="SRUTIJA BODDAPATI - [CB.EN.U4CSE21460]" userId="S::cb.en.u4cse21460@cb.students.amrita.edu::01e68527-3fdb-4ba7-a83e-f8886fd59626" providerId="AD" clId="Web-{AA78E282-2887-FFCA-5C56-AD904A3F8D7A}" dt="2023-06-12T09:17:55.335" v="191" actId="1076"/>
          <ac:spMkLst>
            <pc:docMk/>
            <pc:sldMk cId="652624133" sldId="285"/>
            <ac:spMk id="24" creationId="{86B88FCF-9834-C25B-3FC8-E586665163DD}"/>
          </ac:spMkLst>
        </pc:spChg>
      </pc:sldChg>
      <pc:sldChg chg="addSp modSp add replId">
        <pc:chgData name="SRUTIJA BODDAPATI - [CB.EN.U4CSE21460]" userId="S::cb.en.u4cse21460@cb.students.amrita.edu::01e68527-3fdb-4ba7-a83e-f8886fd59626" providerId="AD" clId="Web-{AA78E282-2887-FFCA-5C56-AD904A3F8D7A}" dt="2023-06-12T09:18:32.601" v="198" actId="20577"/>
        <pc:sldMkLst>
          <pc:docMk/>
          <pc:sldMk cId="1512352399" sldId="286"/>
        </pc:sldMkLst>
        <pc:spChg chg="add mod">
          <ac:chgData name="SRUTIJA BODDAPATI - [CB.EN.U4CSE21460]" userId="S::cb.en.u4cse21460@cb.students.amrita.edu::01e68527-3fdb-4ba7-a83e-f8886fd59626" providerId="AD" clId="Web-{AA78E282-2887-FFCA-5C56-AD904A3F8D7A}" dt="2023-06-12T09:18:16.351" v="194" actId="1076"/>
          <ac:spMkLst>
            <pc:docMk/>
            <pc:sldMk cId="1512352399" sldId="286"/>
            <ac:spMk id="25" creationId="{EB3F64CF-DCCC-2F30-6478-F64E0AFDC88D}"/>
          </ac:spMkLst>
        </pc:spChg>
        <pc:spChg chg="add mod">
          <ac:chgData name="SRUTIJA BODDAPATI - [CB.EN.U4CSE21460]" userId="S::cb.en.u4cse21460@cb.students.amrita.edu::01e68527-3fdb-4ba7-a83e-f8886fd59626" providerId="AD" clId="Web-{AA78E282-2887-FFCA-5C56-AD904A3F8D7A}" dt="2023-06-12T09:18:32.601" v="198" actId="20577"/>
          <ac:spMkLst>
            <pc:docMk/>
            <pc:sldMk cId="1512352399" sldId="286"/>
            <ac:spMk id="26" creationId="{B48D4C39-E8FA-DCF4-F657-B279D3C1E7D4}"/>
          </ac:spMkLst>
        </pc:spChg>
      </pc:sldChg>
      <pc:sldChg chg="addSp delSp modSp add replId">
        <pc:chgData name="SRUTIJA BODDAPATI - [CB.EN.U4CSE21460]" userId="S::cb.en.u4cse21460@cb.students.amrita.edu::01e68527-3fdb-4ba7-a83e-f8886fd59626" providerId="AD" clId="Web-{AA78E282-2887-FFCA-5C56-AD904A3F8D7A}" dt="2023-06-12T09:19:26.820" v="208"/>
        <pc:sldMkLst>
          <pc:docMk/>
          <pc:sldMk cId="301212696" sldId="287"/>
        </pc:sldMkLst>
        <pc:spChg chg="add mod">
          <ac:chgData name="SRUTIJA BODDAPATI - [CB.EN.U4CSE21460]" userId="S::cb.en.u4cse21460@cb.students.amrita.edu::01e68527-3fdb-4ba7-a83e-f8886fd59626" providerId="AD" clId="Web-{AA78E282-2887-FFCA-5C56-AD904A3F8D7A}" dt="2023-06-12T09:18:50.804" v="201" actId="1076"/>
          <ac:spMkLst>
            <pc:docMk/>
            <pc:sldMk cId="301212696" sldId="287"/>
            <ac:spMk id="27" creationId="{639B9E96-2EC0-6E2B-997F-E71220115C39}"/>
          </ac:spMkLst>
        </pc:spChg>
        <pc:spChg chg="add del mod">
          <ac:chgData name="SRUTIJA BODDAPATI - [CB.EN.U4CSE21460]" userId="S::cb.en.u4cse21460@cb.students.amrita.edu::01e68527-3fdb-4ba7-a83e-f8886fd59626" providerId="AD" clId="Web-{AA78E282-2887-FFCA-5C56-AD904A3F8D7A}" dt="2023-06-12T09:19:26.820" v="208"/>
          <ac:spMkLst>
            <pc:docMk/>
            <pc:sldMk cId="301212696" sldId="287"/>
            <ac:spMk id="28" creationId="{90DCE1B6-5C3D-4518-C5DC-3C8AD101DC95}"/>
          </ac:spMkLst>
        </pc:spChg>
      </pc:sldChg>
      <pc:sldChg chg="addSp modSp add replId">
        <pc:chgData name="SRUTIJA BODDAPATI - [CB.EN.U4CSE21460]" userId="S::cb.en.u4cse21460@cb.students.amrita.edu::01e68527-3fdb-4ba7-a83e-f8886fd59626" providerId="AD" clId="Web-{AA78E282-2887-FFCA-5C56-AD904A3F8D7A}" dt="2023-06-12T10:23:50.907" v="284" actId="1076"/>
        <pc:sldMkLst>
          <pc:docMk/>
          <pc:sldMk cId="3366524643" sldId="288"/>
        </pc:sldMkLst>
        <pc:spChg chg="mod">
          <ac:chgData name="SRUTIJA BODDAPATI - [CB.EN.U4CSE21460]" userId="S::cb.en.u4cse21460@cb.students.amrita.edu::01e68527-3fdb-4ba7-a83e-f8886fd59626" providerId="AD" clId="Web-{AA78E282-2887-FFCA-5C56-AD904A3F8D7A}" dt="2023-06-12T09:33:26.254" v="210"/>
          <ac:spMkLst>
            <pc:docMk/>
            <pc:sldMk cId="3366524643" sldId="288"/>
            <ac:spMk id="3" creationId="{C4D14E68-4AE7-7755-559A-678769B57997}"/>
          </ac:spMkLst>
        </pc:spChg>
        <pc:spChg chg="add mod">
          <ac:chgData name="SRUTIJA BODDAPATI - [CB.EN.U4CSE21460]" userId="S::cb.en.u4cse21460@cb.students.amrita.edu::01e68527-3fdb-4ba7-a83e-f8886fd59626" providerId="AD" clId="Web-{AA78E282-2887-FFCA-5C56-AD904A3F8D7A}" dt="2023-06-12T10:23:50.907" v="284" actId="1076"/>
          <ac:spMkLst>
            <pc:docMk/>
            <pc:sldMk cId="3366524643" sldId="288"/>
            <ac:spMk id="29" creationId="{3BC67CEA-7F81-96E2-1008-F4135688A60A}"/>
          </ac:spMkLst>
        </pc:spChg>
        <pc:spChg chg="add mod">
          <ac:chgData name="SRUTIJA BODDAPATI - [CB.EN.U4CSE21460]" userId="S::cb.en.u4cse21460@cb.students.amrita.edu::01e68527-3fdb-4ba7-a83e-f8886fd59626" providerId="AD" clId="Web-{AA78E282-2887-FFCA-5C56-AD904A3F8D7A}" dt="2023-06-12T10:23:47.173" v="283" actId="1076"/>
          <ac:spMkLst>
            <pc:docMk/>
            <pc:sldMk cId="3366524643" sldId="288"/>
            <ac:spMk id="30" creationId="{8FF2619F-2AAB-13CE-14BE-E8F37B98E5AE}"/>
          </ac:spMkLst>
        </pc:spChg>
      </pc:sldChg>
      <pc:sldChg chg="addSp modSp add replId">
        <pc:chgData name="SRUTIJA BODDAPATI - [CB.EN.U4CSE21460]" userId="S::cb.en.u4cse21460@cb.students.amrita.edu::01e68527-3fdb-4ba7-a83e-f8886fd59626" providerId="AD" clId="Web-{AA78E282-2887-FFCA-5C56-AD904A3F8D7A}" dt="2023-06-12T10:27:42.832" v="298" actId="14100"/>
        <pc:sldMkLst>
          <pc:docMk/>
          <pc:sldMk cId="3144226559" sldId="289"/>
        </pc:sldMkLst>
        <pc:spChg chg="add mod">
          <ac:chgData name="SRUTIJA BODDAPATI - [CB.EN.U4CSE21460]" userId="S::cb.en.u4cse21460@cb.students.amrita.edu::01e68527-3fdb-4ba7-a83e-f8886fd59626" providerId="AD" clId="Web-{AA78E282-2887-FFCA-5C56-AD904A3F8D7A}" dt="2023-06-12T10:24:16.470" v="290" actId="20577"/>
          <ac:spMkLst>
            <pc:docMk/>
            <pc:sldMk cId="3144226559" sldId="289"/>
            <ac:spMk id="29" creationId="{2E0A2E5D-64D6-84FC-4B70-3D695C4E142C}"/>
          </ac:spMkLst>
        </pc:spChg>
        <pc:spChg chg="add mod">
          <ac:chgData name="SRUTIJA BODDAPATI - [CB.EN.U4CSE21460]" userId="S::cb.en.u4cse21460@cb.students.amrita.edu::01e68527-3fdb-4ba7-a83e-f8886fd59626" providerId="AD" clId="Web-{AA78E282-2887-FFCA-5C56-AD904A3F8D7A}" dt="2023-06-12T10:27:42.832" v="298" actId="14100"/>
          <ac:spMkLst>
            <pc:docMk/>
            <pc:sldMk cId="3144226559" sldId="289"/>
            <ac:spMk id="30" creationId="{09C4451A-9539-C666-CFE5-B35D3E0DCCAB}"/>
          </ac:spMkLst>
        </pc:spChg>
      </pc:sldChg>
      <pc:sldChg chg="addSp delSp modSp new mod setBg">
        <pc:chgData name="SRUTIJA BODDAPATI - [CB.EN.U4CSE21460]" userId="S::cb.en.u4cse21460@cb.students.amrita.edu::01e68527-3fdb-4ba7-a83e-f8886fd59626" providerId="AD" clId="Web-{AA78E282-2887-FFCA-5C56-AD904A3F8D7A}" dt="2023-06-12T11:24:09.709" v="581" actId="20577"/>
        <pc:sldMkLst>
          <pc:docMk/>
          <pc:sldMk cId="2990332230" sldId="290"/>
        </pc:sldMkLst>
        <pc:spChg chg="mod">
          <ac:chgData name="SRUTIJA BODDAPATI - [CB.EN.U4CSE21460]" userId="S::cb.en.u4cse21460@cb.students.amrita.edu::01e68527-3fdb-4ba7-a83e-f8886fd59626" providerId="AD" clId="Web-{AA78E282-2887-FFCA-5C56-AD904A3F8D7A}" dt="2023-06-12T10:39:32.639" v="341"/>
          <ac:spMkLst>
            <pc:docMk/>
            <pc:sldMk cId="2990332230" sldId="290"/>
            <ac:spMk id="2" creationId="{CFC537A5-6B62-E698-FCF2-EF59776237E8}"/>
          </ac:spMkLst>
        </pc:spChg>
        <pc:spChg chg="mod">
          <ac:chgData name="SRUTIJA BODDAPATI - [CB.EN.U4CSE21460]" userId="S::cb.en.u4cse21460@cb.students.amrita.edu::01e68527-3fdb-4ba7-a83e-f8886fd59626" providerId="AD" clId="Web-{AA78E282-2887-FFCA-5C56-AD904A3F8D7A}" dt="2023-06-12T11:24:09.709" v="581" actId="20577"/>
          <ac:spMkLst>
            <pc:docMk/>
            <pc:sldMk cId="2990332230" sldId="290"/>
            <ac:spMk id="3" creationId="{7AA95296-B49B-4E09-DE87-4FC00F959EFD}"/>
          </ac:spMkLst>
        </pc:spChg>
        <pc:spChg chg="add del">
          <ac:chgData name="SRUTIJA BODDAPATI - [CB.EN.U4CSE21460]" userId="S::cb.en.u4cse21460@cb.students.amrita.edu::01e68527-3fdb-4ba7-a83e-f8886fd59626" providerId="AD" clId="Web-{AA78E282-2887-FFCA-5C56-AD904A3F8D7A}" dt="2023-06-12T10:38:55.076" v="336"/>
          <ac:spMkLst>
            <pc:docMk/>
            <pc:sldMk cId="2990332230" sldId="290"/>
            <ac:spMk id="8" creationId="{5A0118C5-4F8D-4CF4-BADD-53FEACC6C42A}"/>
          </ac:spMkLst>
        </pc:spChg>
        <pc:spChg chg="add del">
          <ac:chgData name="SRUTIJA BODDAPATI - [CB.EN.U4CSE21460]" userId="S::cb.en.u4cse21460@cb.students.amrita.edu::01e68527-3fdb-4ba7-a83e-f8886fd59626" providerId="AD" clId="Web-{AA78E282-2887-FFCA-5C56-AD904A3F8D7A}" dt="2023-06-12T10:36:50.637" v="334"/>
          <ac:spMkLst>
            <pc:docMk/>
            <pc:sldMk cId="2990332230" sldId="290"/>
            <ac:spMk id="9" creationId="{04812C46-200A-4DEB-A05E-3ED6C68C2387}"/>
          </ac:spMkLst>
        </pc:spChg>
        <pc:spChg chg="add del">
          <ac:chgData name="SRUTIJA BODDAPATI - [CB.EN.U4CSE21460]" userId="S::cb.en.u4cse21460@cb.students.amrita.edu::01e68527-3fdb-4ba7-a83e-f8886fd59626" providerId="AD" clId="Web-{AA78E282-2887-FFCA-5C56-AD904A3F8D7A}" dt="2023-06-12T10:38:55.076" v="336"/>
          <ac:spMkLst>
            <pc:docMk/>
            <pc:sldMk cId="2990332230" sldId="290"/>
            <ac:spMk id="10" creationId="{A99050EE-26AF-4253-BD50-F0FCD965A8F6}"/>
          </ac:spMkLst>
        </pc:spChg>
        <pc:spChg chg="add del">
          <ac:chgData name="SRUTIJA BODDAPATI - [CB.EN.U4CSE21460]" userId="S::cb.en.u4cse21460@cb.students.amrita.edu::01e68527-3fdb-4ba7-a83e-f8886fd59626" providerId="AD" clId="Web-{AA78E282-2887-FFCA-5C56-AD904A3F8D7A}" dt="2023-06-12T10:36:50.637" v="334"/>
          <ac:spMkLst>
            <pc:docMk/>
            <pc:sldMk cId="2990332230" sldId="290"/>
            <ac:spMk id="11" creationId="{D1EA859B-E555-4109-94F3-6700E046E008}"/>
          </ac:spMkLst>
        </pc:spChg>
        <pc:spChg chg="add del">
          <ac:chgData name="SRUTIJA BODDAPATI - [CB.EN.U4CSE21460]" userId="S::cb.en.u4cse21460@cb.students.amrita.edu::01e68527-3fdb-4ba7-a83e-f8886fd59626" providerId="AD" clId="Web-{AA78E282-2887-FFCA-5C56-AD904A3F8D7A}" dt="2023-06-12T10:38:55.076" v="336"/>
          <ac:spMkLst>
            <pc:docMk/>
            <pc:sldMk cId="2990332230" sldId="290"/>
            <ac:spMk id="16" creationId="{D0C78466-EB6E-45A0-99A6-A00789ACD90A}"/>
          </ac:spMkLst>
        </pc:spChg>
        <pc:spChg chg="add del">
          <ac:chgData name="SRUTIJA BODDAPATI - [CB.EN.U4CSE21460]" userId="S::cb.en.u4cse21460@cb.students.amrita.edu::01e68527-3fdb-4ba7-a83e-f8886fd59626" providerId="AD" clId="Web-{AA78E282-2887-FFCA-5C56-AD904A3F8D7A}" dt="2023-06-12T10:38:55.076" v="336"/>
          <ac:spMkLst>
            <pc:docMk/>
            <pc:sldMk cId="2990332230" sldId="290"/>
            <ac:spMk id="18" creationId="{E99F76E4-5DFD-4DBE-B042-66FBCD1182C9}"/>
          </ac:spMkLst>
        </pc:spChg>
        <pc:spChg chg="add del">
          <ac:chgData name="SRUTIJA BODDAPATI - [CB.EN.U4CSE21460]" userId="S::cb.en.u4cse21460@cb.students.amrita.edu::01e68527-3fdb-4ba7-a83e-f8886fd59626" providerId="AD" clId="Web-{AA78E282-2887-FFCA-5C56-AD904A3F8D7A}" dt="2023-06-12T10:39:32.639" v="341"/>
          <ac:spMkLst>
            <pc:docMk/>
            <pc:sldMk cId="2990332230" sldId="290"/>
            <ac:spMk id="21" creationId="{B95B9BA8-1D69-4796-85F5-B6D0BD52354B}"/>
          </ac:spMkLst>
        </pc:spChg>
        <pc:spChg chg="add">
          <ac:chgData name="SRUTIJA BODDAPATI - [CB.EN.U4CSE21460]" userId="S::cb.en.u4cse21460@cb.students.amrita.edu::01e68527-3fdb-4ba7-a83e-f8886fd59626" providerId="AD" clId="Web-{AA78E282-2887-FFCA-5C56-AD904A3F8D7A}" dt="2023-06-12T10:39:32.639" v="341"/>
          <ac:spMkLst>
            <pc:docMk/>
            <pc:sldMk cId="2990332230" sldId="290"/>
            <ac:spMk id="28" creationId="{5A0118C5-4F8D-4CF4-BADD-53FEACC6C42A}"/>
          </ac:spMkLst>
        </pc:spChg>
        <pc:spChg chg="add del">
          <ac:chgData name="SRUTIJA BODDAPATI - [CB.EN.U4CSE21460]" userId="S::cb.en.u4cse21460@cb.students.amrita.edu::01e68527-3fdb-4ba7-a83e-f8886fd59626" providerId="AD" clId="Web-{AA78E282-2887-FFCA-5C56-AD904A3F8D7A}" dt="2023-06-12T10:39:32.624" v="340"/>
          <ac:spMkLst>
            <pc:docMk/>
            <pc:sldMk cId="2990332230" sldId="290"/>
            <ac:spMk id="29" creationId="{1BF4DD63-CE83-4A2A-994E-8598C22E6FCF}"/>
          </ac:spMkLst>
        </pc:spChg>
        <pc:spChg chg="add del">
          <ac:chgData name="SRUTIJA BODDAPATI - [CB.EN.U4CSE21460]" userId="S::cb.en.u4cse21460@cb.students.amrita.edu::01e68527-3fdb-4ba7-a83e-f8886fd59626" providerId="AD" clId="Web-{AA78E282-2887-FFCA-5C56-AD904A3F8D7A}" dt="2023-06-12T10:39:32.624" v="340"/>
          <ac:spMkLst>
            <pc:docMk/>
            <pc:sldMk cId="2990332230" sldId="290"/>
            <ac:spMk id="31" creationId="{127393A7-D6DA-410B-8699-AA56B57BF7BA}"/>
          </ac:spMkLst>
        </pc:spChg>
        <pc:spChg chg="add del">
          <ac:chgData name="SRUTIJA BODDAPATI - [CB.EN.U4CSE21460]" userId="S::cb.en.u4cse21460@cb.students.amrita.edu::01e68527-3fdb-4ba7-a83e-f8886fd59626" providerId="AD" clId="Web-{AA78E282-2887-FFCA-5C56-AD904A3F8D7A}" dt="2023-06-12T10:39:32.624" v="340"/>
          <ac:spMkLst>
            <pc:docMk/>
            <pc:sldMk cId="2990332230" sldId="290"/>
            <ac:spMk id="33" creationId="{8EC44C88-69E3-42EE-86E8-9B45F712B769}"/>
          </ac:spMkLst>
        </pc:spChg>
        <pc:spChg chg="add">
          <ac:chgData name="SRUTIJA BODDAPATI - [CB.EN.U4CSE21460]" userId="S::cb.en.u4cse21460@cb.students.amrita.edu::01e68527-3fdb-4ba7-a83e-f8886fd59626" providerId="AD" clId="Web-{AA78E282-2887-FFCA-5C56-AD904A3F8D7A}" dt="2023-06-12T10:39:32.639" v="341"/>
          <ac:spMkLst>
            <pc:docMk/>
            <pc:sldMk cId="2990332230" sldId="290"/>
            <ac:spMk id="49" creationId="{EC11F68A-CC71-4196-BBF3-20CDCD75D4E6}"/>
          </ac:spMkLst>
        </pc:spChg>
        <pc:spChg chg="add">
          <ac:chgData name="SRUTIJA BODDAPATI - [CB.EN.U4CSE21460]" userId="S::cb.en.u4cse21460@cb.students.amrita.edu::01e68527-3fdb-4ba7-a83e-f8886fd59626" providerId="AD" clId="Web-{AA78E282-2887-FFCA-5C56-AD904A3F8D7A}" dt="2023-06-12T10:39:32.639" v="341"/>
          <ac:spMkLst>
            <pc:docMk/>
            <pc:sldMk cId="2990332230" sldId="290"/>
            <ac:spMk id="51" creationId="{085F9950-F10E-4E64-962B-F70345789875}"/>
          </ac:spMkLst>
        </pc:spChg>
        <pc:grpChg chg="add del">
          <ac:chgData name="SRUTIJA BODDAPATI - [CB.EN.U4CSE21460]" userId="S::cb.en.u4cse21460@cb.students.amrita.edu::01e68527-3fdb-4ba7-a83e-f8886fd59626" providerId="AD" clId="Web-{AA78E282-2887-FFCA-5C56-AD904A3F8D7A}" dt="2023-06-12T10:38:55.076" v="336"/>
          <ac:grpSpMkLst>
            <pc:docMk/>
            <pc:sldMk cId="2990332230" sldId="290"/>
            <ac:grpSpMk id="12" creationId="{00E015F5-1A99-4E40-BC3D-7707802996B5}"/>
          </ac:grpSpMkLst>
        </pc:grpChg>
        <pc:grpChg chg="add del">
          <ac:chgData name="SRUTIJA BODDAPATI - [CB.EN.U4CSE21460]" userId="S::cb.en.u4cse21460@cb.students.amrita.edu::01e68527-3fdb-4ba7-a83e-f8886fd59626" providerId="AD" clId="Web-{AA78E282-2887-FFCA-5C56-AD904A3F8D7A}" dt="2023-06-12T10:39:32.639" v="341"/>
          <ac:grpSpMkLst>
            <pc:docMk/>
            <pc:sldMk cId="2990332230" sldId="290"/>
            <ac:grpSpMk id="13" creationId="{D44E3F87-3D58-4B03-86B2-15A5C5B9C964}"/>
          </ac:grpSpMkLst>
        </pc:grpChg>
        <pc:grpChg chg="add del">
          <ac:chgData name="SRUTIJA BODDAPATI - [CB.EN.U4CSE21460]" userId="S::cb.en.u4cse21460@cb.students.amrita.edu::01e68527-3fdb-4ba7-a83e-f8886fd59626" providerId="AD" clId="Web-{AA78E282-2887-FFCA-5C56-AD904A3F8D7A}" dt="2023-06-12T10:38:55.076" v="336"/>
          <ac:grpSpMkLst>
            <pc:docMk/>
            <pc:sldMk cId="2990332230" sldId="290"/>
            <ac:grpSpMk id="20" creationId="{5468B3A9-705E-43C3-A742-0619B0D8F2EE}"/>
          </ac:grpSpMkLst>
        </pc:grpChg>
        <pc:grpChg chg="add">
          <ac:chgData name="SRUTIJA BODDAPATI - [CB.EN.U4CSE21460]" userId="S::cb.en.u4cse21460@cb.students.amrita.edu::01e68527-3fdb-4ba7-a83e-f8886fd59626" providerId="AD" clId="Web-{AA78E282-2887-FFCA-5C56-AD904A3F8D7A}" dt="2023-06-12T10:39:32.639" v="341"/>
          <ac:grpSpMkLst>
            <pc:docMk/>
            <pc:sldMk cId="2990332230" sldId="290"/>
            <ac:grpSpMk id="30" creationId="{1E8369D0-2C3B-4E27-AC6C-A246AC28CDA1}"/>
          </ac:grpSpMkLst>
        </pc:grpChg>
        <pc:grpChg chg="add">
          <ac:chgData name="SRUTIJA BODDAPATI - [CB.EN.U4CSE21460]" userId="S::cb.en.u4cse21460@cb.students.amrita.edu::01e68527-3fdb-4ba7-a83e-f8886fd59626" providerId="AD" clId="Web-{AA78E282-2887-FFCA-5C56-AD904A3F8D7A}" dt="2023-06-12T10:39:32.639" v="341"/>
          <ac:grpSpMkLst>
            <pc:docMk/>
            <pc:sldMk cId="2990332230" sldId="290"/>
            <ac:grpSpMk id="34" creationId="{C6F74901-2A71-43C3-837C-27CCD6B6D636}"/>
          </ac:grpSpMkLst>
        </pc:grpChg>
        <pc:grpChg chg="add del">
          <ac:chgData name="SRUTIJA BODDAPATI - [CB.EN.U4CSE21460]" userId="S::cb.en.u4cse21460@cb.students.amrita.edu::01e68527-3fdb-4ba7-a83e-f8886fd59626" providerId="AD" clId="Web-{AA78E282-2887-FFCA-5C56-AD904A3F8D7A}" dt="2023-06-12T10:38:55.076" v="336"/>
          <ac:grpSpMkLst>
            <pc:docMk/>
            <pc:sldMk cId="2990332230" sldId="290"/>
            <ac:grpSpMk id="191" creationId="{773717CC-ECEE-4ABF-BA61-C59F46801775}"/>
          </ac:grpSpMkLst>
        </pc:grpChg>
        <pc:graphicFrameChg chg="mod modGraphic">
          <ac:chgData name="SRUTIJA BODDAPATI - [CB.EN.U4CSE21460]" userId="S::cb.en.u4cse21460@cb.students.amrita.edu::01e68527-3fdb-4ba7-a83e-f8886fd59626" providerId="AD" clId="Web-{AA78E282-2887-FFCA-5C56-AD904A3F8D7A}" dt="2023-06-12T10:39:01.514" v="337"/>
          <ac:graphicFrameMkLst>
            <pc:docMk/>
            <pc:sldMk cId="2990332230" sldId="290"/>
            <ac:graphicFrameMk id="6" creationId="{69500D20-AF8B-2B51-A8AB-8A09091DFFF9}"/>
          </ac:graphicFrameMkLst>
        </pc:graphicFrameChg>
        <pc:picChg chg="add del">
          <ac:chgData name="SRUTIJA BODDAPATI - [CB.EN.U4CSE21460]" userId="S::cb.en.u4cse21460@cb.students.amrita.edu::01e68527-3fdb-4ba7-a83e-f8886fd59626" providerId="AD" clId="Web-{AA78E282-2887-FFCA-5C56-AD904A3F8D7A}" dt="2023-06-12T10:36:50.637" v="334"/>
          <ac:picMkLst>
            <pc:docMk/>
            <pc:sldMk cId="2990332230" sldId="290"/>
            <ac:picMk id="5" creationId="{47ECE0D1-74E7-46CD-D78A-B03DF9DD2909}"/>
          </ac:picMkLst>
        </pc:picChg>
        <pc:picChg chg="add del">
          <ac:chgData name="SRUTIJA BODDAPATI - [CB.EN.U4CSE21460]" userId="S::cb.en.u4cse21460@cb.students.amrita.edu::01e68527-3fdb-4ba7-a83e-f8886fd59626" providerId="AD" clId="Web-{AA78E282-2887-FFCA-5C56-AD904A3F8D7A}" dt="2023-06-12T10:39:32.624" v="340"/>
          <ac:picMkLst>
            <pc:docMk/>
            <pc:sldMk cId="2990332230" sldId="290"/>
            <ac:picMk id="25" creationId="{492CF529-FE77-A7C8-64AD-0ACEA8A36BDE}"/>
          </ac:picMkLst>
        </pc:picChg>
      </pc:sldChg>
      <pc:sldChg chg="del">
        <pc:chgData name="SRUTIJA BODDAPATI - [CB.EN.U4CSE21460]" userId="S::cb.en.u4cse21460@cb.students.amrita.edu::01e68527-3fdb-4ba7-a83e-f8886fd59626" providerId="AD" clId="Web-{AA78E282-2887-FFCA-5C56-AD904A3F8D7A}" dt="2023-06-12T10:39:21.670" v="338"/>
        <pc:sldMkLst>
          <pc:docMk/>
          <pc:sldMk cId="145411642" sldId="291"/>
        </pc:sldMkLst>
      </pc:sldChg>
      <pc:sldChg chg="addSp modSp mod setBg">
        <pc:chgData name="SRUTIJA BODDAPATI - [CB.EN.U4CSE21460]" userId="S::cb.en.u4cse21460@cb.students.amrita.edu::01e68527-3fdb-4ba7-a83e-f8886fd59626" providerId="AD" clId="Web-{AA78E282-2887-FFCA-5C56-AD904A3F8D7A}" dt="2023-06-12T11:23:05.708" v="571" actId="20577"/>
        <pc:sldMkLst>
          <pc:docMk/>
          <pc:sldMk cId="3988941230" sldId="291"/>
        </pc:sldMkLst>
        <pc:spChg chg="mod">
          <ac:chgData name="SRUTIJA BODDAPATI - [CB.EN.U4CSE21460]" userId="S::cb.en.u4cse21460@cb.students.amrita.edu::01e68527-3fdb-4ba7-a83e-f8886fd59626" providerId="AD" clId="Web-{AA78E282-2887-FFCA-5C56-AD904A3F8D7A}" dt="2023-06-12T11:22:25.082" v="563"/>
          <ac:spMkLst>
            <pc:docMk/>
            <pc:sldMk cId="3988941230" sldId="291"/>
            <ac:spMk id="2" creationId="{56C17D62-5FAC-C068-CAEF-2032D067B278}"/>
          </ac:spMkLst>
        </pc:spChg>
        <pc:spChg chg="mod">
          <ac:chgData name="SRUTIJA BODDAPATI - [CB.EN.U4CSE21460]" userId="S::cb.en.u4cse21460@cb.students.amrita.edu::01e68527-3fdb-4ba7-a83e-f8886fd59626" providerId="AD" clId="Web-{AA78E282-2887-FFCA-5C56-AD904A3F8D7A}" dt="2023-06-12T11:23:05.708" v="571" actId="20577"/>
          <ac:spMkLst>
            <pc:docMk/>
            <pc:sldMk cId="3988941230" sldId="291"/>
            <ac:spMk id="3" creationId="{A1590CA0-D014-F6AB-3B39-B1583897EF88}"/>
          </ac:spMkLst>
        </pc:spChg>
        <pc:spChg chg="add">
          <ac:chgData name="SRUTIJA BODDAPATI - [CB.EN.U4CSE21460]" userId="S::cb.en.u4cse21460@cb.students.amrita.edu::01e68527-3fdb-4ba7-a83e-f8886fd59626" providerId="AD" clId="Web-{AA78E282-2887-FFCA-5C56-AD904A3F8D7A}" dt="2023-06-12T11:22:25.082" v="563"/>
          <ac:spMkLst>
            <pc:docMk/>
            <pc:sldMk cId="3988941230" sldId="291"/>
            <ac:spMk id="8" creationId="{5A0118C5-4F8D-4CF4-BADD-53FEACC6C42A}"/>
          </ac:spMkLst>
        </pc:spChg>
        <pc:spChg chg="add">
          <ac:chgData name="SRUTIJA BODDAPATI - [CB.EN.U4CSE21460]" userId="S::cb.en.u4cse21460@cb.students.amrita.edu::01e68527-3fdb-4ba7-a83e-f8886fd59626" providerId="AD" clId="Web-{AA78E282-2887-FFCA-5C56-AD904A3F8D7A}" dt="2023-06-12T11:22:25.082" v="563"/>
          <ac:spMkLst>
            <pc:docMk/>
            <pc:sldMk cId="3988941230" sldId="291"/>
            <ac:spMk id="29" creationId="{EC11F68A-CC71-4196-BBF3-20CDCD75D4E6}"/>
          </ac:spMkLst>
        </pc:spChg>
        <pc:spChg chg="add">
          <ac:chgData name="SRUTIJA BODDAPATI - [CB.EN.U4CSE21460]" userId="S::cb.en.u4cse21460@cb.students.amrita.edu::01e68527-3fdb-4ba7-a83e-f8886fd59626" providerId="AD" clId="Web-{AA78E282-2887-FFCA-5C56-AD904A3F8D7A}" dt="2023-06-12T11:22:25.082" v="563"/>
          <ac:spMkLst>
            <pc:docMk/>
            <pc:sldMk cId="3988941230" sldId="291"/>
            <ac:spMk id="31" creationId="{085F9950-F10E-4E64-962B-F70345789875}"/>
          </ac:spMkLst>
        </pc:spChg>
        <pc:grpChg chg="add">
          <ac:chgData name="SRUTIJA BODDAPATI - [CB.EN.U4CSE21460]" userId="S::cb.en.u4cse21460@cb.students.amrita.edu::01e68527-3fdb-4ba7-a83e-f8886fd59626" providerId="AD" clId="Web-{AA78E282-2887-FFCA-5C56-AD904A3F8D7A}" dt="2023-06-12T11:22:25.082" v="563"/>
          <ac:grpSpMkLst>
            <pc:docMk/>
            <pc:sldMk cId="3988941230" sldId="291"/>
            <ac:grpSpMk id="10" creationId="{1E8369D0-2C3B-4E27-AC6C-A246AC28CDA1}"/>
          </ac:grpSpMkLst>
        </pc:grpChg>
        <pc:grpChg chg="add">
          <ac:chgData name="SRUTIJA BODDAPATI - [CB.EN.U4CSE21460]" userId="S::cb.en.u4cse21460@cb.students.amrita.edu::01e68527-3fdb-4ba7-a83e-f8886fd59626" providerId="AD" clId="Web-{AA78E282-2887-FFCA-5C56-AD904A3F8D7A}" dt="2023-06-12T11:22:25.082" v="563"/>
          <ac:grpSpMkLst>
            <pc:docMk/>
            <pc:sldMk cId="3988941230" sldId="291"/>
            <ac:grpSpMk id="14" creationId="{C6F74901-2A71-43C3-837C-27CCD6B6D636}"/>
          </ac:grpSpMkLst>
        </pc:grpChg>
      </pc:sldChg>
      <pc:sldChg chg="addSp delSp modSp new mod setBg">
        <pc:chgData name="SRUTIJA BODDAPATI - [CB.EN.U4CSE21460]" userId="S::cb.en.u4cse21460@cb.students.amrita.edu::01e68527-3fdb-4ba7-a83e-f8886fd59626" providerId="AD" clId="Web-{AA78E282-2887-FFCA-5C56-AD904A3F8D7A}" dt="2023-06-12T10:45:49.176" v="493"/>
        <pc:sldMkLst>
          <pc:docMk/>
          <pc:sldMk cId="3740875401" sldId="292"/>
        </pc:sldMkLst>
        <pc:spChg chg="mod">
          <ac:chgData name="SRUTIJA BODDAPATI - [CB.EN.U4CSE21460]" userId="S::cb.en.u4cse21460@cb.students.amrita.edu::01e68527-3fdb-4ba7-a83e-f8886fd59626" providerId="AD" clId="Web-{AA78E282-2887-FFCA-5C56-AD904A3F8D7A}" dt="2023-06-12T10:45:49.176" v="493"/>
          <ac:spMkLst>
            <pc:docMk/>
            <pc:sldMk cId="3740875401" sldId="292"/>
            <ac:spMk id="2" creationId="{B8FCE3DF-8F4A-322E-37F6-C12BE278B306}"/>
          </ac:spMkLst>
        </pc:spChg>
        <pc:spChg chg="add del">
          <ac:chgData name="SRUTIJA BODDAPATI - [CB.EN.U4CSE21460]" userId="S::cb.en.u4cse21460@cb.students.amrita.edu::01e68527-3fdb-4ba7-a83e-f8886fd59626" providerId="AD" clId="Web-{AA78E282-2887-FFCA-5C56-AD904A3F8D7A}" dt="2023-06-12T10:45:49.176" v="493"/>
          <ac:spMkLst>
            <pc:docMk/>
            <pc:sldMk cId="3740875401" sldId="292"/>
            <ac:spMk id="3" creationId="{FD11886E-E6CA-A021-646A-CBC73A619BA9}"/>
          </ac:spMkLst>
        </pc:spChg>
        <pc:spChg chg="add del">
          <ac:chgData name="SRUTIJA BODDAPATI - [CB.EN.U4CSE21460]" userId="S::cb.en.u4cse21460@cb.students.amrita.edu::01e68527-3fdb-4ba7-a83e-f8886fd59626" providerId="AD" clId="Web-{AA78E282-2887-FFCA-5C56-AD904A3F8D7A}" dt="2023-06-12T10:45:49.098" v="492"/>
          <ac:spMkLst>
            <pc:docMk/>
            <pc:sldMk cId="3740875401" sldId="292"/>
            <ac:spMk id="8" creationId="{9B37791B-B040-4694-BFDC-8DD132D86E8E}"/>
          </ac:spMkLst>
        </pc:spChg>
        <pc:spChg chg="add del">
          <ac:chgData name="SRUTIJA BODDAPATI - [CB.EN.U4CSE21460]" userId="S::cb.en.u4cse21460@cb.students.amrita.edu::01e68527-3fdb-4ba7-a83e-f8886fd59626" providerId="AD" clId="Web-{AA78E282-2887-FFCA-5C56-AD904A3F8D7A}" dt="2023-06-12T10:45:49.098" v="492"/>
          <ac:spMkLst>
            <pc:docMk/>
            <pc:sldMk cId="3740875401" sldId="292"/>
            <ac:spMk id="10" creationId="{E253338B-EC15-4112-B0AA-4135021E9AF8}"/>
          </ac:spMkLst>
        </pc:spChg>
        <pc:spChg chg="add">
          <ac:chgData name="SRUTIJA BODDAPATI - [CB.EN.U4CSE21460]" userId="S::cb.en.u4cse21460@cb.students.amrita.edu::01e68527-3fdb-4ba7-a83e-f8886fd59626" providerId="AD" clId="Web-{AA78E282-2887-FFCA-5C56-AD904A3F8D7A}" dt="2023-06-12T10:45:49.176" v="493"/>
          <ac:spMkLst>
            <pc:docMk/>
            <pc:sldMk cId="3740875401" sldId="292"/>
            <ac:spMk id="14" creationId="{55D55AA6-3751-494F-868A-DCEDC5CE82BF}"/>
          </ac:spMkLst>
        </pc:spChg>
        <pc:spChg chg="add">
          <ac:chgData name="SRUTIJA BODDAPATI - [CB.EN.U4CSE21460]" userId="S::cb.en.u4cse21460@cb.students.amrita.edu::01e68527-3fdb-4ba7-a83e-f8886fd59626" providerId="AD" clId="Web-{AA78E282-2887-FFCA-5C56-AD904A3F8D7A}" dt="2023-06-12T10:45:49.176" v="493"/>
          <ac:spMkLst>
            <pc:docMk/>
            <pc:sldMk cId="3740875401" sldId="292"/>
            <ac:spMk id="16" creationId="{4D4C00DC-4DC6-4CD2-9E31-F17E6CEBC5A6}"/>
          </ac:spMkLst>
        </pc:spChg>
        <pc:spChg chg="add">
          <ac:chgData name="SRUTIJA BODDAPATI - [CB.EN.U4CSE21460]" userId="S::cb.en.u4cse21460@cb.students.amrita.edu::01e68527-3fdb-4ba7-a83e-f8886fd59626" providerId="AD" clId="Web-{AA78E282-2887-FFCA-5C56-AD904A3F8D7A}" dt="2023-06-12T10:45:49.176" v="493"/>
          <ac:spMkLst>
            <pc:docMk/>
            <pc:sldMk cId="3740875401" sldId="292"/>
            <ac:spMk id="17" creationId="{3677BAFB-3BD3-41BB-9107-FAE224AE21C4}"/>
          </ac:spMkLst>
        </pc:spChg>
        <pc:spChg chg="add">
          <ac:chgData name="SRUTIJA BODDAPATI - [CB.EN.U4CSE21460]" userId="S::cb.en.u4cse21460@cb.students.amrita.edu::01e68527-3fdb-4ba7-a83e-f8886fd59626" providerId="AD" clId="Web-{AA78E282-2887-FFCA-5C56-AD904A3F8D7A}" dt="2023-06-12T10:45:49.176" v="493"/>
          <ac:spMkLst>
            <pc:docMk/>
            <pc:sldMk cId="3740875401" sldId="292"/>
            <ac:spMk id="18" creationId="{D82AB1B2-7970-42CF-8BF5-567C69E9FFFB}"/>
          </ac:spMkLst>
        </pc:spChg>
        <pc:spChg chg="add">
          <ac:chgData name="SRUTIJA BODDAPATI - [CB.EN.U4CSE21460]" userId="S::cb.en.u4cse21460@cb.students.amrita.edu::01e68527-3fdb-4ba7-a83e-f8886fd59626" providerId="AD" clId="Web-{AA78E282-2887-FFCA-5C56-AD904A3F8D7A}" dt="2023-06-12T10:45:49.176" v="493"/>
          <ac:spMkLst>
            <pc:docMk/>
            <pc:sldMk cId="3740875401" sldId="292"/>
            <ac:spMk id="19" creationId="{E6823A9B-C188-42D4-847C-3AD928DB145C}"/>
          </ac:spMkLst>
        </pc:spChg>
        <pc:spChg chg="add">
          <ac:chgData name="SRUTIJA BODDAPATI - [CB.EN.U4CSE21460]" userId="S::cb.en.u4cse21460@cb.students.amrita.edu::01e68527-3fdb-4ba7-a83e-f8886fd59626" providerId="AD" clId="Web-{AA78E282-2887-FFCA-5C56-AD904A3F8D7A}" dt="2023-06-12T10:45:49.176" v="493"/>
          <ac:spMkLst>
            <pc:docMk/>
            <pc:sldMk cId="3740875401" sldId="292"/>
            <ac:spMk id="23" creationId="{34B557F3-1A0C-4749-A6DB-EAC082DF390B}"/>
          </ac:spMkLst>
        </pc:spChg>
        <pc:spChg chg="add">
          <ac:chgData name="SRUTIJA BODDAPATI - [CB.EN.U4CSE21460]" userId="S::cb.en.u4cse21460@cb.students.amrita.edu::01e68527-3fdb-4ba7-a83e-f8886fd59626" providerId="AD" clId="Web-{AA78E282-2887-FFCA-5C56-AD904A3F8D7A}" dt="2023-06-12T10:45:49.176" v="493"/>
          <ac:spMkLst>
            <pc:docMk/>
            <pc:sldMk cId="3740875401" sldId="292"/>
            <ac:spMk id="24" creationId="{C10FB9CA-E7FA-462C-B537-F1224ED1ACF4}"/>
          </ac:spMkLst>
        </pc:spChg>
        <pc:spChg chg="add">
          <ac:chgData name="SRUTIJA BODDAPATI - [CB.EN.U4CSE21460]" userId="S::cb.en.u4cse21460@cb.students.amrita.edu::01e68527-3fdb-4ba7-a83e-f8886fd59626" providerId="AD" clId="Web-{AA78E282-2887-FFCA-5C56-AD904A3F8D7A}" dt="2023-06-12T10:45:49.176" v="493"/>
          <ac:spMkLst>
            <pc:docMk/>
            <pc:sldMk cId="3740875401" sldId="292"/>
            <ac:spMk id="26" creationId="{D8469AE7-A75B-4F37-850B-EF5974ABED2C}"/>
          </ac:spMkLst>
        </pc:spChg>
        <pc:grpChg chg="add del">
          <ac:chgData name="SRUTIJA BODDAPATI - [CB.EN.U4CSE21460]" userId="S::cb.en.u4cse21460@cb.students.amrita.edu::01e68527-3fdb-4ba7-a83e-f8886fd59626" providerId="AD" clId="Web-{AA78E282-2887-FFCA-5C56-AD904A3F8D7A}" dt="2023-06-12T10:45:49.098" v="492"/>
          <ac:grpSpMkLst>
            <pc:docMk/>
            <pc:sldMk cId="3740875401" sldId="292"/>
            <ac:grpSpMk id="12" creationId="{431899EE-49A4-469F-BDB5-0A178C55105D}"/>
          </ac:grpSpMkLst>
        </pc:grpChg>
        <pc:grpChg chg="add">
          <ac:chgData name="SRUTIJA BODDAPATI - [CB.EN.U4CSE21460]" userId="S::cb.en.u4cse21460@cb.students.amrita.edu::01e68527-3fdb-4ba7-a83e-f8886fd59626" providerId="AD" clId="Web-{AA78E282-2887-FFCA-5C56-AD904A3F8D7A}" dt="2023-06-12T10:45:49.176" v="493"/>
          <ac:grpSpMkLst>
            <pc:docMk/>
            <pc:sldMk cId="3740875401" sldId="292"/>
            <ac:grpSpMk id="20" creationId="{66FB5A75-BDE2-4F12-A95B-C48788A7685C}"/>
          </ac:grpSpMkLst>
        </pc:grpChg>
        <pc:grpChg chg="add">
          <ac:chgData name="SRUTIJA BODDAPATI - [CB.EN.U4CSE21460]" userId="S::cb.en.u4cse21460@cb.students.amrita.edu::01e68527-3fdb-4ba7-a83e-f8886fd59626" providerId="AD" clId="Web-{AA78E282-2887-FFCA-5C56-AD904A3F8D7A}" dt="2023-06-12T10:45:49.176" v="493"/>
          <ac:grpSpMkLst>
            <pc:docMk/>
            <pc:sldMk cId="3740875401" sldId="292"/>
            <ac:grpSpMk id="28" creationId="{63301095-70B2-49AA-8DA9-A35629AD621C}"/>
          </ac:grpSpMkLst>
        </pc:grpChg>
      </pc:sldChg>
      <pc:sldChg chg="addSp modSp new mod setBg">
        <pc:chgData name="SRUTIJA BODDAPATI - [CB.EN.U4CSE21460]" userId="S::cb.en.u4cse21460@cb.students.amrita.edu::01e68527-3fdb-4ba7-a83e-f8886fd59626" providerId="AD" clId="Web-{AA78E282-2887-FFCA-5C56-AD904A3F8D7A}" dt="2023-06-12T10:48:24.444" v="495"/>
        <pc:sldMkLst>
          <pc:docMk/>
          <pc:sldMk cId="3111890336" sldId="293"/>
        </pc:sldMkLst>
        <pc:spChg chg="mod">
          <ac:chgData name="SRUTIJA BODDAPATI - [CB.EN.U4CSE21460]" userId="S::cb.en.u4cse21460@cb.students.amrita.edu::01e68527-3fdb-4ba7-a83e-f8886fd59626" providerId="AD" clId="Web-{AA78E282-2887-FFCA-5C56-AD904A3F8D7A}" dt="2023-06-12T10:48:24.444" v="495"/>
          <ac:spMkLst>
            <pc:docMk/>
            <pc:sldMk cId="3111890336" sldId="293"/>
            <ac:spMk id="2" creationId="{B66E8993-18C5-7130-7725-235A52B8AD87}"/>
          </ac:spMkLst>
        </pc:spChg>
        <pc:spChg chg="mod">
          <ac:chgData name="SRUTIJA BODDAPATI - [CB.EN.U4CSE21460]" userId="S::cb.en.u4cse21460@cb.students.amrita.edu::01e68527-3fdb-4ba7-a83e-f8886fd59626" providerId="AD" clId="Web-{AA78E282-2887-FFCA-5C56-AD904A3F8D7A}" dt="2023-06-12T10:48:24.444" v="495"/>
          <ac:spMkLst>
            <pc:docMk/>
            <pc:sldMk cId="3111890336" sldId="293"/>
            <ac:spMk id="3" creationId="{62D8DD55-9C09-6B5D-88B8-B16A47C23EA1}"/>
          </ac:spMkLst>
        </pc:spChg>
        <pc:spChg chg="add">
          <ac:chgData name="SRUTIJA BODDAPATI - [CB.EN.U4CSE21460]" userId="S::cb.en.u4cse21460@cb.students.amrita.edu::01e68527-3fdb-4ba7-a83e-f8886fd59626" providerId="AD" clId="Web-{AA78E282-2887-FFCA-5C56-AD904A3F8D7A}" dt="2023-06-12T10:48:24.444" v="495"/>
          <ac:spMkLst>
            <pc:docMk/>
            <pc:sldMk cId="3111890336" sldId="293"/>
            <ac:spMk id="9" creationId="{B95B9BA8-1D69-4796-85F5-B6D0BD52354B}"/>
          </ac:spMkLst>
        </pc:spChg>
        <pc:grpChg chg="add">
          <ac:chgData name="SRUTIJA BODDAPATI - [CB.EN.U4CSE21460]" userId="S::cb.en.u4cse21460@cb.students.amrita.edu::01e68527-3fdb-4ba7-a83e-f8886fd59626" providerId="AD" clId="Web-{AA78E282-2887-FFCA-5C56-AD904A3F8D7A}" dt="2023-06-12T10:48:24.444" v="495"/>
          <ac:grpSpMkLst>
            <pc:docMk/>
            <pc:sldMk cId="3111890336" sldId="293"/>
            <ac:grpSpMk id="11" creationId="{D44E3F87-3D58-4B03-86B2-15A5C5B9C964}"/>
          </ac:grpSpMkLst>
        </pc:grpChg>
        <pc:picChg chg="mod">
          <ac:chgData name="SRUTIJA BODDAPATI - [CB.EN.U4CSE21460]" userId="S::cb.en.u4cse21460@cb.students.amrita.edu::01e68527-3fdb-4ba7-a83e-f8886fd59626" providerId="AD" clId="Web-{AA78E282-2887-FFCA-5C56-AD904A3F8D7A}" dt="2023-06-12T10:48:24.444" v="495"/>
          <ac:picMkLst>
            <pc:docMk/>
            <pc:sldMk cId="3111890336" sldId="293"/>
            <ac:picMk id="4" creationId="{4DA7DD1C-2801-4C59-DD04-C6046A3BBA6D}"/>
          </ac:picMkLst>
        </pc:picChg>
      </pc:sldChg>
      <pc:sldChg chg="addSp delSp modSp new mod setBg">
        <pc:chgData name="SRUTIJA BODDAPATI - [CB.EN.U4CSE21460]" userId="S::cb.en.u4cse21460@cb.students.amrita.edu::01e68527-3fdb-4ba7-a83e-f8886fd59626" providerId="AD" clId="Web-{AA78E282-2887-FFCA-5C56-AD904A3F8D7A}" dt="2023-06-12T11:23:30.333" v="580"/>
        <pc:sldMkLst>
          <pc:docMk/>
          <pc:sldMk cId="840507270" sldId="310"/>
        </pc:sldMkLst>
        <pc:spChg chg="mod">
          <ac:chgData name="SRUTIJA BODDAPATI - [CB.EN.U4CSE21460]" userId="S::cb.en.u4cse21460@cb.students.amrita.edu::01e68527-3fdb-4ba7-a83e-f8886fd59626" providerId="AD" clId="Web-{AA78E282-2887-FFCA-5C56-AD904A3F8D7A}" dt="2023-06-12T11:23:30.333" v="580"/>
          <ac:spMkLst>
            <pc:docMk/>
            <pc:sldMk cId="840507270" sldId="310"/>
            <ac:spMk id="2" creationId="{8C64B587-3E87-03D2-F851-B8EF18EC934B}"/>
          </ac:spMkLst>
        </pc:spChg>
        <pc:spChg chg="del">
          <ac:chgData name="SRUTIJA BODDAPATI - [CB.EN.U4CSE21460]" userId="S::cb.en.u4cse21460@cb.students.amrita.edu::01e68527-3fdb-4ba7-a83e-f8886fd59626" providerId="AD" clId="Web-{AA78E282-2887-FFCA-5C56-AD904A3F8D7A}" dt="2023-06-12T11:23:25.052" v="579"/>
          <ac:spMkLst>
            <pc:docMk/>
            <pc:sldMk cId="840507270" sldId="310"/>
            <ac:spMk id="3" creationId="{73B1BB86-0F15-A6B9-E1A6-685EA54E537C}"/>
          </ac:spMkLst>
        </pc:spChg>
        <pc:spChg chg="add">
          <ac:chgData name="SRUTIJA BODDAPATI - [CB.EN.U4CSE21460]" userId="S::cb.en.u4cse21460@cb.students.amrita.edu::01e68527-3fdb-4ba7-a83e-f8886fd59626" providerId="AD" clId="Web-{AA78E282-2887-FFCA-5C56-AD904A3F8D7A}" dt="2023-06-12T11:23:30.333" v="580"/>
          <ac:spMkLst>
            <pc:docMk/>
            <pc:sldMk cId="840507270" sldId="310"/>
            <ac:spMk id="9" creationId="{8B646C36-EEEC-4D52-8E8E-206F4CD8A3DA}"/>
          </ac:spMkLst>
        </pc:spChg>
        <pc:spChg chg="add">
          <ac:chgData name="SRUTIJA BODDAPATI - [CB.EN.U4CSE21460]" userId="S::cb.en.u4cse21460@cb.students.amrita.edu::01e68527-3fdb-4ba7-a83e-f8886fd59626" providerId="AD" clId="Web-{AA78E282-2887-FFCA-5C56-AD904A3F8D7A}" dt="2023-06-12T11:23:30.333" v="580"/>
          <ac:spMkLst>
            <pc:docMk/>
            <pc:sldMk cId="840507270" sldId="310"/>
            <ac:spMk id="15" creationId="{8258443E-B333-44F4-8D49-1EAB1C1A4613}"/>
          </ac:spMkLst>
        </pc:spChg>
        <pc:spChg chg="add">
          <ac:chgData name="SRUTIJA BODDAPATI - [CB.EN.U4CSE21460]" userId="S::cb.en.u4cse21460@cb.students.amrita.edu::01e68527-3fdb-4ba7-a83e-f8886fd59626" providerId="AD" clId="Web-{AA78E282-2887-FFCA-5C56-AD904A3F8D7A}" dt="2023-06-12T11:23:30.333" v="580"/>
          <ac:spMkLst>
            <pc:docMk/>
            <pc:sldMk cId="840507270" sldId="310"/>
            <ac:spMk id="24" creationId="{4FB204DF-284E-45F6-A017-79A4DF57BCCB}"/>
          </ac:spMkLst>
        </pc:spChg>
        <pc:spChg chg="add">
          <ac:chgData name="SRUTIJA BODDAPATI - [CB.EN.U4CSE21460]" userId="S::cb.en.u4cse21460@cb.students.amrita.edu::01e68527-3fdb-4ba7-a83e-f8886fd59626" providerId="AD" clId="Web-{AA78E282-2887-FFCA-5C56-AD904A3F8D7A}" dt="2023-06-12T11:23:30.333" v="580"/>
          <ac:spMkLst>
            <pc:docMk/>
            <pc:sldMk cId="840507270" sldId="310"/>
            <ac:spMk id="26" creationId="{EB8560A9-B281-46EB-A304-1E4A5A00D6A9}"/>
          </ac:spMkLst>
        </pc:spChg>
        <pc:spChg chg="add">
          <ac:chgData name="SRUTIJA BODDAPATI - [CB.EN.U4CSE21460]" userId="S::cb.en.u4cse21460@cb.students.amrita.edu::01e68527-3fdb-4ba7-a83e-f8886fd59626" providerId="AD" clId="Web-{AA78E282-2887-FFCA-5C56-AD904A3F8D7A}" dt="2023-06-12T11:23:30.333" v="580"/>
          <ac:spMkLst>
            <pc:docMk/>
            <pc:sldMk cId="840507270" sldId="310"/>
            <ac:spMk id="28" creationId="{4D1A5E71-B6B6-486A-8CDC-C7ABD9B903F6}"/>
          </ac:spMkLst>
        </pc:spChg>
        <pc:spChg chg="add">
          <ac:chgData name="SRUTIJA BODDAPATI - [CB.EN.U4CSE21460]" userId="S::cb.en.u4cse21460@cb.students.amrita.edu::01e68527-3fdb-4ba7-a83e-f8886fd59626" providerId="AD" clId="Web-{AA78E282-2887-FFCA-5C56-AD904A3F8D7A}" dt="2023-06-12T11:23:30.333" v="580"/>
          <ac:spMkLst>
            <pc:docMk/>
            <pc:sldMk cId="840507270" sldId="310"/>
            <ac:spMk id="30" creationId="{667882DD-56E8-460E-99D5-86E71982D5AB}"/>
          </ac:spMkLst>
        </pc:spChg>
        <pc:grpChg chg="add">
          <ac:chgData name="SRUTIJA BODDAPATI - [CB.EN.U4CSE21460]" userId="S::cb.en.u4cse21460@cb.students.amrita.edu::01e68527-3fdb-4ba7-a83e-f8886fd59626" providerId="AD" clId="Web-{AA78E282-2887-FFCA-5C56-AD904A3F8D7A}" dt="2023-06-12T11:23:30.333" v="580"/>
          <ac:grpSpMkLst>
            <pc:docMk/>
            <pc:sldMk cId="840507270" sldId="310"/>
            <ac:grpSpMk id="11" creationId="{B2EBBF56-923D-48A7-9F8F-86E33CFA3EF9}"/>
          </ac:grpSpMkLst>
        </pc:grpChg>
        <pc:grpChg chg="add">
          <ac:chgData name="SRUTIJA BODDAPATI - [CB.EN.U4CSE21460]" userId="S::cb.en.u4cse21460@cb.students.amrita.edu::01e68527-3fdb-4ba7-a83e-f8886fd59626" providerId="AD" clId="Web-{AA78E282-2887-FFCA-5C56-AD904A3F8D7A}" dt="2023-06-12T11:23:30.333" v="580"/>
          <ac:grpSpMkLst>
            <pc:docMk/>
            <pc:sldMk cId="840507270" sldId="310"/>
            <ac:grpSpMk id="17" creationId="{FB9739EB-7F66-433D-841F-AB3CD18700B7}"/>
          </ac:grpSpMkLst>
        </pc:grpChg>
        <pc:picChg chg="add">
          <ac:chgData name="SRUTIJA BODDAPATI - [CB.EN.U4CSE21460]" userId="S::cb.en.u4cse21460@cb.students.amrita.edu::01e68527-3fdb-4ba7-a83e-f8886fd59626" providerId="AD" clId="Web-{AA78E282-2887-FFCA-5C56-AD904A3F8D7A}" dt="2023-06-12T11:23:30.333" v="580"/>
          <ac:picMkLst>
            <pc:docMk/>
            <pc:sldMk cId="840507270" sldId="310"/>
            <ac:picMk id="6" creationId="{1EEB9019-457A-AEAF-9496-4EBD093EF0D7}"/>
          </ac:picMkLst>
        </pc:picChg>
      </pc:sldChg>
    </pc:docChg>
  </pc:docChgLst>
  <pc:docChgLst>
    <pc:chgData name="Guest User" userId="S::urn:spo:anon#b4cf42b47ee3e10b10ce2fc2a8ec6cf1cb449e260cf9dd062878e256f4419d79::" providerId="AD" clId="Web-{7C9ED819-644E-C642-8C9A-F713CC000036}"/>
    <pc:docChg chg="addSld modSld sldOrd">
      <pc:chgData name="Guest User" userId="S::urn:spo:anon#b4cf42b47ee3e10b10ce2fc2a8ec6cf1cb449e260cf9dd062878e256f4419d79::" providerId="AD" clId="Web-{7C9ED819-644E-C642-8C9A-F713CC000036}" dt="2023-06-12T09:12:04.247" v="282"/>
      <pc:docMkLst>
        <pc:docMk/>
      </pc:docMkLst>
      <pc:sldChg chg="addSp delSp modSp mod setBg">
        <pc:chgData name="Guest User" userId="S::urn:spo:anon#b4cf42b47ee3e10b10ce2fc2a8ec6cf1cb449e260cf9dd062878e256f4419d79::" providerId="AD" clId="Web-{7C9ED819-644E-C642-8C9A-F713CC000036}" dt="2023-06-12T08:45:36.989" v="16"/>
        <pc:sldMkLst>
          <pc:docMk/>
          <pc:sldMk cId="1962563514" sldId="264"/>
        </pc:sldMkLst>
        <pc:spChg chg="mod">
          <ac:chgData name="Guest User" userId="S::urn:spo:anon#b4cf42b47ee3e10b10ce2fc2a8ec6cf1cb449e260cf9dd062878e256f4419d79::" providerId="AD" clId="Web-{7C9ED819-644E-C642-8C9A-F713CC000036}" dt="2023-06-12T08:45:36.989" v="15"/>
          <ac:spMkLst>
            <pc:docMk/>
            <pc:sldMk cId="1962563514" sldId="264"/>
            <ac:spMk id="2" creationId="{7F90E49D-912F-4922-F4AE-23DA129439D7}"/>
          </ac:spMkLst>
        </pc:spChg>
        <pc:spChg chg="mod">
          <ac:chgData name="Guest User" userId="S::urn:spo:anon#b4cf42b47ee3e10b10ce2fc2a8ec6cf1cb449e260cf9dd062878e256f4419d79::" providerId="AD" clId="Web-{7C9ED819-644E-C642-8C9A-F713CC000036}" dt="2023-06-12T08:45:36.989" v="16"/>
          <ac:spMkLst>
            <pc:docMk/>
            <pc:sldMk cId="1962563514" sldId="264"/>
            <ac:spMk id="3" creationId="{AC8C070B-214C-9816-C389-659FEEC3559D}"/>
          </ac:spMkLst>
        </pc:spChg>
        <pc:spChg chg="del">
          <ac:chgData name="Guest User" userId="S::urn:spo:anon#b4cf42b47ee3e10b10ce2fc2a8ec6cf1cb449e260cf9dd062878e256f4419d79::" providerId="AD" clId="Web-{7C9ED819-644E-C642-8C9A-F713CC000036}" dt="2023-06-12T08:44:30.346" v="1"/>
          <ac:spMkLst>
            <pc:docMk/>
            <pc:sldMk cId="1962563514" sldId="264"/>
            <ac:spMk id="4" creationId="{C1CD5E8B-0C19-0731-4921-8C6BEB0FA8CB}"/>
          </ac:spMkLst>
        </pc:spChg>
        <pc:spChg chg="add del">
          <ac:chgData name="Guest User" userId="S::urn:spo:anon#b4cf42b47ee3e10b10ce2fc2a8ec6cf1cb449e260cf9dd062878e256f4419d79::" providerId="AD" clId="Web-{7C9ED819-644E-C642-8C9A-F713CC000036}" dt="2023-06-12T08:45:36.989" v="16"/>
          <ac:spMkLst>
            <pc:docMk/>
            <pc:sldMk cId="1962563514" sldId="264"/>
            <ac:spMk id="8" creationId="{100EDD19-6802-4EC3-95CE-CFFAB042CFD6}"/>
          </ac:spMkLst>
        </pc:spChg>
        <pc:spChg chg="add del">
          <ac:chgData name="Guest User" userId="S::urn:spo:anon#b4cf42b47ee3e10b10ce2fc2a8ec6cf1cb449e260cf9dd062878e256f4419d79::" providerId="AD" clId="Web-{7C9ED819-644E-C642-8C9A-F713CC000036}" dt="2023-06-12T08:44:38.002" v="5"/>
          <ac:spMkLst>
            <pc:docMk/>
            <pc:sldMk cId="1962563514" sldId="264"/>
            <ac:spMk id="9" creationId="{F13C74B1-5B17-4795-BED0-7140497B445A}"/>
          </ac:spMkLst>
        </pc:spChg>
        <pc:spChg chg="add del">
          <ac:chgData name="Guest User" userId="S::urn:spo:anon#b4cf42b47ee3e10b10ce2fc2a8ec6cf1cb449e260cf9dd062878e256f4419d79::" providerId="AD" clId="Web-{7C9ED819-644E-C642-8C9A-F713CC000036}" dt="2023-06-12T08:45:36.989" v="16"/>
          <ac:spMkLst>
            <pc:docMk/>
            <pc:sldMk cId="1962563514" sldId="264"/>
            <ac:spMk id="10" creationId="{DB17E863-922E-4C26-BD64-E8FD41D28661}"/>
          </ac:spMkLst>
        </pc:spChg>
        <pc:spChg chg="add del">
          <ac:chgData name="Guest User" userId="S::urn:spo:anon#b4cf42b47ee3e10b10ce2fc2a8ec6cf1cb449e260cf9dd062878e256f4419d79::" providerId="AD" clId="Web-{7C9ED819-644E-C642-8C9A-F713CC000036}" dt="2023-06-12T08:44:38.002" v="5"/>
          <ac:spMkLst>
            <pc:docMk/>
            <pc:sldMk cId="1962563514" sldId="264"/>
            <ac:spMk id="11" creationId="{D4974D33-8DC5-464E-8C6D-BE58F0669C17}"/>
          </ac:spMkLst>
        </pc:spChg>
        <pc:spChg chg="add del">
          <ac:chgData name="Guest User" userId="S::urn:spo:anon#b4cf42b47ee3e10b10ce2fc2a8ec6cf1cb449e260cf9dd062878e256f4419d79::" providerId="AD" clId="Web-{7C9ED819-644E-C642-8C9A-F713CC000036}" dt="2023-06-12T08:45:36.989" v="15"/>
          <ac:spMkLst>
            <pc:docMk/>
            <pc:sldMk cId="1962563514" sldId="264"/>
            <ac:spMk id="12" creationId="{1B15ED52-F352-441B-82BF-E0EA34836D08}"/>
          </ac:spMkLst>
        </pc:spChg>
        <pc:spChg chg="add del">
          <ac:chgData name="Guest User" userId="S::urn:spo:anon#b4cf42b47ee3e10b10ce2fc2a8ec6cf1cb449e260cf9dd062878e256f4419d79::" providerId="AD" clId="Web-{7C9ED819-644E-C642-8C9A-F713CC000036}" dt="2023-06-12T08:44:41.674" v="7"/>
          <ac:spMkLst>
            <pc:docMk/>
            <pc:sldMk cId="1962563514" sldId="264"/>
            <ac:spMk id="13" creationId="{55D4142C-5077-457F-A6AD-3FECFDB39685}"/>
          </ac:spMkLst>
        </pc:spChg>
        <pc:spChg chg="add del">
          <ac:chgData name="Guest User" userId="S::urn:spo:anon#b4cf42b47ee3e10b10ce2fc2a8ec6cf1cb449e260cf9dd062878e256f4419d79::" providerId="AD" clId="Web-{7C9ED819-644E-C642-8C9A-F713CC000036}" dt="2023-06-12T08:44:41.674" v="7"/>
          <ac:spMkLst>
            <pc:docMk/>
            <pc:sldMk cId="1962563514" sldId="264"/>
            <ac:spMk id="14" creationId="{8FC9BE17-9A7B-462D-AE50-3D8777387304}"/>
          </ac:spMkLst>
        </pc:spChg>
        <pc:spChg chg="add del">
          <ac:chgData name="Guest User" userId="S::urn:spo:anon#b4cf42b47ee3e10b10ce2fc2a8ec6cf1cb449e260cf9dd062878e256f4419d79::" providerId="AD" clId="Web-{7C9ED819-644E-C642-8C9A-F713CC000036}" dt="2023-06-12T08:44:41.674" v="7"/>
          <ac:spMkLst>
            <pc:docMk/>
            <pc:sldMk cId="1962563514" sldId="264"/>
            <ac:spMk id="15" creationId="{7A5F0580-5EE9-419F-96EE-B6529EF6E7D0}"/>
          </ac:spMkLst>
        </pc:spChg>
        <pc:spChg chg="add del">
          <ac:chgData name="Guest User" userId="S::urn:spo:anon#b4cf42b47ee3e10b10ce2fc2a8ec6cf1cb449e260cf9dd062878e256f4419d79::" providerId="AD" clId="Web-{7C9ED819-644E-C642-8C9A-F713CC000036}" dt="2023-06-12T08:44:41.674" v="7"/>
          <ac:spMkLst>
            <pc:docMk/>
            <pc:sldMk cId="1962563514" sldId="264"/>
            <ac:spMk id="17" creationId="{3EBE8569-6AEC-4B8C-8D53-2DE337CDBA65}"/>
          </ac:spMkLst>
        </pc:spChg>
        <pc:spChg chg="add del">
          <ac:chgData name="Guest User" userId="S::urn:spo:anon#b4cf42b47ee3e10b10ce2fc2a8ec6cf1cb449e260cf9dd062878e256f4419d79::" providerId="AD" clId="Web-{7C9ED819-644E-C642-8C9A-F713CC000036}" dt="2023-06-12T08:45:36.989" v="15"/>
          <ac:spMkLst>
            <pc:docMk/>
            <pc:sldMk cId="1962563514" sldId="264"/>
            <ac:spMk id="18" creationId="{3B2E3793-BFE6-45A2-9B7B-E18844431C99}"/>
          </ac:spMkLst>
        </pc:spChg>
        <pc:spChg chg="add del">
          <ac:chgData name="Guest User" userId="S::urn:spo:anon#b4cf42b47ee3e10b10ce2fc2a8ec6cf1cb449e260cf9dd062878e256f4419d79::" providerId="AD" clId="Web-{7C9ED819-644E-C642-8C9A-F713CC000036}" dt="2023-06-12T08:44:45.878" v="9"/>
          <ac:spMkLst>
            <pc:docMk/>
            <pc:sldMk cId="1962563514" sldId="264"/>
            <ac:spMk id="19" creationId="{79BB35BC-D5C2-4C8B-A22A-A71E6191913B}"/>
          </ac:spMkLst>
        </pc:spChg>
        <pc:spChg chg="add del">
          <ac:chgData name="Guest User" userId="S::urn:spo:anon#b4cf42b47ee3e10b10ce2fc2a8ec6cf1cb449e260cf9dd062878e256f4419d79::" providerId="AD" clId="Web-{7C9ED819-644E-C642-8C9A-F713CC000036}" dt="2023-06-12T08:45:36.989" v="15"/>
          <ac:spMkLst>
            <pc:docMk/>
            <pc:sldMk cId="1962563514" sldId="264"/>
            <ac:spMk id="21" creationId="{375E0459-6403-40CD-989D-56A4407CA12E}"/>
          </ac:spMkLst>
        </pc:spChg>
        <pc:spChg chg="add del">
          <ac:chgData name="Guest User" userId="S::urn:spo:anon#b4cf42b47ee3e10b10ce2fc2a8ec6cf1cb449e260cf9dd062878e256f4419d79::" providerId="AD" clId="Web-{7C9ED819-644E-C642-8C9A-F713CC000036}" dt="2023-06-12T08:45:36.989" v="15"/>
          <ac:spMkLst>
            <pc:docMk/>
            <pc:sldMk cId="1962563514" sldId="264"/>
            <ac:spMk id="22" creationId="{BC4C4868-CB8F-4AF9-9CDB-8108F2C19B67}"/>
          </ac:spMkLst>
        </pc:spChg>
        <pc:spChg chg="add del">
          <ac:chgData name="Guest User" userId="S::urn:spo:anon#b4cf42b47ee3e10b10ce2fc2a8ec6cf1cb449e260cf9dd062878e256f4419d79::" providerId="AD" clId="Web-{7C9ED819-644E-C642-8C9A-F713CC000036}" dt="2023-06-12T08:45:36.989" v="15"/>
          <ac:spMkLst>
            <pc:docMk/>
            <pc:sldMk cId="1962563514" sldId="264"/>
            <ac:spMk id="23" creationId="{53E5B1A8-3AC9-4BD1-9BBC-78CA94F2D1BA}"/>
          </ac:spMkLst>
        </pc:spChg>
        <pc:spChg chg="add">
          <ac:chgData name="Guest User" userId="S::urn:spo:anon#b4cf42b47ee3e10b10ce2fc2a8ec6cf1cb449e260cf9dd062878e256f4419d79::" providerId="AD" clId="Web-{7C9ED819-644E-C642-8C9A-F713CC000036}" dt="2023-06-12T08:45:36.989" v="16"/>
          <ac:spMkLst>
            <pc:docMk/>
            <pc:sldMk cId="1962563514" sldId="264"/>
            <ac:spMk id="25" creationId="{100EDD19-6802-4EC3-95CE-CFFAB042CFD6}"/>
          </ac:spMkLst>
        </pc:spChg>
        <pc:spChg chg="add">
          <ac:chgData name="Guest User" userId="S::urn:spo:anon#b4cf42b47ee3e10b10ce2fc2a8ec6cf1cb449e260cf9dd062878e256f4419d79::" providerId="AD" clId="Web-{7C9ED819-644E-C642-8C9A-F713CC000036}" dt="2023-06-12T08:45:36.989" v="16"/>
          <ac:spMkLst>
            <pc:docMk/>
            <pc:sldMk cId="1962563514" sldId="264"/>
            <ac:spMk id="26" creationId="{DB17E863-922E-4C26-BD64-E8FD41D28661}"/>
          </ac:spMkLst>
        </pc:spChg>
        <pc:picChg chg="add del">
          <ac:chgData name="Guest User" userId="S::urn:spo:anon#b4cf42b47ee3e10b10ce2fc2a8ec6cf1cb449e260cf9dd062878e256f4419d79::" providerId="AD" clId="Web-{7C9ED819-644E-C642-8C9A-F713CC000036}" dt="2023-06-12T08:44:38.002" v="5"/>
          <ac:picMkLst>
            <pc:docMk/>
            <pc:sldMk cId="1962563514" sldId="264"/>
            <ac:picMk id="5" creationId="{F83B1368-2E3C-E870-84E4-DEFF7DA0C119}"/>
          </ac:picMkLst>
        </pc:picChg>
        <pc:picChg chg="add del">
          <ac:chgData name="Guest User" userId="S::urn:spo:anon#b4cf42b47ee3e10b10ce2fc2a8ec6cf1cb449e260cf9dd062878e256f4419d79::" providerId="AD" clId="Web-{7C9ED819-644E-C642-8C9A-F713CC000036}" dt="2023-06-12T08:44:41.674" v="7"/>
          <ac:picMkLst>
            <pc:docMk/>
            <pc:sldMk cId="1962563514" sldId="264"/>
            <ac:picMk id="16" creationId="{92DEFF59-7F8D-47D1-60A1-1F236D069E1A}"/>
          </ac:picMkLst>
        </pc:picChg>
        <pc:picChg chg="add del">
          <ac:chgData name="Guest User" userId="S::urn:spo:anon#b4cf42b47ee3e10b10ce2fc2a8ec6cf1cb449e260cf9dd062878e256f4419d79::" providerId="AD" clId="Web-{7C9ED819-644E-C642-8C9A-F713CC000036}" dt="2023-06-12T08:44:45.878" v="9"/>
          <ac:picMkLst>
            <pc:docMk/>
            <pc:sldMk cId="1962563514" sldId="264"/>
            <ac:picMk id="20" creationId="{923B1B58-4856-3CA9-AEA5-4E94CDAA8A7D}"/>
          </ac:picMkLst>
        </pc:picChg>
      </pc:sldChg>
      <pc:sldChg chg="addSp modSp new mod setBg">
        <pc:chgData name="Guest User" userId="S::urn:spo:anon#b4cf42b47ee3e10b10ce2fc2a8ec6cf1cb449e260cf9dd062878e256f4419d79::" providerId="AD" clId="Web-{7C9ED819-644E-C642-8C9A-F713CC000036}" dt="2023-06-12T08:48:44.387" v="33"/>
        <pc:sldMkLst>
          <pc:docMk/>
          <pc:sldMk cId="572130641" sldId="266"/>
        </pc:sldMkLst>
        <pc:spChg chg="mod">
          <ac:chgData name="Guest User" userId="S::urn:spo:anon#b4cf42b47ee3e10b10ce2fc2a8ec6cf1cb449e260cf9dd062878e256f4419d79::" providerId="AD" clId="Web-{7C9ED819-644E-C642-8C9A-F713CC000036}" dt="2023-06-12T08:48:44.387" v="33"/>
          <ac:spMkLst>
            <pc:docMk/>
            <pc:sldMk cId="572130641" sldId="266"/>
            <ac:spMk id="2" creationId="{B3C59ED1-93C0-CAFD-779A-BAB66804EE91}"/>
          </ac:spMkLst>
        </pc:spChg>
        <pc:spChg chg="mod">
          <ac:chgData name="Guest User" userId="S::urn:spo:anon#b4cf42b47ee3e10b10ce2fc2a8ec6cf1cb449e260cf9dd062878e256f4419d79::" providerId="AD" clId="Web-{7C9ED819-644E-C642-8C9A-F713CC000036}" dt="2023-06-12T08:48:44.387" v="33"/>
          <ac:spMkLst>
            <pc:docMk/>
            <pc:sldMk cId="572130641" sldId="266"/>
            <ac:spMk id="3" creationId="{64C1B795-62B0-0F8B-7E29-9D2AB16E8613}"/>
          </ac:spMkLst>
        </pc:spChg>
        <pc:spChg chg="add">
          <ac:chgData name="Guest User" userId="S::urn:spo:anon#b4cf42b47ee3e10b10ce2fc2a8ec6cf1cb449e260cf9dd062878e256f4419d79::" providerId="AD" clId="Web-{7C9ED819-644E-C642-8C9A-F713CC000036}" dt="2023-06-12T08:48:44.387" v="33"/>
          <ac:spMkLst>
            <pc:docMk/>
            <pc:sldMk cId="572130641" sldId="266"/>
            <ac:spMk id="8" creationId="{100EDD19-6802-4EC3-95CE-CFFAB042CFD6}"/>
          </ac:spMkLst>
        </pc:spChg>
        <pc:spChg chg="add">
          <ac:chgData name="Guest User" userId="S::urn:spo:anon#b4cf42b47ee3e10b10ce2fc2a8ec6cf1cb449e260cf9dd062878e256f4419d79::" providerId="AD" clId="Web-{7C9ED819-644E-C642-8C9A-F713CC000036}" dt="2023-06-12T08:48:44.387" v="33"/>
          <ac:spMkLst>
            <pc:docMk/>
            <pc:sldMk cId="572130641" sldId="266"/>
            <ac:spMk id="10" creationId="{DB17E863-922E-4C26-BD64-E8FD41D28661}"/>
          </ac:spMkLst>
        </pc:spChg>
      </pc:sldChg>
      <pc:sldChg chg="addSp delSp modSp new mod setBg">
        <pc:chgData name="Guest User" userId="S::urn:spo:anon#b4cf42b47ee3e10b10ce2fc2a8ec6cf1cb449e260cf9dd062878e256f4419d79::" providerId="AD" clId="Web-{7C9ED819-644E-C642-8C9A-F713CC000036}" dt="2023-06-12T08:51:48.239" v="92"/>
        <pc:sldMkLst>
          <pc:docMk/>
          <pc:sldMk cId="1053164451" sldId="267"/>
        </pc:sldMkLst>
        <pc:spChg chg="mod">
          <ac:chgData name="Guest User" userId="S::urn:spo:anon#b4cf42b47ee3e10b10ce2fc2a8ec6cf1cb449e260cf9dd062878e256f4419d79::" providerId="AD" clId="Web-{7C9ED819-644E-C642-8C9A-F713CC000036}" dt="2023-06-12T08:51:48.239" v="92"/>
          <ac:spMkLst>
            <pc:docMk/>
            <pc:sldMk cId="1053164451" sldId="267"/>
            <ac:spMk id="2" creationId="{407461FA-446F-B453-0BC1-99D97A03A66E}"/>
          </ac:spMkLst>
        </pc:spChg>
        <pc:spChg chg="add del mod">
          <ac:chgData name="Guest User" userId="S::urn:spo:anon#b4cf42b47ee3e10b10ce2fc2a8ec6cf1cb449e260cf9dd062878e256f4419d79::" providerId="AD" clId="Web-{7C9ED819-644E-C642-8C9A-F713CC000036}" dt="2023-06-12T08:51:48.239" v="92"/>
          <ac:spMkLst>
            <pc:docMk/>
            <pc:sldMk cId="1053164451" sldId="267"/>
            <ac:spMk id="3" creationId="{D10F6346-939B-7A94-3F4D-A5E3B16CB53E}"/>
          </ac:spMkLst>
        </pc:spChg>
        <pc:spChg chg="add del">
          <ac:chgData name="Guest User" userId="S::urn:spo:anon#b4cf42b47ee3e10b10ce2fc2a8ec6cf1cb449e260cf9dd062878e256f4419d79::" providerId="AD" clId="Web-{7C9ED819-644E-C642-8C9A-F713CC000036}" dt="2023-06-12T08:50:59.987" v="73"/>
          <ac:spMkLst>
            <pc:docMk/>
            <pc:sldMk cId="1053164451" sldId="267"/>
            <ac:spMk id="9" creationId="{7517A47C-B2E5-4B79-8061-D74B1311AF6E}"/>
          </ac:spMkLst>
        </pc:spChg>
        <pc:spChg chg="add del">
          <ac:chgData name="Guest User" userId="S::urn:spo:anon#b4cf42b47ee3e10b10ce2fc2a8ec6cf1cb449e260cf9dd062878e256f4419d79::" providerId="AD" clId="Web-{7C9ED819-644E-C642-8C9A-F713CC000036}" dt="2023-06-12T08:51:07.831" v="75"/>
          <ac:spMkLst>
            <pc:docMk/>
            <pc:sldMk cId="1053164451" sldId="267"/>
            <ac:spMk id="10" creationId="{B50AB553-2A96-4A92-96F2-93548E096954}"/>
          </ac:spMkLst>
        </pc:spChg>
        <pc:spChg chg="add del">
          <ac:chgData name="Guest User" userId="S::urn:spo:anon#b4cf42b47ee3e10b10ce2fc2a8ec6cf1cb449e260cf9dd062878e256f4419d79::" providerId="AD" clId="Web-{7C9ED819-644E-C642-8C9A-F713CC000036}" dt="2023-06-12T08:50:59.987" v="73"/>
          <ac:spMkLst>
            <pc:docMk/>
            <pc:sldMk cId="1053164451" sldId="267"/>
            <ac:spMk id="11" creationId="{C505E780-2083-4CB5-A42A-5E0E2908ECC3}"/>
          </ac:spMkLst>
        </pc:spChg>
        <pc:spChg chg="add del">
          <ac:chgData name="Guest User" userId="S::urn:spo:anon#b4cf42b47ee3e10b10ce2fc2a8ec6cf1cb449e260cf9dd062878e256f4419d79::" providerId="AD" clId="Web-{7C9ED819-644E-C642-8C9A-F713CC000036}" dt="2023-06-12T08:50:59.987" v="73"/>
          <ac:spMkLst>
            <pc:docMk/>
            <pc:sldMk cId="1053164451" sldId="267"/>
            <ac:spMk id="13" creationId="{D2C0AE1C-0118-41AE-8A10-7CDCBF10E96F}"/>
          </ac:spMkLst>
        </pc:spChg>
        <pc:spChg chg="add del">
          <ac:chgData name="Guest User" userId="S::urn:spo:anon#b4cf42b47ee3e10b10ce2fc2a8ec6cf1cb449e260cf9dd062878e256f4419d79::" providerId="AD" clId="Web-{7C9ED819-644E-C642-8C9A-F713CC000036}" dt="2023-06-12T08:50:59.987" v="73"/>
          <ac:spMkLst>
            <pc:docMk/>
            <pc:sldMk cId="1053164451" sldId="267"/>
            <ac:spMk id="15" creationId="{463EEC44-1BA3-44ED-81FC-A644B04B2A44}"/>
          </ac:spMkLst>
        </pc:spChg>
        <pc:spChg chg="add">
          <ac:chgData name="Guest User" userId="S::urn:spo:anon#b4cf42b47ee3e10b10ce2fc2a8ec6cf1cb449e260cf9dd062878e256f4419d79::" providerId="AD" clId="Web-{7C9ED819-644E-C642-8C9A-F713CC000036}" dt="2023-06-12T08:51:48.239" v="92"/>
          <ac:spMkLst>
            <pc:docMk/>
            <pc:sldMk cId="1053164451" sldId="267"/>
            <ac:spMk id="35" creationId="{2E442304-DDBD-4F7B-8017-36BCC863FB40}"/>
          </ac:spMkLst>
        </pc:spChg>
        <pc:spChg chg="add">
          <ac:chgData name="Guest User" userId="S::urn:spo:anon#b4cf42b47ee3e10b10ce2fc2a8ec6cf1cb449e260cf9dd062878e256f4419d79::" providerId="AD" clId="Web-{7C9ED819-644E-C642-8C9A-F713CC000036}" dt="2023-06-12T08:51:48.239" v="92"/>
          <ac:spMkLst>
            <pc:docMk/>
            <pc:sldMk cId="1053164451" sldId="267"/>
            <ac:spMk id="36" creationId="{5E107275-3853-46FD-A241-DE4355A42675}"/>
          </ac:spMkLst>
        </pc:spChg>
        <pc:graphicFrameChg chg="add del">
          <ac:chgData name="Guest User" userId="S::urn:spo:anon#b4cf42b47ee3e10b10ce2fc2a8ec6cf1cb449e260cf9dd062878e256f4419d79::" providerId="AD" clId="Web-{7C9ED819-644E-C642-8C9A-F713CC000036}" dt="2023-06-12T08:50:59.987" v="73"/>
          <ac:graphicFrameMkLst>
            <pc:docMk/>
            <pc:sldMk cId="1053164451" sldId="267"/>
            <ac:graphicFrameMk id="5" creationId="{8890B233-9384-F54E-4919-06D7A225AB78}"/>
          </ac:graphicFrameMkLst>
        </pc:graphicFrameChg>
        <pc:graphicFrameChg chg="add del">
          <ac:chgData name="Guest User" userId="S::urn:spo:anon#b4cf42b47ee3e10b10ce2fc2a8ec6cf1cb449e260cf9dd062878e256f4419d79::" providerId="AD" clId="Web-{7C9ED819-644E-C642-8C9A-F713CC000036}" dt="2023-06-12T08:51:07.831" v="75"/>
          <ac:graphicFrameMkLst>
            <pc:docMk/>
            <pc:sldMk cId="1053164451" sldId="267"/>
            <ac:graphicFrameMk id="17" creationId="{754B5CCA-344A-8DA3-E4C3-D1D97856D3F9}"/>
          </ac:graphicFrameMkLst>
        </pc:graphicFrameChg>
        <pc:graphicFrameChg chg="add del">
          <ac:chgData name="Guest User" userId="S::urn:spo:anon#b4cf42b47ee3e10b10ce2fc2a8ec6cf1cb449e260cf9dd062878e256f4419d79::" providerId="AD" clId="Web-{7C9ED819-644E-C642-8C9A-F713CC000036}" dt="2023-06-12T08:51:13.081" v="77"/>
          <ac:graphicFrameMkLst>
            <pc:docMk/>
            <pc:sldMk cId="1053164451" sldId="267"/>
            <ac:graphicFrameMk id="19" creationId="{67D44CD6-FA6C-2095-8AC7-B1FC8CB6E769}"/>
          </ac:graphicFrameMkLst>
        </pc:graphicFrameChg>
        <pc:graphicFrameChg chg="add del">
          <ac:chgData name="Guest User" userId="S::urn:spo:anon#b4cf42b47ee3e10b10ce2fc2a8ec6cf1cb449e260cf9dd062878e256f4419d79::" providerId="AD" clId="Web-{7C9ED819-644E-C642-8C9A-F713CC000036}" dt="2023-06-12T08:51:18.472" v="79"/>
          <ac:graphicFrameMkLst>
            <pc:docMk/>
            <pc:sldMk cId="1053164451" sldId="267"/>
            <ac:graphicFrameMk id="21" creationId="{C297CA53-4E0B-346C-FA6E-422969D21C3E}"/>
          </ac:graphicFrameMkLst>
        </pc:graphicFrameChg>
        <pc:graphicFrameChg chg="add del">
          <ac:chgData name="Guest User" userId="S::urn:spo:anon#b4cf42b47ee3e10b10ce2fc2a8ec6cf1cb449e260cf9dd062878e256f4419d79::" providerId="AD" clId="Web-{7C9ED819-644E-C642-8C9A-F713CC000036}" dt="2023-06-12T08:51:23.691" v="81"/>
          <ac:graphicFrameMkLst>
            <pc:docMk/>
            <pc:sldMk cId="1053164451" sldId="267"/>
            <ac:graphicFrameMk id="23" creationId="{F172C160-8A68-DE94-F082-F875A62AB18C}"/>
          </ac:graphicFrameMkLst>
        </pc:graphicFrameChg>
        <pc:graphicFrameChg chg="add del">
          <ac:chgData name="Guest User" userId="S::urn:spo:anon#b4cf42b47ee3e10b10ce2fc2a8ec6cf1cb449e260cf9dd062878e256f4419d79::" providerId="AD" clId="Web-{7C9ED819-644E-C642-8C9A-F713CC000036}" dt="2023-06-12T08:51:25.176" v="83"/>
          <ac:graphicFrameMkLst>
            <pc:docMk/>
            <pc:sldMk cId="1053164451" sldId="267"/>
            <ac:graphicFrameMk id="25" creationId="{67D44CD6-FA6C-2095-8AC7-B1FC8CB6E769}"/>
          </ac:graphicFrameMkLst>
        </pc:graphicFrameChg>
        <pc:graphicFrameChg chg="add del">
          <ac:chgData name="Guest User" userId="S::urn:spo:anon#b4cf42b47ee3e10b10ce2fc2a8ec6cf1cb449e260cf9dd062878e256f4419d79::" providerId="AD" clId="Web-{7C9ED819-644E-C642-8C9A-F713CC000036}" dt="2023-06-12T08:51:27.144" v="85"/>
          <ac:graphicFrameMkLst>
            <pc:docMk/>
            <pc:sldMk cId="1053164451" sldId="267"/>
            <ac:graphicFrameMk id="27" creationId="{8C8588C9-3245-3384-6992-B1C6DB9F30CF}"/>
          </ac:graphicFrameMkLst>
        </pc:graphicFrameChg>
        <pc:graphicFrameChg chg="add del">
          <ac:chgData name="Guest User" userId="S::urn:spo:anon#b4cf42b47ee3e10b10ce2fc2a8ec6cf1cb449e260cf9dd062878e256f4419d79::" providerId="AD" clId="Web-{7C9ED819-644E-C642-8C9A-F713CC000036}" dt="2023-06-12T08:51:33.691" v="87"/>
          <ac:graphicFrameMkLst>
            <pc:docMk/>
            <pc:sldMk cId="1053164451" sldId="267"/>
            <ac:graphicFrameMk id="29" creationId="{67D44CD6-FA6C-2095-8AC7-B1FC8CB6E769}"/>
          </ac:graphicFrameMkLst>
        </pc:graphicFrameChg>
        <pc:graphicFrameChg chg="add del">
          <ac:chgData name="Guest User" userId="S::urn:spo:anon#b4cf42b47ee3e10b10ce2fc2a8ec6cf1cb449e260cf9dd062878e256f4419d79::" providerId="AD" clId="Web-{7C9ED819-644E-C642-8C9A-F713CC000036}" dt="2023-06-12T08:51:35.629" v="89"/>
          <ac:graphicFrameMkLst>
            <pc:docMk/>
            <pc:sldMk cId="1053164451" sldId="267"/>
            <ac:graphicFrameMk id="31" creationId="{8C8588C9-3245-3384-6992-B1C6DB9F30CF}"/>
          </ac:graphicFrameMkLst>
        </pc:graphicFrameChg>
        <pc:graphicFrameChg chg="add del">
          <ac:chgData name="Guest User" userId="S::urn:spo:anon#b4cf42b47ee3e10b10ce2fc2a8ec6cf1cb449e260cf9dd062878e256f4419d79::" providerId="AD" clId="Web-{7C9ED819-644E-C642-8C9A-F713CC000036}" dt="2023-06-12T08:51:48.208" v="91"/>
          <ac:graphicFrameMkLst>
            <pc:docMk/>
            <pc:sldMk cId="1053164451" sldId="267"/>
            <ac:graphicFrameMk id="33" creationId="{F172C160-8A68-DE94-F082-F875A62AB18C}"/>
          </ac:graphicFrameMkLst>
        </pc:graphicFrameChg>
        <pc:graphicFrameChg chg="add">
          <ac:chgData name="Guest User" userId="S::urn:spo:anon#b4cf42b47ee3e10b10ce2fc2a8ec6cf1cb449e260cf9dd062878e256f4419d79::" providerId="AD" clId="Web-{7C9ED819-644E-C642-8C9A-F713CC000036}" dt="2023-06-12T08:51:48.239" v="92"/>
          <ac:graphicFrameMkLst>
            <pc:docMk/>
            <pc:sldMk cId="1053164451" sldId="267"/>
            <ac:graphicFrameMk id="37" creationId="{824DB444-7B83-5749-E07B-82EB557A6A30}"/>
          </ac:graphicFrameMkLst>
        </pc:graphicFrameChg>
        <pc:picChg chg="add del">
          <ac:chgData name="Guest User" userId="S::urn:spo:anon#b4cf42b47ee3e10b10ce2fc2a8ec6cf1cb449e260cf9dd062878e256f4419d79::" providerId="AD" clId="Web-{7C9ED819-644E-C642-8C9A-F713CC000036}" dt="2023-06-12T08:51:07.831" v="75"/>
          <ac:picMkLst>
            <pc:docMk/>
            <pc:sldMk cId="1053164451" sldId="267"/>
            <ac:picMk id="6" creationId="{966B1466-9999-B895-E35B-40087A5BD4F0}"/>
          </ac:picMkLst>
        </pc:picChg>
      </pc:sldChg>
      <pc:sldChg chg="addSp modSp new mod setBg">
        <pc:chgData name="Guest User" userId="S::urn:spo:anon#b4cf42b47ee3e10b10ce2fc2a8ec6cf1cb449e260cf9dd062878e256f4419d79::" providerId="AD" clId="Web-{7C9ED819-644E-C642-8C9A-F713CC000036}" dt="2023-06-12T08:53:49.525" v="120"/>
        <pc:sldMkLst>
          <pc:docMk/>
          <pc:sldMk cId="1212211928" sldId="269"/>
        </pc:sldMkLst>
        <pc:spChg chg="mod">
          <ac:chgData name="Guest User" userId="S::urn:spo:anon#b4cf42b47ee3e10b10ce2fc2a8ec6cf1cb449e260cf9dd062878e256f4419d79::" providerId="AD" clId="Web-{7C9ED819-644E-C642-8C9A-F713CC000036}" dt="2023-06-12T08:53:49.525" v="120"/>
          <ac:spMkLst>
            <pc:docMk/>
            <pc:sldMk cId="1212211928" sldId="269"/>
            <ac:spMk id="2" creationId="{FA25DDCF-DB5B-BB86-D4EC-5B817446EA06}"/>
          </ac:spMkLst>
        </pc:spChg>
        <pc:spChg chg="mod">
          <ac:chgData name="Guest User" userId="S::urn:spo:anon#b4cf42b47ee3e10b10ce2fc2a8ec6cf1cb449e260cf9dd062878e256f4419d79::" providerId="AD" clId="Web-{7C9ED819-644E-C642-8C9A-F713CC000036}" dt="2023-06-12T08:53:49.525" v="120"/>
          <ac:spMkLst>
            <pc:docMk/>
            <pc:sldMk cId="1212211928" sldId="269"/>
            <ac:spMk id="3" creationId="{59FDB47F-C7CB-614A-ED7B-0C19E4033F88}"/>
          </ac:spMkLst>
        </pc:spChg>
        <pc:spChg chg="add">
          <ac:chgData name="Guest User" userId="S::urn:spo:anon#b4cf42b47ee3e10b10ce2fc2a8ec6cf1cb449e260cf9dd062878e256f4419d79::" providerId="AD" clId="Web-{7C9ED819-644E-C642-8C9A-F713CC000036}" dt="2023-06-12T08:53:49.525" v="120"/>
          <ac:spMkLst>
            <pc:docMk/>
            <pc:sldMk cId="1212211928" sldId="269"/>
            <ac:spMk id="8" creationId="{100EDD19-6802-4EC3-95CE-CFFAB042CFD6}"/>
          </ac:spMkLst>
        </pc:spChg>
        <pc:spChg chg="add">
          <ac:chgData name="Guest User" userId="S::urn:spo:anon#b4cf42b47ee3e10b10ce2fc2a8ec6cf1cb449e260cf9dd062878e256f4419d79::" providerId="AD" clId="Web-{7C9ED819-644E-C642-8C9A-F713CC000036}" dt="2023-06-12T08:53:49.525" v="120"/>
          <ac:spMkLst>
            <pc:docMk/>
            <pc:sldMk cId="1212211928" sldId="269"/>
            <ac:spMk id="10" creationId="{DB17E863-922E-4C26-BD64-E8FD41D28661}"/>
          </ac:spMkLst>
        </pc:spChg>
      </pc:sldChg>
      <pc:sldChg chg="addSp modSp new mod setBg">
        <pc:chgData name="Guest User" userId="S::urn:spo:anon#b4cf42b47ee3e10b10ce2fc2a8ec6cf1cb449e260cf9dd062878e256f4419d79::" providerId="AD" clId="Web-{7C9ED819-644E-C642-8C9A-F713CC000036}" dt="2023-06-12T09:00:06.307" v="152"/>
        <pc:sldMkLst>
          <pc:docMk/>
          <pc:sldMk cId="2955695802" sldId="271"/>
        </pc:sldMkLst>
        <pc:spChg chg="mod">
          <ac:chgData name="Guest User" userId="S::urn:spo:anon#b4cf42b47ee3e10b10ce2fc2a8ec6cf1cb449e260cf9dd062878e256f4419d79::" providerId="AD" clId="Web-{7C9ED819-644E-C642-8C9A-F713CC000036}" dt="2023-06-12T09:00:06.307" v="152"/>
          <ac:spMkLst>
            <pc:docMk/>
            <pc:sldMk cId="2955695802" sldId="271"/>
            <ac:spMk id="2" creationId="{6F08A6AF-CF26-F295-5739-44E2D177540D}"/>
          </ac:spMkLst>
        </pc:spChg>
        <pc:spChg chg="mod">
          <ac:chgData name="Guest User" userId="S::urn:spo:anon#b4cf42b47ee3e10b10ce2fc2a8ec6cf1cb449e260cf9dd062878e256f4419d79::" providerId="AD" clId="Web-{7C9ED819-644E-C642-8C9A-F713CC000036}" dt="2023-06-12T09:00:06.307" v="152"/>
          <ac:spMkLst>
            <pc:docMk/>
            <pc:sldMk cId="2955695802" sldId="271"/>
            <ac:spMk id="3" creationId="{5C16F608-C46D-64F6-45DE-FA67A50A6903}"/>
          </ac:spMkLst>
        </pc:spChg>
        <pc:spChg chg="add">
          <ac:chgData name="Guest User" userId="S::urn:spo:anon#b4cf42b47ee3e10b10ce2fc2a8ec6cf1cb449e260cf9dd062878e256f4419d79::" providerId="AD" clId="Web-{7C9ED819-644E-C642-8C9A-F713CC000036}" dt="2023-06-12T09:00:06.307" v="152"/>
          <ac:spMkLst>
            <pc:docMk/>
            <pc:sldMk cId="2955695802" sldId="271"/>
            <ac:spMk id="8" creationId="{081EA652-8C6A-4E69-BEB9-170809474553}"/>
          </ac:spMkLst>
        </pc:spChg>
        <pc:spChg chg="add">
          <ac:chgData name="Guest User" userId="S::urn:spo:anon#b4cf42b47ee3e10b10ce2fc2a8ec6cf1cb449e260cf9dd062878e256f4419d79::" providerId="AD" clId="Web-{7C9ED819-644E-C642-8C9A-F713CC000036}" dt="2023-06-12T09:00:06.307" v="152"/>
          <ac:spMkLst>
            <pc:docMk/>
            <pc:sldMk cId="2955695802" sldId="271"/>
            <ac:spMk id="10" creationId="{5298780A-33B9-4EA2-8F67-DE68AD62841B}"/>
          </ac:spMkLst>
        </pc:spChg>
        <pc:spChg chg="add">
          <ac:chgData name="Guest User" userId="S::urn:spo:anon#b4cf42b47ee3e10b10ce2fc2a8ec6cf1cb449e260cf9dd062878e256f4419d79::" providerId="AD" clId="Web-{7C9ED819-644E-C642-8C9A-F713CC000036}" dt="2023-06-12T09:00:06.307" v="152"/>
          <ac:spMkLst>
            <pc:docMk/>
            <pc:sldMk cId="2955695802" sldId="271"/>
            <ac:spMk id="12" creationId="{7F488E8B-4E1E-4402-8935-D4E6C02615C7}"/>
          </ac:spMkLst>
        </pc:spChg>
        <pc:cxnChg chg="add">
          <ac:chgData name="Guest User" userId="S::urn:spo:anon#b4cf42b47ee3e10b10ce2fc2a8ec6cf1cb449e260cf9dd062878e256f4419d79::" providerId="AD" clId="Web-{7C9ED819-644E-C642-8C9A-F713CC000036}" dt="2023-06-12T09:00:06.307" v="152"/>
          <ac:cxnSpMkLst>
            <pc:docMk/>
            <pc:sldMk cId="2955695802" sldId="271"/>
            <ac:cxnSpMk id="14" creationId="{23AAC9B5-8015-485C-ACF9-A750390E9A56}"/>
          </ac:cxnSpMkLst>
        </pc:cxnChg>
      </pc:sldChg>
      <pc:sldChg chg="modSp new">
        <pc:chgData name="Guest User" userId="S::urn:spo:anon#b4cf42b47ee3e10b10ce2fc2a8ec6cf1cb449e260cf9dd062878e256f4419d79::" providerId="AD" clId="Web-{7C9ED819-644E-C642-8C9A-F713CC000036}" dt="2023-06-12T09:02:47.634" v="169" actId="20577"/>
        <pc:sldMkLst>
          <pc:docMk/>
          <pc:sldMk cId="1064920506" sldId="272"/>
        </pc:sldMkLst>
        <pc:spChg chg="mod">
          <ac:chgData name="Guest User" userId="S::urn:spo:anon#b4cf42b47ee3e10b10ce2fc2a8ec6cf1cb449e260cf9dd062878e256f4419d79::" providerId="AD" clId="Web-{7C9ED819-644E-C642-8C9A-F713CC000036}" dt="2023-06-12T09:02:43.978" v="155" actId="20577"/>
          <ac:spMkLst>
            <pc:docMk/>
            <pc:sldMk cId="1064920506" sldId="272"/>
            <ac:spMk id="2" creationId="{E16DF209-ECAA-9CE2-6D5C-AC1BF2596261}"/>
          </ac:spMkLst>
        </pc:spChg>
        <pc:spChg chg="mod">
          <ac:chgData name="Guest User" userId="S::urn:spo:anon#b4cf42b47ee3e10b10ce2fc2a8ec6cf1cb449e260cf9dd062878e256f4419d79::" providerId="AD" clId="Web-{7C9ED819-644E-C642-8C9A-F713CC000036}" dt="2023-06-12T09:02:47.634" v="169" actId="20577"/>
          <ac:spMkLst>
            <pc:docMk/>
            <pc:sldMk cId="1064920506" sldId="272"/>
            <ac:spMk id="3" creationId="{F74AD0FE-4B2B-AA0D-D795-25D736F10EEF}"/>
          </ac:spMkLst>
        </pc:spChg>
      </pc:sldChg>
      <pc:sldChg chg="addSp modSp new mod setBg">
        <pc:chgData name="Guest User" userId="S::urn:spo:anon#b4cf42b47ee3e10b10ce2fc2a8ec6cf1cb449e260cf9dd062878e256f4419d79::" providerId="AD" clId="Web-{7C9ED819-644E-C642-8C9A-F713CC000036}" dt="2023-06-12T09:03:27.995" v="187"/>
        <pc:sldMkLst>
          <pc:docMk/>
          <pc:sldMk cId="4118351510" sldId="277"/>
        </pc:sldMkLst>
        <pc:spChg chg="mod">
          <ac:chgData name="Guest User" userId="S::urn:spo:anon#b4cf42b47ee3e10b10ce2fc2a8ec6cf1cb449e260cf9dd062878e256f4419d79::" providerId="AD" clId="Web-{7C9ED819-644E-C642-8C9A-F713CC000036}" dt="2023-06-12T09:03:27.995" v="187"/>
          <ac:spMkLst>
            <pc:docMk/>
            <pc:sldMk cId="4118351510" sldId="277"/>
            <ac:spMk id="2" creationId="{0137333A-E9AC-58DE-6AD4-CE28D488539A}"/>
          </ac:spMkLst>
        </pc:spChg>
        <pc:spChg chg="mod">
          <ac:chgData name="Guest User" userId="S::urn:spo:anon#b4cf42b47ee3e10b10ce2fc2a8ec6cf1cb449e260cf9dd062878e256f4419d79::" providerId="AD" clId="Web-{7C9ED819-644E-C642-8C9A-F713CC000036}" dt="2023-06-12T09:03:27.995" v="187"/>
          <ac:spMkLst>
            <pc:docMk/>
            <pc:sldMk cId="4118351510" sldId="277"/>
            <ac:spMk id="3" creationId="{F5B45401-AC41-C447-515B-5856C59B1824}"/>
          </ac:spMkLst>
        </pc:spChg>
        <pc:spChg chg="add">
          <ac:chgData name="Guest User" userId="S::urn:spo:anon#b4cf42b47ee3e10b10ce2fc2a8ec6cf1cb449e260cf9dd062878e256f4419d79::" providerId="AD" clId="Web-{7C9ED819-644E-C642-8C9A-F713CC000036}" dt="2023-06-12T09:03:27.995" v="187"/>
          <ac:spMkLst>
            <pc:docMk/>
            <pc:sldMk cId="4118351510" sldId="277"/>
            <ac:spMk id="8" creationId="{100EDD19-6802-4EC3-95CE-CFFAB042CFD6}"/>
          </ac:spMkLst>
        </pc:spChg>
        <pc:spChg chg="add">
          <ac:chgData name="Guest User" userId="S::urn:spo:anon#b4cf42b47ee3e10b10ce2fc2a8ec6cf1cb449e260cf9dd062878e256f4419d79::" providerId="AD" clId="Web-{7C9ED819-644E-C642-8C9A-F713CC000036}" dt="2023-06-12T09:03:27.995" v="187"/>
          <ac:spMkLst>
            <pc:docMk/>
            <pc:sldMk cId="4118351510" sldId="277"/>
            <ac:spMk id="10" creationId="{DB17E863-922E-4C26-BD64-E8FD41D28661}"/>
          </ac:spMkLst>
        </pc:spChg>
      </pc:sldChg>
      <pc:sldChg chg="addSp modSp new mod setBg">
        <pc:chgData name="Guest User" userId="S::urn:spo:anon#b4cf42b47ee3e10b10ce2fc2a8ec6cf1cb449e260cf9dd062878e256f4419d79::" providerId="AD" clId="Web-{7C9ED819-644E-C642-8C9A-F713CC000036}" dt="2023-06-12T09:05:17.217" v="207" actId="20577"/>
        <pc:sldMkLst>
          <pc:docMk/>
          <pc:sldMk cId="817097380" sldId="278"/>
        </pc:sldMkLst>
        <pc:spChg chg="mod">
          <ac:chgData name="Guest User" userId="S::urn:spo:anon#b4cf42b47ee3e10b10ce2fc2a8ec6cf1cb449e260cf9dd062878e256f4419d79::" providerId="AD" clId="Web-{7C9ED819-644E-C642-8C9A-F713CC000036}" dt="2023-06-12T09:05:17.217" v="207" actId="20577"/>
          <ac:spMkLst>
            <pc:docMk/>
            <pc:sldMk cId="817097380" sldId="278"/>
            <ac:spMk id="2" creationId="{03C39E0A-90DB-2504-A2A2-82F97576E8AC}"/>
          </ac:spMkLst>
        </pc:spChg>
        <pc:spChg chg="mod">
          <ac:chgData name="Guest User" userId="S::urn:spo:anon#b4cf42b47ee3e10b10ce2fc2a8ec6cf1cb449e260cf9dd062878e256f4419d79::" providerId="AD" clId="Web-{7C9ED819-644E-C642-8C9A-F713CC000036}" dt="2023-06-12T09:05:13.061" v="206"/>
          <ac:spMkLst>
            <pc:docMk/>
            <pc:sldMk cId="817097380" sldId="278"/>
            <ac:spMk id="3" creationId="{97767B18-E8CC-2238-0F34-DAF5F27320EF}"/>
          </ac:spMkLst>
        </pc:spChg>
        <pc:spChg chg="add">
          <ac:chgData name="Guest User" userId="S::urn:spo:anon#b4cf42b47ee3e10b10ce2fc2a8ec6cf1cb449e260cf9dd062878e256f4419d79::" providerId="AD" clId="Web-{7C9ED819-644E-C642-8C9A-F713CC000036}" dt="2023-06-12T09:05:13.061" v="206"/>
          <ac:spMkLst>
            <pc:docMk/>
            <pc:sldMk cId="817097380" sldId="278"/>
            <ac:spMk id="8" creationId="{100EDD19-6802-4EC3-95CE-CFFAB042CFD6}"/>
          </ac:spMkLst>
        </pc:spChg>
        <pc:spChg chg="add">
          <ac:chgData name="Guest User" userId="S::urn:spo:anon#b4cf42b47ee3e10b10ce2fc2a8ec6cf1cb449e260cf9dd062878e256f4419d79::" providerId="AD" clId="Web-{7C9ED819-644E-C642-8C9A-F713CC000036}" dt="2023-06-12T09:05:13.061" v="206"/>
          <ac:spMkLst>
            <pc:docMk/>
            <pc:sldMk cId="817097380" sldId="278"/>
            <ac:spMk id="10" creationId="{DB17E863-922E-4C26-BD64-E8FD41D28661}"/>
          </ac:spMkLst>
        </pc:spChg>
      </pc:sldChg>
      <pc:sldChg chg="addSp modSp new mod setBg">
        <pc:chgData name="Guest User" userId="S::urn:spo:anon#b4cf42b47ee3e10b10ce2fc2a8ec6cf1cb449e260cf9dd062878e256f4419d79::" providerId="AD" clId="Web-{7C9ED819-644E-C642-8C9A-F713CC000036}" dt="2023-06-12T09:06:47.502" v="218"/>
        <pc:sldMkLst>
          <pc:docMk/>
          <pc:sldMk cId="560903322" sldId="279"/>
        </pc:sldMkLst>
        <pc:spChg chg="mod">
          <ac:chgData name="Guest User" userId="S::urn:spo:anon#b4cf42b47ee3e10b10ce2fc2a8ec6cf1cb449e260cf9dd062878e256f4419d79::" providerId="AD" clId="Web-{7C9ED819-644E-C642-8C9A-F713CC000036}" dt="2023-06-12T09:06:47.502" v="218"/>
          <ac:spMkLst>
            <pc:docMk/>
            <pc:sldMk cId="560903322" sldId="279"/>
            <ac:spMk id="2" creationId="{0849A081-B0F4-11D8-D534-CAB189078A8E}"/>
          </ac:spMkLst>
        </pc:spChg>
        <pc:spChg chg="mod">
          <ac:chgData name="Guest User" userId="S::urn:spo:anon#b4cf42b47ee3e10b10ce2fc2a8ec6cf1cb449e260cf9dd062878e256f4419d79::" providerId="AD" clId="Web-{7C9ED819-644E-C642-8C9A-F713CC000036}" dt="2023-06-12T09:06:47.502" v="218"/>
          <ac:spMkLst>
            <pc:docMk/>
            <pc:sldMk cId="560903322" sldId="279"/>
            <ac:spMk id="3" creationId="{132A5A58-B491-0ED2-2B2F-1B1A5FEBAE57}"/>
          </ac:spMkLst>
        </pc:spChg>
        <pc:spChg chg="add">
          <ac:chgData name="Guest User" userId="S::urn:spo:anon#b4cf42b47ee3e10b10ce2fc2a8ec6cf1cb449e260cf9dd062878e256f4419d79::" providerId="AD" clId="Web-{7C9ED819-644E-C642-8C9A-F713CC000036}" dt="2023-06-12T09:06:47.502" v="218"/>
          <ac:spMkLst>
            <pc:docMk/>
            <pc:sldMk cId="560903322" sldId="279"/>
            <ac:spMk id="8" creationId="{100EDD19-6802-4EC3-95CE-CFFAB042CFD6}"/>
          </ac:spMkLst>
        </pc:spChg>
        <pc:spChg chg="add">
          <ac:chgData name="Guest User" userId="S::urn:spo:anon#b4cf42b47ee3e10b10ce2fc2a8ec6cf1cb449e260cf9dd062878e256f4419d79::" providerId="AD" clId="Web-{7C9ED819-644E-C642-8C9A-F713CC000036}" dt="2023-06-12T09:06:47.502" v="218"/>
          <ac:spMkLst>
            <pc:docMk/>
            <pc:sldMk cId="560903322" sldId="279"/>
            <ac:spMk id="10" creationId="{DB17E863-922E-4C26-BD64-E8FD41D28661}"/>
          </ac:spMkLst>
        </pc:spChg>
      </pc:sldChg>
      <pc:sldChg chg="addSp modSp new mod setBg">
        <pc:chgData name="Guest User" userId="S::urn:spo:anon#b4cf42b47ee3e10b10ce2fc2a8ec6cf1cb449e260cf9dd062878e256f4419d79::" providerId="AD" clId="Web-{7C9ED819-644E-C642-8C9A-F713CC000036}" dt="2023-06-12T09:09:25.460" v="253"/>
        <pc:sldMkLst>
          <pc:docMk/>
          <pc:sldMk cId="3552382608" sldId="281"/>
        </pc:sldMkLst>
        <pc:spChg chg="mod">
          <ac:chgData name="Guest User" userId="S::urn:spo:anon#b4cf42b47ee3e10b10ce2fc2a8ec6cf1cb449e260cf9dd062878e256f4419d79::" providerId="AD" clId="Web-{7C9ED819-644E-C642-8C9A-F713CC000036}" dt="2023-06-12T09:09:25.460" v="253"/>
          <ac:spMkLst>
            <pc:docMk/>
            <pc:sldMk cId="3552382608" sldId="281"/>
            <ac:spMk id="2" creationId="{D66775A1-4FE6-4353-C36D-5287CB03FEE4}"/>
          </ac:spMkLst>
        </pc:spChg>
        <pc:spChg chg="mod">
          <ac:chgData name="Guest User" userId="S::urn:spo:anon#b4cf42b47ee3e10b10ce2fc2a8ec6cf1cb449e260cf9dd062878e256f4419d79::" providerId="AD" clId="Web-{7C9ED819-644E-C642-8C9A-F713CC000036}" dt="2023-06-12T09:09:25.460" v="253"/>
          <ac:spMkLst>
            <pc:docMk/>
            <pc:sldMk cId="3552382608" sldId="281"/>
            <ac:spMk id="3" creationId="{CD628614-1C82-FFDB-394D-1353963AF183}"/>
          </ac:spMkLst>
        </pc:spChg>
        <pc:spChg chg="add">
          <ac:chgData name="Guest User" userId="S::urn:spo:anon#b4cf42b47ee3e10b10ce2fc2a8ec6cf1cb449e260cf9dd062878e256f4419d79::" providerId="AD" clId="Web-{7C9ED819-644E-C642-8C9A-F713CC000036}" dt="2023-06-12T09:09:25.460" v="253"/>
          <ac:spMkLst>
            <pc:docMk/>
            <pc:sldMk cId="3552382608" sldId="281"/>
            <ac:spMk id="8" creationId="{100EDD19-6802-4EC3-95CE-CFFAB042CFD6}"/>
          </ac:spMkLst>
        </pc:spChg>
        <pc:spChg chg="add">
          <ac:chgData name="Guest User" userId="S::urn:spo:anon#b4cf42b47ee3e10b10ce2fc2a8ec6cf1cb449e260cf9dd062878e256f4419d79::" providerId="AD" clId="Web-{7C9ED819-644E-C642-8C9A-F713CC000036}" dt="2023-06-12T09:09:25.460" v="253"/>
          <ac:spMkLst>
            <pc:docMk/>
            <pc:sldMk cId="3552382608" sldId="281"/>
            <ac:spMk id="10" creationId="{DB17E863-922E-4C26-BD64-E8FD41D28661}"/>
          </ac:spMkLst>
        </pc:spChg>
      </pc:sldChg>
      <pc:sldChg chg="addSp delSp modSp new mod setBg">
        <pc:chgData name="Guest User" userId="S::urn:spo:anon#b4cf42b47ee3e10b10ce2fc2a8ec6cf1cb449e260cf9dd062878e256f4419d79::" providerId="AD" clId="Web-{7C9ED819-644E-C642-8C9A-F713CC000036}" dt="2023-06-12T09:09:48.930" v="256"/>
        <pc:sldMkLst>
          <pc:docMk/>
          <pc:sldMk cId="925468609" sldId="283"/>
        </pc:sldMkLst>
        <pc:spChg chg="del">
          <ac:chgData name="Guest User" userId="S::urn:spo:anon#b4cf42b47ee3e10b10ce2fc2a8ec6cf1cb449e260cf9dd062878e256f4419d79::" providerId="AD" clId="Web-{7C9ED819-644E-C642-8C9A-F713CC000036}" dt="2023-06-12T09:09:48.930" v="256"/>
          <ac:spMkLst>
            <pc:docMk/>
            <pc:sldMk cId="925468609" sldId="283"/>
            <ac:spMk id="2" creationId="{3776A662-75EA-702C-01E9-57BC6D2A865F}"/>
          </ac:spMkLst>
        </pc:spChg>
        <pc:spChg chg="del">
          <ac:chgData name="Guest User" userId="S::urn:spo:anon#b4cf42b47ee3e10b10ce2fc2a8ec6cf1cb449e260cf9dd062878e256f4419d79::" providerId="AD" clId="Web-{7C9ED819-644E-C642-8C9A-F713CC000036}" dt="2023-06-12T09:09:44.570" v="255"/>
          <ac:spMkLst>
            <pc:docMk/>
            <pc:sldMk cId="925468609" sldId="283"/>
            <ac:spMk id="3" creationId="{5E25DF2B-AD05-75F8-9BAD-3514BD258261}"/>
          </ac:spMkLst>
        </pc:spChg>
        <pc:picChg chg="add mod ord">
          <ac:chgData name="Guest User" userId="S::urn:spo:anon#b4cf42b47ee3e10b10ce2fc2a8ec6cf1cb449e260cf9dd062878e256f4419d79::" providerId="AD" clId="Web-{7C9ED819-644E-C642-8C9A-F713CC000036}" dt="2023-06-12T09:09:48.930" v="256"/>
          <ac:picMkLst>
            <pc:docMk/>
            <pc:sldMk cId="925468609" sldId="283"/>
            <ac:picMk id="4" creationId="{183AC5FA-C695-27E1-C6A3-C0659547ABB5}"/>
          </ac:picMkLst>
        </pc:picChg>
      </pc:sldChg>
      <pc:sldChg chg="addSp modSp new mod ord setBg">
        <pc:chgData name="Guest User" userId="S::urn:spo:anon#b4cf42b47ee3e10b10ce2fc2a8ec6cf1cb449e260cf9dd062878e256f4419d79::" providerId="AD" clId="Web-{7C9ED819-644E-C642-8C9A-F713CC000036}" dt="2023-06-12T09:12:04.247" v="282"/>
        <pc:sldMkLst>
          <pc:docMk/>
          <pc:sldMk cId="2522720829" sldId="284"/>
        </pc:sldMkLst>
        <pc:spChg chg="mod">
          <ac:chgData name="Guest User" userId="S::urn:spo:anon#b4cf42b47ee3e10b10ce2fc2a8ec6cf1cb449e260cf9dd062878e256f4419d79::" providerId="AD" clId="Web-{7C9ED819-644E-C642-8C9A-F713CC000036}" dt="2023-06-12T09:11:51.403" v="281"/>
          <ac:spMkLst>
            <pc:docMk/>
            <pc:sldMk cId="2522720829" sldId="284"/>
            <ac:spMk id="2" creationId="{998717D5-A95C-1981-AA8F-B651D9DDC504}"/>
          </ac:spMkLst>
        </pc:spChg>
        <pc:spChg chg="mod">
          <ac:chgData name="Guest User" userId="S::urn:spo:anon#b4cf42b47ee3e10b10ce2fc2a8ec6cf1cb449e260cf9dd062878e256f4419d79::" providerId="AD" clId="Web-{7C9ED819-644E-C642-8C9A-F713CC000036}" dt="2023-06-12T09:11:51.403" v="281"/>
          <ac:spMkLst>
            <pc:docMk/>
            <pc:sldMk cId="2522720829" sldId="284"/>
            <ac:spMk id="3" creationId="{C5514020-F4CF-4A6A-599A-3F4146CA715B}"/>
          </ac:spMkLst>
        </pc:spChg>
        <pc:spChg chg="add">
          <ac:chgData name="Guest User" userId="S::urn:spo:anon#b4cf42b47ee3e10b10ce2fc2a8ec6cf1cb449e260cf9dd062878e256f4419d79::" providerId="AD" clId="Web-{7C9ED819-644E-C642-8C9A-F713CC000036}" dt="2023-06-12T09:11:51.403" v="281"/>
          <ac:spMkLst>
            <pc:docMk/>
            <pc:sldMk cId="2522720829" sldId="284"/>
            <ac:spMk id="8" creationId="{100EDD19-6802-4EC3-95CE-CFFAB042CFD6}"/>
          </ac:spMkLst>
        </pc:spChg>
        <pc:spChg chg="add">
          <ac:chgData name="Guest User" userId="S::urn:spo:anon#b4cf42b47ee3e10b10ce2fc2a8ec6cf1cb449e260cf9dd062878e256f4419d79::" providerId="AD" clId="Web-{7C9ED819-644E-C642-8C9A-F713CC000036}" dt="2023-06-12T09:11:51.403" v="281"/>
          <ac:spMkLst>
            <pc:docMk/>
            <pc:sldMk cId="2522720829" sldId="284"/>
            <ac:spMk id="10" creationId="{DB17E863-922E-4C26-BD64-E8FD41D28661}"/>
          </ac:spMkLst>
        </pc:spChg>
      </pc:sldChg>
    </pc:docChg>
  </pc:docChgLst>
  <pc:docChgLst>
    <pc:chgData name="Guest User" userId="S::urn:spo:anon#b4cf42b47ee3e10b10ce2fc2a8ec6cf1cb449e260cf9dd062878e256f4419d79::" providerId="AD" clId="Web-{06CFC87F-9D4B-4EF9-DF77-6500C146BB88}"/>
    <pc:docChg chg="addSld modSld">
      <pc:chgData name="Guest User" userId="S::urn:spo:anon#b4cf42b47ee3e10b10ce2fc2a8ec6cf1cb449e260cf9dd062878e256f4419d79::" providerId="AD" clId="Web-{06CFC87F-9D4B-4EF9-DF77-6500C146BB88}" dt="2023-06-12T08:43:48.725" v="10" actId="20577"/>
      <pc:docMkLst>
        <pc:docMk/>
      </pc:docMkLst>
      <pc:sldChg chg="modSp new">
        <pc:chgData name="Guest User" userId="S::urn:spo:anon#b4cf42b47ee3e10b10ce2fc2a8ec6cf1cb449e260cf9dd062878e256f4419d79::" providerId="AD" clId="Web-{06CFC87F-9D4B-4EF9-DF77-6500C146BB88}" dt="2023-06-12T08:43:48.725" v="10" actId="20577"/>
        <pc:sldMkLst>
          <pc:docMk/>
          <pc:sldMk cId="1962563514" sldId="264"/>
        </pc:sldMkLst>
        <pc:spChg chg="mod">
          <ac:chgData name="Guest User" userId="S::urn:spo:anon#b4cf42b47ee3e10b10ce2fc2a8ec6cf1cb449e260cf9dd062878e256f4419d79::" providerId="AD" clId="Web-{06CFC87F-9D4B-4EF9-DF77-6500C146BB88}" dt="2023-06-12T08:40:36.530" v="7" actId="20577"/>
          <ac:spMkLst>
            <pc:docMk/>
            <pc:sldMk cId="1962563514" sldId="264"/>
            <ac:spMk id="2" creationId="{7F90E49D-912F-4922-F4AE-23DA129439D7}"/>
          </ac:spMkLst>
        </pc:spChg>
        <pc:spChg chg="mod">
          <ac:chgData name="Guest User" userId="S::urn:spo:anon#b4cf42b47ee3e10b10ce2fc2a8ec6cf1cb449e260cf9dd062878e256f4419d79::" providerId="AD" clId="Web-{06CFC87F-9D4B-4EF9-DF77-6500C146BB88}" dt="2023-06-12T08:43:48.725" v="10" actId="20577"/>
          <ac:spMkLst>
            <pc:docMk/>
            <pc:sldMk cId="1962563514" sldId="264"/>
            <ac:spMk id="3" creationId="{AC8C070B-214C-9816-C389-659FEEC3559D}"/>
          </ac:spMkLst>
        </pc:spChg>
      </pc:sldChg>
    </pc:docChg>
  </pc:docChgLst>
  <pc:docChgLst>
    <pc:chgData name="Amruthiyu S - [CB.EN.U4CSE21449]" userId="S::cb.en.u4cse21449@cb.students.amrita.edu::07fd21ba-d8f0-4e1c-8e4b-a1af4056aa2a" providerId="AD" clId="Web-{B4D8AC7F-C519-3B70-3EF4-76070F155756}"/>
    <pc:docChg chg="addSld delSld modSld sldOrd">
      <pc:chgData name="Amruthiyu S - [CB.EN.U4CSE21449]" userId="S::cb.en.u4cse21449@cb.students.amrita.edu::07fd21ba-d8f0-4e1c-8e4b-a1af4056aa2a" providerId="AD" clId="Web-{B4D8AC7F-C519-3B70-3EF4-76070F155756}" dt="2023-06-12T11:19:26.879" v="199" actId="20577"/>
      <pc:docMkLst>
        <pc:docMk/>
      </pc:docMkLst>
      <pc:sldChg chg="ord">
        <pc:chgData name="Amruthiyu S - [CB.EN.U4CSE21449]" userId="S::cb.en.u4cse21449@cb.students.amrita.edu::07fd21ba-d8f0-4e1c-8e4b-a1af4056aa2a" providerId="AD" clId="Web-{B4D8AC7F-C519-3B70-3EF4-76070F155756}" dt="2023-06-12T10:48:44.458" v="26"/>
        <pc:sldMkLst>
          <pc:docMk/>
          <pc:sldMk cId="1537750417" sldId="257"/>
        </pc:sldMkLst>
      </pc:sldChg>
      <pc:sldChg chg="ord">
        <pc:chgData name="Amruthiyu S - [CB.EN.U4CSE21449]" userId="S::cb.en.u4cse21449@cb.students.amrita.edu::07fd21ba-d8f0-4e1c-8e4b-a1af4056aa2a" providerId="AD" clId="Web-{B4D8AC7F-C519-3B70-3EF4-76070F155756}" dt="2023-06-12T10:52:32.243" v="43"/>
        <pc:sldMkLst>
          <pc:docMk/>
          <pc:sldMk cId="1053164451" sldId="267"/>
        </pc:sldMkLst>
      </pc:sldChg>
      <pc:sldChg chg="ord">
        <pc:chgData name="Amruthiyu S - [CB.EN.U4CSE21449]" userId="S::cb.en.u4cse21449@cb.students.amrita.edu::07fd21ba-d8f0-4e1c-8e4b-a1af4056aa2a" providerId="AD" clId="Web-{B4D8AC7F-C519-3B70-3EF4-76070F155756}" dt="2023-06-12T10:52:21.821" v="41"/>
        <pc:sldMkLst>
          <pc:docMk/>
          <pc:sldMk cId="1212211928" sldId="269"/>
        </pc:sldMkLst>
      </pc:sldChg>
      <pc:sldChg chg="ord">
        <pc:chgData name="Amruthiyu S - [CB.EN.U4CSE21449]" userId="S::cb.en.u4cse21449@cb.students.amrita.edu::07fd21ba-d8f0-4e1c-8e4b-a1af4056aa2a" providerId="AD" clId="Web-{B4D8AC7F-C519-3B70-3EF4-76070F155756}" dt="2023-06-12T10:52:10.055" v="40"/>
        <pc:sldMkLst>
          <pc:docMk/>
          <pc:sldMk cId="2955695802" sldId="271"/>
        </pc:sldMkLst>
      </pc:sldChg>
      <pc:sldChg chg="modSp ord">
        <pc:chgData name="Amruthiyu S - [CB.EN.U4CSE21449]" userId="S::cb.en.u4cse21449@cb.students.amrita.edu::07fd21ba-d8f0-4e1c-8e4b-a1af4056aa2a" providerId="AD" clId="Web-{B4D8AC7F-C519-3B70-3EF4-76070F155756}" dt="2023-06-12T10:57:32.982" v="44" actId="1076"/>
        <pc:sldMkLst>
          <pc:docMk/>
          <pc:sldMk cId="1064920506" sldId="272"/>
        </pc:sldMkLst>
        <pc:spChg chg="mod">
          <ac:chgData name="Amruthiyu S - [CB.EN.U4CSE21449]" userId="S::cb.en.u4cse21449@cb.students.amrita.edu::07fd21ba-d8f0-4e1c-8e4b-a1af4056aa2a" providerId="AD" clId="Web-{B4D8AC7F-C519-3B70-3EF4-76070F155756}" dt="2023-06-12T10:57:32.982" v="44" actId="1076"/>
          <ac:spMkLst>
            <pc:docMk/>
            <pc:sldMk cId="1064920506" sldId="272"/>
            <ac:spMk id="3" creationId="{F74AD0FE-4B2B-AA0D-D795-25D736F10EEF}"/>
          </ac:spMkLst>
        </pc:spChg>
      </pc:sldChg>
      <pc:sldChg chg="ord">
        <pc:chgData name="Amruthiyu S - [CB.EN.U4CSE21449]" userId="S::cb.en.u4cse21449@cb.students.amrita.edu::07fd21ba-d8f0-4e1c-8e4b-a1af4056aa2a" providerId="AD" clId="Web-{B4D8AC7F-C519-3B70-3EF4-76070F155756}" dt="2023-06-12T10:50:16.428" v="38"/>
        <pc:sldMkLst>
          <pc:docMk/>
          <pc:sldMk cId="4118351510" sldId="277"/>
        </pc:sldMkLst>
      </pc:sldChg>
      <pc:sldChg chg="ord">
        <pc:chgData name="Amruthiyu S - [CB.EN.U4CSE21449]" userId="S::cb.en.u4cse21449@cb.students.amrita.edu::07fd21ba-d8f0-4e1c-8e4b-a1af4056aa2a" providerId="AD" clId="Web-{B4D8AC7F-C519-3B70-3EF4-76070F155756}" dt="2023-06-12T10:50:01.209" v="37"/>
        <pc:sldMkLst>
          <pc:docMk/>
          <pc:sldMk cId="817097380" sldId="278"/>
        </pc:sldMkLst>
      </pc:sldChg>
      <pc:sldChg chg="addSp delSp modSp mod ord setClrOvrMap">
        <pc:chgData name="Amruthiyu S - [CB.EN.U4CSE21449]" userId="S::cb.en.u4cse21449@cb.students.amrita.edu::07fd21ba-d8f0-4e1c-8e4b-a1af4056aa2a" providerId="AD" clId="Web-{B4D8AC7F-C519-3B70-3EF4-76070F155756}" dt="2023-06-12T11:00:20.376" v="47"/>
        <pc:sldMkLst>
          <pc:docMk/>
          <pc:sldMk cId="560903322" sldId="279"/>
        </pc:sldMkLst>
        <pc:spChg chg="mod">
          <ac:chgData name="Amruthiyu S - [CB.EN.U4CSE21449]" userId="S::cb.en.u4cse21449@cb.students.amrita.edu::07fd21ba-d8f0-4e1c-8e4b-a1af4056aa2a" providerId="AD" clId="Web-{B4D8AC7F-C519-3B70-3EF4-76070F155756}" dt="2023-06-12T11:00:20.376" v="47"/>
          <ac:spMkLst>
            <pc:docMk/>
            <pc:sldMk cId="560903322" sldId="279"/>
            <ac:spMk id="2" creationId="{0849A081-B0F4-11D8-D534-CAB189078A8E}"/>
          </ac:spMkLst>
        </pc:spChg>
        <pc:spChg chg="del">
          <ac:chgData name="Amruthiyu S - [CB.EN.U4CSE21449]" userId="S::cb.en.u4cse21449@cb.students.amrita.edu::07fd21ba-d8f0-4e1c-8e4b-a1af4056aa2a" providerId="AD" clId="Web-{B4D8AC7F-C519-3B70-3EF4-76070F155756}" dt="2023-06-12T11:00:20.376" v="47"/>
          <ac:spMkLst>
            <pc:docMk/>
            <pc:sldMk cId="560903322" sldId="279"/>
            <ac:spMk id="8" creationId="{100EDD19-6802-4EC3-95CE-CFFAB042CFD6}"/>
          </ac:spMkLst>
        </pc:spChg>
        <pc:spChg chg="del">
          <ac:chgData name="Amruthiyu S - [CB.EN.U4CSE21449]" userId="S::cb.en.u4cse21449@cb.students.amrita.edu::07fd21ba-d8f0-4e1c-8e4b-a1af4056aa2a" providerId="AD" clId="Web-{B4D8AC7F-C519-3B70-3EF4-76070F155756}" dt="2023-06-12T11:00:20.376" v="47"/>
          <ac:spMkLst>
            <pc:docMk/>
            <pc:sldMk cId="560903322" sldId="279"/>
            <ac:spMk id="10" creationId="{DB17E863-922E-4C26-BD64-E8FD41D28661}"/>
          </ac:spMkLst>
        </pc:spChg>
        <pc:spChg chg="add">
          <ac:chgData name="Amruthiyu S - [CB.EN.U4CSE21449]" userId="S::cb.en.u4cse21449@cb.students.amrita.edu::07fd21ba-d8f0-4e1c-8e4b-a1af4056aa2a" providerId="AD" clId="Web-{B4D8AC7F-C519-3B70-3EF4-76070F155756}" dt="2023-06-12T11:00:20.376" v="47"/>
          <ac:spMkLst>
            <pc:docMk/>
            <pc:sldMk cId="560903322" sldId="279"/>
            <ac:spMk id="20" creationId="{9228552E-C8B1-4A80-8448-0787CE0FC704}"/>
          </ac:spMkLst>
        </pc:spChg>
        <pc:graphicFrameChg chg="mod modGraphic">
          <ac:chgData name="Amruthiyu S - [CB.EN.U4CSE21449]" userId="S::cb.en.u4cse21449@cb.students.amrita.edu::07fd21ba-d8f0-4e1c-8e4b-a1af4056aa2a" providerId="AD" clId="Web-{B4D8AC7F-C519-3B70-3EF4-76070F155756}" dt="2023-06-12T11:00:20.376" v="47"/>
          <ac:graphicFrameMkLst>
            <pc:docMk/>
            <pc:sldMk cId="560903322" sldId="279"/>
            <ac:graphicFrameMk id="14" creationId="{2F841F5D-9A89-B4D9-7003-7E0F615304F7}"/>
          </ac:graphicFrameMkLst>
        </pc:graphicFrameChg>
        <pc:picChg chg="add">
          <ac:chgData name="Amruthiyu S - [CB.EN.U4CSE21449]" userId="S::cb.en.u4cse21449@cb.students.amrita.edu::07fd21ba-d8f0-4e1c-8e4b-a1af4056aa2a" providerId="AD" clId="Web-{B4D8AC7F-C519-3B70-3EF4-76070F155756}" dt="2023-06-12T11:00:20.376" v="47"/>
          <ac:picMkLst>
            <pc:docMk/>
            <pc:sldMk cId="560903322" sldId="279"/>
            <ac:picMk id="16" creationId="{80653349-45D7-F979-FEDF-E429B452480A}"/>
          </ac:picMkLst>
        </pc:picChg>
      </pc:sldChg>
      <pc:sldChg chg="addSp delSp modSp mod ord setClrOvrMap">
        <pc:chgData name="Amruthiyu S - [CB.EN.U4CSE21449]" userId="S::cb.en.u4cse21449@cb.students.amrita.edu::07fd21ba-d8f0-4e1c-8e4b-a1af4056aa2a" providerId="AD" clId="Web-{B4D8AC7F-C519-3B70-3EF4-76070F155756}" dt="2023-06-12T11:00:34.845" v="48"/>
        <pc:sldMkLst>
          <pc:docMk/>
          <pc:sldMk cId="3552382608" sldId="281"/>
        </pc:sldMkLst>
        <pc:spChg chg="mod">
          <ac:chgData name="Amruthiyu S - [CB.EN.U4CSE21449]" userId="S::cb.en.u4cse21449@cb.students.amrita.edu::07fd21ba-d8f0-4e1c-8e4b-a1af4056aa2a" providerId="AD" clId="Web-{B4D8AC7F-C519-3B70-3EF4-76070F155756}" dt="2023-06-12T11:00:34.845" v="48"/>
          <ac:spMkLst>
            <pc:docMk/>
            <pc:sldMk cId="3552382608" sldId="281"/>
            <ac:spMk id="2" creationId="{D66775A1-4FE6-4353-C36D-5287CB03FEE4}"/>
          </ac:spMkLst>
        </pc:spChg>
        <pc:spChg chg="mod">
          <ac:chgData name="Amruthiyu S - [CB.EN.U4CSE21449]" userId="S::cb.en.u4cse21449@cb.students.amrita.edu::07fd21ba-d8f0-4e1c-8e4b-a1af4056aa2a" providerId="AD" clId="Web-{B4D8AC7F-C519-3B70-3EF4-76070F155756}" dt="2023-06-12T11:00:34.845" v="48"/>
          <ac:spMkLst>
            <pc:docMk/>
            <pc:sldMk cId="3552382608" sldId="281"/>
            <ac:spMk id="3" creationId="{CD628614-1C82-FFDB-394D-1353963AF183}"/>
          </ac:spMkLst>
        </pc:spChg>
        <pc:spChg chg="del">
          <ac:chgData name="Amruthiyu S - [CB.EN.U4CSE21449]" userId="S::cb.en.u4cse21449@cb.students.amrita.edu::07fd21ba-d8f0-4e1c-8e4b-a1af4056aa2a" providerId="AD" clId="Web-{B4D8AC7F-C519-3B70-3EF4-76070F155756}" dt="2023-06-12T11:00:34.845" v="48"/>
          <ac:spMkLst>
            <pc:docMk/>
            <pc:sldMk cId="3552382608" sldId="281"/>
            <ac:spMk id="8" creationId="{100EDD19-6802-4EC3-95CE-CFFAB042CFD6}"/>
          </ac:spMkLst>
        </pc:spChg>
        <pc:spChg chg="del">
          <ac:chgData name="Amruthiyu S - [CB.EN.U4CSE21449]" userId="S::cb.en.u4cse21449@cb.students.amrita.edu::07fd21ba-d8f0-4e1c-8e4b-a1af4056aa2a" providerId="AD" clId="Web-{B4D8AC7F-C519-3B70-3EF4-76070F155756}" dt="2023-06-12T11:00:34.845" v="48"/>
          <ac:spMkLst>
            <pc:docMk/>
            <pc:sldMk cId="3552382608" sldId="281"/>
            <ac:spMk id="10" creationId="{DB17E863-922E-4C26-BD64-E8FD41D28661}"/>
          </ac:spMkLst>
        </pc:spChg>
        <pc:spChg chg="add">
          <ac:chgData name="Amruthiyu S - [CB.EN.U4CSE21449]" userId="S::cb.en.u4cse21449@cb.students.amrita.edu::07fd21ba-d8f0-4e1c-8e4b-a1af4056aa2a" providerId="AD" clId="Web-{B4D8AC7F-C519-3B70-3EF4-76070F155756}" dt="2023-06-12T11:00:34.845" v="48"/>
          <ac:spMkLst>
            <pc:docMk/>
            <pc:sldMk cId="3552382608" sldId="281"/>
            <ac:spMk id="16" creationId="{9AA72BD9-2C5A-4EDC-931F-5AA08EACA0F3}"/>
          </ac:spMkLst>
        </pc:spChg>
        <pc:spChg chg="add">
          <ac:chgData name="Amruthiyu S - [CB.EN.U4CSE21449]" userId="S::cb.en.u4cse21449@cb.students.amrita.edu::07fd21ba-d8f0-4e1c-8e4b-a1af4056aa2a" providerId="AD" clId="Web-{B4D8AC7F-C519-3B70-3EF4-76070F155756}" dt="2023-06-12T11:00:34.845" v="48"/>
          <ac:spMkLst>
            <pc:docMk/>
            <pc:sldMk cId="3552382608" sldId="281"/>
            <ac:spMk id="18" creationId="{DD3981AC-7B61-4947-BCF3-F7AA7FA385B9}"/>
          </ac:spMkLst>
        </pc:spChg>
        <pc:spChg chg="add">
          <ac:chgData name="Amruthiyu S - [CB.EN.U4CSE21449]" userId="S::cb.en.u4cse21449@cb.students.amrita.edu::07fd21ba-d8f0-4e1c-8e4b-a1af4056aa2a" providerId="AD" clId="Web-{B4D8AC7F-C519-3B70-3EF4-76070F155756}" dt="2023-06-12T11:00:34.845" v="48"/>
          <ac:spMkLst>
            <pc:docMk/>
            <pc:sldMk cId="3552382608" sldId="281"/>
            <ac:spMk id="20" creationId="{55D4142C-5077-457F-A6AD-3FECFDB39685}"/>
          </ac:spMkLst>
        </pc:spChg>
        <pc:spChg chg="add">
          <ac:chgData name="Amruthiyu S - [CB.EN.U4CSE21449]" userId="S::cb.en.u4cse21449@cb.students.amrita.edu::07fd21ba-d8f0-4e1c-8e4b-a1af4056aa2a" providerId="AD" clId="Web-{B4D8AC7F-C519-3B70-3EF4-76070F155756}" dt="2023-06-12T11:00:34.845" v="48"/>
          <ac:spMkLst>
            <pc:docMk/>
            <pc:sldMk cId="3552382608" sldId="281"/>
            <ac:spMk id="22" creationId="{7A5F0580-5EE9-419F-96EE-B6529EF6E7D0}"/>
          </ac:spMkLst>
        </pc:spChg>
        <pc:picChg chg="add">
          <ac:chgData name="Amruthiyu S - [CB.EN.U4CSE21449]" userId="S::cb.en.u4cse21449@cb.students.amrita.edu::07fd21ba-d8f0-4e1c-8e4b-a1af4056aa2a" providerId="AD" clId="Web-{B4D8AC7F-C519-3B70-3EF4-76070F155756}" dt="2023-06-12T11:00:34.845" v="48"/>
          <ac:picMkLst>
            <pc:docMk/>
            <pc:sldMk cId="3552382608" sldId="281"/>
            <ac:picMk id="12" creationId="{CB13A885-99CF-A2BF-00AC-318338F497B4}"/>
          </ac:picMkLst>
        </pc:picChg>
      </pc:sldChg>
      <pc:sldChg chg="ord">
        <pc:chgData name="Amruthiyu S - [CB.EN.U4CSE21449]" userId="S::cb.en.u4cse21449@cb.students.amrita.edu::07fd21ba-d8f0-4e1c-8e4b-a1af4056aa2a" providerId="AD" clId="Web-{B4D8AC7F-C519-3B70-3EF4-76070F155756}" dt="2023-06-12T10:48:59.021" v="33"/>
        <pc:sldMkLst>
          <pc:docMk/>
          <pc:sldMk cId="925468609" sldId="283"/>
        </pc:sldMkLst>
      </pc:sldChg>
      <pc:sldChg chg="addSp delSp modSp">
        <pc:chgData name="Amruthiyu S - [CB.EN.U4CSE21449]" userId="S::cb.en.u4cse21449@cb.students.amrita.edu::07fd21ba-d8f0-4e1c-8e4b-a1af4056aa2a" providerId="AD" clId="Web-{B4D8AC7F-C519-3B70-3EF4-76070F155756}" dt="2023-06-12T10:39:12.996" v="16"/>
        <pc:sldMkLst>
          <pc:docMk/>
          <pc:sldMk cId="2990332230" sldId="290"/>
        </pc:sldMkLst>
        <pc:spChg chg="mod">
          <ac:chgData name="Amruthiyu S - [CB.EN.U4CSE21449]" userId="S::cb.en.u4cse21449@cb.students.amrita.edu::07fd21ba-d8f0-4e1c-8e4b-a1af4056aa2a" providerId="AD" clId="Web-{B4D8AC7F-C519-3B70-3EF4-76070F155756}" dt="2023-06-12T10:37:58.572" v="14" actId="20577"/>
          <ac:spMkLst>
            <pc:docMk/>
            <pc:sldMk cId="2990332230" sldId="290"/>
            <ac:spMk id="3" creationId="{7AA95296-B49B-4E09-DE87-4FC00F959EFD}"/>
          </ac:spMkLst>
        </pc:spChg>
        <pc:graphicFrameChg chg="add del mod">
          <ac:chgData name="Amruthiyu S - [CB.EN.U4CSE21449]" userId="S::cb.en.u4cse21449@cb.students.amrita.edu::07fd21ba-d8f0-4e1c-8e4b-a1af4056aa2a" providerId="AD" clId="Web-{B4D8AC7F-C519-3B70-3EF4-76070F155756}" dt="2023-06-12T10:39:12.996" v="16"/>
          <ac:graphicFrameMkLst>
            <pc:docMk/>
            <pc:sldMk cId="2990332230" sldId="290"/>
            <ac:graphicFrameMk id="6" creationId="{69500D20-AF8B-2B51-A8AB-8A09091DFFF9}"/>
          </ac:graphicFrameMkLst>
        </pc:graphicFrameChg>
      </pc:sldChg>
      <pc:sldChg chg="addSp delSp modSp new">
        <pc:chgData name="Amruthiyu S - [CB.EN.U4CSE21449]" userId="S::cb.en.u4cse21449@cb.students.amrita.edu::07fd21ba-d8f0-4e1c-8e4b-a1af4056aa2a" providerId="AD" clId="Web-{B4D8AC7F-C519-3B70-3EF4-76070F155756}" dt="2023-06-12T10:36:24.962" v="10" actId="14100"/>
        <pc:sldMkLst>
          <pc:docMk/>
          <pc:sldMk cId="145411642" sldId="291"/>
        </pc:sldMkLst>
        <pc:spChg chg="del">
          <ac:chgData name="Amruthiyu S - [CB.EN.U4CSE21449]" userId="S::cb.en.u4cse21449@cb.students.amrita.edu::07fd21ba-d8f0-4e1c-8e4b-a1af4056aa2a" providerId="AD" clId="Web-{B4D8AC7F-C519-3B70-3EF4-76070F155756}" dt="2023-06-12T10:36:08.477" v="4"/>
          <ac:spMkLst>
            <pc:docMk/>
            <pc:sldMk cId="145411642" sldId="291"/>
            <ac:spMk id="2" creationId="{220B0971-B6F8-6D7F-C5E6-74BE199BA510}"/>
          </ac:spMkLst>
        </pc:spChg>
        <pc:spChg chg="del">
          <ac:chgData name="Amruthiyu S - [CB.EN.U4CSE21449]" userId="S::cb.en.u4cse21449@cb.students.amrita.edu::07fd21ba-d8f0-4e1c-8e4b-a1af4056aa2a" providerId="AD" clId="Web-{B4D8AC7F-C519-3B70-3EF4-76070F155756}" dt="2023-06-12T10:35:59.711" v="1"/>
          <ac:spMkLst>
            <pc:docMk/>
            <pc:sldMk cId="145411642" sldId="291"/>
            <ac:spMk id="3" creationId="{8D421292-77F8-309D-F9E3-29399AE8FFBC}"/>
          </ac:spMkLst>
        </pc:spChg>
        <pc:spChg chg="add mod">
          <ac:chgData name="Amruthiyu S - [CB.EN.U4CSE21449]" userId="S::cb.en.u4cse21449@cb.students.amrita.edu::07fd21ba-d8f0-4e1c-8e4b-a1af4056aa2a" providerId="AD" clId="Web-{B4D8AC7F-C519-3B70-3EF4-76070F155756}" dt="2023-06-12T10:36:24.962" v="10" actId="14100"/>
          <ac:spMkLst>
            <pc:docMk/>
            <pc:sldMk cId="145411642" sldId="291"/>
            <ac:spMk id="6" creationId="{4BC3EF07-2134-A77A-9E95-2E707B83BA79}"/>
          </ac:spMkLst>
        </pc:spChg>
        <pc:graphicFrameChg chg="add mod ord modGraphic">
          <ac:chgData name="Amruthiyu S - [CB.EN.U4CSE21449]" userId="S::cb.en.u4cse21449@cb.students.amrita.edu::07fd21ba-d8f0-4e1c-8e4b-a1af4056aa2a" providerId="AD" clId="Web-{B4D8AC7F-C519-3B70-3EF4-76070F155756}" dt="2023-06-12T10:35:59.711" v="1"/>
          <ac:graphicFrameMkLst>
            <pc:docMk/>
            <pc:sldMk cId="145411642" sldId="291"/>
            <ac:graphicFrameMk id="5" creationId="{BA773BEE-AA5C-C011-D45A-93D35E4FB2CA}"/>
          </ac:graphicFrameMkLst>
        </pc:graphicFrameChg>
      </pc:sldChg>
      <pc:sldChg chg="new">
        <pc:chgData name="Amruthiyu S - [CB.EN.U4CSE21449]" userId="S::cb.en.u4cse21449@cb.students.amrita.edu::07fd21ba-d8f0-4e1c-8e4b-a1af4056aa2a" providerId="AD" clId="Web-{B4D8AC7F-C519-3B70-3EF4-76070F155756}" dt="2023-06-12T10:41:35.951" v="17"/>
        <pc:sldMkLst>
          <pc:docMk/>
          <pc:sldMk cId="3988941230" sldId="291"/>
        </pc:sldMkLst>
      </pc:sldChg>
      <pc:sldChg chg="addSp modSp">
        <pc:chgData name="Amruthiyu S - [CB.EN.U4CSE21449]" userId="S::cb.en.u4cse21449@cb.students.amrita.edu::07fd21ba-d8f0-4e1c-8e4b-a1af4056aa2a" providerId="AD" clId="Web-{B4D8AC7F-C519-3B70-3EF4-76070F155756}" dt="2023-06-12T10:48:08.301" v="24" actId="1076"/>
        <pc:sldMkLst>
          <pc:docMk/>
          <pc:sldMk cId="3111890336" sldId="293"/>
        </pc:sldMkLst>
        <pc:spChg chg="mod">
          <ac:chgData name="Amruthiyu S - [CB.EN.U4CSE21449]" userId="S::cb.en.u4cse21449@cb.students.amrita.edu::07fd21ba-d8f0-4e1c-8e4b-a1af4056aa2a" providerId="AD" clId="Web-{B4D8AC7F-C519-3B70-3EF4-76070F155756}" dt="2023-06-12T10:47:52.895" v="20" actId="20577"/>
          <ac:spMkLst>
            <pc:docMk/>
            <pc:sldMk cId="3111890336" sldId="293"/>
            <ac:spMk id="2" creationId="{B66E8993-18C5-7130-7725-235A52B8AD87}"/>
          </ac:spMkLst>
        </pc:spChg>
        <pc:spChg chg="mod">
          <ac:chgData name="Amruthiyu S - [CB.EN.U4CSE21449]" userId="S::cb.en.u4cse21449@cb.students.amrita.edu::07fd21ba-d8f0-4e1c-8e4b-a1af4056aa2a" providerId="AD" clId="Web-{B4D8AC7F-C519-3B70-3EF4-76070F155756}" dt="2023-06-12T10:47:56.520" v="22" actId="20577"/>
          <ac:spMkLst>
            <pc:docMk/>
            <pc:sldMk cId="3111890336" sldId="293"/>
            <ac:spMk id="3" creationId="{62D8DD55-9C09-6B5D-88B8-B16A47C23EA1}"/>
          </ac:spMkLst>
        </pc:spChg>
        <pc:picChg chg="add mod">
          <ac:chgData name="Amruthiyu S - [CB.EN.U4CSE21449]" userId="S::cb.en.u4cse21449@cb.students.amrita.edu::07fd21ba-d8f0-4e1c-8e4b-a1af4056aa2a" providerId="AD" clId="Web-{B4D8AC7F-C519-3B70-3EF4-76070F155756}" dt="2023-06-12T10:48:08.301" v="24" actId="1076"/>
          <ac:picMkLst>
            <pc:docMk/>
            <pc:sldMk cId="3111890336" sldId="293"/>
            <ac:picMk id="4" creationId="{4DA7DD1C-2801-4C59-DD04-C6046A3BBA6D}"/>
          </ac:picMkLst>
        </pc:picChg>
      </pc:sldChg>
      <pc:sldChg chg="addSp delSp modSp new del">
        <pc:chgData name="Amruthiyu S - [CB.EN.U4CSE21449]" userId="S::cb.en.u4cse21449@cb.students.amrita.edu::07fd21ba-d8f0-4e1c-8e4b-a1af4056aa2a" providerId="AD" clId="Web-{B4D8AC7F-C519-3B70-3EF4-76070F155756}" dt="2023-06-12T11:05:29.771" v="55"/>
        <pc:sldMkLst>
          <pc:docMk/>
          <pc:sldMk cId="1104171562" sldId="294"/>
        </pc:sldMkLst>
        <pc:spChg chg="del">
          <ac:chgData name="Amruthiyu S - [CB.EN.U4CSE21449]" userId="S::cb.en.u4cse21449@cb.students.amrita.edu::07fd21ba-d8f0-4e1c-8e4b-a1af4056aa2a" providerId="AD" clId="Web-{B4D8AC7F-C519-3B70-3EF4-76070F155756}" dt="2023-06-12T11:04:53.755" v="51"/>
          <ac:spMkLst>
            <pc:docMk/>
            <pc:sldMk cId="1104171562" sldId="294"/>
            <ac:spMk id="2" creationId="{4E7C6108-6D80-F50A-8896-DAD3919CF2B5}"/>
          </ac:spMkLst>
        </pc:spChg>
        <pc:spChg chg="del">
          <ac:chgData name="Amruthiyu S - [CB.EN.U4CSE21449]" userId="S::cb.en.u4cse21449@cb.students.amrita.edu::07fd21ba-d8f0-4e1c-8e4b-a1af4056aa2a" providerId="AD" clId="Web-{B4D8AC7F-C519-3B70-3EF4-76070F155756}" dt="2023-06-12T11:04:51.755" v="50"/>
          <ac:spMkLst>
            <pc:docMk/>
            <pc:sldMk cId="1104171562" sldId="294"/>
            <ac:spMk id="3" creationId="{DD7CD92D-8A85-1B03-F6A0-FB0E2E42F60D}"/>
          </ac:spMkLst>
        </pc:spChg>
        <pc:graphicFrameChg chg="add del mod">
          <ac:chgData name="Amruthiyu S - [CB.EN.U4CSE21449]" userId="S::cb.en.u4cse21449@cb.students.amrita.edu::07fd21ba-d8f0-4e1c-8e4b-a1af4056aa2a" providerId="AD" clId="Web-{B4D8AC7F-C519-3B70-3EF4-76070F155756}" dt="2023-06-12T11:05:16.146" v="53"/>
          <ac:graphicFrameMkLst>
            <pc:docMk/>
            <pc:sldMk cId="1104171562" sldId="294"/>
            <ac:graphicFrameMk id="5" creationId="{3169B6D6-99E2-C010-717B-F5CABF0533AF}"/>
          </ac:graphicFrameMkLst>
        </pc:graphicFrameChg>
      </pc:sldChg>
      <pc:sldChg chg="addSp delSp modSp add replId">
        <pc:chgData name="Amruthiyu S - [CB.EN.U4CSE21449]" userId="S::cb.en.u4cse21449@cb.students.amrita.edu::07fd21ba-d8f0-4e1c-8e4b-a1af4056aa2a" providerId="AD" clId="Web-{B4D8AC7F-C519-3B70-3EF4-76070F155756}" dt="2023-06-12T11:13:29.701" v="101" actId="20577"/>
        <pc:sldMkLst>
          <pc:docMk/>
          <pc:sldMk cId="267709765" sldId="295"/>
        </pc:sldMkLst>
        <pc:spChg chg="mod">
          <ac:chgData name="Amruthiyu S - [CB.EN.U4CSE21449]" userId="S::cb.en.u4cse21449@cb.students.amrita.edu::07fd21ba-d8f0-4e1c-8e4b-a1af4056aa2a" providerId="AD" clId="Web-{B4D8AC7F-C519-3B70-3EF4-76070F155756}" dt="2023-06-12T11:10:07.166" v="58"/>
          <ac:spMkLst>
            <pc:docMk/>
            <pc:sldMk cId="267709765" sldId="295"/>
            <ac:spMk id="5" creationId="{C0F06EEF-F334-96A1-ED5B-367BA24693D6}"/>
          </ac:spMkLst>
        </pc:spChg>
        <pc:spChg chg="del">
          <ac:chgData name="Amruthiyu S - [CB.EN.U4CSE21449]" userId="S::cb.en.u4cse21449@cb.students.amrita.edu::07fd21ba-d8f0-4e1c-8e4b-a1af4056aa2a" providerId="AD" clId="Web-{B4D8AC7F-C519-3B70-3EF4-76070F155756}" dt="2023-06-12T11:05:33.599" v="56"/>
          <ac:spMkLst>
            <pc:docMk/>
            <pc:sldMk cId="267709765" sldId="295"/>
            <ac:spMk id="29" creationId="{3BC67CEA-7F81-96E2-1008-F4135688A60A}"/>
          </ac:spMkLst>
        </pc:spChg>
        <pc:spChg chg="del">
          <ac:chgData name="Amruthiyu S - [CB.EN.U4CSE21449]" userId="S::cb.en.u4cse21449@cb.students.amrita.edu::07fd21ba-d8f0-4e1c-8e4b-a1af4056aa2a" providerId="AD" clId="Web-{B4D8AC7F-C519-3B70-3EF4-76070F155756}" dt="2023-06-12T11:05:37.115" v="57"/>
          <ac:spMkLst>
            <pc:docMk/>
            <pc:sldMk cId="267709765" sldId="295"/>
            <ac:spMk id="30" creationId="{8FF2619F-2AAB-13CE-14BE-E8F37B98E5AE}"/>
          </ac:spMkLst>
        </pc:spChg>
        <pc:spChg chg="add mod">
          <ac:chgData name="Amruthiyu S - [CB.EN.U4CSE21449]" userId="S::cb.en.u4cse21449@cb.students.amrita.edu::07fd21ba-d8f0-4e1c-8e4b-a1af4056aa2a" providerId="AD" clId="Web-{B4D8AC7F-C519-3B70-3EF4-76070F155756}" dt="2023-06-12T11:13:29.701" v="101" actId="20577"/>
          <ac:spMkLst>
            <pc:docMk/>
            <pc:sldMk cId="267709765" sldId="295"/>
            <ac:spMk id="32" creationId="{C4BD795A-DE29-CE59-45A2-6C07DE6F42A4}"/>
          </ac:spMkLst>
        </pc:spChg>
      </pc:sldChg>
      <pc:sldChg chg="modSp add replId">
        <pc:chgData name="Amruthiyu S - [CB.EN.U4CSE21449]" userId="S::cb.en.u4cse21449@cb.students.amrita.edu::07fd21ba-d8f0-4e1c-8e4b-a1af4056aa2a" providerId="AD" clId="Web-{B4D8AC7F-C519-3B70-3EF4-76070F155756}" dt="2023-06-12T11:10:42.323" v="61"/>
        <pc:sldMkLst>
          <pc:docMk/>
          <pc:sldMk cId="3719927488" sldId="296"/>
        </pc:sldMkLst>
        <pc:spChg chg="mod">
          <ac:chgData name="Amruthiyu S - [CB.EN.U4CSE21449]" userId="S::cb.en.u4cse21449@cb.students.amrita.edu::07fd21ba-d8f0-4e1c-8e4b-a1af4056aa2a" providerId="AD" clId="Web-{B4D8AC7F-C519-3B70-3EF4-76070F155756}" dt="2023-06-12T11:10:26.776" v="60"/>
          <ac:spMkLst>
            <pc:docMk/>
            <pc:sldMk cId="3719927488" sldId="296"/>
            <ac:spMk id="5" creationId="{C0F06EEF-F334-96A1-ED5B-367BA24693D6}"/>
          </ac:spMkLst>
        </pc:spChg>
        <pc:spChg chg="mod">
          <ac:chgData name="Amruthiyu S - [CB.EN.U4CSE21449]" userId="S::cb.en.u4cse21449@cb.students.amrita.edu::07fd21ba-d8f0-4e1c-8e4b-a1af4056aa2a" providerId="AD" clId="Web-{B4D8AC7F-C519-3B70-3EF4-76070F155756}" dt="2023-06-12T11:10:42.323" v="61"/>
          <ac:spMkLst>
            <pc:docMk/>
            <pc:sldMk cId="3719927488" sldId="296"/>
            <ac:spMk id="20" creationId="{3EC15247-A51E-B584-9F6D-066591951695}"/>
          </ac:spMkLst>
        </pc:spChg>
      </pc:sldChg>
      <pc:sldChg chg="modSp add replId">
        <pc:chgData name="Amruthiyu S - [CB.EN.U4CSE21449]" userId="S::cb.en.u4cse21449@cb.students.amrita.edu::07fd21ba-d8f0-4e1c-8e4b-a1af4056aa2a" providerId="AD" clId="Web-{B4D8AC7F-C519-3B70-3EF4-76070F155756}" dt="2023-06-12T11:10:57.339" v="63"/>
        <pc:sldMkLst>
          <pc:docMk/>
          <pc:sldMk cId="427264982" sldId="297"/>
        </pc:sldMkLst>
        <pc:spChg chg="mod">
          <ac:chgData name="Amruthiyu S - [CB.EN.U4CSE21449]" userId="S::cb.en.u4cse21449@cb.students.amrita.edu::07fd21ba-d8f0-4e1c-8e4b-a1af4056aa2a" providerId="AD" clId="Web-{B4D8AC7F-C519-3B70-3EF4-76070F155756}" dt="2023-06-12T11:10:57.339" v="63"/>
          <ac:spMkLst>
            <pc:docMk/>
            <pc:sldMk cId="427264982" sldId="297"/>
            <ac:spMk id="22" creationId="{5A2F1100-273E-8428-36B0-9FA2E197399A}"/>
          </ac:spMkLst>
        </pc:spChg>
      </pc:sldChg>
      <pc:sldChg chg="modSp add replId">
        <pc:chgData name="Amruthiyu S - [CB.EN.U4CSE21449]" userId="S::cb.en.u4cse21449@cb.students.amrita.edu::07fd21ba-d8f0-4e1c-8e4b-a1af4056aa2a" providerId="AD" clId="Web-{B4D8AC7F-C519-3B70-3EF4-76070F155756}" dt="2023-06-12T11:11:06.495" v="65"/>
        <pc:sldMkLst>
          <pc:docMk/>
          <pc:sldMk cId="1032691436" sldId="298"/>
        </pc:sldMkLst>
        <pc:spChg chg="mod">
          <ac:chgData name="Amruthiyu S - [CB.EN.U4CSE21449]" userId="S::cb.en.u4cse21449@cb.students.amrita.edu::07fd21ba-d8f0-4e1c-8e4b-a1af4056aa2a" providerId="AD" clId="Web-{B4D8AC7F-C519-3B70-3EF4-76070F155756}" dt="2023-06-12T11:11:06.495" v="65"/>
          <ac:spMkLst>
            <pc:docMk/>
            <pc:sldMk cId="1032691436" sldId="298"/>
            <ac:spMk id="24" creationId="{86B88FCF-9834-C25B-3FC8-E586665163DD}"/>
          </ac:spMkLst>
        </pc:spChg>
      </pc:sldChg>
      <pc:sldChg chg="modSp add replId">
        <pc:chgData name="Amruthiyu S - [CB.EN.U4CSE21449]" userId="S::cb.en.u4cse21449@cb.students.amrita.edu::07fd21ba-d8f0-4e1c-8e4b-a1af4056aa2a" providerId="AD" clId="Web-{B4D8AC7F-C519-3B70-3EF4-76070F155756}" dt="2023-06-12T11:11:21.043" v="67"/>
        <pc:sldMkLst>
          <pc:docMk/>
          <pc:sldMk cId="2956141621" sldId="299"/>
        </pc:sldMkLst>
        <pc:spChg chg="mod">
          <ac:chgData name="Amruthiyu S - [CB.EN.U4CSE21449]" userId="S::cb.en.u4cse21449@cb.students.amrita.edu::07fd21ba-d8f0-4e1c-8e4b-a1af4056aa2a" providerId="AD" clId="Web-{B4D8AC7F-C519-3B70-3EF4-76070F155756}" dt="2023-06-12T11:11:21.043" v="67"/>
          <ac:spMkLst>
            <pc:docMk/>
            <pc:sldMk cId="2956141621" sldId="299"/>
            <ac:spMk id="26" creationId="{B48D4C39-E8FA-DCF4-F657-B279D3C1E7D4}"/>
          </ac:spMkLst>
        </pc:spChg>
      </pc:sldChg>
      <pc:sldChg chg="modSp add replId">
        <pc:chgData name="Amruthiyu S - [CB.EN.U4CSE21449]" userId="S::cb.en.u4cse21449@cb.students.amrita.edu::07fd21ba-d8f0-4e1c-8e4b-a1af4056aa2a" providerId="AD" clId="Web-{B4D8AC7F-C519-3B70-3EF4-76070F155756}" dt="2023-06-12T11:11:39.949" v="71"/>
        <pc:sldMkLst>
          <pc:docMk/>
          <pc:sldMk cId="2528694473" sldId="300"/>
        </pc:sldMkLst>
        <pc:spChg chg="mod">
          <ac:chgData name="Amruthiyu S - [CB.EN.U4CSE21449]" userId="S::cb.en.u4cse21449@cb.students.amrita.edu::07fd21ba-d8f0-4e1c-8e4b-a1af4056aa2a" providerId="AD" clId="Web-{B4D8AC7F-C519-3B70-3EF4-76070F155756}" dt="2023-06-12T11:11:39.949" v="71"/>
          <ac:spMkLst>
            <pc:docMk/>
            <pc:sldMk cId="2528694473" sldId="300"/>
            <ac:spMk id="28" creationId="{90DCE1B6-5C3D-4518-C5DC-3C8AD101DC95}"/>
          </ac:spMkLst>
        </pc:spChg>
      </pc:sldChg>
      <pc:sldChg chg="new del">
        <pc:chgData name="Amruthiyu S - [CB.EN.U4CSE21449]" userId="S::cb.en.u4cse21449@cb.students.amrita.edu::07fd21ba-d8f0-4e1c-8e4b-a1af4056aa2a" providerId="AD" clId="Web-{B4D8AC7F-C519-3B70-3EF4-76070F155756}" dt="2023-06-12T11:11:30.855" v="69"/>
        <pc:sldMkLst>
          <pc:docMk/>
          <pc:sldMk cId="2921725482" sldId="300"/>
        </pc:sldMkLst>
      </pc:sldChg>
      <pc:sldChg chg="delSp modSp add replId">
        <pc:chgData name="Amruthiyu S - [CB.EN.U4CSE21449]" userId="S::cb.en.u4cse21449@cb.students.amrita.edu::07fd21ba-d8f0-4e1c-8e4b-a1af4056aa2a" providerId="AD" clId="Web-{B4D8AC7F-C519-3B70-3EF4-76070F155756}" dt="2023-06-12T11:12:17.950" v="75"/>
        <pc:sldMkLst>
          <pc:docMk/>
          <pc:sldMk cId="3297599556" sldId="301"/>
        </pc:sldMkLst>
        <pc:spChg chg="del">
          <ac:chgData name="Amruthiyu S - [CB.EN.U4CSE21449]" userId="S::cb.en.u4cse21449@cb.students.amrita.edu::07fd21ba-d8f0-4e1c-8e4b-a1af4056aa2a" providerId="AD" clId="Web-{B4D8AC7F-C519-3B70-3EF4-76070F155756}" dt="2023-06-12T11:12:17.950" v="75"/>
          <ac:spMkLst>
            <pc:docMk/>
            <pc:sldMk cId="3297599556" sldId="301"/>
            <ac:spMk id="27" creationId="{639B9E96-2EC0-6E2B-997F-E71220115C39}"/>
          </ac:spMkLst>
        </pc:spChg>
        <pc:spChg chg="del mod">
          <ac:chgData name="Amruthiyu S - [CB.EN.U4CSE21449]" userId="S::cb.en.u4cse21449@cb.students.amrita.edu::07fd21ba-d8f0-4e1c-8e4b-a1af4056aa2a" providerId="AD" clId="Web-{B4D8AC7F-C519-3B70-3EF4-76070F155756}" dt="2023-06-12T11:12:15.965" v="74"/>
          <ac:spMkLst>
            <pc:docMk/>
            <pc:sldMk cId="3297599556" sldId="301"/>
            <ac:spMk id="28" creationId="{90DCE1B6-5C3D-4518-C5DC-3C8AD101DC95}"/>
          </ac:spMkLst>
        </pc:spChg>
      </pc:sldChg>
      <pc:sldChg chg="delSp add replId">
        <pc:chgData name="Amruthiyu S - [CB.EN.U4CSE21449]" userId="S::cb.en.u4cse21449@cb.students.amrita.edu::07fd21ba-d8f0-4e1c-8e4b-a1af4056aa2a" providerId="AD" clId="Web-{B4D8AC7F-C519-3B70-3EF4-76070F155756}" dt="2023-06-12T11:12:25.840" v="78"/>
        <pc:sldMkLst>
          <pc:docMk/>
          <pc:sldMk cId="3264533734" sldId="302"/>
        </pc:sldMkLst>
        <pc:spChg chg="del">
          <ac:chgData name="Amruthiyu S - [CB.EN.U4CSE21449]" userId="S::cb.en.u4cse21449@cb.students.amrita.edu::07fd21ba-d8f0-4e1c-8e4b-a1af4056aa2a" providerId="AD" clId="Web-{B4D8AC7F-C519-3B70-3EF4-76070F155756}" dt="2023-06-12T11:12:25.840" v="78"/>
          <ac:spMkLst>
            <pc:docMk/>
            <pc:sldMk cId="3264533734" sldId="302"/>
            <ac:spMk id="25" creationId="{EB3F64CF-DCCC-2F30-6478-F64E0AFDC88D}"/>
          </ac:spMkLst>
        </pc:spChg>
        <pc:spChg chg="del">
          <ac:chgData name="Amruthiyu S - [CB.EN.U4CSE21449]" userId="S::cb.en.u4cse21449@cb.students.amrita.edu::07fd21ba-d8f0-4e1c-8e4b-a1af4056aa2a" providerId="AD" clId="Web-{B4D8AC7F-C519-3B70-3EF4-76070F155756}" dt="2023-06-12T11:12:24.122" v="77"/>
          <ac:spMkLst>
            <pc:docMk/>
            <pc:sldMk cId="3264533734" sldId="302"/>
            <ac:spMk id="26" creationId="{B48D4C39-E8FA-DCF4-F657-B279D3C1E7D4}"/>
          </ac:spMkLst>
        </pc:spChg>
      </pc:sldChg>
      <pc:sldChg chg="delSp add replId">
        <pc:chgData name="Amruthiyu S - [CB.EN.U4CSE21449]" userId="S::cb.en.u4cse21449@cb.students.amrita.edu::07fd21ba-d8f0-4e1c-8e4b-a1af4056aa2a" providerId="AD" clId="Web-{B4D8AC7F-C519-3B70-3EF4-76070F155756}" dt="2023-06-12T11:12:34.809" v="81"/>
        <pc:sldMkLst>
          <pc:docMk/>
          <pc:sldMk cId="3954675086" sldId="303"/>
        </pc:sldMkLst>
        <pc:spChg chg="del">
          <ac:chgData name="Amruthiyu S - [CB.EN.U4CSE21449]" userId="S::cb.en.u4cse21449@cb.students.amrita.edu::07fd21ba-d8f0-4e1c-8e4b-a1af4056aa2a" providerId="AD" clId="Web-{B4D8AC7F-C519-3B70-3EF4-76070F155756}" dt="2023-06-12T11:12:34.809" v="81"/>
          <ac:spMkLst>
            <pc:docMk/>
            <pc:sldMk cId="3954675086" sldId="303"/>
            <ac:spMk id="23" creationId="{873BB131-8CC4-F3AC-4D82-BA5069F26CCE}"/>
          </ac:spMkLst>
        </pc:spChg>
        <pc:spChg chg="del">
          <ac:chgData name="Amruthiyu S - [CB.EN.U4CSE21449]" userId="S::cb.en.u4cse21449@cb.students.amrita.edu::07fd21ba-d8f0-4e1c-8e4b-a1af4056aa2a" providerId="AD" clId="Web-{B4D8AC7F-C519-3B70-3EF4-76070F155756}" dt="2023-06-12T11:12:32.966" v="80"/>
          <ac:spMkLst>
            <pc:docMk/>
            <pc:sldMk cId="3954675086" sldId="303"/>
            <ac:spMk id="24" creationId="{86B88FCF-9834-C25B-3FC8-E586665163DD}"/>
          </ac:spMkLst>
        </pc:spChg>
      </pc:sldChg>
      <pc:sldChg chg="delSp add replId">
        <pc:chgData name="Amruthiyu S - [CB.EN.U4CSE21449]" userId="S::cb.en.u4cse21449@cb.students.amrita.edu::07fd21ba-d8f0-4e1c-8e4b-a1af4056aa2a" providerId="AD" clId="Web-{B4D8AC7F-C519-3B70-3EF4-76070F155756}" dt="2023-06-12T11:12:43.169" v="84"/>
        <pc:sldMkLst>
          <pc:docMk/>
          <pc:sldMk cId="3766274092" sldId="304"/>
        </pc:sldMkLst>
        <pc:spChg chg="del">
          <ac:chgData name="Amruthiyu S - [CB.EN.U4CSE21449]" userId="S::cb.en.u4cse21449@cb.students.amrita.edu::07fd21ba-d8f0-4e1c-8e4b-a1af4056aa2a" providerId="AD" clId="Web-{B4D8AC7F-C519-3B70-3EF4-76070F155756}" dt="2023-06-12T11:12:43.169" v="84"/>
          <ac:spMkLst>
            <pc:docMk/>
            <pc:sldMk cId="3766274092" sldId="304"/>
            <ac:spMk id="21" creationId="{2C6348CC-438C-B8B6-83E7-605D0CB2EC9B}"/>
          </ac:spMkLst>
        </pc:spChg>
        <pc:spChg chg="del">
          <ac:chgData name="Amruthiyu S - [CB.EN.U4CSE21449]" userId="S::cb.en.u4cse21449@cb.students.amrita.edu::07fd21ba-d8f0-4e1c-8e4b-a1af4056aa2a" providerId="AD" clId="Web-{B4D8AC7F-C519-3B70-3EF4-76070F155756}" dt="2023-06-12T11:12:41.106" v="83"/>
          <ac:spMkLst>
            <pc:docMk/>
            <pc:sldMk cId="3766274092" sldId="304"/>
            <ac:spMk id="22" creationId="{5A2F1100-273E-8428-36B0-9FA2E197399A}"/>
          </ac:spMkLst>
        </pc:spChg>
      </pc:sldChg>
      <pc:sldChg chg="delSp add replId">
        <pc:chgData name="Amruthiyu S - [CB.EN.U4CSE21449]" userId="S::cb.en.u4cse21449@cb.students.amrita.edu::07fd21ba-d8f0-4e1c-8e4b-a1af4056aa2a" providerId="AD" clId="Web-{B4D8AC7F-C519-3B70-3EF4-76070F155756}" dt="2023-06-12T11:12:53.841" v="87"/>
        <pc:sldMkLst>
          <pc:docMk/>
          <pc:sldMk cId="3637102489" sldId="305"/>
        </pc:sldMkLst>
        <pc:spChg chg="del">
          <ac:chgData name="Amruthiyu S - [CB.EN.U4CSE21449]" userId="S::cb.en.u4cse21449@cb.students.amrita.edu::07fd21ba-d8f0-4e1c-8e4b-a1af4056aa2a" providerId="AD" clId="Web-{B4D8AC7F-C519-3B70-3EF4-76070F155756}" dt="2023-06-12T11:12:53.841" v="87"/>
          <ac:spMkLst>
            <pc:docMk/>
            <pc:sldMk cId="3637102489" sldId="305"/>
            <ac:spMk id="17" creationId="{DBAA6C2D-CC8B-E6F5-F1B6-81A51776E33A}"/>
          </ac:spMkLst>
        </pc:spChg>
        <pc:spChg chg="del">
          <ac:chgData name="Amruthiyu S - [CB.EN.U4CSE21449]" userId="S::cb.en.u4cse21449@cb.students.amrita.edu::07fd21ba-d8f0-4e1c-8e4b-a1af4056aa2a" providerId="AD" clId="Web-{B4D8AC7F-C519-3B70-3EF4-76070F155756}" dt="2023-06-12T11:12:51.888" v="86"/>
          <ac:spMkLst>
            <pc:docMk/>
            <pc:sldMk cId="3637102489" sldId="305"/>
            <ac:spMk id="20" creationId="{3EC15247-A51E-B584-9F6D-066591951695}"/>
          </ac:spMkLst>
        </pc:spChg>
      </pc:sldChg>
      <pc:sldChg chg="modSp add replId">
        <pc:chgData name="Amruthiyu S - [CB.EN.U4CSE21449]" userId="S::cb.en.u4cse21449@cb.students.amrita.edu::07fd21ba-d8f0-4e1c-8e4b-a1af4056aa2a" providerId="AD" clId="Web-{B4D8AC7F-C519-3B70-3EF4-76070F155756}" dt="2023-06-12T11:18:37.393" v="146" actId="20577"/>
        <pc:sldMkLst>
          <pc:docMk/>
          <pc:sldMk cId="2453332984" sldId="306"/>
        </pc:sldMkLst>
        <pc:spChg chg="mod">
          <ac:chgData name="Amruthiyu S - [CB.EN.U4CSE21449]" userId="S::cb.en.u4cse21449@cb.students.amrita.edu::07fd21ba-d8f0-4e1c-8e4b-a1af4056aa2a" providerId="AD" clId="Web-{B4D8AC7F-C519-3B70-3EF4-76070F155756}" dt="2023-06-12T11:17:28.549" v="119"/>
          <ac:spMkLst>
            <pc:docMk/>
            <pc:sldMk cId="2453332984" sldId="306"/>
            <ac:spMk id="3" creationId="{C4D14E68-4AE7-7755-559A-678769B57997}"/>
          </ac:spMkLst>
        </pc:spChg>
        <pc:spChg chg="mod">
          <ac:chgData name="Amruthiyu S - [CB.EN.U4CSE21449]" userId="S::cb.en.u4cse21449@cb.students.amrita.edu::07fd21ba-d8f0-4e1c-8e4b-a1af4056aa2a" providerId="AD" clId="Web-{B4D8AC7F-C519-3B70-3EF4-76070F155756}" dt="2023-06-12T11:16:58.079" v="118"/>
          <ac:spMkLst>
            <pc:docMk/>
            <pc:sldMk cId="2453332984" sldId="306"/>
            <ac:spMk id="5" creationId="{C0F06EEF-F334-96A1-ED5B-367BA24693D6}"/>
          </ac:spMkLst>
        </pc:spChg>
        <pc:spChg chg="mod">
          <ac:chgData name="Amruthiyu S - [CB.EN.U4CSE21449]" userId="S::cb.en.u4cse21449@cb.students.amrita.edu::07fd21ba-d8f0-4e1c-8e4b-a1af4056aa2a" providerId="AD" clId="Web-{B4D8AC7F-C519-3B70-3EF4-76070F155756}" dt="2023-06-12T11:18:37.393" v="146" actId="20577"/>
          <ac:spMkLst>
            <pc:docMk/>
            <pc:sldMk cId="2453332984" sldId="306"/>
            <ac:spMk id="30" creationId="{09C4451A-9539-C666-CFE5-B35D3E0DCCAB}"/>
          </ac:spMkLst>
        </pc:spChg>
      </pc:sldChg>
      <pc:sldChg chg="modSp add replId">
        <pc:chgData name="Amruthiyu S - [CB.EN.U4CSE21449]" userId="S::cb.en.u4cse21449@cb.students.amrita.edu::07fd21ba-d8f0-4e1c-8e4b-a1af4056aa2a" providerId="AD" clId="Web-{B4D8AC7F-C519-3B70-3EF4-76070F155756}" dt="2023-06-12T11:18:45.019" v="155" actId="20577"/>
        <pc:sldMkLst>
          <pc:docMk/>
          <pc:sldMk cId="1220045599" sldId="307"/>
        </pc:sldMkLst>
        <pc:spChg chg="mod">
          <ac:chgData name="Amruthiyu S - [CB.EN.U4CSE21449]" userId="S::cb.en.u4cse21449@cb.students.amrita.edu::07fd21ba-d8f0-4e1c-8e4b-a1af4056aa2a" providerId="AD" clId="Web-{B4D8AC7F-C519-3B70-3EF4-76070F155756}" dt="2023-06-12T11:17:46.924" v="121"/>
          <ac:spMkLst>
            <pc:docMk/>
            <pc:sldMk cId="1220045599" sldId="307"/>
            <ac:spMk id="7" creationId="{5CC63508-8003-7106-52CB-EB1DA92F827F}"/>
          </ac:spMkLst>
        </pc:spChg>
        <pc:spChg chg="mod">
          <ac:chgData name="Amruthiyu S - [CB.EN.U4CSE21449]" userId="S::cb.en.u4cse21449@cb.students.amrita.edu::07fd21ba-d8f0-4e1c-8e4b-a1af4056aa2a" providerId="AD" clId="Web-{B4D8AC7F-C519-3B70-3EF4-76070F155756}" dt="2023-06-12T11:18:45.019" v="155" actId="20577"/>
          <ac:spMkLst>
            <pc:docMk/>
            <pc:sldMk cId="1220045599" sldId="307"/>
            <ac:spMk id="30" creationId="{09C4451A-9539-C666-CFE5-B35D3E0DCCAB}"/>
          </ac:spMkLst>
        </pc:spChg>
      </pc:sldChg>
      <pc:sldChg chg="modSp add replId">
        <pc:chgData name="Amruthiyu S - [CB.EN.U4CSE21449]" userId="S::cb.en.u4cse21449@cb.students.amrita.edu::07fd21ba-d8f0-4e1c-8e4b-a1af4056aa2a" providerId="AD" clId="Web-{B4D8AC7F-C519-3B70-3EF4-76070F155756}" dt="2023-06-12T11:18:52.003" v="161" actId="20577"/>
        <pc:sldMkLst>
          <pc:docMk/>
          <pc:sldMk cId="2226258153" sldId="308"/>
        </pc:sldMkLst>
        <pc:spChg chg="mod">
          <ac:chgData name="Amruthiyu S - [CB.EN.U4CSE21449]" userId="S::cb.en.u4cse21449@cb.students.amrita.edu::07fd21ba-d8f0-4e1c-8e4b-a1af4056aa2a" providerId="AD" clId="Web-{B4D8AC7F-C519-3B70-3EF4-76070F155756}" dt="2023-06-12T11:17:55.690" v="123"/>
          <ac:spMkLst>
            <pc:docMk/>
            <pc:sldMk cId="2226258153" sldId="308"/>
            <ac:spMk id="8" creationId="{BB71323F-E225-4710-55AE-3BDF6BBEC870}"/>
          </ac:spMkLst>
        </pc:spChg>
        <pc:spChg chg="mod">
          <ac:chgData name="Amruthiyu S - [CB.EN.U4CSE21449]" userId="S::cb.en.u4cse21449@cb.students.amrita.edu::07fd21ba-d8f0-4e1c-8e4b-a1af4056aa2a" providerId="AD" clId="Web-{B4D8AC7F-C519-3B70-3EF4-76070F155756}" dt="2023-06-12T11:18:52.003" v="161" actId="20577"/>
          <ac:spMkLst>
            <pc:docMk/>
            <pc:sldMk cId="2226258153" sldId="308"/>
            <ac:spMk id="30" creationId="{09C4451A-9539-C666-CFE5-B35D3E0DCCAB}"/>
          </ac:spMkLst>
        </pc:spChg>
      </pc:sldChg>
      <pc:sldChg chg="modSp add replId">
        <pc:chgData name="Amruthiyu S - [CB.EN.U4CSE21449]" userId="S::cb.en.u4cse21449@cb.students.amrita.edu::07fd21ba-d8f0-4e1c-8e4b-a1af4056aa2a" providerId="AD" clId="Web-{B4D8AC7F-C519-3B70-3EF4-76070F155756}" dt="2023-06-12T11:19:26.879" v="199" actId="20577"/>
        <pc:sldMkLst>
          <pc:docMk/>
          <pc:sldMk cId="3994855135" sldId="309"/>
        </pc:sldMkLst>
        <pc:spChg chg="mod">
          <ac:chgData name="Amruthiyu S - [CB.EN.U4CSE21449]" userId="S::cb.en.u4cse21449@cb.students.amrita.edu::07fd21ba-d8f0-4e1c-8e4b-a1af4056aa2a" providerId="AD" clId="Web-{B4D8AC7F-C519-3B70-3EF4-76070F155756}" dt="2023-06-12T11:18:10.002" v="125"/>
          <ac:spMkLst>
            <pc:docMk/>
            <pc:sldMk cId="3994855135" sldId="309"/>
            <ac:spMk id="3" creationId="{C4D14E68-4AE7-7755-559A-678769B57997}"/>
          </ac:spMkLst>
        </pc:spChg>
        <pc:spChg chg="mod">
          <ac:chgData name="Amruthiyu S - [CB.EN.U4CSE21449]" userId="S::cb.en.u4cse21449@cb.students.amrita.edu::07fd21ba-d8f0-4e1c-8e4b-a1af4056aa2a" providerId="AD" clId="Web-{B4D8AC7F-C519-3B70-3EF4-76070F155756}" dt="2023-06-12T11:19:26.879" v="199" actId="20577"/>
          <ac:spMkLst>
            <pc:docMk/>
            <pc:sldMk cId="3994855135" sldId="309"/>
            <ac:spMk id="30" creationId="{09C4451A-9539-C666-CFE5-B35D3E0DCCAB}"/>
          </ac:spMkLst>
        </pc:spChg>
      </pc:sldChg>
    </pc:docChg>
  </pc:docChgLst>
  <pc:docChgLst>
    <pc:chgData name="SRUTIJA BODDAPATI - [CB.EN.U4CSE21460]" userId="S::cb.en.u4cse21460@cb.students.amrita.edu::01e68527-3fdb-4ba7-a83e-f8886fd59626" providerId="AD" clId="Web-{ECAEA232-994D-44B5-92DD-078724EF931C}"/>
    <pc:docChg chg="modSld addMainMaster delMainMaster">
      <pc:chgData name="SRUTIJA BODDAPATI - [CB.EN.U4CSE21460]" userId="S::cb.en.u4cse21460@cb.students.amrita.edu::01e68527-3fdb-4ba7-a83e-f8886fd59626" providerId="AD" clId="Web-{ECAEA232-994D-44B5-92DD-078724EF931C}" dt="2023-06-12T06:37:21.712" v="46"/>
      <pc:docMkLst>
        <pc:docMk/>
      </pc:docMkLst>
      <pc:sldChg chg="addSp delSp modSp mod setBg modClrScheme chgLayout">
        <pc:chgData name="SRUTIJA BODDAPATI - [CB.EN.U4CSE21460]" userId="S::cb.en.u4cse21460@cb.students.amrita.edu::01e68527-3fdb-4ba7-a83e-f8886fd59626" providerId="AD" clId="Web-{ECAEA232-994D-44B5-92DD-078724EF931C}" dt="2023-06-12T06:37:21.712" v="46"/>
        <pc:sldMkLst>
          <pc:docMk/>
          <pc:sldMk cId="109857222" sldId="256"/>
        </pc:sldMkLst>
        <pc:spChg chg="mod">
          <ac:chgData name="SRUTIJA BODDAPATI - [CB.EN.U4CSE21460]" userId="S::cb.en.u4cse21460@cb.students.amrita.edu::01e68527-3fdb-4ba7-a83e-f8886fd59626" providerId="AD" clId="Web-{ECAEA232-994D-44B5-92DD-078724EF931C}" dt="2023-06-12T06:37:21.712" v="46"/>
          <ac:spMkLst>
            <pc:docMk/>
            <pc:sldMk cId="109857222" sldId="256"/>
            <ac:spMk id="2" creationId="{00000000-0000-0000-0000-000000000000}"/>
          </ac:spMkLst>
        </pc:spChg>
        <pc:spChg chg="mod">
          <ac:chgData name="SRUTIJA BODDAPATI - [CB.EN.U4CSE21460]" userId="S::cb.en.u4cse21460@cb.students.amrita.edu::01e68527-3fdb-4ba7-a83e-f8886fd59626" providerId="AD" clId="Web-{ECAEA232-994D-44B5-92DD-078724EF931C}" dt="2023-06-12T06:37:21.712" v="46"/>
          <ac:spMkLst>
            <pc:docMk/>
            <pc:sldMk cId="109857222" sldId="256"/>
            <ac:spMk id="3" creationId="{00000000-0000-0000-0000-000000000000}"/>
          </ac:spMkLst>
        </pc:spChg>
        <pc:spChg chg="add del">
          <ac:chgData name="SRUTIJA BODDAPATI - [CB.EN.U4CSE21460]" userId="S::cb.en.u4cse21460@cb.students.amrita.edu::01e68527-3fdb-4ba7-a83e-f8886fd59626" providerId="AD" clId="Web-{ECAEA232-994D-44B5-92DD-078724EF931C}" dt="2023-06-12T06:37:21.712" v="46"/>
          <ac:spMkLst>
            <pc:docMk/>
            <pc:sldMk cId="109857222" sldId="256"/>
            <ac:spMk id="9" creationId="{60220DBA-8988-4873-8FCD-3FFAC3CF13F6}"/>
          </ac:spMkLst>
        </pc:spChg>
        <pc:spChg chg="add del">
          <ac:chgData name="SRUTIJA BODDAPATI - [CB.EN.U4CSE21460]" userId="S::cb.en.u4cse21460@cb.students.amrita.edu::01e68527-3fdb-4ba7-a83e-f8886fd59626" providerId="AD" clId="Web-{ECAEA232-994D-44B5-92DD-078724EF931C}" dt="2023-06-12T06:37:21.712" v="46"/>
          <ac:spMkLst>
            <pc:docMk/>
            <pc:sldMk cId="109857222" sldId="256"/>
            <ac:spMk id="11" creationId="{0201E0F5-610E-4FD9-AB5E-070695DB1072}"/>
          </ac:spMkLst>
        </pc:spChg>
        <pc:spChg chg="add del">
          <ac:chgData name="SRUTIJA BODDAPATI - [CB.EN.U4CSE21460]" userId="S::cb.en.u4cse21460@cb.students.amrita.edu::01e68527-3fdb-4ba7-a83e-f8886fd59626" providerId="AD" clId="Web-{ECAEA232-994D-44B5-92DD-078724EF931C}" dt="2023-06-12T06:37:21.712" v="46"/>
          <ac:spMkLst>
            <pc:docMk/>
            <pc:sldMk cId="109857222" sldId="256"/>
            <ac:spMk id="13" creationId="{E7BCAA0D-5EB2-4E14-BDFE-07A3F3504FDA}"/>
          </ac:spMkLst>
        </pc:spChg>
        <pc:picChg chg="add del">
          <ac:chgData name="SRUTIJA BODDAPATI - [CB.EN.U4CSE21460]" userId="S::cb.en.u4cse21460@cb.students.amrita.edu::01e68527-3fdb-4ba7-a83e-f8886fd59626" providerId="AD" clId="Web-{ECAEA232-994D-44B5-92DD-078724EF931C}" dt="2023-06-12T06:37:21.712" v="46"/>
          <ac:picMkLst>
            <pc:docMk/>
            <pc:sldMk cId="109857222" sldId="256"/>
            <ac:picMk id="4" creationId="{C15D638A-A129-337F-7ECE-F6425D5B8B84}"/>
          </ac:picMkLst>
        </pc:picChg>
        <pc:cxnChg chg="add del">
          <ac:chgData name="SRUTIJA BODDAPATI - [CB.EN.U4CSE21460]" userId="S::cb.en.u4cse21460@cb.students.amrita.edu::01e68527-3fdb-4ba7-a83e-f8886fd59626" providerId="AD" clId="Web-{ECAEA232-994D-44B5-92DD-078724EF931C}" dt="2023-06-12T06:37:21.712" v="46"/>
          <ac:cxnSpMkLst>
            <pc:docMk/>
            <pc:sldMk cId="109857222" sldId="256"/>
            <ac:cxnSpMk id="15" creationId="{3A8CB1B5-064D-4590-A7F2-70C604854D32}"/>
          </ac:cxnSpMkLst>
        </pc:cxnChg>
        <pc:cxnChg chg="add del">
          <ac:chgData name="SRUTIJA BODDAPATI - [CB.EN.U4CSE21460]" userId="S::cb.en.u4cse21460@cb.students.amrita.edu::01e68527-3fdb-4ba7-a83e-f8886fd59626" providerId="AD" clId="Web-{ECAEA232-994D-44B5-92DD-078724EF931C}" dt="2023-06-12T06:37:21.712" v="46"/>
          <ac:cxnSpMkLst>
            <pc:docMk/>
            <pc:sldMk cId="109857222" sldId="256"/>
            <ac:cxnSpMk id="17" creationId="{95C0F619-4F98-49B2-B92F-39B242F38F5D}"/>
          </ac:cxnSpMkLst>
        </pc:cxnChg>
      </pc:sldChg>
      <pc:sldMasterChg chg="add del addSldLayout delSldLayout">
        <pc:chgData name="SRUTIJA BODDAPATI - [CB.EN.U4CSE21460]" userId="S::cb.en.u4cse21460@cb.students.amrita.edu::01e68527-3fdb-4ba7-a83e-f8886fd59626" providerId="AD" clId="Web-{ECAEA232-994D-44B5-92DD-078724EF931C}" dt="2023-06-12T06:37:21.712" v="46"/>
        <pc:sldMasterMkLst>
          <pc:docMk/>
          <pc:sldMasterMk cId="2460954070" sldId="2147483660"/>
        </pc:sldMasterMkLst>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2385387890" sldId="2147483661"/>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949138452" sldId="2147483662"/>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2591524520" sldId="2147483663"/>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1203092039" sldId="2147483664"/>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3733172339" sldId="2147483665"/>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3210312558" sldId="2147483666"/>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3146388984" sldId="2147483667"/>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3171841454" sldId="2147483668"/>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1718958274" sldId="2147483669"/>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2202905451" sldId="2147483670"/>
          </pc:sldLayoutMkLst>
        </pc:sldLayoutChg>
        <pc:sldLayoutChg chg="add del">
          <pc:chgData name="SRUTIJA BODDAPATI - [CB.EN.U4CSE21460]" userId="S::cb.en.u4cse21460@cb.students.amrita.edu::01e68527-3fdb-4ba7-a83e-f8886fd59626" providerId="AD" clId="Web-{ECAEA232-994D-44B5-92DD-078724EF931C}" dt="2023-06-12T06:37:21.712" v="46"/>
          <pc:sldLayoutMkLst>
            <pc:docMk/>
            <pc:sldMasterMk cId="2460954070" sldId="2147483660"/>
            <pc:sldLayoutMk cId="3479445657" sldId="2147483671"/>
          </pc:sldLayoutMkLst>
        </pc:sldLayoutChg>
      </pc:sldMasterChg>
      <pc:sldMasterChg chg="add del replId addSldLayout delSldLayout">
        <pc:chgData name="SRUTIJA BODDAPATI - [CB.EN.U4CSE21460]" userId="S::cb.en.u4cse21460@cb.students.amrita.edu::01e68527-3fdb-4ba7-a83e-f8886fd59626" providerId="AD" clId="Web-{ECAEA232-994D-44B5-92DD-078724EF931C}" dt="2023-06-12T06:37:21.712" v="46"/>
        <pc:sldMasterMkLst>
          <pc:docMk/>
          <pc:sldMasterMk cId="1368367671" sldId="2147483672"/>
        </pc:sldMasterMkLst>
        <pc:sldLayoutChg chg="add del">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3562949023" sldId="2147483673"/>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2232108358" sldId="2147483674"/>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82771537" sldId="2147483675"/>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3041301815" sldId="2147483676"/>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696947870" sldId="2147483677"/>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763577497" sldId="2147483678"/>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2156621853" sldId="2147483679"/>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1694593599" sldId="2147483680"/>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3961649336" sldId="2147483681"/>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1078604421" sldId="2147483682"/>
          </pc:sldLayoutMkLst>
        </pc:sldLayoutChg>
        <pc:sldLayoutChg chg="add del replId">
          <pc:chgData name="SRUTIJA BODDAPATI - [CB.EN.U4CSE21460]" userId="S::cb.en.u4cse21460@cb.students.amrita.edu::01e68527-3fdb-4ba7-a83e-f8886fd59626" providerId="AD" clId="Web-{ECAEA232-994D-44B5-92DD-078724EF931C}" dt="2023-06-12T06:37:21.712" v="46"/>
          <pc:sldLayoutMkLst>
            <pc:docMk/>
            <pc:sldMasterMk cId="1368367671" sldId="2147483672"/>
            <pc:sldLayoutMk cId="424122519" sldId="21474836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8B5A2F-DA7B-4DE9-9949-6EBF7FF3998C}"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41F0CDB-1DC5-42DA-B26C-5CAB0DFEC306}">
      <dgm:prSet/>
      <dgm:spPr/>
      <dgm:t>
        <a:bodyPr/>
        <a:lstStyle/>
        <a:p>
          <a:r>
            <a:rPr lang="en-US"/>
            <a:t>Efficient String Operations</a:t>
          </a:r>
        </a:p>
      </dgm:t>
    </dgm:pt>
    <dgm:pt modelId="{CC6A1FCA-01A3-459E-96B7-05F6DA9740F2}" type="parTrans" cxnId="{A3F1860C-73AE-485C-85B6-953701987FB1}">
      <dgm:prSet/>
      <dgm:spPr/>
      <dgm:t>
        <a:bodyPr/>
        <a:lstStyle/>
        <a:p>
          <a:endParaRPr lang="en-US"/>
        </a:p>
      </dgm:t>
    </dgm:pt>
    <dgm:pt modelId="{5D0EF840-31D9-4B88-8429-641DD31E662F}" type="sibTrans" cxnId="{A3F1860C-73AE-485C-85B6-953701987FB1}">
      <dgm:prSet/>
      <dgm:spPr/>
      <dgm:t>
        <a:bodyPr/>
        <a:lstStyle/>
        <a:p>
          <a:endParaRPr lang="en-US"/>
        </a:p>
      </dgm:t>
    </dgm:pt>
    <dgm:pt modelId="{7EAE844F-E001-4E7B-AE27-1D7772697871}">
      <dgm:prSet/>
      <dgm:spPr/>
      <dgm:t>
        <a:bodyPr/>
        <a:lstStyle/>
        <a:p>
          <a:r>
            <a:rPr lang="en-US"/>
            <a:t>Ordered Traversal</a:t>
          </a:r>
        </a:p>
      </dgm:t>
    </dgm:pt>
    <dgm:pt modelId="{7FC4CF4A-0979-429F-8A68-5B9AF3DAFD15}" type="parTrans" cxnId="{A003ED75-9088-40B3-8079-FCFFCCFC9134}">
      <dgm:prSet/>
      <dgm:spPr/>
      <dgm:t>
        <a:bodyPr/>
        <a:lstStyle/>
        <a:p>
          <a:endParaRPr lang="en-US"/>
        </a:p>
      </dgm:t>
    </dgm:pt>
    <dgm:pt modelId="{5B17CFF8-D83C-40D4-B6AD-C66BE6F821EF}" type="sibTrans" cxnId="{A003ED75-9088-40B3-8079-FCFFCCFC9134}">
      <dgm:prSet/>
      <dgm:spPr/>
      <dgm:t>
        <a:bodyPr/>
        <a:lstStyle/>
        <a:p>
          <a:endParaRPr lang="en-US"/>
        </a:p>
      </dgm:t>
    </dgm:pt>
    <dgm:pt modelId="{BC699B5A-45AD-40DB-B2B8-F7D06FD69F94}">
      <dgm:prSet/>
      <dgm:spPr/>
      <dgm:t>
        <a:bodyPr/>
        <a:lstStyle/>
        <a:p>
          <a:r>
            <a:rPr lang="en-US"/>
            <a:t>Efficient search and insertion</a:t>
          </a:r>
        </a:p>
      </dgm:t>
    </dgm:pt>
    <dgm:pt modelId="{2F201D5D-41BF-4B48-86C9-4E6DD146FAC6}" type="parTrans" cxnId="{BC2182C9-D7D0-4ADE-AC4C-7C9F313362EC}">
      <dgm:prSet/>
      <dgm:spPr/>
      <dgm:t>
        <a:bodyPr/>
        <a:lstStyle/>
        <a:p>
          <a:endParaRPr lang="en-US"/>
        </a:p>
      </dgm:t>
    </dgm:pt>
    <dgm:pt modelId="{4678DEE5-7F4E-4834-9ED7-2D266AE30676}" type="sibTrans" cxnId="{BC2182C9-D7D0-4ADE-AC4C-7C9F313362EC}">
      <dgm:prSet/>
      <dgm:spPr/>
      <dgm:t>
        <a:bodyPr/>
        <a:lstStyle/>
        <a:p>
          <a:endParaRPr lang="en-US"/>
        </a:p>
      </dgm:t>
    </dgm:pt>
    <dgm:pt modelId="{982C2435-B094-4E85-A883-35D96127C1D5}">
      <dgm:prSet/>
      <dgm:spPr/>
      <dgm:t>
        <a:bodyPr/>
        <a:lstStyle/>
        <a:p>
          <a:r>
            <a:rPr lang="en-US"/>
            <a:t>Compact representation</a:t>
          </a:r>
        </a:p>
      </dgm:t>
    </dgm:pt>
    <dgm:pt modelId="{4B8B9BE7-2861-48D6-AE72-EC369E65A2E7}" type="parTrans" cxnId="{A2511FB4-3864-4B9A-BE4C-31AE3E84FB4A}">
      <dgm:prSet/>
      <dgm:spPr/>
      <dgm:t>
        <a:bodyPr/>
        <a:lstStyle/>
        <a:p>
          <a:endParaRPr lang="en-US"/>
        </a:p>
      </dgm:t>
    </dgm:pt>
    <dgm:pt modelId="{E4299EC0-D258-419C-AAF5-0F7C75F3D9DB}" type="sibTrans" cxnId="{A2511FB4-3864-4B9A-BE4C-31AE3E84FB4A}">
      <dgm:prSet/>
      <dgm:spPr/>
      <dgm:t>
        <a:bodyPr/>
        <a:lstStyle/>
        <a:p>
          <a:endParaRPr lang="en-US"/>
        </a:p>
      </dgm:t>
    </dgm:pt>
    <dgm:pt modelId="{D5273E0D-1B1F-4826-ACF9-345D0C0D4AF0}">
      <dgm:prSet/>
      <dgm:spPr/>
      <dgm:t>
        <a:bodyPr/>
        <a:lstStyle/>
        <a:p>
          <a:r>
            <a:rPr lang="en-US"/>
            <a:t>Simple Design</a:t>
          </a:r>
        </a:p>
      </dgm:t>
    </dgm:pt>
    <dgm:pt modelId="{B5605F92-8026-48F8-BB04-6C48F8ADF16C}" type="parTrans" cxnId="{06E13AD6-FA80-499D-B1E3-AC06A3ADA3A9}">
      <dgm:prSet/>
      <dgm:spPr/>
      <dgm:t>
        <a:bodyPr/>
        <a:lstStyle/>
        <a:p>
          <a:endParaRPr lang="en-US"/>
        </a:p>
      </dgm:t>
    </dgm:pt>
    <dgm:pt modelId="{3FBC1AD1-9216-4581-A876-3A0AFAAA2ABF}" type="sibTrans" cxnId="{06E13AD6-FA80-499D-B1E3-AC06A3ADA3A9}">
      <dgm:prSet/>
      <dgm:spPr/>
      <dgm:t>
        <a:bodyPr/>
        <a:lstStyle/>
        <a:p>
          <a:endParaRPr lang="en-US"/>
        </a:p>
      </dgm:t>
    </dgm:pt>
    <dgm:pt modelId="{55799DC0-2910-4EA0-B5DF-56383C8781B7}" type="pres">
      <dgm:prSet presAssocID="{148B5A2F-DA7B-4DE9-9949-6EBF7FF3998C}" presName="linear" presStyleCnt="0">
        <dgm:presLayoutVars>
          <dgm:dir/>
          <dgm:animLvl val="lvl"/>
          <dgm:resizeHandles val="exact"/>
        </dgm:presLayoutVars>
      </dgm:prSet>
      <dgm:spPr/>
    </dgm:pt>
    <dgm:pt modelId="{F2DD93AD-524A-4054-8DF3-3183C95F482E}" type="pres">
      <dgm:prSet presAssocID="{841F0CDB-1DC5-42DA-B26C-5CAB0DFEC306}" presName="parentLin" presStyleCnt="0"/>
      <dgm:spPr/>
    </dgm:pt>
    <dgm:pt modelId="{51F97539-F001-4DAF-A801-9EDF225E4584}" type="pres">
      <dgm:prSet presAssocID="{841F0CDB-1DC5-42DA-B26C-5CAB0DFEC306}" presName="parentLeftMargin" presStyleLbl="node1" presStyleIdx="0" presStyleCnt="5"/>
      <dgm:spPr/>
    </dgm:pt>
    <dgm:pt modelId="{F00C1014-E57F-4337-B140-0D6706A1D58E}" type="pres">
      <dgm:prSet presAssocID="{841F0CDB-1DC5-42DA-B26C-5CAB0DFEC306}" presName="parentText" presStyleLbl="node1" presStyleIdx="0" presStyleCnt="5">
        <dgm:presLayoutVars>
          <dgm:chMax val="0"/>
          <dgm:bulletEnabled val="1"/>
        </dgm:presLayoutVars>
      </dgm:prSet>
      <dgm:spPr/>
    </dgm:pt>
    <dgm:pt modelId="{4844578C-625A-4980-962F-DC2B295995B6}" type="pres">
      <dgm:prSet presAssocID="{841F0CDB-1DC5-42DA-B26C-5CAB0DFEC306}" presName="negativeSpace" presStyleCnt="0"/>
      <dgm:spPr/>
    </dgm:pt>
    <dgm:pt modelId="{2FD79881-68FA-4071-BCBD-F365790C3361}" type="pres">
      <dgm:prSet presAssocID="{841F0CDB-1DC5-42DA-B26C-5CAB0DFEC306}" presName="childText" presStyleLbl="conFgAcc1" presStyleIdx="0" presStyleCnt="5">
        <dgm:presLayoutVars>
          <dgm:bulletEnabled val="1"/>
        </dgm:presLayoutVars>
      </dgm:prSet>
      <dgm:spPr/>
    </dgm:pt>
    <dgm:pt modelId="{971D2661-A4CB-4CC8-B7D4-5AA869B44C85}" type="pres">
      <dgm:prSet presAssocID="{5D0EF840-31D9-4B88-8429-641DD31E662F}" presName="spaceBetweenRectangles" presStyleCnt="0"/>
      <dgm:spPr/>
    </dgm:pt>
    <dgm:pt modelId="{2F079977-A369-4402-A9CE-E77F5B66665D}" type="pres">
      <dgm:prSet presAssocID="{7EAE844F-E001-4E7B-AE27-1D7772697871}" presName="parentLin" presStyleCnt="0"/>
      <dgm:spPr/>
    </dgm:pt>
    <dgm:pt modelId="{498E4F8A-7889-427D-A0B5-265EA4946F68}" type="pres">
      <dgm:prSet presAssocID="{7EAE844F-E001-4E7B-AE27-1D7772697871}" presName="parentLeftMargin" presStyleLbl="node1" presStyleIdx="0" presStyleCnt="5"/>
      <dgm:spPr/>
    </dgm:pt>
    <dgm:pt modelId="{B96E3396-F5EE-4390-BBFC-418BA45872C4}" type="pres">
      <dgm:prSet presAssocID="{7EAE844F-E001-4E7B-AE27-1D7772697871}" presName="parentText" presStyleLbl="node1" presStyleIdx="1" presStyleCnt="5">
        <dgm:presLayoutVars>
          <dgm:chMax val="0"/>
          <dgm:bulletEnabled val="1"/>
        </dgm:presLayoutVars>
      </dgm:prSet>
      <dgm:spPr/>
    </dgm:pt>
    <dgm:pt modelId="{95AFA2A9-7713-4B04-B70E-870EC4846646}" type="pres">
      <dgm:prSet presAssocID="{7EAE844F-E001-4E7B-AE27-1D7772697871}" presName="negativeSpace" presStyleCnt="0"/>
      <dgm:spPr/>
    </dgm:pt>
    <dgm:pt modelId="{F6F42CD8-4106-40D8-8B66-22C2B7080B21}" type="pres">
      <dgm:prSet presAssocID="{7EAE844F-E001-4E7B-AE27-1D7772697871}" presName="childText" presStyleLbl="conFgAcc1" presStyleIdx="1" presStyleCnt="5">
        <dgm:presLayoutVars>
          <dgm:bulletEnabled val="1"/>
        </dgm:presLayoutVars>
      </dgm:prSet>
      <dgm:spPr/>
    </dgm:pt>
    <dgm:pt modelId="{62FFAF7E-E00B-494D-B10C-52F63FF2E805}" type="pres">
      <dgm:prSet presAssocID="{5B17CFF8-D83C-40D4-B6AD-C66BE6F821EF}" presName="spaceBetweenRectangles" presStyleCnt="0"/>
      <dgm:spPr/>
    </dgm:pt>
    <dgm:pt modelId="{1BECB181-6FED-4104-97C2-A99B722AEAE7}" type="pres">
      <dgm:prSet presAssocID="{BC699B5A-45AD-40DB-B2B8-F7D06FD69F94}" presName="parentLin" presStyleCnt="0"/>
      <dgm:spPr/>
    </dgm:pt>
    <dgm:pt modelId="{365E52EF-6175-48BE-BCAE-221EB067C1C5}" type="pres">
      <dgm:prSet presAssocID="{BC699B5A-45AD-40DB-B2B8-F7D06FD69F94}" presName="parentLeftMargin" presStyleLbl="node1" presStyleIdx="1" presStyleCnt="5"/>
      <dgm:spPr/>
    </dgm:pt>
    <dgm:pt modelId="{68B9E336-11AB-40E4-8DF3-637C38DC50B6}" type="pres">
      <dgm:prSet presAssocID="{BC699B5A-45AD-40DB-B2B8-F7D06FD69F94}" presName="parentText" presStyleLbl="node1" presStyleIdx="2" presStyleCnt="5">
        <dgm:presLayoutVars>
          <dgm:chMax val="0"/>
          <dgm:bulletEnabled val="1"/>
        </dgm:presLayoutVars>
      </dgm:prSet>
      <dgm:spPr/>
    </dgm:pt>
    <dgm:pt modelId="{A83DE514-6038-4C17-B26B-524ABB0EFE1F}" type="pres">
      <dgm:prSet presAssocID="{BC699B5A-45AD-40DB-B2B8-F7D06FD69F94}" presName="negativeSpace" presStyleCnt="0"/>
      <dgm:spPr/>
    </dgm:pt>
    <dgm:pt modelId="{998A27D6-DD15-4B4F-AA21-BB1ABF7A8BC1}" type="pres">
      <dgm:prSet presAssocID="{BC699B5A-45AD-40DB-B2B8-F7D06FD69F94}" presName="childText" presStyleLbl="conFgAcc1" presStyleIdx="2" presStyleCnt="5">
        <dgm:presLayoutVars>
          <dgm:bulletEnabled val="1"/>
        </dgm:presLayoutVars>
      </dgm:prSet>
      <dgm:spPr/>
    </dgm:pt>
    <dgm:pt modelId="{0A55E74A-19E4-4926-9A3E-0D7CF7F29774}" type="pres">
      <dgm:prSet presAssocID="{4678DEE5-7F4E-4834-9ED7-2D266AE30676}" presName="spaceBetweenRectangles" presStyleCnt="0"/>
      <dgm:spPr/>
    </dgm:pt>
    <dgm:pt modelId="{6DC0BA23-95D0-47D1-92CE-ED855563867C}" type="pres">
      <dgm:prSet presAssocID="{982C2435-B094-4E85-A883-35D96127C1D5}" presName="parentLin" presStyleCnt="0"/>
      <dgm:spPr/>
    </dgm:pt>
    <dgm:pt modelId="{B6F799F1-B48C-4B45-998C-0E2E30A1AC47}" type="pres">
      <dgm:prSet presAssocID="{982C2435-B094-4E85-A883-35D96127C1D5}" presName="parentLeftMargin" presStyleLbl="node1" presStyleIdx="2" presStyleCnt="5"/>
      <dgm:spPr/>
    </dgm:pt>
    <dgm:pt modelId="{FB594E6B-9B6B-40DF-8A3C-62E2120AF0CE}" type="pres">
      <dgm:prSet presAssocID="{982C2435-B094-4E85-A883-35D96127C1D5}" presName="parentText" presStyleLbl="node1" presStyleIdx="3" presStyleCnt="5">
        <dgm:presLayoutVars>
          <dgm:chMax val="0"/>
          <dgm:bulletEnabled val="1"/>
        </dgm:presLayoutVars>
      </dgm:prSet>
      <dgm:spPr/>
    </dgm:pt>
    <dgm:pt modelId="{4FDEA10E-12BC-4DD7-AC6B-F878C0C62C2F}" type="pres">
      <dgm:prSet presAssocID="{982C2435-B094-4E85-A883-35D96127C1D5}" presName="negativeSpace" presStyleCnt="0"/>
      <dgm:spPr/>
    </dgm:pt>
    <dgm:pt modelId="{296C5176-088C-440C-828E-26AEE9A39CF1}" type="pres">
      <dgm:prSet presAssocID="{982C2435-B094-4E85-A883-35D96127C1D5}" presName="childText" presStyleLbl="conFgAcc1" presStyleIdx="3" presStyleCnt="5">
        <dgm:presLayoutVars>
          <dgm:bulletEnabled val="1"/>
        </dgm:presLayoutVars>
      </dgm:prSet>
      <dgm:spPr/>
    </dgm:pt>
    <dgm:pt modelId="{DD6D083D-EF30-4E22-ACC9-F09E3481B31B}" type="pres">
      <dgm:prSet presAssocID="{E4299EC0-D258-419C-AAF5-0F7C75F3D9DB}" presName="spaceBetweenRectangles" presStyleCnt="0"/>
      <dgm:spPr/>
    </dgm:pt>
    <dgm:pt modelId="{21CA8956-021B-4BE0-A2DC-6D0191A46E54}" type="pres">
      <dgm:prSet presAssocID="{D5273E0D-1B1F-4826-ACF9-345D0C0D4AF0}" presName="parentLin" presStyleCnt="0"/>
      <dgm:spPr/>
    </dgm:pt>
    <dgm:pt modelId="{C0AB9DC7-246F-442C-B5E8-91076D361D92}" type="pres">
      <dgm:prSet presAssocID="{D5273E0D-1B1F-4826-ACF9-345D0C0D4AF0}" presName="parentLeftMargin" presStyleLbl="node1" presStyleIdx="3" presStyleCnt="5"/>
      <dgm:spPr/>
    </dgm:pt>
    <dgm:pt modelId="{027E4271-41AA-4772-B594-3B31C36E3E7B}" type="pres">
      <dgm:prSet presAssocID="{D5273E0D-1B1F-4826-ACF9-345D0C0D4AF0}" presName="parentText" presStyleLbl="node1" presStyleIdx="4" presStyleCnt="5">
        <dgm:presLayoutVars>
          <dgm:chMax val="0"/>
          <dgm:bulletEnabled val="1"/>
        </dgm:presLayoutVars>
      </dgm:prSet>
      <dgm:spPr/>
    </dgm:pt>
    <dgm:pt modelId="{65CD7870-6065-4543-A1EB-AE94A72B3E0C}" type="pres">
      <dgm:prSet presAssocID="{D5273E0D-1B1F-4826-ACF9-345D0C0D4AF0}" presName="negativeSpace" presStyleCnt="0"/>
      <dgm:spPr/>
    </dgm:pt>
    <dgm:pt modelId="{D8F2A3AD-870D-45FF-ABE0-B03DC480F821}" type="pres">
      <dgm:prSet presAssocID="{D5273E0D-1B1F-4826-ACF9-345D0C0D4AF0}" presName="childText" presStyleLbl="conFgAcc1" presStyleIdx="4" presStyleCnt="5">
        <dgm:presLayoutVars>
          <dgm:bulletEnabled val="1"/>
        </dgm:presLayoutVars>
      </dgm:prSet>
      <dgm:spPr/>
    </dgm:pt>
  </dgm:ptLst>
  <dgm:cxnLst>
    <dgm:cxn modelId="{453F3109-4039-4959-81D0-A13EC41168EA}" type="presOf" srcId="{841F0CDB-1DC5-42DA-B26C-5CAB0DFEC306}" destId="{51F97539-F001-4DAF-A801-9EDF225E4584}" srcOrd="0" destOrd="0" presId="urn:microsoft.com/office/officeart/2005/8/layout/list1"/>
    <dgm:cxn modelId="{A3F1860C-73AE-485C-85B6-953701987FB1}" srcId="{148B5A2F-DA7B-4DE9-9949-6EBF7FF3998C}" destId="{841F0CDB-1DC5-42DA-B26C-5CAB0DFEC306}" srcOrd="0" destOrd="0" parTransId="{CC6A1FCA-01A3-459E-96B7-05F6DA9740F2}" sibTransId="{5D0EF840-31D9-4B88-8429-641DD31E662F}"/>
    <dgm:cxn modelId="{50B21E11-F884-4801-8DAF-8F0D9AD97951}" type="presOf" srcId="{982C2435-B094-4E85-A883-35D96127C1D5}" destId="{B6F799F1-B48C-4B45-998C-0E2E30A1AC47}" srcOrd="0" destOrd="0" presId="urn:microsoft.com/office/officeart/2005/8/layout/list1"/>
    <dgm:cxn modelId="{D7258416-7425-454A-9011-BD64E29D9DD5}" type="presOf" srcId="{D5273E0D-1B1F-4826-ACF9-345D0C0D4AF0}" destId="{C0AB9DC7-246F-442C-B5E8-91076D361D92}" srcOrd="0" destOrd="0" presId="urn:microsoft.com/office/officeart/2005/8/layout/list1"/>
    <dgm:cxn modelId="{0BE9D324-4891-4FED-AE84-4DCB2A2EE10B}" type="presOf" srcId="{7EAE844F-E001-4E7B-AE27-1D7772697871}" destId="{498E4F8A-7889-427D-A0B5-265EA4946F68}" srcOrd="0" destOrd="0" presId="urn:microsoft.com/office/officeart/2005/8/layout/list1"/>
    <dgm:cxn modelId="{4E9D8E3E-67E3-4805-B3A3-34D0345E2099}" type="presOf" srcId="{BC699B5A-45AD-40DB-B2B8-F7D06FD69F94}" destId="{68B9E336-11AB-40E4-8DF3-637C38DC50B6}" srcOrd="1" destOrd="0" presId="urn:microsoft.com/office/officeart/2005/8/layout/list1"/>
    <dgm:cxn modelId="{70EE3F47-873D-47AA-BCCA-B2E4AF23D8ED}" type="presOf" srcId="{148B5A2F-DA7B-4DE9-9949-6EBF7FF3998C}" destId="{55799DC0-2910-4EA0-B5DF-56383C8781B7}" srcOrd="0" destOrd="0" presId="urn:microsoft.com/office/officeart/2005/8/layout/list1"/>
    <dgm:cxn modelId="{A003ED75-9088-40B3-8079-FCFFCCFC9134}" srcId="{148B5A2F-DA7B-4DE9-9949-6EBF7FF3998C}" destId="{7EAE844F-E001-4E7B-AE27-1D7772697871}" srcOrd="1" destOrd="0" parTransId="{7FC4CF4A-0979-429F-8A68-5B9AF3DAFD15}" sibTransId="{5B17CFF8-D83C-40D4-B6AD-C66BE6F821EF}"/>
    <dgm:cxn modelId="{1A0FC178-1DC0-46D3-BA05-43185F4015A1}" type="presOf" srcId="{D5273E0D-1B1F-4826-ACF9-345D0C0D4AF0}" destId="{027E4271-41AA-4772-B594-3B31C36E3E7B}" srcOrd="1" destOrd="0" presId="urn:microsoft.com/office/officeart/2005/8/layout/list1"/>
    <dgm:cxn modelId="{EF454091-04EB-4B74-8A11-FDD3D65D225A}" type="presOf" srcId="{BC699B5A-45AD-40DB-B2B8-F7D06FD69F94}" destId="{365E52EF-6175-48BE-BCAE-221EB067C1C5}" srcOrd="0" destOrd="0" presId="urn:microsoft.com/office/officeart/2005/8/layout/list1"/>
    <dgm:cxn modelId="{AEEC4B92-50E4-4801-B15A-702D36CE0CB1}" type="presOf" srcId="{7EAE844F-E001-4E7B-AE27-1D7772697871}" destId="{B96E3396-F5EE-4390-BBFC-418BA45872C4}" srcOrd="1" destOrd="0" presId="urn:microsoft.com/office/officeart/2005/8/layout/list1"/>
    <dgm:cxn modelId="{A2511FB4-3864-4B9A-BE4C-31AE3E84FB4A}" srcId="{148B5A2F-DA7B-4DE9-9949-6EBF7FF3998C}" destId="{982C2435-B094-4E85-A883-35D96127C1D5}" srcOrd="3" destOrd="0" parTransId="{4B8B9BE7-2861-48D6-AE72-EC369E65A2E7}" sibTransId="{E4299EC0-D258-419C-AAF5-0F7C75F3D9DB}"/>
    <dgm:cxn modelId="{BC2182C9-D7D0-4ADE-AC4C-7C9F313362EC}" srcId="{148B5A2F-DA7B-4DE9-9949-6EBF7FF3998C}" destId="{BC699B5A-45AD-40DB-B2B8-F7D06FD69F94}" srcOrd="2" destOrd="0" parTransId="{2F201D5D-41BF-4B48-86C9-4E6DD146FAC6}" sibTransId="{4678DEE5-7F4E-4834-9ED7-2D266AE30676}"/>
    <dgm:cxn modelId="{06E13AD6-FA80-499D-B1E3-AC06A3ADA3A9}" srcId="{148B5A2F-DA7B-4DE9-9949-6EBF7FF3998C}" destId="{D5273E0D-1B1F-4826-ACF9-345D0C0D4AF0}" srcOrd="4" destOrd="0" parTransId="{B5605F92-8026-48F8-BB04-6C48F8ADF16C}" sibTransId="{3FBC1AD1-9216-4581-A876-3A0AFAAA2ABF}"/>
    <dgm:cxn modelId="{1DA19DE6-704A-4CEE-B95E-E8EA3519AF0E}" type="presOf" srcId="{982C2435-B094-4E85-A883-35D96127C1D5}" destId="{FB594E6B-9B6B-40DF-8A3C-62E2120AF0CE}" srcOrd="1" destOrd="0" presId="urn:microsoft.com/office/officeart/2005/8/layout/list1"/>
    <dgm:cxn modelId="{E80D27F9-9BA5-480E-BD96-A26E93C4EC91}" type="presOf" srcId="{841F0CDB-1DC5-42DA-B26C-5CAB0DFEC306}" destId="{F00C1014-E57F-4337-B140-0D6706A1D58E}" srcOrd="1" destOrd="0" presId="urn:microsoft.com/office/officeart/2005/8/layout/list1"/>
    <dgm:cxn modelId="{62FC0715-FBC2-48A6-91C6-E1E47D09D937}" type="presParOf" srcId="{55799DC0-2910-4EA0-B5DF-56383C8781B7}" destId="{F2DD93AD-524A-4054-8DF3-3183C95F482E}" srcOrd="0" destOrd="0" presId="urn:microsoft.com/office/officeart/2005/8/layout/list1"/>
    <dgm:cxn modelId="{10001BC3-898C-4DBB-8EA7-37482D44322E}" type="presParOf" srcId="{F2DD93AD-524A-4054-8DF3-3183C95F482E}" destId="{51F97539-F001-4DAF-A801-9EDF225E4584}" srcOrd="0" destOrd="0" presId="urn:microsoft.com/office/officeart/2005/8/layout/list1"/>
    <dgm:cxn modelId="{997A5D4E-452D-4975-B8CC-FCB4903F4669}" type="presParOf" srcId="{F2DD93AD-524A-4054-8DF3-3183C95F482E}" destId="{F00C1014-E57F-4337-B140-0D6706A1D58E}" srcOrd="1" destOrd="0" presId="urn:microsoft.com/office/officeart/2005/8/layout/list1"/>
    <dgm:cxn modelId="{65489E1D-69CD-453D-88AC-8FBE60C93F35}" type="presParOf" srcId="{55799DC0-2910-4EA0-B5DF-56383C8781B7}" destId="{4844578C-625A-4980-962F-DC2B295995B6}" srcOrd="1" destOrd="0" presId="urn:microsoft.com/office/officeart/2005/8/layout/list1"/>
    <dgm:cxn modelId="{186DBC9D-C132-478C-ABDE-6EAB0FE60A89}" type="presParOf" srcId="{55799DC0-2910-4EA0-B5DF-56383C8781B7}" destId="{2FD79881-68FA-4071-BCBD-F365790C3361}" srcOrd="2" destOrd="0" presId="urn:microsoft.com/office/officeart/2005/8/layout/list1"/>
    <dgm:cxn modelId="{1C00DBE1-5594-4FE9-8601-4F1766CA3D5D}" type="presParOf" srcId="{55799DC0-2910-4EA0-B5DF-56383C8781B7}" destId="{971D2661-A4CB-4CC8-B7D4-5AA869B44C85}" srcOrd="3" destOrd="0" presId="urn:microsoft.com/office/officeart/2005/8/layout/list1"/>
    <dgm:cxn modelId="{A75EA0E4-056A-46EF-8E60-18B208EDE1A3}" type="presParOf" srcId="{55799DC0-2910-4EA0-B5DF-56383C8781B7}" destId="{2F079977-A369-4402-A9CE-E77F5B66665D}" srcOrd="4" destOrd="0" presId="urn:microsoft.com/office/officeart/2005/8/layout/list1"/>
    <dgm:cxn modelId="{F725A115-9C8A-4ED5-B3D0-378C59AE48B6}" type="presParOf" srcId="{2F079977-A369-4402-A9CE-E77F5B66665D}" destId="{498E4F8A-7889-427D-A0B5-265EA4946F68}" srcOrd="0" destOrd="0" presId="urn:microsoft.com/office/officeart/2005/8/layout/list1"/>
    <dgm:cxn modelId="{6B29B550-402E-4848-9954-46170516D99D}" type="presParOf" srcId="{2F079977-A369-4402-A9CE-E77F5B66665D}" destId="{B96E3396-F5EE-4390-BBFC-418BA45872C4}" srcOrd="1" destOrd="0" presId="urn:microsoft.com/office/officeart/2005/8/layout/list1"/>
    <dgm:cxn modelId="{F43696B7-712A-4F43-BB3D-4D9842E16683}" type="presParOf" srcId="{55799DC0-2910-4EA0-B5DF-56383C8781B7}" destId="{95AFA2A9-7713-4B04-B70E-870EC4846646}" srcOrd="5" destOrd="0" presId="urn:microsoft.com/office/officeart/2005/8/layout/list1"/>
    <dgm:cxn modelId="{225BFBF3-6443-4789-A308-A2FAF183FD32}" type="presParOf" srcId="{55799DC0-2910-4EA0-B5DF-56383C8781B7}" destId="{F6F42CD8-4106-40D8-8B66-22C2B7080B21}" srcOrd="6" destOrd="0" presId="urn:microsoft.com/office/officeart/2005/8/layout/list1"/>
    <dgm:cxn modelId="{D68962BF-16AD-413D-8E26-C586A8DA3F2B}" type="presParOf" srcId="{55799DC0-2910-4EA0-B5DF-56383C8781B7}" destId="{62FFAF7E-E00B-494D-B10C-52F63FF2E805}" srcOrd="7" destOrd="0" presId="urn:microsoft.com/office/officeart/2005/8/layout/list1"/>
    <dgm:cxn modelId="{63F104C3-93B8-417B-8764-9395514F1469}" type="presParOf" srcId="{55799DC0-2910-4EA0-B5DF-56383C8781B7}" destId="{1BECB181-6FED-4104-97C2-A99B722AEAE7}" srcOrd="8" destOrd="0" presId="urn:microsoft.com/office/officeart/2005/8/layout/list1"/>
    <dgm:cxn modelId="{629322D9-3950-4747-9F5A-A37A63C5DF3A}" type="presParOf" srcId="{1BECB181-6FED-4104-97C2-A99B722AEAE7}" destId="{365E52EF-6175-48BE-BCAE-221EB067C1C5}" srcOrd="0" destOrd="0" presId="urn:microsoft.com/office/officeart/2005/8/layout/list1"/>
    <dgm:cxn modelId="{8D9B11F6-1D54-493C-A1E3-E2FB461771EC}" type="presParOf" srcId="{1BECB181-6FED-4104-97C2-A99B722AEAE7}" destId="{68B9E336-11AB-40E4-8DF3-637C38DC50B6}" srcOrd="1" destOrd="0" presId="urn:microsoft.com/office/officeart/2005/8/layout/list1"/>
    <dgm:cxn modelId="{41ABA916-C176-45B6-89E9-99489AD117F2}" type="presParOf" srcId="{55799DC0-2910-4EA0-B5DF-56383C8781B7}" destId="{A83DE514-6038-4C17-B26B-524ABB0EFE1F}" srcOrd="9" destOrd="0" presId="urn:microsoft.com/office/officeart/2005/8/layout/list1"/>
    <dgm:cxn modelId="{EF11D372-B01B-4CDC-AECD-F1A8CD69A84D}" type="presParOf" srcId="{55799DC0-2910-4EA0-B5DF-56383C8781B7}" destId="{998A27D6-DD15-4B4F-AA21-BB1ABF7A8BC1}" srcOrd="10" destOrd="0" presId="urn:microsoft.com/office/officeart/2005/8/layout/list1"/>
    <dgm:cxn modelId="{F414B5CF-8760-4967-9AC8-17F9F3F71669}" type="presParOf" srcId="{55799DC0-2910-4EA0-B5DF-56383C8781B7}" destId="{0A55E74A-19E4-4926-9A3E-0D7CF7F29774}" srcOrd="11" destOrd="0" presId="urn:microsoft.com/office/officeart/2005/8/layout/list1"/>
    <dgm:cxn modelId="{FDE5CF38-E51A-44B0-89EC-675893A21CDC}" type="presParOf" srcId="{55799DC0-2910-4EA0-B5DF-56383C8781B7}" destId="{6DC0BA23-95D0-47D1-92CE-ED855563867C}" srcOrd="12" destOrd="0" presId="urn:microsoft.com/office/officeart/2005/8/layout/list1"/>
    <dgm:cxn modelId="{FCB67EFA-99DF-4FA9-A21B-E70FB3C8D93B}" type="presParOf" srcId="{6DC0BA23-95D0-47D1-92CE-ED855563867C}" destId="{B6F799F1-B48C-4B45-998C-0E2E30A1AC47}" srcOrd="0" destOrd="0" presId="urn:microsoft.com/office/officeart/2005/8/layout/list1"/>
    <dgm:cxn modelId="{34E256A0-1BD2-4CB3-932A-F3901065D5FB}" type="presParOf" srcId="{6DC0BA23-95D0-47D1-92CE-ED855563867C}" destId="{FB594E6B-9B6B-40DF-8A3C-62E2120AF0CE}" srcOrd="1" destOrd="0" presId="urn:microsoft.com/office/officeart/2005/8/layout/list1"/>
    <dgm:cxn modelId="{FD4B5171-4DED-475C-BA86-431D50FDC36D}" type="presParOf" srcId="{55799DC0-2910-4EA0-B5DF-56383C8781B7}" destId="{4FDEA10E-12BC-4DD7-AC6B-F878C0C62C2F}" srcOrd="13" destOrd="0" presId="urn:microsoft.com/office/officeart/2005/8/layout/list1"/>
    <dgm:cxn modelId="{BCE4AFCA-6E0C-4B2A-A348-F73C544607C7}" type="presParOf" srcId="{55799DC0-2910-4EA0-B5DF-56383C8781B7}" destId="{296C5176-088C-440C-828E-26AEE9A39CF1}" srcOrd="14" destOrd="0" presId="urn:microsoft.com/office/officeart/2005/8/layout/list1"/>
    <dgm:cxn modelId="{ECA53297-DAF8-40B6-8B2B-1BB35681E4CE}" type="presParOf" srcId="{55799DC0-2910-4EA0-B5DF-56383C8781B7}" destId="{DD6D083D-EF30-4E22-ACC9-F09E3481B31B}" srcOrd="15" destOrd="0" presId="urn:microsoft.com/office/officeart/2005/8/layout/list1"/>
    <dgm:cxn modelId="{EE443D58-7D0D-43C0-A3BB-2D1E38C07885}" type="presParOf" srcId="{55799DC0-2910-4EA0-B5DF-56383C8781B7}" destId="{21CA8956-021B-4BE0-A2DC-6D0191A46E54}" srcOrd="16" destOrd="0" presId="urn:microsoft.com/office/officeart/2005/8/layout/list1"/>
    <dgm:cxn modelId="{75823A31-C891-4CB7-9A46-F7D0FAE16079}" type="presParOf" srcId="{21CA8956-021B-4BE0-A2DC-6D0191A46E54}" destId="{C0AB9DC7-246F-442C-B5E8-91076D361D92}" srcOrd="0" destOrd="0" presId="urn:microsoft.com/office/officeart/2005/8/layout/list1"/>
    <dgm:cxn modelId="{4BCCF478-7C80-4E08-9701-DD9D8DA2E7EC}" type="presParOf" srcId="{21CA8956-021B-4BE0-A2DC-6D0191A46E54}" destId="{027E4271-41AA-4772-B594-3B31C36E3E7B}" srcOrd="1" destOrd="0" presId="urn:microsoft.com/office/officeart/2005/8/layout/list1"/>
    <dgm:cxn modelId="{7AB9F9CB-FCF5-4E5A-81A9-8DE1103C4786}" type="presParOf" srcId="{55799DC0-2910-4EA0-B5DF-56383C8781B7}" destId="{65CD7870-6065-4543-A1EB-AE94A72B3E0C}" srcOrd="17" destOrd="0" presId="urn:microsoft.com/office/officeart/2005/8/layout/list1"/>
    <dgm:cxn modelId="{1E05871C-56DF-40A9-934E-39A6DD0E5BD6}" type="presParOf" srcId="{55799DC0-2910-4EA0-B5DF-56383C8781B7}" destId="{D8F2A3AD-870D-45FF-ABE0-B03DC480F82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304999-3696-4A55-9433-46A57DBED0A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F102C1A-9FFE-4496-B4F1-FF1B9864F09C}">
      <dgm:prSet/>
      <dgm:spPr/>
      <dgm:t>
        <a:bodyPr/>
        <a:lstStyle/>
        <a:p>
          <a:r>
            <a:rPr lang="en-US"/>
            <a:t>Memory overhead</a:t>
          </a:r>
        </a:p>
      </dgm:t>
    </dgm:pt>
    <dgm:pt modelId="{A9E25D67-2FCB-4FAD-8A4E-51CDBD20C07F}" type="parTrans" cxnId="{D5B5ABE6-DEEA-4E76-AF4A-A3413409C879}">
      <dgm:prSet/>
      <dgm:spPr/>
      <dgm:t>
        <a:bodyPr/>
        <a:lstStyle/>
        <a:p>
          <a:endParaRPr lang="en-US"/>
        </a:p>
      </dgm:t>
    </dgm:pt>
    <dgm:pt modelId="{62C1C5CA-FF0B-47FC-B09B-1A2ED373365E}" type="sibTrans" cxnId="{D5B5ABE6-DEEA-4E76-AF4A-A3413409C879}">
      <dgm:prSet/>
      <dgm:spPr/>
      <dgm:t>
        <a:bodyPr/>
        <a:lstStyle/>
        <a:p>
          <a:endParaRPr lang="en-US"/>
        </a:p>
      </dgm:t>
    </dgm:pt>
    <dgm:pt modelId="{49947DC5-FE5F-4E85-AAFC-B754EE6C96FB}">
      <dgm:prSet/>
      <dgm:spPr/>
      <dgm:t>
        <a:bodyPr/>
        <a:lstStyle/>
        <a:p>
          <a:r>
            <a:rPr lang="en-US"/>
            <a:t>Slower search times</a:t>
          </a:r>
        </a:p>
      </dgm:t>
    </dgm:pt>
    <dgm:pt modelId="{DD790837-1CA5-49F8-BD0B-E29D6E991AA4}" type="parTrans" cxnId="{D1DC7ACF-D1E7-4B5E-BE56-84021823D572}">
      <dgm:prSet/>
      <dgm:spPr/>
      <dgm:t>
        <a:bodyPr/>
        <a:lstStyle/>
        <a:p>
          <a:endParaRPr lang="en-US"/>
        </a:p>
      </dgm:t>
    </dgm:pt>
    <dgm:pt modelId="{2DAD4525-0147-4ED1-8828-C48AAD28A7CF}" type="sibTrans" cxnId="{D1DC7ACF-D1E7-4B5E-BE56-84021823D572}">
      <dgm:prSet/>
      <dgm:spPr/>
      <dgm:t>
        <a:bodyPr/>
        <a:lstStyle/>
        <a:p>
          <a:endParaRPr lang="en-US"/>
        </a:p>
      </dgm:t>
    </dgm:pt>
    <dgm:pt modelId="{99C93AE1-D79B-4CB6-9979-87EF77E9590A}">
      <dgm:prSet/>
      <dgm:spPr/>
      <dgm:t>
        <a:bodyPr/>
        <a:lstStyle/>
        <a:p>
          <a:r>
            <a:rPr lang="en-US"/>
            <a:t>Not suitable for all applications</a:t>
          </a:r>
        </a:p>
      </dgm:t>
    </dgm:pt>
    <dgm:pt modelId="{60F0270F-B6E3-4CCD-9463-713D5346DD5D}" type="parTrans" cxnId="{1CF89680-B1A5-4BA5-9150-8D48569E5D53}">
      <dgm:prSet/>
      <dgm:spPr/>
      <dgm:t>
        <a:bodyPr/>
        <a:lstStyle/>
        <a:p>
          <a:endParaRPr lang="en-US"/>
        </a:p>
      </dgm:t>
    </dgm:pt>
    <dgm:pt modelId="{D7C7F3E4-0439-400A-AF88-CD41919E9F4C}" type="sibTrans" cxnId="{1CF89680-B1A5-4BA5-9150-8D48569E5D53}">
      <dgm:prSet/>
      <dgm:spPr/>
      <dgm:t>
        <a:bodyPr/>
        <a:lstStyle/>
        <a:p>
          <a:endParaRPr lang="en-US"/>
        </a:p>
      </dgm:t>
    </dgm:pt>
    <dgm:pt modelId="{F2BE2915-606F-496D-8522-C904F0A910E9}">
      <dgm:prSet/>
      <dgm:spPr/>
      <dgm:t>
        <a:bodyPr/>
        <a:lstStyle/>
        <a:p>
          <a:r>
            <a:rPr lang="en-US"/>
            <a:t>Complexity in Implementation</a:t>
          </a:r>
        </a:p>
      </dgm:t>
    </dgm:pt>
    <dgm:pt modelId="{F7FDE594-4403-405F-9900-FA1D7A9E7D71}" type="parTrans" cxnId="{00F3AD10-11FA-47EE-912B-1BD528628CE3}">
      <dgm:prSet/>
      <dgm:spPr/>
      <dgm:t>
        <a:bodyPr/>
        <a:lstStyle/>
        <a:p>
          <a:endParaRPr lang="en-US"/>
        </a:p>
      </dgm:t>
    </dgm:pt>
    <dgm:pt modelId="{31686FF8-65FA-4E80-8928-73B7291D909C}" type="sibTrans" cxnId="{00F3AD10-11FA-47EE-912B-1BD528628CE3}">
      <dgm:prSet/>
      <dgm:spPr/>
      <dgm:t>
        <a:bodyPr/>
        <a:lstStyle/>
        <a:p>
          <a:endParaRPr lang="en-US"/>
        </a:p>
      </dgm:t>
    </dgm:pt>
    <dgm:pt modelId="{47C734EF-CB20-45EF-8CC3-B390BDF3812F}">
      <dgm:prSet/>
      <dgm:spPr/>
      <dgm:t>
        <a:bodyPr/>
        <a:lstStyle/>
        <a:p>
          <a:r>
            <a:rPr lang="en-US"/>
            <a:t>Limited to String-Based Data</a:t>
          </a:r>
        </a:p>
      </dgm:t>
    </dgm:pt>
    <dgm:pt modelId="{B45A03A0-5174-4B92-A047-C4DDFB721D7F}" type="parTrans" cxnId="{40E146B8-4340-49A1-8136-833A94467848}">
      <dgm:prSet/>
      <dgm:spPr/>
      <dgm:t>
        <a:bodyPr/>
        <a:lstStyle/>
        <a:p>
          <a:endParaRPr lang="en-US"/>
        </a:p>
      </dgm:t>
    </dgm:pt>
    <dgm:pt modelId="{621B9B65-8A06-443E-A013-B0043A52745F}" type="sibTrans" cxnId="{40E146B8-4340-49A1-8136-833A94467848}">
      <dgm:prSet/>
      <dgm:spPr/>
      <dgm:t>
        <a:bodyPr/>
        <a:lstStyle/>
        <a:p>
          <a:endParaRPr lang="en-US"/>
        </a:p>
      </dgm:t>
    </dgm:pt>
    <dgm:pt modelId="{493824CD-FFFE-4047-A843-63C356E76DE6}" type="pres">
      <dgm:prSet presAssocID="{70304999-3696-4A55-9433-46A57DBED0A7}" presName="linear" presStyleCnt="0">
        <dgm:presLayoutVars>
          <dgm:animLvl val="lvl"/>
          <dgm:resizeHandles val="exact"/>
        </dgm:presLayoutVars>
      </dgm:prSet>
      <dgm:spPr/>
    </dgm:pt>
    <dgm:pt modelId="{4C1C130B-04BE-4FC8-8147-847980C2E2B8}" type="pres">
      <dgm:prSet presAssocID="{EF102C1A-9FFE-4496-B4F1-FF1B9864F09C}" presName="parentText" presStyleLbl="node1" presStyleIdx="0" presStyleCnt="5">
        <dgm:presLayoutVars>
          <dgm:chMax val="0"/>
          <dgm:bulletEnabled val="1"/>
        </dgm:presLayoutVars>
      </dgm:prSet>
      <dgm:spPr/>
    </dgm:pt>
    <dgm:pt modelId="{4763878E-EC35-44AD-BECB-A178EE20B5F0}" type="pres">
      <dgm:prSet presAssocID="{62C1C5CA-FF0B-47FC-B09B-1A2ED373365E}" presName="spacer" presStyleCnt="0"/>
      <dgm:spPr/>
    </dgm:pt>
    <dgm:pt modelId="{85C42C7F-F9C4-4496-82BB-E3CFAE1D1C6B}" type="pres">
      <dgm:prSet presAssocID="{49947DC5-FE5F-4E85-AAFC-B754EE6C96FB}" presName="parentText" presStyleLbl="node1" presStyleIdx="1" presStyleCnt="5">
        <dgm:presLayoutVars>
          <dgm:chMax val="0"/>
          <dgm:bulletEnabled val="1"/>
        </dgm:presLayoutVars>
      </dgm:prSet>
      <dgm:spPr/>
    </dgm:pt>
    <dgm:pt modelId="{22C2A6AE-1A5C-4B16-B029-0F4510873B1A}" type="pres">
      <dgm:prSet presAssocID="{2DAD4525-0147-4ED1-8828-C48AAD28A7CF}" presName="spacer" presStyleCnt="0"/>
      <dgm:spPr/>
    </dgm:pt>
    <dgm:pt modelId="{DEB2EDF0-285B-4132-9F43-12570139A2F9}" type="pres">
      <dgm:prSet presAssocID="{99C93AE1-D79B-4CB6-9979-87EF77E9590A}" presName="parentText" presStyleLbl="node1" presStyleIdx="2" presStyleCnt="5">
        <dgm:presLayoutVars>
          <dgm:chMax val="0"/>
          <dgm:bulletEnabled val="1"/>
        </dgm:presLayoutVars>
      </dgm:prSet>
      <dgm:spPr/>
    </dgm:pt>
    <dgm:pt modelId="{7CDFC06F-850A-443B-AC4A-915EB5AD5FA3}" type="pres">
      <dgm:prSet presAssocID="{D7C7F3E4-0439-400A-AF88-CD41919E9F4C}" presName="spacer" presStyleCnt="0"/>
      <dgm:spPr/>
    </dgm:pt>
    <dgm:pt modelId="{89D9C669-570E-414A-8012-D79BDC121476}" type="pres">
      <dgm:prSet presAssocID="{F2BE2915-606F-496D-8522-C904F0A910E9}" presName="parentText" presStyleLbl="node1" presStyleIdx="3" presStyleCnt="5">
        <dgm:presLayoutVars>
          <dgm:chMax val="0"/>
          <dgm:bulletEnabled val="1"/>
        </dgm:presLayoutVars>
      </dgm:prSet>
      <dgm:spPr/>
    </dgm:pt>
    <dgm:pt modelId="{F04FF1AD-6603-4AE3-A88F-877CA4ACFCFE}" type="pres">
      <dgm:prSet presAssocID="{31686FF8-65FA-4E80-8928-73B7291D909C}" presName="spacer" presStyleCnt="0"/>
      <dgm:spPr/>
    </dgm:pt>
    <dgm:pt modelId="{216C9440-00AE-4176-86C2-8F1E61F0CBE6}" type="pres">
      <dgm:prSet presAssocID="{47C734EF-CB20-45EF-8CC3-B390BDF3812F}" presName="parentText" presStyleLbl="node1" presStyleIdx="4" presStyleCnt="5">
        <dgm:presLayoutVars>
          <dgm:chMax val="0"/>
          <dgm:bulletEnabled val="1"/>
        </dgm:presLayoutVars>
      </dgm:prSet>
      <dgm:spPr/>
    </dgm:pt>
  </dgm:ptLst>
  <dgm:cxnLst>
    <dgm:cxn modelId="{00F3AD10-11FA-47EE-912B-1BD528628CE3}" srcId="{70304999-3696-4A55-9433-46A57DBED0A7}" destId="{F2BE2915-606F-496D-8522-C904F0A910E9}" srcOrd="3" destOrd="0" parTransId="{F7FDE594-4403-405F-9900-FA1D7A9E7D71}" sibTransId="{31686FF8-65FA-4E80-8928-73B7291D909C}"/>
    <dgm:cxn modelId="{DBEFA71A-D355-46C6-9492-C3839B007C21}" type="presOf" srcId="{F2BE2915-606F-496D-8522-C904F0A910E9}" destId="{89D9C669-570E-414A-8012-D79BDC121476}" srcOrd="0" destOrd="0" presId="urn:microsoft.com/office/officeart/2005/8/layout/vList2"/>
    <dgm:cxn modelId="{1B115F1E-2D9E-4354-BF78-EBD2F2950175}" type="presOf" srcId="{99C93AE1-D79B-4CB6-9979-87EF77E9590A}" destId="{DEB2EDF0-285B-4132-9F43-12570139A2F9}" srcOrd="0" destOrd="0" presId="urn:microsoft.com/office/officeart/2005/8/layout/vList2"/>
    <dgm:cxn modelId="{1304752D-5F28-4F16-8105-5F69919D90D4}" type="presOf" srcId="{70304999-3696-4A55-9433-46A57DBED0A7}" destId="{493824CD-FFFE-4047-A843-63C356E76DE6}" srcOrd="0" destOrd="0" presId="urn:microsoft.com/office/officeart/2005/8/layout/vList2"/>
    <dgm:cxn modelId="{46AB3365-1279-46AD-8152-E2EEF2F7ECFF}" type="presOf" srcId="{EF102C1A-9FFE-4496-B4F1-FF1B9864F09C}" destId="{4C1C130B-04BE-4FC8-8147-847980C2E2B8}" srcOrd="0" destOrd="0" presId="urn:microsoft.com/office/officeart/2005/8/layout/vList2"/>
    <dgm:cxn modelId="{1CF89680-B1A5-4BA5-9150-8D48569E5D53}" srcId="{70304999-3696-4A55-9433-46A57DBED0A7}" destId="{99C93AE1-D79B-4CB6-9979-87EF77E9590A}" srcOrd="2" destOrd="0" parTransId="{60F0270F-B6E3-4CCD-9463-713D5346DD5D}" sibTransId="{D7C7F3E4-0439-400A-AF88-CD41919E9F4C}"/>
    <dgm:cxn modelId="{0A7FD487-2144-44CD-824E-F74BD51104A0}" type="presOf" srcId="{47C734EF-CB20-45EF-8CC3-B390BDF3812F}" destId="{216C9440-00AE-4176-86C2-8F1E61F0CBE6}" srcOrd="0" destOrd="0" presId="urn:microsoft.com/office/officeart/2005/8/layout/vList2"/>
    <dgm:cxn modelId="{40E146B8-4340-49A1-8136-833A94467848}" srcId="{70304999-3696-4A55-9433-46A57DBED0A7}" destId="{47C734EF-CB20-45EF-8CC3-B390BDF3812F}" srcOrd="4" destOrd="0" parTransId="{B45A03A0-5174-4B92-A047-C4DDFB721D7F}" sibTransId="{621B9B65-8A06-443E-A013-B0043A52745F}"/>
    <dgm:cxn modelId="{D1DC7ACF-D1E7-4B5E-BE56-84021823D572}" srcId="{70304999-3696-4A55-9433-46A57DBED0A7}" destId="{49947DC5-FE5F-4E85-AAFC-B754EE6C96FB}" srcOrd="1" destOrd="0" parTransId="{DD790837-1CA5-49F8-BD0B-E29D6E991AA4}" sibTransId="{2DAD4525-0147-4ED1-8828-C48AAD28A7CF}"/>
    <dgm:cxn modelId="{D5B5ABE6-DEEA-4E76-AF4A-A3413409C879}" srcId="{70304999-3696-4A55-9433-46A57DBED0A7}" destId="{EF102C1A-9FFE-4496-B4F1-FF1B9864F09C}" srcOrd="0" destOrd="0" parTransId="{A9E25D67-2FCB-4FAD-8A4E-51CDBD20C07F}" sibTransId="{62C1C5CA-FF0B-47FC-B09B-1A2ED373365E}"/>
    <dgm:cxn modelId="{E42772F2-FA81-4E1D-9603-F722A9CDC575}" type="presOf" srcId="{49947DC5-FE5F-4E85-AAFC-B754EE6C96FB}" destId="{85C42C7F-F9C4-4496-82BB-E3CFAE1D1C6B}" srcOrd="0" destOrd="0" presId="urn:microsoft.com/office/officeart/2005/8/layout/vList2"/>
    <dgm:cxn modelId="{B9E71972-DF03-4972-9AC3-AB2C546A3981}" type="presParOf" srcId="{493824CD-FFFE-4047-A843-63C356E76DE6}" destId="{4C1C130B-04BE-4FC8-8147-847980C2E2B8}" srcOrd="0" destOrd="0" presId="urn:microsoft.com/office/officeart/2005/8/layout/vList2"/>
    <dgm:cxn modelId="{25FCC3A8-1876-451D-AA77-BA89EBC185E0}" type="presParOf" srcId="{493824CD-FFFE-4047-A843-63C356E76DE6}" destId="{4763878E-EC35-44AD-BECB-A178EE20B5F0}" srcOrd="1" destOrd="0" presId="urn:microsoft.com/office/officeart/2005/8/layout/vList2"/>
    <dgm:cxn modelId="{2D8A1649-E984-4473-8F1E-B22AFA371CCE}" type="presParOf" srcId="{493824CD-FFFE-4047-A843-63C356E76DE6}" destId="{85C42C7F-F9C4-4496-82BB-E3CFAE1D1C6B}" srcOrd="2" destOrd="0" presId="urn:microsoft.com/office/officeart/2005/8/layout/vList2"/>
    <dgm:cxn modelId="{C3D0999E-2862-4C8B-9991-3F054AF075D7}" type="presParOf" srcId="{493824CD-FFFE-4047-A843-63C356E76DE6}" destId="{22C2A6AE-1A5C-4B16-B029-0F4510873B1A}" srcOrd="3" destOrd="0" presId="urn:microsoft.com/office/officeart/2005/8/layout/vList2"/>
    <dgm:cxn modelId="{B733CB8C-61FC-4107-A714-46B5C73AF788}" type="presParOf" srcId="{493824CD-FFFE-4047-A843-63C356E76DE6}" destId="{DEB2EDF0-285B-4132-9F43-12570139A2F9}" srcOrd="4" destOrd="0" presId="urn:microsoft.com/office/officeart/2005/8/layout/vList2"/>
    <dgm:cxn modelId="{54301876-EC83-45CD-BC48-C3F4EBAEEA9D}" type="presParOf" srcId="{493824CD-FFFE-4047-A843-63C356E76DE6}" destId="{7CDFC06F-850A-443B-AC4A-915EB5AD5FA3}" srcOrd="5" destOrd="0" presId="urn:microsoft.com/office/officeart/2005/8/layout/vList2"/>
    <dgm:cxn modelId="{DC29047F-5A62-4C2C-8C89-403057F2E4C4}" type="presParOf" srcId="{493824CD-FFFE-4047-A843-63C356E76DE6}" destId="{89D9C669-570E-414A-8012-D79BDC121476}" srcOrd="6" destOrd="0" presId="urn:microsoft.com/office/officeart/2005/8/layout/vList2"/>
    <dgm:cxn modelId="{3CBC1F30-66F5-42AC-ADAD-A2E7172079CE}" type="presParOf" srcId="{493824CD-FFFE-4047-A843-63C356E76DE6}" destId="{F04FF1AD-6603-4AE3-A88F-877CA4ACFCFE}" srcOrd="7" destOrd="0" presId="urn:microsoft.com/office/officeart/2005/8/layout/vList2"/>
    <dgm:cxn modelId="{66D44F79-87E8-40E8-BFF6-660CBE26BF0B}" type="presParOf" srcId="{493824CD-FFFE-4047-A843-63C356E76DE6}" destId="{216C9440-00AE-4176-86C2-8F1E61F0CBE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14DC6A-C069-428E-A486-8E382E1089BA}"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43565BD9-9632-4BB5-AA9F-3B6A7CC11B07}">
      <dgm:prSet/>
      <dgm:spPr/>
      <dgm:t>
        <a:bodyPr/>
        <a:lstStyle/>
        <a:p>
          <a:r>
            <a:rPr lang="en-US"/>
            <a:t>Efficiency: TSTs are efficient for certain operations, such as prefix-based searches, autocompletion, or spell checking, due to their trie-like structure.</a:t>
          </a:r>
        </a:p>
      </dgm:t>
    </dgm:pt>
    <dgm:pt modelId="{A07D2694-A1E8-4FAE-ADA1-6A02923F07EA}" type="parTrans" cxnId="{547D0823-B4AC-4CDA-99C3-4890AF333434}">
      <dgm:prSet/>
      <dgm:spPr/>
      <dgm:t>
        <a:bodyPr/>
        <a:lstStyle/>
        <a:p>
          <a:endParaRPr lang="en-US"/>
        </a:p>
      </dgm:t>
    </dgm:pt>
    <dgm:pt modelId="{9CDAB7B8-2EEA-4224-8B9F-E1E541E4CEE9}" type="sibTrans" cxnId="{547D0823-B4AC-4CDA-99C3-4890AF333434}">
      <dgm:prSet phldrT="01"/>
      <dgm:spPr/>
      <dgm:t>
        <a:bodyPr/>
        <a:lstStyle/>
        <a:p>
          <a:r>
            <a:rPr lang="en-US"/>
            <a:t>01</a:t>
          </a:r>
        </a:p>
      </dgm:t>
    </dgm:pt>
    <dgm:pt modelId="{092E70CD-E2CC-4446-9B51-21C6DBC42560}">
      <dgm:prSet/>
      <dgm:spPr/>
      <dgm:t>
        <a:bodyPr/>
        <a:lstStyle/>
        <a:p>
          <a:r>
            <a:rPr lang="en-US"/>
            <a:t>Memory Utilization: TSTs generally have higher memory utilization and overhead compared to BSTs due to the individual nodes for each character.</a:t>
          </a:r>
        </a:p>
      </dgm:t>
    </dgm:pt>
    <dgm:pt modelId="{21036C23-E0F3-47E5-821E-A2E290A6B725}" type="parTrans" cxnId="{9DED62DB-6E43-4A9B-8B33-F3F0C9110FC1}">
      <dgm:prSet/>
      <dgm:spPr/>
      <dgm:t>
        <a:bodyPr/>
        <a:lstStyle/>
        <a:p>
          <a:endParaRPr lang="en-US"/>
        </a:p>
      </dgm:t>
    </dgm:pt>
    <dgm:pt modelId="{2DDB3E78-B5E6-4A94-8B69-626BB0C5BCF0}" type="sibTrans" cxnId="{9DED62DB-6E43-4A9B-8B33-F3F0C9110FC1}">
      <dgm:prSet phldrT="02"/>
      <dgm:spPr/>
      <dgm:t>
        <a:bodyPr/>
        <a:lstStyle/>
        <a:p>
          <a:r>
            <a:rPr lang="en-US"/>
            <a:t>02</a:t>
          </a:r>
        </a:p>
      </dgm:t>
    </dgm:pt>
    <dgm:pt modelId="{77C5D609-A853-49F7-A9C9-CDCA5FA9260D}">
      <dgm:prSet/>
      <dgm:spPr/>
      <dgm:t>
        <a:bodyPr/>
        <a:lstStyle/>
        <a:p>
          <a:r>
            <a:rPr lang="en-US"/>
            <a:t>Time Complexity: TSTs offer efficient time complexity for insertion, searching, and deletion operations with an average complexity of O(log n), where n is the number of nodes. BSTs also provide similar time complexity for these operations.</a:t>
          </a:r>
        </a:p>
      </dgm:t>
    </dgm:pt>
    <dgm:pt modelId="{81A39172-EFA6-4BE5-8AB2-1C8A36FF7E0D}" type="parTrans" cxnId="{316B07E8-1123-420F-BC05-89509C064702}">
      <dgm:prSet/>
      <dgm:spPr/>
      <dgm:t>
        <a:bodyPr/>
        <a:lstStyle/>
        <a:p>
          <a:endParaRPr lang="en-US"/>
        </a:p>
      </dgm:t>
    </dgm:pt>
    <dgm:pt modelId="{BF61123C-8FAB-4010-95B5-759C32804EED}" type="sibTrans" cxnId="{316B07E8-1123-420F-BC05-89509C064702}">
      <dgm:prSet phldrT="03"/>
      <dgm:spPr/>
      <dgm:t>
        <a:bodyPr/>
        <a:lstStyle/>
        <a:p>
          <a:r>
            <a:rPr lang="en-US"/>
            <a:t>03</a:t>
          </a:r>
        </a:p>
      </dgm:t>
    </dgm:pt>
    <dgm:pt modelId="{6D6595D7-AB60-494E-9CA7-DF69D6FB53E8}" type="pres">
      <dgm:prSet presAssocID="{6414DC6A-C069-428E-A486-8E382E1089BA}" presName="Name0" presStyleCnt="0">
        <dgm:presLayoutVars>
          <dgm:animLvl val="lvl"/>
          <dgm:resizeHandles val="exact"/>
        </dgm:presLayoutVars>
      </dgm:prSet>
      <dgm:spPr/>
    </dgm:pt>
    <dgm:pt modelId="{21267632-42FD-4B82-BC37-6585BBCC0ABA}" type="pres">
      <dgm:prSet presAssocID="{43565BD9-9632-4BB5-AA9F-3B6A7CC11B07}" presName="compositeNode" presStyleCnt="0">
        <dgm:presLayoutVars>
          <dgm:bulletEnabled val="1"/>
        </dgm:presLayoutVars>
      </dgm:prSet>
      <dgm:spPr/>
    </dgm:pt>
    <dgm:pt modelId="{996F43A4-4E13-459E-BEEB-EB9B75275238}" type="pres">
      <dgm:prSet presAssocID="{43565BD9-9632-4BB5-AA9F-3B6A7CC11B07}" presName="bgRect" presStyleLbl="alignNode1" presStyleIdx="0" presStyleCnt="3"/>
      <dgm:spPr/>
    </dgm:pt>
    <dgm:pt modelId="{0F1B7CF3-7AD9-4857-B699-8C98758D3225}" type="pres">
      <dgm:prSet presAssocID="{9CDAB7B8-2EEA-4224-8B9F-E1E541E4CEE9}" presName="sibTransNodeRect" presStyleLbl="alignNode1" presStyleIdx="0" presStyleCnt="3">
        <dgm:presLayoutVars>
          <dgm:chMax val="0"/>
          <dgm:bulletEnabled val="1"/>
        </dgm:presLayoutVars>
      </dgm:prSet>
      <dgm:spPr/>
    </dgm:pt>
    <dgm:pt modelId="{E672E932-FF4D-4327-AAC5-333A8E6A7420}" type="pres">
      <dgm:prSet presAssocID="{43565BD9-9632-4BB5-AA9F-3B6A7CC11B07}" presName="nodeRect" presStyleLbl="alignNode1" presStyleIdx="0" presStyleCnt="3">
        <dgm:presLayoutVars>
          <dgm:bulletEnabled val="1"/>
        </dgm:presLayoutVars>
      </dgm:prSet>
      <dgm:spPr/>
    </dgm:pt>
    <dgm:pt modelId="{6FB62E6A-1A63-4BB4-BCB3-692C614AC7EE}" type="pres">
      <dgm:prSet presAssocID="{9CDAB7B8-2EEA-4224-8B9F-E1E541E4CEE9}" presName="sibTrans" presStyleCnt="0"/>
      <dgm:spPr/>
    </dgm:pt>
    <dgm:pt modelId="{3D1C6E24-EFE4-40A0-A015-C3F6500AF6CE}" type="pres">
      <dgm:prSet presAssocID="{092E70CD-E2CC-4446-9B51-21C6DBC42560}" presName="compositeNode" presStyleCnt="0">
        <dgm:presLayoutVars>
          <dgm:bulletEnabled val="1"/>
        </dgm:presLayoutVars>
      </dgm:prSet>
      <dgm:spPr/>
    </dgm:pt>
    <dgm:pt modelId="{1E3531E8-8F7A-4AE0-BBB3-553E83BE1847}" type="pres">
      <dgm:prSet presAssocID="{092E70CD-E2CC-4446-9B51-21C6DBC42560}" presName="bgRect" presStyleLbl="alignNode1" presStyleIdx="1" presStyleCnt="3"/>
      <dgm:spPr/>
    </dgm:pt>
    <dgm:pt modelId="{6B75BA67-6066-4A7C-BE91-642F1B7F565C}" type="pres">
      <dgm:prSet presAssocID="{2DDB3E78-B5E6-4A94-8B69-626BB0C5BCF0}" presName="sibTransNodeRect" presStyleLbl="alignNode1" presStyleIdx="1" presStyleCnt="3">
        <dgm:presLayoutVars>
          <dgm:chMax val="0"/>
          <dgm:bulletEnabled val="1"/>
        </dgm:presLayoutVars>
      </dgm:prSet>
      <dgm:spPr/>
    </dgm:pt>
    <dgm:pt modelId="{ED055C5F-4050-4360-9F50-0487E237C059}" type="pres">
      <dgm:prSet presAssocID="{092E70CD-E2CC-4446-9B51-21C6DBC42560}" presName="nodeRect" presStyleLbl="alignNode1" presStyleIdx="1" presStyleCnt="3">
        <dgm:presLayoutVars>
          <dgm:bulletEnabled val="1"/>
        </dgm:presLayoutVars>
      </dgm:prSet>
      <dgm:spPr/>
    </dgm:pt>
    <dgm:pt modelId="{94CCB46B-87D7-4D16-A9C7-7C45FAAA09E3}" type="pres">
      <dgm:prSet presAssocID="{2DDB3E78-B5E6-4A94-8B69-626BB0C5BCF0}" presName="sibTrans" presStyleCnt="0"/>
      <dgm:spPr/>
    </dgm:pt>
    <dgm:pt modelId="{95C63354-460D-4510-9C0C-7269053C9A95}" type="pres">
      <dgm:prSet presAssocID="{77C5D609-A853-49F7-A9C9-CDCA5FA9260D}" presName="compositeNode" presStyleCnt="0">
        <dgm:presLayoutVars>
          <dgm:bulletEnabled val="1"/>
        </dgm:presLayoutVars>
      </dgm:prSet>
      <dgm:spPr/>
    </dgm:pt>
    <dgm:pt modelId="{5C59013F-A370-48F4-97FE-926510D719EC}" type="pres">
      <dgm:prSet presAssocID="{77C5D609-A853-49F7-A9C9-CDCA5FA9260D}" presName="bgRect" presStyleLbl="alignNode1" presStyleIdx="2" presStyleCnt="3"/>
      <dgm:spPr/>
    </dgm:pt>
    <dgm:pt modelId="{A3403E82-083E-4EF2-AD2B-E30E95B46F3F}" type="pres">
      <dgm:prSet presAssocID="{BF61123C-8FAB-4010-95B5-759C32804EED}" presName="sibTransNodeRect" presStyleLbl="alignNode1" presStyleIdx="2" presStyleCnt="3">
        <dgm:presLayoutVars>
          <dgm:chMax val="0"/>
          <dgm:bulletEnabled val="1"/>
        </dgm:presLayoutVars>
      </dgm:prSet>
      <dgm:spPr/>
    </dgm:pt>
    <dgm:pt modelId="{768AFD61-55B2-4C52-BF2F-0C00409AF549}" type="pres">
      <dgm:prSet presAssocID="{77C5D609-A853-49F7-A9C9-CDCA5FA9260D}" presName="nodeRect" presStyleLbl="alignNode1" presStyleIdx="2" presStyleCnt="3">
        <dgm:presLayoutVars>
          <dgm:bulletEnabled val="1"/>
        </dgm:presLayoutVars>
      </dgm:prSet>
      <dgm:spPr/>
    </dgm:pt>
  </dgm:ptLst>
  <dgm:cxnLst>
    <dgm:cxn modelId="{FB30DE0C-69F1-44C9-8820-D9C744592B02}" type="presOf" srcId="{092E70CD-E2CC-4446-9B51-21C6DBC42560}" destId="{ED055C5F-4050-4360-9F50-0487E237C059}" srcOrd="1" destOrd="0" presId="urn:microsoft.com/office/officeart/2016/7/layout/LinearBlockProcessNumbered"/>
    <dgm:cxn modelId="{1758EC14-591E-4DFF-A790-C42881EBC961}" type="presOf" srcId="{092E70CD-E2CC-4446-9B51-21C6DBC42560}" destId="{1E3531E8-8F7A-4AE0-BBB3-553E83BE1847}" srcOrd="0" destOrd="0" presId="urn:microsoft.com/office/officeart/2016/7/layout/LinearBlockProcessNumbered"/>
    <dgm:cxn modelId="{547D0823-B4AC-4CDA-99C3-4890AF333434}" srcId="{6414DC6A-C069-428E-A486-8E382E1089BA}" destId="{43565BD9-9632-4BB5-AA9F-3B6A7CC11B07}" srcOrd="0" destOrd="0" parTransId="{A07D2694-A1E8-4FAE-ADA1-6A02923F07EA}" sibTransId="{9CDAB7B8-2EEA-4224-8B9F-E1E541E4CEE9}"/>
    <dgm:cxn modelId="{A1ABD734-2204-412A-BE5A-84D8CEFBEA6F}" type="presOf" srcId="{43565BD9-9632-4BB5-AA9F-3B6A7CC11B07}" destId="{996F43A4-4E13-459E-BEEB-EB9B75275238}" srcOrd="0" destOrd="0" presId="urn:microsoft.com/office/officeart/2016/7/layout/LinearBlockProcessNumbered"/>
    <dgm:cxn modelId="{42C12E43-2E93-4448-BDFF-145732F76AB8}" type="presOf" srcId="{6414DC6A-C069-428E-A486-8E382E1089BA}" destId="{6D6595D7-AB60-494E-9CA7-DF69D6FB53E8}" srcOrd="0" destOrd="0" presId="urn:microsoft.com/office/officeart/2016/7/layout/LinearBlockProcessNumbered"/>
    <dgm:cxn modelId="{0E591E64-0820-4BAB-A5D7-9EC508FF9598}" type="presOf" srcId="{9CDAB7B8-2EEA-4224-8B9F-E1E541E4CEE9}" destId="{0F1B7CF3-7AD9-4857-B699-8C98758D3225}" srcOrd="0" destOrd="0" presId="urn:microsoft.com/office/officeart/2016/7/layout/LinearBlockProcessNumbered"/>
    <dgm:cxn modelId="{4386E953-FC86-4311-9EDD-8280B582885F}" type="presOf" srcId="{43565BD9-9632-4BB5-AA9F-3B6A7CC11B07}" destId="{E672E932-FF4D-4327-AAC5-333A8E6A7420}" srcOrd="1" destOrd="0" presId="urn:microsoft.com/office/officeart/2016/7/layout/LinearBlockProcessNumbered"/>
    <dgm:cxn modelId="{B7312375-A19D-41BB-B1B3-73CB94C2C0FC}" type="presOf" srcId="{77C5D609-A853-49F7-A9C9-CDCA5FA9260D}" destId="{768AFD61-55B2-4C52-BF2F-0C00409AF549}" srcOrd="1" destOrd="0" presId="urn:microsoft.com/office/officeart/2016/7/layout/LinearBlockProcessNumbered"/>
    <dgm:cxn modelId="{B00F2478-6DB8-4099-88CA-BF90EF542B04}" type="presOf" srcId="{2DDB3E78-B5E6-4A94-8B69-626BB0C5BCF0}" destId="{6B75BA67-6066-4A7C-BE91-642F1B7F565C}" srcOrd="0" destOrd="0" presId="urn:microsoft.com/office/officeart/2016/7/layout/LinearBlockProcessNumbered"/>
    <dgm:cxn modelId="{A39E8DC3-1C6A-4C17-AFE4-C130E46EDC1F}" type="presOf" srcId="{77C5D609-A853-49F7-A9C9-CDCA5FA9260D}" destId="{5C59013F-A370-48F4-97FE-926510D719EC}" srcOrd="0" destOrd="0" presId="urn:microsoft.com/office/officeart/2016/7/layout/LinearBlockProcessNumbered"/>
    <dgm:cxn modelId="{3425FBD2-6FDD-4CB8-90BA-EFDBFA2E56C9}" type="presOf" srcId="{BF61123C-8FAB-4010-95B5-759C32804EED}" destId="{A3403E82-083E-4EF2-AD2B-E30E95B46F3F}" srcOrd="0" destOrd="0" presId="urn:microsoft.com/office/officeart/2016/7/layout/LinearBlockProcessNumbered"/>
    <dgm:cxn modelId="{9DED62DB-6E43-4A9B-8B33-F3F0C9110FC1}" srcId="{6414DC6A-C069-428E-A486-8E382E1089BA}" destId="{092E70CD-E2CC-4446-9B51-21C6DBC42560}" srcOrd="1" destOrd="0" parTransId="{21036C23-E0F3-47E5-821E-A2E290A6B725}" sibTransId="{2DDB3E78-B5E6-4A94-8B69-626BB0C5BCF0}"/>
    <dgm:cxn modelId="{316B07E8-1123-420F-BC05-89509C064702}" srcId="{6414DC6A-C069-428E-A486-8E382E1089BA}" destId="{77C5D609-A853-49F7-A9C9-CDCA5FA9260D}" srcOrd="2" destOrd="0" parTransId="{81A39172-EFA6-4BE5-8AB2-1C8A36FF7E0D}" sibTransId="{BF61123C-8FAB-4010-95B5-759C32804EED}"/>
    <dgm:cxn modelId="{807C496B-557A-4E7B-BA9C-2EBBDDD3C4D3}" type="presParOf" srcId="{6D6595D7-AB60-494E-9CA7-DF69D6FB53E8}" destId="{21267632-42FD-4B82-BC37-6585BBCC0ABA}" srcOrd="0" destOrd="0" presId="urn:microsoft.com/office/officeart/2016/7/layout/LinearBlockProcessNumbered"/>
    <dgm:cxn modelId="{70E80EED-2EA2-4FAF-BD54-7D74521B0966}" type="presParOf" srcId="{21267632-42FD-4B82-BC37-6585BBCC0ABA}" destId="{996F43A4-4E13-459E-BEEB-EB9B75275238}" srcOrd="0" destOrd="0" presId="urn:microsoft.com/office/officeart/2016/7/layout/LinearBlockProcessNumbered"/>
    <dgm:cxn modelId="{BE110E57-DACA-4A5D-A48B-57214DDB5393}" type="presParOf" srcId="{21267632-42FD-4B82-BC37-6585BBCC0ABA}" destId="{0F1B7CF3-7AD9-4857-B699-8C98758D3225}" srcOrd="1" destOrd="0" presId="urn:microsoft.com/office/officeart/2016/7/layout/LinearBlockProcessNumbered"/>
    <dgm:cxn modelId="{C3921666-0A50-4CFC-AA01-79C029C788B4}" type="presParOf" srcId="{21267632-42FD-4B82-BC37-6585BBCC0ABA}" destId="{E672E932-FF4D-4327-AAC5-333A8E6A7420}" srcOrd="2" destOrd="0" presId="urn:microsoft.com/office/officeart/2016/7/layout/LinearBlockProcessNumbered"/>
    <dgm:cxn modelId="{DB576385-4436-4A55-98B1-1261F9DD589F}" type="presParOf" srcId="{6D6595D7-AB60-494E-9CA7-DF69D6FB53E8}" destId="{6FB62E6A-1A63-4BB4-BCB3-692C614AC7EE}" srcOrd="1" destOrd="0" presId="urn:microsoft.com/office/officeart/2016/7/layout/LinearBlockProcessNumbered"/>
    <dgm:cxn modelId="{DCDBF13B-6727-4F05-BCD6-E82CB288E1C1}" type="presParOf" srcId="{6D6595D7-AB60-494E-9CA7-DF69D6FB53E8}" destId="{3D1C6E24-EFE4-40A0-A015-C3F6500AF6CE}" srcOrd="2" destOrd="0" presId="urn:microsoft.com/office/officeart/2016/7/layout/LinearBlockProcessNumbered"/>
    <dgm:cxn modelId="{E73168A6-0AF5-420D-A632-F571AED1AE5B}" type="presParOf" srcId="{3D1C6E24-EFE4-40A0-A015-C3F6500AF6CE}" destId="{1E3531E8-8F7A-4AE0-BBB3-553E83BE1847}" srcOrd="0" destOrd="0" presId="urn:microsoft.com/office/officeart/2016/7/layout/LinearBlockProcessNumbered"/>
    <dgm:cxn modelId="{8C6638F7-3165-4FBA-A0CA-737889427ECA}" type="presParOf" srcId="{3D1C6E24-EFE4-40A0-A015-C3F6500AF6CE}" destId="{6B75BA67-6066-4A7C-BE91-642F1B7F565C}" srcOrd="1" destOrd="0" presId="urn:microsoft.com/office/officeart/2016/7/layout/LinearBlockProcessNumbered"/>
    <dgm:cxn modelId="{2360786A-538D-4833-8557-D7FA3DC80E8A}" type="presParOf" srcId="{3D1C6E24-EFE4-40A0-A015-C3F6500AF6CE}" destId="{ED055C5F-4050-4360-9F50-0487E237C059}" srcOrd="2" destOrd="0" presId="urn:microsoft.com/office/officeart/2016/7/layout/LinearBlockProcessNumbered"/>
    <dgm:cxn modelId="{E2ECC0A5-F74C-4E6F-9DFD-65C1366C676E}" type="presParOf" srcId="{6D6595D7-AB60-494E-9CA7-DF69D6FB53E8}" destId="{94CCB46B-87D7-4D16-A9C7-7C45FAAA09E3}" srcOrd="3" destOrd="0" presId="urn:microsoft.com/office/officeart/2016/7/layout/LinearBlockProcessNumbered"/>
    <dgm:cxn modelId="{F61BD46F-4453-46E6-A3D9-CA93111ED45F}" type="presParOf" srcId="{6D6595D7-AB60-494E-9CA7-DF69D6FB53E8}" destId="{95C63354-460D-4510-9C0C-7269053C9A95}" srcOrd="4" destOrd="0" presId="urn:microsoft.com/office/officeart/2016/7/layout/LinearBlockProcessNumbered"/>
    <dgm:cxn modelId="{A2748B50-9145-4411-A42D-BE7030117948}" type="presParOf" srcId="{95C63354-460D-4510-9C0C-7269053C9A95}" destId="{5C59013F-A370-48F4-97FE-926510D719EC}" srcOrd="0" destOrd="0" presId="urn:microsoft.com/office/officeart/2016/7/layout/LinearBlockProcessNumbered"/>
    <dgm:cxn modelId="{745FE860-3765-427C-9862-A87141F8C077}" type="presParOf" srcId="{95C63354-460D-4510-9C0C-7269053C9A95}" destId="{A3403E82-083E-4EF2-AD2B-E30E95B46F3F}" srcOrd="1" destOrd="0" presId="urn:microsoft.com/office/officeart/2016/7/layout/LinearBlockProcessNumbered"/>
    <dgm:cxn modelId="{B0031984-12C8-4DEC-8A84-72F04336633D}" type="presParOf" srcId="{95C63354-460D-4510-9C0C-7269053C9A95}" destId="{768AFD61-55B2-4C52-BF2F-0C00409AF54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79881-68FA-4071-BCBD-F365790C3361}">
      <dsp:nvSpPr>
        <dsp:cNvPr id="0" name=""/>
        <dsp:cNvSpPr/>
      </dsp:nvSpPr>
      <dsp:spPr>
        <a:xfrm>
          <a:off x="0" y="444964"/>
          <a:ext cx="6301601" cy="65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0C1014-E57F-4337-B140-0D6706A1D58E}">
      <dsp:nvSpPr>
        <dsp:cNvPr id="0" name=""/>
        <dsp:cNvSpPr/>
      </dsp:nvSpPr>
      <dsp:spPr>
        <a:xfrm>
          <a:off x="315080" y="61204"/>
          <a:ext cx="4411120"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55700">
            <a:lnSpc>
              <a:spcPct val="90000"/>
            </a:lnSpc>
            <a:spcBef>
              <a:spcPct val="0"/>
            </a:spcBef>
            <a:spcAft>
              <a:spcPct val="35000"/>
            </a:spcAft>
            <a:buNone/>
          </a:pPr>
          <a:r>
            <a:rPr lang="en-US" sz="2600" kern="1200"/>
            <a:t>Efficient String Operations</a:t>
          </a:r>
        </a:p>
      </dsp:txBody>
      <dsp:txXfrm>
        <a:off x="352547" y="98671"/>
        <a:ext cx="4336186" cy="692586"/>
      </dsp:txXfrm>
    </dsp:sp>
    <dsp:sp modelId="{F6F42CD8-4106-40D8-8B66-22C2B7080B21}">
      <dsp:nvSpPr>
        <dsp:cNvPr id="0" name=""/>
        <dsp:cNvSpPr/>
      </dsp:nvSpPr>
      <dsp:spPr>
        <a:xfrm>
          <a:off x="0" y="1624324"/>
          <a:ext cx="6301601" cy="655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6E3396-F5EE-4390-BBFC-418BA45872C4}">
      <dsp:nvSpPr>
        <dsp:cNvPr id="0" name=""/>
        <dsp:cNvSpPr/>
      </dsp:nvSpPr>
      <dsp:spPr>
        <a:xfrm>
          <a:off x="315080" y="1240564"/>
          <a:ext cx="4411120"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55700">
            <a:lnSpc>
              <a:spcPct val="90000"/>
            </a:lnSpc>
            <a:spcBef>
              <a:spcPct val="0"/>
            </a:spcBef>
            <a:spcAft>
              <a:spcPct val="35000"/>
            </a:spcAft>
            <a:buNone/>
          </a:pPr>
          <a:r>
            <a:rPr lang="en-US" sz="2600" kern="1200"/>
            <a:t>Ordered Traversal</a:t>
          </a:r>
        </a:p>
      </dsp:txBody>
      <dsp:txXfrm>
        <a:off x="352547" y="1278031"/>
        <a:ext cx="4336186" cy="692586"/>
      </dsp:txXfrm>
    </dsp:sp>
    <dsp:sp modelId="{998A27D6-DD15-4B4F-AA21-BB1ABF7A8BC1}">
      <dsp:nvSpPr>
        <dsp:cNvPr id="0" name=""/>
        <dsp:cNvSpPr/>
      </dsp:nvSpPr>
      <dsp:spPr>
        <a:xfrm>
          <a:off x="0" y="2803684"/>
          <a:ext cx="6301601" cy="655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B9E336-11AB-40E4-8DF3-637C38DC50B6}">
      <dsp:nvSpPr>
        <dsp:cNvPr id="0" name=""/>
        <dsp:cNvSpPr/>
      </dsp:nvSpPr>
      <dsp:spPr>
        <a:xfrm>
          <a:off x="315080" y="2419924"/>
          <a:ext cx="441112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55700">
            <a:lnSpc>
              <a:spcPct val="90000"/>
            </a:lnSpc>
            <a:spcBef>
              <a:spcPct val="0"/>
            </a:spcBef>
            <a:spcAft>
              <a:spcPct val="35000"/>
            </a:spcAft>
            <a:buNone/>
          </a:pPr>
          <a:r>
            <a:rPr lang="en-US" sz="2600" kern="1200"/>
            <a:t>Efficient search and insertion</a:t>
          </a:r>
        </a:p>
      </dsp:txBody>
      <dsp:txXfrm>
        <a:off x="352547" y="2457391"/>
        <a:ext cx="4336186" cy="692586"/>
      </dsp:txXfrm>
    </dsp:sp>
    <dsp:sp modelId="{296C5176-088C-440C-828E-26AEE9A39CF1}">
      <dsp:nvSpPr>
        <dsp:cNvPr id="0" name=""/>
        <dsp:cNvSpPr/>
      </dsp:nvSpPr>
      <dsp:spPr>
        <a:xfrm>
          <a:off x="0" y="3983044"/>
          <a:ext cx="6301601" cy="65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594E6B-9B6B-40DF-8A3C-62E2120AF0CE}">
      <dsp:nvSpPr>
        <dsp:cNvPr id="0" name=""/>
        <dsp:cNvSpPr/>
      </dsp:nvSpPr>
      <dsp:spPr>
        <a:xfrm>
          <a:off x="315080" y="3599284"/>
          <a:ext cx="4411120"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55700">
            <a:lnSpc>
              <a:spcPct val="90000"/>
            </a:lnSpc>
            <a:spcBef>
              <a:spcPct val="0"/>
            </a:spcBef>
            <a:spcAft>
              <a:spcPct val="35000"/>
            </a:spcAft>
            <a:buNone/>
          </a:pPr>
          <a:r>
            <a:rPr lang="en-US" sz="2600" kern="1200"/>
            <a:t>Compact representation</a:t>
          </a:r>
        </a:p>
      </dsp:txBody>
      <dsp:txXfrm>
        <a:off x="352547" y="3636751"/>
        <a:ext cx="4336186" cy="692586"/>
      </dsp:txXfrm>
    </dsp:sp>
    <dsp:sp modelId="{D8F2A3AD-870D-45FF-ABE0-B03DC480F821}">
      <dsp:nvSpPr>
        <dsp:cNvPr id="0" name=""/>
        <dsp:cNvSpPr/>
      </dsp:nvSpPr>
      <dsp:spPr>
        <a:xfrm>
          <a:off x="0" y="5162404"/>
          <a:ext cx="6301601" cy="655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7E4271-41AA-4772-B594-3B31C36E3E7B}">
      <dsp:nvSpPr>
        <dsp:cNvPr id="0" name=""/>
        <dsp:cNvSpPr/>
      </dsp:nvSpPr>
      <dsp:spPr>
        <a:xfrm>
          <a:off x="315080" y="4778644"/>
          <a:ext cx="4411120" cy="7675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55700">
            <a:lnSpc>
              <a:spcPct val="90000"/>
            </a:lnSpc>
            <a:spcBef>
              <a:spcPct val="0"/>
            </a:spcBef>
            <a:spcAft>
              <a:spcPct val="35000"/>
            </a:spcAft>
            <a:buNone/>
          </a:pPr>
          <a:r>
            <a:rPr lang="en-US" sz="2600" kern="1200"/>
            <a:t>Simple Design</a:t>
          </a:r>
        </a:p>
      </dsp:txBody>
      <dsp:txXfrm>
        <a:off x="352547" y="4816111"/>
        <a:ext cx="433618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C130B-04BE-4FC8-8147-847980C2E2B8}">
      <dsp:nvSpPr>
        <dsp:cNvPr id="0" name=""/>
        <dsp:cNvSpPr/>
      </dsp:nvSpPr>
      <dsp:spPr>
        <a:xfrm>
          <a:off x="0" y="162074"/>
          <a:ext cx="6253721" cy="863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Memory overhead</a:t>
          </a:r>
        </a:p>
      </dsp:txBody>
      <dsp:txXfrm>
        <a:off x="42151" y="204225"/>
        <a:ext cx="6169419" cy="779158"/>
      </dsp:txXfrm>
    </dsp:sp>
    <dsp:sp modelId="{85C42C7F-F9C4-4496-82BB-E3CFAE1D1C6B}">
      <dsp:nvSpPr>
        <dsp:cNvPr id="0" name=""/>
        <dsp:cNvSpPr/>
      </dsp:nvSpPr>
      <dsp:spPr>
        <a:xfrm>
          <a:off x="0" y="1129215"/>
          <a:ext cx="6253721" cy="86346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Slower search times</a:t>
          </a:r>
        </a:p>
      </dsp:txBody>
      <dsp:txXfrm>
        <a:off x="42151" y="1171366"/>
        <a:ext cx="6169419" cy="779158"/>
      </dsp:txXfrm>
    </dsp:sp>
    <dsp:sp modelId="{DEB2EDF0-285B-4132-9F43-12570139A2F9}">
      <dsp:nvSpPr>
        <dsp:cNvPr id="0" name=""/>
        <dsp:cNvSpPr/>
      </dsp:nvSpPr>
      <dsp:spPr>
        <a:xfrm>
          <a:off x="0" y="2096355"/>
          <a:ext cx="6253721" cy="8634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Not suitable for all applications</a:t>
          </a:r>
        </a:p>
      </dsp:txBody>
      <dsp:txXfrm>
        <a:off x="42151" y="2138506"/>
        <a:ext cx="6169419" cy="779158"/>
      </dsp:txXfrm>
    </dsp:sp>
    <dsp:sp modelId="{89D9C669-570E-414A-8012-D79BDC121476}">
      <dsp:nvSpPr>
        <dsp:cNvPr id="0" name=""/>
        <dsp:cNvSpPr/>
      </dsp:nvSpPr>
      <dsp:spPr>
        <a:xfrm>
          <a:off x="0" y="3063495"/>
          <a:ext cx="6253721" cy="86346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Complexity in Implementation</a:t>
          </a:r>
        </a:p>
      </dsp:txBody>
      <dsp:txXfrm>
        <a:off x="42151" y="3105646"/>
        <a:ext cx="6169419" cy="779158"/>
      </dsp:txXfrm>
    </dsp:sp>
    <dsp:sp modelId="{216C9440-00AE-4176-86C2-8F1E61F0CBE6}">
      <dsp:nvSpPr>
        <dsp:cNvPr id="0" name=""/>
        <dsp:cNvSpPr/>
      </dsp:nvSpPr>
      <dsp:spPr>
        <a:xfrm>
          <a:off x="0" y="4030635"/>
          <a:ext cx="6253721" cy="863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Limited to String-Based Data</a:t>
          </a:r>
        </a:p>
      </dsp:txBody>
      <dsp:txXfrm>
        <a:off x="42151" y="4072786"/>
        <a:ext cx="6169419" cy="779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F43A4-4E13-459E-BEEB-EB9B75275238}">
      <dsp:nvSpPr>
        <dsp:cNvPr id="0" name=""/>
        <dsp:cNvSpPr/>
      </dsp:nvSpPr>
      <dsp:spPr>
        <a:xfrm>
          <a:off x="821" y="179348"/>
          <a:ext cx="3327201" cy="399264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11200">
            <a:lnSpc>
              <a:spcPct val="90000"/>
            </a:lnSpc>
            <a:spcBef>
              <a:spcPct val="0"/>
            </a:spcBef>
            <a:spcAft>
              <a:spcPct val="35000"/>
            </a:spcAft>
            <a:buNone/>
          </a:pPr>
          <a:r>
            <a:rPr lang="en-US" sz="1600" kern="1200"/>
            <a:t>Efficiency: TSTs are efficient for certain operations, such as prefix-based searches, autocompletion, or spell checking, due to their trie-like structure.</a:t>
          </a:r>
        </a:p>
      </dsp:txBody>
      <dsp:txXfrm>
        <a:off x="821" y="1776404"/>
        <a:ext cx="3327201" cy="2395585"/>
      </dsp:txXfrm>
    </dsp:sp>
    <dsp:sp modelId="{0F1B7CF3-7AD9-4857-B699-8C98758D3225}">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1E3531E8-8F7A-4AE0-BBB3-553E83BE1847}">
      <dsp:nvSpPr>
        <dsp:cNvPr id="0" name=""/>
        <dsp:cNvSpPr/>
      </dsp:nvSpPr>
      <dsp:spPr>
        <a:xfrm>
          <a:off x="3594199" y="179348"/>
          <a:ext cx="3327201" cy="399264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11200">
            <a:lnSpc>
              <a:spcPct val="90000"/>
            </a:lnSpc>
            <a:spcBef>
              <a:spcPct val="0"/>
            </a:spcBef>
            <a:spcAft>
              <a:spcPct val="35000"/>
            </a:spcAft>
            <a:buNone/>
          </a:pPr>
          <a:r>
            <a:rPr lang="en-US" sz="1600" kern="1200"/>
            <a:t>Memory Utilization: TSTs generally have higher memory utilization and overhead compared to BSTs due to the individual nodes for each character.</a:t>
          </a:r>
        </a:p>
      </dsp:txBody>
      <dsp:txXfrm>
        <a:off x="3594199" y="1776404"/>
        <a:ext cx="3327201" cy="2395585"/>
      </dsp:txXfrm>
    </dsp:sp>
    <dsp:sp modelId="{6B75BA67-6066-4A7C-BE91-642F1B7F565C}">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5C59013F-A370-48F4-97FE-926510D719EC}">
      <dsp:nvSpPr>
        <dsp:cNvPr id="0" name=""/>
        <dsp:cNvSpPr/>
      </dsp:nvSpPr>
      <dsp:spPr>
        <a:xfrm>
          <a:off x="7187576" y="179348"/>
          <a:ext cx="3327201" cy="399264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11200">
            <a:lnSpc>
              <a:spcPct val="90000"/>
            </a:lnSpc>
            <a:spcBef>
              <a:spcPct val="0"/>
            </a:spcBef>
            <a:spcAft>
              <a:spcPct val="35000"/>
            </a:spcAft>
            <a:buNone/>
          </a:pPr>
          <a:r>
            <a:rPr lang="en-US" sz="1600" kern="1200"/>
            <a:t>Time Complexity: TSTs offer efficient time complexity for insertion, searching, and deletion operations with an average complexity of O(log n), where n is the number of nodes. BSTs also provide similar time complexity for these operations.</a:t>
          </a:r>
        </a:p>
      </dsp:txBody>
      <dsp:txXfrm>
        <a:off x="7187576" y="1776404"/>
        <a:ext cx="3327201" cy="2395585"/>
      </dsp:txXfrm>
    </dsp:sp>
    <dsp:sp modelId="{A3403E82-083E-4EF2-AD2B-E30E95B46F3F}">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B84055-029C-4E86-8844-D05D96C02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A2842C0-6210-4FDB-B1FF-C14C92737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99037F2-4CAF-446B-90DB-1480B247A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28589C-AF3D-49CF-BD92-C1D1D2F53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ctrTitle"/>
          </p:nvPr>
        </p:nvSpPr>
        <p:spPr>
          <a:xfrm>
            <a:off x="1991485" y="1600200"/>
            <a:ext cx="8201552" cy="2295748"/>
          </a:xfrm>
        </p:spPr>
        <p:txBody>
          <a:bodyPr anchor="b">
            <a:normAutofit/>
          </a:bodyPr>
          <a:lstStyle/>
          <a:p>
            <a:r>
              <a:rPr lang="en-US" sz="4800" b="1">
                <a:cs typeface="Calibri Light"/>
              </a:rPr>
              <a:t>HYBRID DATASTRUCTURES</a:t>
            </a:r>
          </a:p>
        </p:txBody>
      </p:sp>
      <p:sp>
        <p:nvSpPr>
          <p:cNvPr id="3" name="Subtitle 2"/>
          <p:cNvSpPr>
            <a:spLocks noGrp="1"/>
          </p:cNvSpPr>
          <p:nvPr>
            <p:ph type="subTitle" idx="1"/>
          </p:nvPr>
        </p:nvSpPr>
        <p:spPr>
          <a:xfrm>
            <a:off x="1991485" y="4067661"/>
            <a:ext cx="8201552" cy="1118764"/>
          </a:xfrm>
        </p:spPr>
        <p:txBody>
          <a:bodyPr vert="horz" lIns="91440" tIns="45720" rIns="91440" bIns="45720" rtlCol="0" anchor="t">
            <a:normAutofit/>
          </a:bodyPr>
          <a:lstStyle/>
          <a:p>
            <a:endParaRPr lang="en-US" sz="2000">
              <a:solidFill>
                <a:schemeClr val="tx1">
                  <a:alpha val="70000"/>
                </a:schemeClr>
              </a:solidFill>
              <a:cs typeface="Calibri"/>
            </a:endParaRPr>
          </a:p>
          <a:p>
            <a:r>
              <a:rPr lang="en-US" b="1">
                <a:solidFill>
                  <a:schemeClr val="tx1">
                    <a:alpha val="70000"/>
                  </a:schemeClr>
                </a:solidFill>
                <a:cs typeface="Calibri"/>
              </a:rPr>
              <a:t>TERNARY SEARCH TRIE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4887951" y="1282390"/>
            <a:ext cx="718867" cy="71886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5189525" y="2007219"/>
            <a:ext cx="115017" cy="3738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4887950" y="2375069"/>
            <a:ext cx="718867" cy="71886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5187771" y="3093587"/>
            <a:ext cx="115019" cy="5032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4882200" y="3591394"/>
            <a:ext cx="718867" cy="71886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5187770" y="4315662"/>
            <a:ext cx="115019" cy="5032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4887949" y="4819219"/>
            <a:ext cx="718867" cy="718867"/>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Tree>
    <p:extLst>
      <p:ext uri="{BB962C8B-B14F-4D97-AF65-F5344CB8AC3E}">
        <p14:creationId xmlns:p14="http://schemas.microsoft.com/office/powerpoint/2010/main" val="182188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Tree>
    <p:extLst>
      <p:ext uri="{BB962C8B-B14F-4D97-AF65-F5344CB8AC3E}">
        <p14:creationId xmlns:p14="http://schemas.microsoft.com/office/powerpoint/2010/main" val="291487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Tree>
    <p:extLst>
      <p:ext uri="{BB962C8B-B14F-4D97-AF65-F5344CB8AC3E}">
        <p14:creationId xmlns:p14="http://schemas.microsoft.com/office/powerpoint/2010/main" val="139062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Tree>
    <p:extLst>
      <p:ext uri="{BB962C8B-B14F-4D97-AF65-F5344CB8AC3E}">
        <p14:creationId xmlns:p14="http://schemas.microsoft.com/office/powerpoint/2010/main" val="122372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Tree>
    <p:extLst>
      <p:ext uri="{BB962C8B-B14F-4D97-AF65-F5344CB8AC3E}">
        <p14:creationId xmlns:p14="http://schemas.microsoft.com/office/powerpoint/2010/main" val="1163464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Tree>
    <p:extLst>
      <p:ext uri="{BB962C8B-B14F-4D97-AF65-F5344CB8AC3E}">
        <p14:creationId xmlns:p14="http://schemas.microsoft.com/office/powerpoint/2010/main" val="5278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Tree>
    <p:extLst>
      <p:ext uri="{BB962C8B-B14F-4D97-AF65-F5344CB8AC3E}">
        <p14:creationId xmlns:p14="http://schemas.microsoft.com/office/powerpoint/2010/main" val="422793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Tree>
    <p:extLst>
      <p:ext uri="{BB962C8B-B14F-4D97-AF65-F5344CB8AC3E}">
        <p14:creationId xmlns:p14="http://schemas.microsoft.com/office/powerpoint/2010/main" val="3188480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Tree>
    <p:extLst>
      <p:ext uri="{BB962C8B-B14F-4D97-AF65-F5344CB8AC3E}">
        <p14:creationId xmlns:p14="http://schemas.microsoft.com/office/powerpoint/2010/main" val="3981778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Tree>
    <p:extLst>
      <p:ext uri="{BB962C8B-B14F-4D97-AF65-F5344CB8AC3E}">
        <p14:creationId xmlns:p14="http://schemas.microsoft.com/office/powerpoint/2010/main" val="65262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537A5-6B62-E698-FCF2-EF59776237E8}"/>
              </a:ext>
            </a:extLst>
          </p:cNvPr>
          <p:cNvSpPr>
            <a:spLocks noGrp="1"/>
          </p:cNvSpPr>
          <p:nvPr>
            <p:ph type="title"/>
          </p:nvPr>
        </p:nvSpPr>
        <p:spPr>
          <a:xfrm>
            <a:off x="1102368" y="694268"/>
            <a:ext cx="3553510" cy="5477932"/>
          </a:xfrm>
        </p:spPr>
        <p:txBody>
          <a:bodyPr>
            <a:normAutofit/>
          </a:bodyPr>
          <a:lstStyle/>
          <a:p>
            <a:pPr algn="ctr"/>
            <a:r>
              <a:rPr lang="en-US" b="1">
                <a:solidFill>
                  <a:schemeClr val="bg1"/>
                </a:solidFill>
                <a:cs typeface="Calibri Light"/>
              </a:rPr>
              <a:t>GROUP : ALGOHOLICS</a:t>
            </a:r>
          </a:p>
        </p:txBody>
      </p:sp>
      <p:grpSp>
        <p:nvGrpSpPr>
          <p:cNvPr id="3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48" name="Freeform: Shape 3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35" name="Freeform: Shape 3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9" name="Oval 4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AA95296-B49B-4E09-DE87-4FC00F959EFD}"/>
              </a:ext>
            </a:extLst>
          </p:cNvPr>
          <p:cNvSpPr>
            <a:spLocks noGrp="1"/>
          </p:cNvSpPr>
          <p:nvPr>
            <p:ph idx="1"/>
          </p:nvPr>
        </p:nvSpPr>
        <p:spPr>
          <a:xfrm>
            <a:off x="6234868" y="1130846"/>
            <a:ext cx="5217173" cy="4351338"/>
          </a:xfrm>
        </p:spPr>
        <p:txBody>
          <a:bodyPr vert="horz" lIns="91440" tIns="45720" rIns="91440" bIns="45720" rtlCol="0" anchor="t">
            <a:normAutofit/>
          </a:bodyPr>
          <a:lstStyle/>
          <a:p>
            <a:pPr marL="0" indent="0">
              <a:buNone/>
            </a:pPr>
            <a:r>
              <a:rPr lang="en-US" b="1">
                <a:solidFill>
                  <a:schemeClr val="bg1"/>
                </a:solidFill>
                <a:cs typeface="Calibri" panose="020F0502020204030204"/>
              </a:rPr>
              <a:t>TEAM MEMBERS :</a:t>
            </a:r>
          </a:p>
          <a:p>
            <a:pPr marL="0" indent="0">
              <a:buNone/>
            </a:pPr>
            <a:endParaRPr lang="en-US" b="1">
              <a:solidFill>
                <a:schemeClr val="bg1"/>
              </a:solidFill>
              <a:cs typeface="Calibri" panose="020F0502020204030204"/>
            </a:endParaRPr>
          </a:p>
          <a:p>
            <a:pPr marL="0" indent="0">
              <a:buNone/>
            </a:pPr>
            <a:r>
              <a:rPr lang="en-US" sz="2400" b="1">
                <a:solidFill>
                  <a:schemeClr val="bg1"/>
                </a:solidFill>
                <a:cs typeface="Calibri" panose="020F0502020204030204"/>
              </a:rPr>
              <a:t>Abhisheakraj  O – CB.EN.U4CSE21402</a:t>
            </a:r>
          </a:p>
          <a:p>
            <a:pPr marL="0" indent="0">
              <a:buNone/>
            </a:pPr>
            <a:r>
              <a:rPr lang="en-US" sz="2400" b="1">
                <a:solidFill>
                  <a:schemeClr val="bg1"/>
                </a:solidFill>
                <a:cs typeface="Calibri" panose="020F0502020204030204"/>
              </a:rPr>
              <a:t>Nithin G - CB.EN.U4CSE21443</a:t>
            </a:r>
            <a:endParaRPr lang="en-US" sz="2400">
              <a:solidFill>
                <a:schemeClr val="bg1"/>
              </a:solidFill>
              <a:cs typeface="Calibri" panose="020F0502020204030204"/>
            </a:endParaRPr>
          </a:p>
          <a:p>
            <a:pPr marL="0" indent="0">
              <a:buNone/>
            </a:pPr>
            <a:r>
              <a:rPr lang="en-US" sz="2400" b="1">
                <a:solidFill>
                  <a:schemeClr val="bg1"/>
                </a:solidFill>
                <a:cs typeface="Calibri" panose="020F0502020204030204"/>
              </a:rPr>
              <a:t>S Amruthiyu - CB.EN.U4CSE21449</a:t>
            </a:r>
            <a:endParaRPr lang="en-US" sz="2400">
              <a:solidFill>
                <a:schemeClr val="bg1"/>
              </a:solidFill>
              <a:cs typeface="Calibri" panose="020F0502020204030204"/>
            </a:endParaRPr>
          </a:p>
          <a:p>
            <a:pPr marL="0" indent="0">
              <a:buNone/>
            </a:pPr>
            <a:r>
              <a:rPr lang="en-US" sz="2400" b="1">
                <a:solidFill>
                  <a:schemeClr val="bg1"/>
                </a:solidFill>
                <a:cs typeface="Calibri" panose="020F0502020204030204"/>
              </a:rPr>
              <a:t>Srutija B - CB.EN.U4CSE21460</a:t>
            </a:r>
            <a:endParaRPr lang="en-US" sz="2400">
              <a:solidFill>
                <a:schemeClr val="bg1"/>
              </a:solidFill>
              <a:cs typeface="Calibri" panose="020F0502020204030204"/>
            </a:endParaRPr>
          </a:p>
          <a:p>
            <a:pPr marL="0" indent="0">
              <a:buNone/>
            </a:pPr>
            <a:r>
              <a:rPr lang="en-US" sz="2400" b="1">
                <a:solidFill>
                  <a:schemeClr val="bg1"/>
                </a:solidFill>
                <a:cs typeface="Calibri" panose="020F0502020204030204"/>
              </a:rPr>
              <a:t>T Bhargavi - CB.EN.U4CSE21462</a:t>
            </a:r>
            <a:endParaRPr lang="en-US" sz="2400">
              <a:solidFill>
                <a:schemeClr val="bg1"/>
              </a:solidFill>
              <a:cs typeface="Calibri" panose="020F0502020204030204"/>
            </a:endParaRPr>
          </a:p>
          <a:p>
            <a:pPr marL="0" indent="0">
              <a:buNone/>
            </a:pPr>
            <a:endParaRPr lang="en-US" b="1">
              <a:solidFill>
                <a:schemeClr val="bg1"/>
              </a:solidFill>
              <a:cs typeface="Calibri" panose="020F0502020204030204"/>
            </a:endParaRPr>
          </a:p>
          <a:p>
            <a:pPr marL="0" indent="0">
              <a:buNone/>
            </a:pPr>
            <a:endParaRPr lang="en-US">
              <a:solidFill>
                <a:schemeClr val="bg1"/>
              </a:solidFill>
              <a:cs typeface="Calibri" panose="020F0502020204030204"/>
            </a:endParaRPr>
          </a:p>
        </p:txBody>
      </p:sp>
    </p:spTree>
    <p:extLst>
      <p:ext uri="{BB962C8B-B14F-4D97-AF65-F5344CB8AC3E}">
        <p14:creationId xmlns:p14="http://schemas.microsoft.com/office/powerpoint/2010/main" val="299033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Tree>
    <p:extLst>
      <p:ext uri="{BB962C8B-B14F-4D97-AF65-F5344CB8AC3E}">
        <p14:creationId xmlns:p14="http://schemas.microsoft.com/office/powerpoint/2010/main" val="1512352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Tree>
    <p:extLst>
      <p:ext uri="{BB962C8B-B14F-4D97-AF65-F5344CB8AC3E}">
        <p14:creationId xmlns:p14="http://schemas.microsoft.com/office/powerpoint/2010/main" val="301212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
        <p:nvSpPr>
          <p:cNvPr id="29" name="TextBox 28">
            <a:extLst>
              <a:ext uri="{FF2B5EF4-FFF2-40B4-BE49-F238E27FC236}">
                <a16:creationId xmlns:a16="http://schemas.microsoft.com/office/drawing/2014/main" id="{3BC67CEA-7F81-96E2-1008-F4135688A60A}"/>
              </a:ext>
            </a:extLst>
          </p:cNvPr>
          <p:cNvSpPr txBox="1"/>
          <p:nvPr/>
        </p:nvSpPr>
        <p:spPr>
          <a:xfrm>
            <a:off x="3123669" y="525152"/>
            <a:ext cx="40506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cs typeface="Calibri"/>
              </a:rPr>
              <a:t>DELETION</a:t>
            </a:r>
          </a:p>
        </p:txBody>
      </p:sp>
      <p:sp>
        <p:nvSpPr>
          <p:cNvPr id="30" name="TextBox 29">
            <a:extLst>
              <a:ext uri="{FF2B5EF4-FFF2-40B4-BE49-F238E27FC236}">
                <a16:creationId xmlns:a16="http://schemas.microsoft.com/office/drawing/2014/main" id="{8FF2619F-2AAB-13CE-14BE-E8F37B98E5AE}"/>
              </a:ext>
            </a:extLst>
          </p:cNvPr>
          <p:cNvSpPr txBox="1"/>
          <p:nvPr/>
        </p:nvSpPr>
        <p:spPr>
          <a:xfrm>
            <a:off x="2938656" y="1230399"/>
            <a:ext cx="846826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rgbClr val="374151"/>
                </a:solidFill>
                <a:ea typeface="+mn-lt"/>
                <a:cs typeface="+mn-lt"/>
              </a:rPr>
              <a:t>Start at the root of the TST.</a:t>
            </a:r>
            <a:endParaRPr lang="en-US" sz="2000">
              <a:cs typeface="Calibri"/>
            </a:endParaRPr>
          </a:p>
          <a:p>
            <a:pPr marL="285750" indent="-285750">
              <a:buFont typeface="Arial"/>
              <a:buChar char="•"/>
            </a:pPr>
            <a:r>
              <a:rPr lang="en-US" sz="2000">
                <a:solidFill>
                  <a:srgbClr val="374151"/>
                </a:solidFill>
                <a:ea typeface="+mn-lt"/>
                <a:cs typeface="+mn-lt"/>
              </a:rPr>
              <a:t>Compare the current character of the key you want to delete with the character at the current node.</a:t>
            </a:r>
            <a:endParaRPr lang="en-US" sz="2000">
              <a:cs typeface="Calibri"/>
            </a:endParaRPr>
          </a:p>
          <a:p>
            <a:pPr marL="285750" indent="-285750">
              <a:buFont typeface="Arial"/>
              <a:buChar char="•"/>
            </a:pPr>
            <a:r>
              <a:rPr lang="en-US" sz="2000">
                <a:solidFill>
                  <a:srgbClr val="374151"/>
                </a:solidFill>
                <a:ea typeface="+mn-lt"/>
                <a:cs typeface="+mn-lt"/>
              </a:rPr>
              <a:t>If the current character is smaller, go to the left child of the current node.</a:t>
            </a:r>
            <a:endParaRPr lang="en-US" sz="2000">
              <a:cs typeface="Calibri"/>
            </a:endParaRPr>
          </a:p>
          <a:p>
            <a:pPr marL="285750" indent="-285750">
              <a:buFont typeface="Arial"/>
              <a:buChar char="•"/>
            </a:pPr>
            <a:r>
              <a:rPr lang="en-US" sz="2000">
                <a:solidFill>
                  <a:srgbClr val="374151"/>
                </a:solidFill>
                <a:ea typeface="+mn-lt"/>
                <a:cs typeface="+mn-lt"/>
              </a:rPr>
              <a:t>If the current character is larger, go to the right child of the current node.</a:t>
            </a:r>
            <a:endParaRPr lang="en-US" sz="2000">
              <a:cs typeface="Calibri"/>
            </a:endParaRPr>
          </a:p>
          <a:p>
            <a:pPr marL="285750" indent="-285750">
              <a:buFont typeface="Arial"/>
              <a:buChar char="•"/>
            </a:pPr>
            <a:r>
              <a:rPr lang="en-US" sz="2000">
                <a:solidFill>
                  <a:srgbClr val="374151"/>
                </a:solidFill>
                <a:ea typeface="+mn-lt"/>
                <a:cs typeface="+mn-lt"/>
              </a:rPr>
              <a:t>If the current character is equal, move to the middle child of the current node and proceed to the next character of the key.</a:t>
            </a:r>
            <a:endParaRPr lang="en-US" sz="2000">
              <a:cs typeface="Calibri"/>
            </a:endParaRPr>
          </a:p>
          <a:p>
            <a:pPr marL="285750" indent="-285750">
              <a:buFont typeface="Arial"/>
              <a:buChar char="•"/>
            </a:pPr>
            <a:r>
              <a:rPr lang="en-US" sz="2000">
                <a:solidFill>
                  <a:srgbClr val="374151"/>
                </a:solidFill>
                <a:ea typeface="+mn-lt"/>
                <a:cs typeface="+mn-lt"/>
              </a:rPr>
              <a:t>Repeat steps 2-5 until you reach the end of the key or a null node.</a:t>
            </a:r>
            <a:endParaRPr lang="en-US" sz="2000">
              <a:cs typeface="Calibri"/>
            </a:endParaRPr>
          </a:p>
          <a:p>
            <a:pPr marL="285750" indent="-285750">
              <a:buFont typeface="Arial"/>
              <a:buChar char="•"/>
            </a:pPr>
            <a:r>
              <a:rPr lang="en-US" sz="2000">
                <a:solidFill>
                  <a:srgbClr val="374151"/>
                </a:solidFill>
                <a:ea typeface="+mn-lt"/>
                <a:cs typeface="+mn-lt"/>
              </a:rPr>
              <a:t>If you reach the end of the key and the current node has a value associated with it, mark the value as deleted (e.g., set it to None).</a:t>
            </a:r>
            <a:endParaRPr lang="en-US" sz="2000">
              <a:cs typeface="Calibri"/>
            </a:endParaRPr>
          </a:p>
          <a:p>
            <a:pPr marL="285750" indent="-285750">
              <a:buFont typeface="Arial"/>
              <a:buChar char="•"/>
            </a:pPr>
            <a:r>
              <a:rPr lang="en-US" sz="2000">
                <a:solidFill>
                  <a:srgbClr val="374151"/>
                </a:solidFill>
                <a:ea typeface="+mn-lt"/>
                <a:cs typeface="+mn-lt"/>
              </a:rPr>
              <a:t>If the current node has no value and is a leaf node (no children), delete the node and backtrack to the parent.</a:t>
            </a:r>
            <a:endParaRPr lang="en-US" sz="2000">
              <a:cs typeface="Calibri"/>
            </a:endParaRPr>
          </a:p>
          <a:p>
            <a:pPr marL="285750" indent="-285750">
              <a:buFont typeface="Arial"/>
              <a:buChar char="•"/>
            </a:pPr>
            <a:r>
              <a:rPr lang="en-US" sz="2000">
                <a:solidFill>
                  <a:srgbClr val="374151"/>
                </a:solidFill>
                <a:ea typeface="+mn-lt"/>
                <a:cs typeface="+mn-lt"/>
              </a:rPr>
              <a:t>If the current node has no value but has children, continue traversing the TST.</a:t>
            </a:r>
            <a:endParaRPr lang="en-US" sz="2000">
              <a:cs typeface="Calibri"/>
            </a:endParaRPr>
          </a:p>
          <a:p>
            <a:pPr marL="285750" indent="-285750">
              <a:buFont typeface="Arial"/>
              <a:buChar char="•"/>
            </a:pPr>
            <a:r>
              <a:rPr lang="en-US" sz="2000">
                <a:solidFill>
                  <a:srgbClr val="374151"/>
                </a:solidFill>
                <a:ea typeface="+mn-lt"/>
                <a:cs typeface="+mn-lt"/>
              </a:rPr>
              <a:t>During the backtrack, if any node has no value and no children, delete the node and update the appropriate link in the parent node.</a:t>
            </a:r>
            <a:endParaRPr lang="en-US" sz="2000">
              <a:cs typeface="Calibri"/>
            </a:endParaRPr>
          </a:p>
          <a:p>
            <a:pPr marL="285750" indent="-285750">
              <a:buFont typeface="Arial"/>
              <a:buChar char="•"/>
            </a:pPr>
            <a:r>
              <a:rPr lang="en-US" sz="2000">
                <a:solidFill>
                  <a:srgbClr val="374151"/>
                </a:solidFill>
                <a:ea typeface="+mn-lt"/>
                <a:cs typeface="+mn-lt"/>
              </a:rPr>
              <a:t>Repeat steps 2-10 until the end of the key is reached or a null node is encountered.</a:t>
            </a:r>
            <a:endParaRPr lang="en-US" sz="2000">
              <a:cs typeface="Calibri"/>
            </a:endParaRPr>
          </a:p>
          <a:p>
            <a:pPr algn="l"/>
            <a:endParaRPr lang="en-US" sz="2000">
              <a:cs typeface="Calibri"/>
            </a:endParaRPr>
          </a:p>
        </p:txBody>
      </p:sp>
    </p:spTree>
    <p:extLst>
      <p:ext uri="{BB962C8B-B14F-4D97-AF65-F5344CB8AC3E}">
        <p14:creationId xmlns:p14="http://schemas.microsoft.com/office/powerpoint/2010/main" val="3366524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
        <p:nvSpPr>
          <p:cNvPr id="32" name="TextBox 31">
            <a:extLst>
              <a:ext uri="{FF2B5EF4-FFF2-40B4-BE49-F238E27FC236}">
                <a16:creationId xmlns:a16="http://schemas.microsoft.com/office/drawing/2014/main" id="{C4BD795A-DE29-CE59-45A2-6C07DE6F42A4}"/>
              </a:ext>
            </a:extLst>
          </p:cNvPr>
          <p:cNvSpPr txBox="1"/>
          <p:nvPr/>
        </p:nvSpPr>
        <p:spPr>
          <a:xfrm>
            <a:off x="2938656" y="1230399"/>
            <a:ext cx="84682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374151"/>
                </a:solidFill>
                <a:ea typeface="+mn-lt"/>
                <a:cs typeface="+mn-lt"/>
              </a:rPr>
              <a:t>Delete apple</a:t>
            </a:r>
            <a:endParaRPr lang="en-US" sz="2000">
              <a:cs typeface="Calibri"/>
            </a:endParaRPr>
          </a:p>
          <a:p>
            <a:pPr algn="l"/>
            <a:endParaRPr lang="en-US" sz="2000">
              <a:cs typeface="Calibri"/>
            </a:endParaRPr>
          </a:p>
        </p:txBody>
      </p:sp>
    </p:spTree>
    <p:extLst>
      <p:ext uri="{BB962C8B-B14F-4D97-AF65-F5344CB8AC3E}">
        <p14:creationId xmlns:p14="http://schemas.microsoft.com/office/powerpoint/2010/main" val="26770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Tree>
    <p:extLst>
      <p:ext uri="{BB962C8B-B14F-4D97-AF65-F5344CB8AC3E}">
        <p14:creationId xmlns:p14="http://schemas.microsoft.com/office/powerpoint/2010/main" val="371992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Tree>
    <p:extLst>
      <p:ext uri="{BB962C8B-B14F-4D97-AF65-F5344CB8AC3E}">
        <p14:creationId xmlns:p14="http://schemas.microsoft.com/office/powerpoint/2010/main" val="427264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Tree>
    <p:extLst>
      <p:ext uri="{BB962C8B-B14F-4D97-AF65-F5344CB8AC3E}">
        <p14:creationId xmlns:p14="http://schemas.microsoft.com/office/powerpoint/2010/main" val="1032691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Tree>
    <p:extLst>
      <p:ext uri="{BB962C8B-B14F-4D97-AF65-F5344CB8AC3E}">
        <p14:creationId xmlns:p14="http://schemas.microsoft.com/office/powerpoint/2010/main" val="2956141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Tree>
    <p:extLst>
      <p:ext uri="{BB962C8B-B14F-4D97-AF65-F5344CB8AC3E}">
        <p14:creationId xmlns:p14="http://schemas.microsoft.com/office/powerpoint/2010/main" val="2528694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Tree>
    <p:extLst>
      <p:ext uri="{BB962C8B-B14F-4D97-AF65-F5344CB8AC3E}">
        <p14:creationId xmlns:p14="http://schemas.microsoft.com/office/powerpoint/2010/main" val="329759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0E49D-912F-4922-F4AE-23DA129439D7}"/>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cs typeface="Calibri Light"/>
              </a:rPr>
              <a:t>Introduction</a:t>
            </a:r>
            <a:endParaRPr lang="en-US">
              <a:solidFill>
                <a:schemeClr val="bg1"/>
              </a:solidFill>
            </a:endParaRPr>
          </a:p>
        </p:txBody>
      </p:sp>
      <p:grpSp>
        <p:nvGrpSpPr>
          <p:cNvPr id="39" name="Group 38">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 name="Freeform: Shape 39">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1" name="Freeform: Shape 40">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4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Oval 46">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C8C070B-214C-9816-C389-659FEEC3559D}"/>
              </a:ext>
            </a:extLst>
          </p:cNvPr>
          <p:cNvSpPr>
            <a:spLocks noGrp="1"/>
          </p:cNvSpPr>
          <p:nvPr>
            <p:ph idx="1"/>
          </p:nvPr>
        </p:nvSpPr>
        <p:spPr>
          <a:xfrm>
            <a:off x="5774793" y="455111"/>
            <a:ext cx="6137323" cy="5630922"/>
          </a:xfrm>
        </p:spPr>
        <p:txBody>
          <a:bodyPr vert="horz" lIns="91440" tIns="45720" rIns="91440" bIns="45720" rtlCol="0" anchor="t">
            <a:noAutofit/>
          </a:bodyPr>
          <a:lstStyle/>
          <a:p>
            <a:pPr marL="0" indent="0">
              <a:buNone/>
            </a:pPr>
            <a:r>
              <a:rPr lang="en-US" sz="2000">
                <a:solidFill>
                  <a:schemeClr val="bg1"/>
                </a:solidFill>
                <a:ea typeface="+mn-lt"/>
                <a:cs typeface="+mn-lt"/>
              </a:rPr>
              <a:t>Hybrid data structures combine the strengths of multiple data structures to efficiently solve complex problems. They strike a balance between time and space complexity, offering versatile and optimized solutions. The objective of a project involving hybrid data structures is to design and implement a tailored solution that optimizes performance while minimizing drawbacks. Practical applications include computer graphics, gaming, and database systems.</a:t>
            </a:r>
          </a:p>
          <a:p>
            <a:pPr marL="0" indent="0">
              <a:buNone/>
            </a:pPr>
            <a:r>
              <a:rPr lang="en-US" sz="2000">
                <a:solidFill>
                  <a:schemeClr val="bg1"/>
                </a:solidFill>
                <a:ea typeface="+mn-lt"/>
                <a:cs typeface="+mn-lt"/>
              </a:rPr>
              <a:t>Analyzing the time and space complexity of hybrid data structures is crucial for evaluating their efficiency. This involves evaluating worst-case, average-case, and best-case time complexities for important operations like insertion, deletion, search, and traversal. Space complexity analysis helps determine the memory requirements of the hybrid structure. Through comprehensive analysis, valuable insights are gained to optimize the structure's performance for efficiently solving complex problems.</a:t>
            </a:r>
            <a:endParaRPr lang="en-US" sz="2000">
              <a:solidFill>
                <a:schemeClr val="bg1"/>
              </a:solidFill>
              <a:cs typeface="Calibri"/>
            </a:endParaRPr>
          </a:p>
        </p:txBody>
      </p:sp>
      <p:grpSp>
        <p:nvGrpSpPr>
          <p:cNvPr id="51"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52" name="Freeform: Shape 51">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62563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Tree>
    <p:extLst>
      <p:ext uri="{BB962C8B-B14F-4D97-AF65-F5344CB8AC3E}">
        <p14:creationId xmlns:p14="http://schemas.microsoft.com/office/powerpoint/2010/main" val="3264533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Tree>
    <p:extLst>
      <p:ext uri="{BB962C8B-B14F-4D97-AF65-F5344CB8AC3E}">
        <p14:creationId xmlns:p14="http://schemas.microsoft.com/office/powerpoint/2010/main" val="3954675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Tree>
    <p:extLst>
      <p:ext uri="{BB962C8B-B14F-4D97-AF65-F5344CB8AC3E}">
        <p14:creationId xmlns:p14="http://schemas.microsoft.com/office/powerpoint/2010/main" val="3766274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Tree>
    <p:extLst>
      <p:ext uri="{BB962C8B-B14F-4D97-AF65-F5344CB8AC3E}">
        <p14:creationId xmlns:p14="http://schemas.microsoft.com/office/powerpoint/2010/main" val="3637102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
        <p:nvSpPr>
          <p:cNvPr id="29" name="TextBox 28">
            <a:extLst>
              <a:ext uri="{FF2B5EF4-FFF2-40B4-BE49-F238E27FC236}">
                <a16:creationId xmlns:a16="http://schemas.microsoft.com/office/drawing/2014/main" id="{2E0A2E5D-64D6-84FC-4B70-3D695C4E142C}"/>
              </a:ext>
            </a:extLst>
          </p:cNvPr>
          <p:cNvSpPr txBox="1"/>
          <p:nvPr/>
        </p:nvSpPr>
        <p:spPr>
          <a:xfrm>
            <a:off x="3910263" y="481262"/>
            <a:ext cx="44717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cs typeface="Calibri"/>
              </a:rPr>
              <a:t>SEARCH</a:t>
            </a:r>
          </a:p>
        </p:txBody>
      </p:sp>
      <p:sp>
        <p:nvSpPr>
          <p:cNvPr id="30" name="TextBox 29">
            <a:extLst>
              <a:ext uri="{FF2B5EF4-FFF2-40B4-BE49-F238E27FC236}">
                <a16:creationId xmlns:a16="http://schemas.microsoft.com/office/drawing/2014/main" id="{09C4451A-9539-C666-CFE5-B35D3E0DCCAB}"/>
              </a:ext>
            </a:extLst>
          </p:cNvPr>
          <p:cNvSpPr txBox="1"/>
          <p:nvPr/>
        </p:nvSpPr>
        <p:spPr>
          <a:xfrm>
            <a:off x="2872445" y="1193700"/>
            <a:ext cx="847166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rgbClr val="374151"/>
                </a:solidFill>
                <a:ea typeface="+mn-lt"/>
                <a:cs typeface="+mn-lt"/>
              </a:rPr>
              <a:t>Start at the root of the TST.</a:t>
            </a:r>
            <a:endParaRPr lang="en-US" sz="2400">
              <a:cs typeface="Calibri"/>
            </a:endParaRPr>
          </a:p>
          <a:p>
            <a:pPr marL="285750" indent="-285750">
              <a:buFont typeface="Arial"/>
              <a:buChar char="•"/>
            </a:pPr>
            <a:r>
              <a:rPr lang="en-US" sz="2400">
                <a:solidFill>
                  <a:srgbClr val="374151"/>
                </a:solidFill>
                <a:ea typeface="+mn-lt"/>
                <a:cs typeface="+mn-lt"/>
              </a:rPr>
              <a:t>Compare the current character of the key you want to search with the character at the current node.</a:t>
            </a:r>
            <a:endParaRPr lang="en-US" sz="2400">
              <a:cs typeface="Calibri"/>
            </a:endParaRPr>
          </a:p>
          <a:p>
            <a:pPr marL="285750" indent="-285750">
              <a:buFont typeface="Arial"/>
              <a:buChar char="•"/>
            </a:pPr>
            <a:r>
              <a:rPr lang="en-US" sz="2400">
                <a:solidFill>
                  <a:srgbClr val="374151"/>
                </a:solidFill>
                <a:ea typeface="+mn-lt"/>
                <a:cs typeface="+mn-lt"/>
              </a:rPr>
              <a:t>If the current character is smaller, go to the left child of the current node.</a:t>
            </a:r>
            <a:endParaRPr lang="en-US" sz="2400">
              <a:cs typeface="Calibri"/>
            </a:endParaRPr>
          </a:p>
          <a:p>
            <a:pPr marL="285750" indent="-285750">
              <a:buFont typeface="Arial"/>
              <a:buChar char="•"/>
            </a:pPr>
            <a:r>
              <a:rPr lang="en-US" sz="2400">
                <a:solidFill>
                  <a:srgbClr val="374151"/>
                </a:solidFill>
                <a:ea typeface="+mn-lt"/>
                <a:cs typeface="+mn-lt"/>
              </a:rPr>
              <a:t>If the current character is larger, go to the right child of the current node.</a:t>
            </a:r>
            <a:endParaRPr lang="en-US" sz="2400">
              <a:cs typeface="Calibri"/>
            </a:endParaRPr>
          </a:p>
          <a:p>
            <a:pPr marL="285750" indent="-285750">
              <a:buFont typeface="Arial"/>
              <a:buChar char="•"/>
            </a:pPr>
            <a:r>
              <a:rPr lang="en-US" sz="2400">
                <a:solidFill>
                  <a:srgbClr val="374151"/>
                </a:solidFill>
                <a:ea typeface="+mn-lt"/>
                <a:cs typeface="+mn-lt"/>
              </a:rPr>
              <a:t>If the current character is equal, move to the middle child of the current node and proceed to the next character of the key.</a:t>
            </a:r>
            <a:endParaRPr lang="en-US" sz="2400">
              <a:cs typeface="Calibri"/>
            </a:endParaRPr>
          </a:p>
          <a:p>
            <a:pPr marL="285750" indent="-285750">
              <a:buFont typeface="Arial"/>
              <a:buChar char="•"/>
            </a:pPr>
            <a:r>
              <a:rPr lang="en-US" sz="2400">
                <a:solidFill>
                  <a:srgbClr val="374151"/>
                </a:solidFill>
                <a:ea typeface="+mn-lt"/>
                <a:cs typeface="+mn-lt"/>
              </a:rPr>
              <a:t>Repeat steps 2-5 until you reach the end of the key or a null node.</a:t>
            </a:r>
            <a:endParaRPr lang="en-US" sz="2400">
              <a:cs typeface="Calibri"/>
            </a:endParaRPr>
          </a:p>
          <a:p>
            <a:pPr marL="285750" indent="-285750">
              <a:buFont typeface="Arial"/>
              <a:buChar char="•"/>
            </a:pPr>
            <a:r>
              <a:rPr lang="en-US" sz="2400">
                <a:solidFill>
                  <a:srgbClr val="374151"/>
                </a:solidFill>
                <a:ea typeface="+mn-lt"/>
                <a:cs typeface="+mn-lt"/>
              </a:rPr>
              <a:t>If you reach the end of the key and the current node has a value associated with it, return the value as the search result.</a:t>
            </a:r>
            <a:endParaRPr lang="en-US" sz="2400">
              <a:cs typeface="Calibri"/>
            </a:endParaRPr>
          </a:p>
          <a:p>
            <a:pPr marL="285750" indent="-285750">
              <a:buFont typeface="Arial"/>
              <a:buChar char="•"/>
            </a:pPr>
            <a:r>
              <a:rPr lang="en-US" sz="2400">
                <a:solidFill>
                  <a:srgbClr val="374151"/>
                </a:solidFill>
                <a:ea typeface="+mn-lt"/>
                <a:cs typeface="+mn-lt"/>
              </a:rPr>
              <a:t>If the current node has no value or the end of the key is reached but the current node is null, the key is not present in the TST.</a:t>
            </a:r>
            <a:endParaRPr lang="en-US" sz="2400">
              <a:cs typeface="Calibri"/>
            </a:endParaRPr>
          </a:p>
          <a:p>
            <a:pPr algn="l"/>
            <a:endParaRPr lang="en-US" sz="2400">
              <a:cs typeface="Calibri"/>
            </a:endParaRPr>
          </a:p>
        </p:txBody>
      </p:sp>
    </p:spTree>
    <p:extLst>
      <p:ext uri="{BB962C8B-B14F-4D97-AF65-F5344CB8AC3E}">
        <p14:creationId xmlns:p14="http://schemas.microsoft.com/office/powerpoint/2010/main" val="3144226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
        <p:nvSpPr>
          <p:cNvPr id="29" name="TextBox 28">
            <a:extLst>
              <a:ext uri="{FF2B5EF4-FFF2-40B4-BE49-F238E27FC236}">
                <a16:creationId xmlns:a16="http://schemas.microsoft.com/office/drawing/2014/main" id="{2E0A2E5D-64D6-84FC-4B70-3D695C4E142C}"/>
              </a:ext>
            </a:extLst>
          </p:cNvPr>
          <p:cNvSpPr txBox="1"/>
          <p:nvPr/>
        </p:nvSpPr>
        <p:spPr>
          <a:xfrm>
            <a:off x="3910263" y="481262"/>
            <a:ext cx="44717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cs typeface="Calibri"/>
              </a:rPr>
              <a:t>SEARCH</a:t>
            </a:r>
          </a:p>
        </p:txBody>
      </p:sp>
      <p:sp>
        <p:nvSpPr>
          <p:cNvPr id="30" name="TextBox 29">
            <a:extLst>
              <a:ext uri="{FF2B5EF4-FFF2-40B4-BE49-F238E27FC236}">
                <a16:creationId xmlns:a16="http://schemas.microsoft.com/office/drawing/2014/main" id="{09C4451A-9539-C666-CFE5-B35D3E0DCCAB}"/>
              </a:ext>
            </a:extLst>
          </p:cNvPr>
          <p:cNvSpPr txBox="1"/>
          <p:nvPr/>
        </p:nvSpPr>
        <p:spPr>
          <a:xfrm>
            <a:off x="2872445" y="1193700"/>
            <a:ext cx="84716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374151"/>
                </a:solidFill>
                <a:ea typeface="+mn-lt"/>
                <a:cs typeface="+mn-lt"/>
              </a:rPr>
              <a:t>Search for kiwi</a:t>
            </a:r>
          </a:p>
          <a:p>
            <a:r>
              <a:rPr lang="en-US" sz="2400">
                <a:solidFill>
                  <a:srgbClr val="374151"/>
                </a:solidFill>
                <a:cs typeface="Calibri"/>
              </a:rPr>
              <a:t>-found k</a:t>
            </a:r>
          </a:p>
        </p:txBody>
      </p:sp>
    </p:spTree>
    <p:extLst>
      <p:ext uri="{BB962C8B-B14F-4D97-AF65-F5344CB8AC3E}">
        <p14:creationId xmlns:p14="http://schemas.microsoft.com/office/powerpoint/2010/main" val="2453332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
        <p:nvSpPr>
          <p:cNvPr id="29" name="TextBox 28">
            <a:extLst>
              <a:ext uri="{FF2B5EF4-FFF2-40B4-BE49-F238E27FC236}">
                <a16:creationId xmlns:a16="http://schemas.microsoft.com/office/drawing/2014/main" id="{2E0A2E5D-64D6-84FC-4B70-3D695C4E142C}"/>
              </a:ext>
            </a:extLst>
          </p:cNvPr>
          <p:cNvSpPr txBox="1"/>
          <p:nvPr/>
        </p:nvSpPr>
        <p:spPr>
          <a:xfrm>
            <a:off x="3910263" y="481262"/>
            <a:ext cx="44717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cs typeface="Calibri"/>
              </a:rPr>
              <a:t>SEARCH</a:t>
            </a:r>
          </a:p>
        </p:txBody>
      </p:sp>
      <p:sp>
        <p:nvSpPr>
          <p:cNvPr id="30" name="TextBox 29">
            <a:extLst>
              <a:ext uri="{FF2B5EF4-FFF2-40B4-BE49-F238E27FC236}">
                <a16:creationId xmlns:a16="http://schemas.microsoft.com/office/drawing/2014/main" id="{09C4451A-9539-C666-CFE5-B35D3E0DCCAB}"/>
              </a:ext>
            </a:extLst>
          </p:cNvPr>
          <p:cNvSpPr txBox="1"/>
          <p:nvPr/>
        </p:nvSpPr>
        <p:spPr>
          <a:xfrm>
            <a:off x="2872445" y="1193700"/>
            <a:ext cx="84716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rgbClr val="374151"/>
                </a:solidFill>
                <a:ea typeface="+mn-lt"/>
                <a:cs typeface="+mn-lt"/>
              </a:rPr>
              <a:t>Search for kiwi</a:t>
            </a:r>
            <a:endParaRPr lang="en-US" sz="2400">
              <a:cs typeface="Calibri"/>
            </a:endParaRPr>
          </a:p>
          <a:p>
            <a:r>
              <a:rPr lang="en-US" sz="2400">
                <a:cs typeface="Calibri"/>
              </a:rPr>
              <a:t>Found i</a:t>
            </a:r>
          </a:p>
        </p:txBody>
      </p:sp>
    </p:spTree>
    <p:extLst>
      <p:ext uri="{BB962C8B-B14F-4D97-AF65-F5344CB8AC3E}">
        <p14:creationId xmlns:p14="http://schemas.microsoft.com/office/powerpoint/2010/main" val="1220045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
        <p:nvSpPr>
          <p:cNvPr id="29" name="TextBox 28">
            <a:extLst>
              <a:ext uri="{FF2B5EF4-FFF2-40B4-BE49-F238E27FC236}">
                <a16:creationId xmlns:a16="http://schemas.microsoft.com/office/drawing/2014/main" id="{2E0A2E5D-64D6-84FC-4B70-3D695C4E142C}"/>
              </a:ext>
            </a:extLst>
          </p:cNvPr>
          <p:cNvSpPr txBox="1"/>
          <p:nvPr/>
        </p:nvSpPr>
        <p:spPr>
          <a:xfrm>
            <a:off x="3910263" y="481262"/>
            <a:ext cx="44717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cs typeface="Calibri"/>
              </a:rPr>
              <a:t>SEARCH</a:t>
            </a:r>
          </a:p>
        </p:txBody>
      </p:sp>
      <p:sp>
        <p:nvSpPr>
          <p:cNvPr id="30" name="TextBox 29">
            <a:extLst>
              <a:ext uri="{FF2B5EF4-FFF2-40B4-BE49-F238E27FC236}">
                <a16:creationId xmlns:a16="http://schemas.microsoft.com/office/drawing/2014/main" id="{09C4451A-9539-C666-CFE5-B35D3E0DCCAB}"/>
              </a:ext>
            </a:extLst>
          </p:cNvPr>
          <p:cNvSpPr txBox="1"/>
          <p:nvPr/>
        </p:nvSpPr>
        <p:spPr>
          <a:xfrm>
            <a:off x="2872445" y="1193700"/>
            <a:ext cx="84716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rgbClr val="374151"/>
                </a:solidFill>
                <a:ea typeface="+mn-lt"/>
                <a:cs typeface="+mn-lt"/>
              </a:rPr>
              <a:t>Search for kiwi</a:t>
            </a:r>
            <a:endParaRPr lang="en-US" sz="2400">
              <a:cs typeface="Calibri"/>
            </a:endParaRPr>
          </a:p>
          <a:p>
            <a:r>
              <a:rPr lang="en-US" sz="2400">
                <a:cs typeface="Calibri"/>
              </a:rPr>
              <a:t>Found w</a:t>
            </a:r>
          </a:p>
        </p:txBody>
      </p:sp>
    </p:spTree>
    <p:extLst>
      <p:ext uri="{BB962C8B-B14F-4D97-AF65-F5344CB8AC3E}">
        <p14:creationId xmlns:p14="http://schemas.microsoft.com/office/powerpoint/2010/main" val="2226258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710555" y="319107"/>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39867" y="687165"/>
            <a:ext cx="86263" cy="201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696443" y="889675"/>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26931" y="126952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690693" y="1527444"/>
            <a:ext cx="359434" cy="37381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11" name="Arrow: Down 10">
            <a:extLst>
              <a:ext uri="{FF2B5EF4-FFF2-40B4-BE49-F238E27FC236}">
                <a16:creationId xmlns:a16="http://schemas.microsoft.com/office/drawing/2014/main" id="{0A5652B4-680B-EA9B-0872-3BD745111CA9}"/>
              </a:ext>
            </a:extLst>
          </p:cNvPr>
          <p:cNvSpPr/>
          <p:nvPr/>
        </p:nvSpPr>
        <p:spPr>
          <a:xfrm flipH="1">
            <a:off x="1812818" y="1913046"/>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4D14E68-4AE7-7755-559A-678769B57997}"/>
              </a:ext>
            </a:extLst>
          </p:cNvPr>
          <p:cNvSpPr/>
          <p:nvPr/>
        </p:nvSpPr>
        <p:spPr>
          <a:xfrm>
            <a:off x="1682331" y="2162603"/>
            <a:ext cx="359434" cy="37381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6" name="Arrow: Down 5">
            <a:extLst>
              <a:ext uri="{FF2B5EF4-FFF2-40B4-BE49-F238E27FC236}">
                <a16:creationId xmlns:a16="http://schemas.microsoft.com/office/drawing/2014/main" id="{DF9F2964-C556-0707-E3F9-12C784D813AE}"/>
              </a:ext>
            </a:extLst>
          </p:cNvPr>
          <p:cNvSpPr/>
          <p:nvPr/>
        </p:nvSpPr>
        <p:spPr>
          <a:xfrm flipH="1">
            <a:off x="1812817" y="2527561"/>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ECF6AB-72A1-7F00-9647-4E8D1003D990}"/>
              </a:ext>
            </a:extLst>
          </p:cNvPr>
          <p:cNvSpPr/>
          <p:nvPr/>
        </p:nvSpPr>
        <p:spPr>
          <a:xfrm>
            <a:off x="1678402" y="2781056"/>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a:t>
            </a:r>
            <a:endParaRPr lang="en-US"/>
          </a:p>
        </p:txBody>
      </p:sp>
      <p:sp>
        <p:nvSpPr>
          <p:cNvPr id="10" name="Arrow: Down 9">
            <a:extLst>
              <a:ext uri="{FF2B5EF4-FFF2-40B4-BE49-F238E27FC236}">
                <a16:creationId xmlns:a16="http://schemas.microsoft.com/office/drawing/2014/main" id="{E0D0ECE0-2684-4D66-3D79-EBEC8AD4EB40}"/>
              </a:ext>
            </a:extLst>
          </p:cNvPr>
          <p:cNvSpPr/>
          <p:nvPr/>
        </p:nvSpPr>
        <p:spPr>
          <a:xfrm flipH="1">
            <a:off x="1812817" y="31666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D74D0-FF15-5890-0B8A-9C5E39108D85}"/>
              </a:ext>
            </a:extLst>
          </p:cNvPr>
          <p:cNvSpPr/>
          <p:nvPr/>
        </p:nvSpPr>
        <p:spPr>
          <a:xfrm>
            <a:off x="1678401" y="343244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R</a:t>
            </a:r>
          </a:p>
        </p:txBody>
      </p:sp>
      <p:sp>
        <p:nvSpPr>
          <p:cNvPr id="13" name="Arrow: Down 12">
            <a:extLst>
              <a:ext uri="{FF2B5EF4-FFF2-40B4-BE49-F238E27FC236}">
                <a16:creationId xmlns:a16="http://schemas.microsoft.com/office/drawing/2014/main" id="{A1249AF8-8B38-F656-3F2F-56C3B6D3F0D6}"/>
              </a:ext>
            </a:extLst>
          </p:cNvPr>
          <p:cNvSpPr/>
          <p:nvPr/>
        </p:nvSpPr>
        <p:spPr>
          <a:xfrm flipH="1">
            <a:off x="1812816" y="3818043"/>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CFAB53-9295-869F-843C-20428A956490}"/>
              </a:ext>
            </a:extLst>
          </p:cNvPr>
          <p:cNvSpPr/>
          <p:nvPr/>
        </p:nvSpPr>
        <p:spPr>
          <a:xfrm>
            <a:off x="1690690" y="4071538"/>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U</a:t>
            </a:r>
          </a:p>
        </p:txBody>
      </p:sp>
      <p:sp>
        <p:nvSpPr>
          <p:cNvPr id="14" name="Arrow: Down 13">
            <a:extLst>
              <a:ext uri="{FF2B5EF4-FFF2-40B4-BE49-F238E27FC236}">
                <a16:creationId xmlns:a16="http://schemas.microsoft.com/office/drawing/2014/main" id="{9CE62543-CDE0-A03F-A187-17876D8B65F9}"/>
              </a:ext>
            </a:extLst>
          </p:cNvPr>
          <p:cNvSpPr/>
          <p:nvPr/>
        </p:nvSpPr>
        <p:spPr>
          <a:xfrm flipH="1">
            <a:off x="1812815" y="4457139"/>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4DCF9F-21FD-75AB-7FFB-B6D28D1C09D6}"/>
              </a:ext>
            </a:extLst>
          </p:cNvPr>
          <p:cNvSpPr/>
          <p:nvPr/>
        </p:nvSpPr>
        <p:spPr>
          <a:xfrm>
            <a:off x="1690689" y="4710634"/>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I</a:t>
            </a:r>
          </a:p>
        </p:txBody>
      </p:sp>
      <p:sp>
        <p:nvSpPr>
          <p:cNvPr id="18" name="Arrow: Down 17">
            <a:extLst>
              <a:ext uri="{FF2B5EF4-FFF2-40B4-BE49-F238E27FC236}">
                <a16:creationId xmlns:a16="http://schemas.microsoft.com/office/drawing/2014/main" id="{86620630-56AD-AE7B-8E96-8A18A55C1FB3}"/>
              </a:ext>
            </a:extLst>
          </p:cNvPr>
          <p:cNvSpPr/>
          <p:nvPr/>
        </p:nvSpPr>
        <p:spPr>
          <a:xfrm flipH="1">
            <a:off x="1812814" y="509623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37688-944B-49C3-F090-A1F3F1D12D9E}"/>
              </a:ext>
            </a:extLst>
          </p:cNvPr>
          <p:cNvSpPr/>
          <p:nvPr/>
        </p:nvSpPr>
        <p:spPr>
          <a:xfrm>
            <a:off x="1666107" y="5349730"/>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cs typeface="Calibri" panose="020F0502020204030204"/>
              </a:rPr>
              <a:t>T</a:t>
            </a:r>
          </a:p>
        </p:txBody>
      </p:sp>
      <p:sp>
        <p:nvSpPr>
          <p:cNvPr id="17" name="Arrow: Down 16">
            <a:extLst>
              <a:ext uri="{FF2B5EF4-FFF2-40B4-BE49-F238E27FC236}">
                <a16:creationId xmlns:a16="http://schemas.microsoft.com/office/drawing/2014/main" id="{DBAA6C2D-CC8B-E6F5-F1B6-81A51776E33A}"/>
              </a:ext>
            </a:extLst>
          </p:cNvPr>
          <p:cNvSpPr/>
          <p:nvPr/>
        </p:nvSpPr>
        <p:spPr>
          <a:xfrm rot="3000000" flipH="1">
            <a:off x="1508764" y="553367"/>
            <a:ext cx="100376" cy="4563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EC15247-A51E-B584-9F6D-066591951695}"/>
              </a:ext>
            </a:extLst>
          </p:cNvPr>
          <p:cNvSpPr/>
          <p:nvPr/>
        </p:nvSpPr>
        <p:spPr>
          <a:xfrm>
            <a:off x="1047333" y="88355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a:t>
            </a:r>
            <a:endParaRPr lang="en-US"/>
          </a:p>
        </p:txBody>
      </p:sp>
      <p:sp>
        <p:nvSpPr>
          <p:cNvPr id="21" name="Arrow: Down 20">
            <a:extLst>
              <a:ext uri="{FF2B5EF4-FFF2-40B4-BE49-F238E27FC236}">
                <a16:creationId xmlns:a16="http://schemas.microsoft.com/office/drawing/2014/main" id="{2C6348CC-438C-B8B6-83E7-605D0CB2EC9B}"/>
              </a:ext>
            </a:extLst>
          </p:cNvPr>
          <p:cNvSpPr/>
          <p:nvPr/>
        </p:nvSpPr>
        <p:spPr>
          <a:xfrm flipH="1">
            <a:off x="1183683" y="1269525"/>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F1100-273E-8428-36B0-9FA2E197399A}"/>
              </a:ext>
            </a:extLst>
          </p:cNvPr>
          <p:cNvSpPr/>
          <p:nvPr/>
        </p:nvSpPr>
        <p:spPr>
          <a:xfrm>
            <a:off x="1043300" y="1532921"/>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3" name="Arrow: Down 22">
            <a:extLst>
              <a:ext uri="{FF2B5EF4-FFF2-40B4-BE49-F238E27FC236}">
                <a16:creationId xmlns:a16="http://schemas.microsoft.com/office/drawing/2014/main" id="{873BB131-8CC4-F3AC-4D82-BA5069F26CCE}"/>
              </a:ext>
            </a:extLst>
          </p:cNvPr>
          <p:cNvSpPr/>
          <p:nvPr/>
        </p:nvSpPr>
        <p:spPr>
          <a:xfrm flipH="1">
            <a:off x="1184021" y="1906357"/>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B88FCF-9834-C25B-3FC8-E586665163DD}"/>
              </a:ext>
            </a:extLst>
          </p:cNvPr>
          <p:cNvSpPr/>
          <p:nvPr/>
        </p:nvSpPr>
        <p:spPr>
          <a:xfrm>
            <a:off x="1052264" y="2169415"/>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25" name="Arrow: Down 24">
            <a:extLst>
              <a:ext uri="{FF2B5EF4-FFF2-40B4-BE49-F238E27FC236}">
                <a16:creationId xmlns:a16="http://schemas.microsoft.com/office/drawing/2014/main" id="{EB3F64CF-DCCC-2F30-6478-F64E0AFDC88D}"/>
              </a:ext>
            </a:extLst>
          </p:cNvPr>
          <p:cNvSpPr/>
          <p:nvPr/>
        </p:nvSpPr>
        <p:spPr>
          <a:xfrm flipH="1">
            <a:off x="1184021" y="2548614"/>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8D4C39-E8FA-DCF4-F657-B279D3C1E7D4}"/>
              </a:ext>
            </a:extLst>
          </p:cNvPr>
          <p:cNvSpPr/>
          <p:nvPr/>
        </p:nvSpPr>
        <p:spPr>
          <a:xfrm>
            <a:off x="1052264" y="2811672"/>
            <a:ext cx="359434" cy="37381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a:t>
            </a:r>
            <a:endParaRPr lang="en-US"/>
          </a:p>
        </p:txBody>
      </p:sp>
      <p:sp>
        <p:nvSpPr>
          <p:cNvPr id="27" name="Arrow: Down 26">
            <a:extLst>
              <a:ext uri="{FF2B5EF4-FFF2-40B4-BE49-F238E27FC236}">
                <a16:creationId xmlns:a16="http://schemas.microsoft.com/office/drawing/2014/main" id="{639B9E96-2EC0-6E2B-997F-E71220115C39}"/>
              </a:ext>
            </a:extLst>
          </p:cNvPr>
          <p:cNvSpPr/>
          <p:nvPr/>
        </p:nvSpPr>
        <p:spPr>
          <a:xfrm flipH="1">
            <a:off x="1184021" y="3176558"/>
            <a:ext cx="86265" cy="2587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DCE1B6-5C3D-4518-C5DC-3C8AD101DC95}"/>
              </a:ext>
            </a:extLst>
          </p:cNvPr>
          <p:cNvSpPr/>
          <p:nvPr/>
        </p:nvSpPr>
        <p:spPr>
          <a:xfrm>
            <a:off x="1042367" y="3445022"/>
            <a:ext cx="359434" cy="373811"/>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a:t>
            </a:r>
            <a:endParaRPr lang="en-US"/>
          </a:p>
        </p:txBody>
      </p:sp>
      <p:sp>
        <p:nvSpPr>
          <p:cNvPr id="29" name="TextBox 28">
            <a:extLst>
              <a:ext uri="{FF2B5EF4-FFF2-40B4-BE49-F238E27FC236}">
                <a16:creationId xmlns:a16="http://schemas.microsoft.com/office/drawing/2014/main" id="{2E0A2E5D-64D6-84FC-4B70-3D695C4E142C}"/>
              </a:ext>
            </a:extLst>
          </p:cNvPr>
          <p:cNvSpPr txBox="1"/>
          <p:nvPr/>
        </p:nvSpPr>
        <p:spPr>
          <a:xfrm>
            <a:off x="3910263" y="481262"/>
            <a:ext cx="44717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cs typeface="Calibri"/>
              </a:rPr>
              <a:t>SEARCH</a:t>
            </a:r>
          </a:p>
        </p:txBody>
      </p:sp>
      <p:sp>
        <p:nvSpPr>
          <p:cNvPr id="30" name="TextBox 29">
            <a:extLst>
              <a:ext uri="{FF2B5EF4-FFF2-40B4-BE49-F238E27FC236}">
                <a16:creationId xmlns:a16="http://schemas.microsoft.com/office/drawing/2014/main" id="{09C4451A-9539-C666-CFE5-B35D3E0DCCAB}"/>
              </a:ext>
            </a:extLst>
          </p:cNvPr>
          <p:cNvSpPr txBox="1"/>
          <p:nvPr/>
        </p:nvSpPr>
        <p:spPr>
          <a:xfrm>
            <a:off x="2872445" y="1193700"/>
            <a:ext cx="847166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rgbClr val="374151"/>
                </a:solidFill>
                <a:ea typeface="+mn-lt"/>
                <a:cs typeface="+mn-lt"/>
              </a:rPr>
              <a:t>Search for kiwi</a:t>
            </a:r>
            <a:endParaRPr lang="en-US" sz="2400">
              <a:cs typeface="Calibri"/>
            </a:endParaRPr>
          </a:p>
          <a:p>
            <a:r>
              <a:rPr lang="en-US" sz="2400">
                <a:cs typeface="Calibri"/>
              </a:rPr>
              <a:t>Found I and I is </a:t>
            </a:r>
            <a:r>
              <a:rPr lang="en-US" sz="2400" err="1">
                <a:cs typeface="Calibri"/>
              </a:rPr>
              <a:t>endofword</a:t>
            </a:r>
            <a:endParaRPr lang="en-US" sz="2400">
              <a:cs typeface="Calibri"/>
            </a:endParaRPr>
          </a:p>
          <a:p>
            <a:endParaRPr lang="en-US" sz="2400">
              <a:cs typeface="Calibri"/>
            </a:endParaRPr>
          </a:p>
          <a:p>
            <a:r>
              <a:rPr lang="en-US" sz="2400">
                <a:cs typeface="Calibri"/>
              </a:rPr>
              <a:t>Hence found kiwi</a:t>
            </a:r>
          </a:p>
        </p:txBody>
      </p:sp>
    </p:spTree>
    <p:extLst>
      <p:ext uri="{BB962C8B-B14F-4D97-AF65-F5344CB8AC3E}">
        <p14:creationId xmlns:p14="http://schemas.microsoft.com/office/powerpoint/2010/main" val="3994855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461FA-446F-B453-0BC1-99D97A03A66E}"/>
              </a:ext>
            </a:extLst>
          </p:cNvPr>
          <p:cNvSpPr>
            <a:spLocks noGrp="1"/>
          </p:cNvSpPr>
          <p:nvPr>
            <p:ph type="title"/>
          </p:nvPr>
        </p:nvSpPr>
        <p:spPr>
          <a:xfrm>
            <a:off x="838200" y="1195697"/>
            <a:ext cx="3200400" cy="4238118"/>
          </a:xfrm>
        </p:spPr>
        <p:txBody>
          <a:bodyPr>
            <a:normAutofit/>
          </a:bodyPr>
          <a:lstStyle/>
          <a:p>
            <a:r>
              <a:rPr lang="en-US">
                <a:solidFill>
                  <a:schemeClr val="bg1"/>
                </a:solidFill>
                <a:cs typeface="Calibri Light"/>
              </a:rPr>
              <a:t>Advantages of TST</a:t>
            </a:r>
            <a:endParaRPr lang="en-US">
              <a:solidFill>
                <a:schemeClr val="bg1"/>
              </a:solidFill>
            </a:endParaRPr>
          </a:p>
        </p:txBody>
      </p:sp>
      <p:grpSp>
        <p:nvGrpSpPr>
          <p:cNvPr id="4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47" name="Freeform: Shape 4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0" name="Oval 49">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4"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55" name="Freeform: Shape 5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37" name="Content Placeholder 2">
            <a:extLst>
              <a:ext uri="{FF2B5EF4-FFF2-40B4-BE49-F238E27FC236}">
                <a16:creationId xmlns:a16="http://schemas.microsoft.com/office/drawing/2014/main" id="{824DB444-7B83-5749-E07B-82EB557A6A30}"/>
              </a:ext>
            </a:extLst>
          </p:cNvPr>
          <p:cNvGraphicFramePr>
            <a:graphicFrameLocks noGrp="1"/>
          </p:cNvGraphicFramePr>
          <p:nvPr>
            <p:ph idx="1"/>
            <p:extLst>
              <p:ext uri="{D42A27DB-BD31-4B8C-83A1-F6EECF244321}">
                <p14:modId xmlns:p14="http://schemas.microsoft.com/office/powerpoint/2010/main" val="362575599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16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59ED1-93C0-CAFD-779A-BAB66804EE91}"/>
              </a:ext>
            </a:extLst>
          </p:cNvPr>
          <p:cNvSpPr>
            <a:spLocks noGrp="1"/>
          </p:cNvSpPr>
          <p:nvPr>
            <p:ph type="title"/>
          </p:nvPr>
        </p:nvSpPr>
        <p:spPr>
          <a:xfrm>
            <a:off x="1712913" y="1641752"/>
            <a:ext cx="2641600" cy="4366936"/>
          </a:xfrm>
        </p:spPr>
        <p:txBody>
          <a:bodyPr anchor="b">
            <a:normAutofit/>
          </a:bodyPr>
          <a:lstStyle/>
          <a:p>
            <a:r>
              <a:rPr lang="en-US" sz="4000">
                <a:cs typeface="Calibri Light"/>
              </a:rPr>
              <a:t>Overview of TST</a:t>
            </a:r>
            <a:endParaRPr lang="en-US" sz="4000"/>
          </a:p>
        </p:txBody>
      </p:sp>
      <p:grpSp>
        <p:nvGrpSpPr>
          <p:cNvPr id="41" name="Group 16">
            <a:extLst>
              <a:ext uri="{FF2B5EF4-FFF2-40B4-BE49-F238E27FC236}">
                <a16:creationId xmlns:a16="http://schemas.microsoft.com/office/drawing/2014/main" id="{207EE6D2-B8A8-4EA6-879E-705FC91778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6" y="1"/>
            <a:ext cx="835935" cy="6858000"/>
            <a:chOff x="-456" y="1"/>
            <a:chExt cx="835935" cy="6858000"/>
          </a:xfrm>
          <a:effectLst>
            <a:outerShdw blurRad="381000" dist="152400" algn="ctr" rotWithShape="0">
              <a:srgbClr val="000000">
                <a:alpha val="10000"/>
              </a:srgbClr>
            </a:outerShdw>
          </a:effectLst>
        </p:grpSpPr>
        <p:sp>
          <p:nvSpPr>
            <p:cNvPr id="18" name="Freeform: Shape 17">
              <a:extLst>
                <a:ext uri="{FF2B5EF4-FFF2-40B4-BE49-F238E27FC236}">
                  <a16:creationId xmlns:a16="http://schemas.microsoft.com/office/drawing/2014/main" id="{E1DFD332-98CC-4272-A40D-2899648281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260"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6C93893-18A3-4188-9A31-F2DCE4432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716"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64C1B795-62B0-0F8B-7E29-9D2AB16E8613}"/>
              </a:ext>
            </a:extLst>
          </p:cNvPr>
          <p:cNvSpPr>
            <a:spLocks noGrp="1"/>
          </p:cNvSpPr>
          <p:nvPr>
            <p:ph idx="1"/>
          </p:nvPr>
        </p:nvSpPr>
        <p:spPr>
          <a:xfrm>
            <a:off x="4747628" y="937261"/>
            <a:ext cx="6134894" cy="3960000"/>
          </a:xfrm>
        </p:spPr>
        <p:txBody>
          <a:bodyPr vert="horz" lIns="91440" tIns="45720" rIns="91440" bIns="45720" rtlCol="0" anchor="t">
            <a:noAutofit/>
          </a:bodyPr>
          <a:lstStyle/>
          <a:p>
            <a:pPr marL="0" indent="0">
              <a:buNone/>
            </a:pPr>
            <a:r>
              <a:rPr lang="en-US" sz="2400">
                <a:solidFill>
                  <a:schemeClr val="tx1">
                    <a:alpha val="80000"/>
                  </a:schemeClr>
                </a:solidFill>
                <a:ea typeface="+mn-lt"/>
                <a:cs typeface="+mn-lt"/>
              </a:rPr>
              <a:t>The Ternary Search Trie (TST) is a hybrid data structure combining </a:t>
            </a:r>
            <a:r>
              <a:rPr lang="en-US" sz="2400" err="1">
                <a:solidFill>
                  <a:schemeClr val="tx1">
                    <a:alpha val="80000"/>
                  </a:schemeClr>
                </a:solidFill>
                <a:ea typeface="+mn-lt"/>
                <a:cs typeface="+mn-lt"/>
              </a:rPr>
              <a:t>trie</a:t>
            </a:r>
            <a:r>
              <a:rPr lang="en-US" sz="2400">
                <a:solidFill>
                  <a:schemeClr val="tx1">
                    <a:alpha val="80000"/>
                  </a:schemeClr>
                </a:solidFill>
                <a:ea typeface="+mn-lt"/>
                <a:cs typeface="+mn-lt"/>
              </a:rPr>
              <a:t> and binary search tree characteristics. It efficiently stores and searches strings by leveraging the strengths of both structures. Each node represents a character, with three branches per node for efficient searching and insertion. It also includes links for ordered traversal. The TST excels in string-based operations like prefix searching and wildcard matching. By combining data structures, the TST achieves a balance between time and space complexity, making it powerful for versatile and efficient data storage and retrieval. It handles large datasets efficiently and is effective for complex problem-solving. Overall, the TST is a powerful tool for various applications.</a:t>
            </a:r>
            <a:endParaRPr lang="en-US" sz="2400">
              <a:solidFill>
                <a:schemeClr val="tx1">
                  <a:alpha val="80000"/>
                </a:schemeClr>
              </a:solidFill>
              <a:cs typeface="Calibri"/>
            </a:endParaRPr>
          </a:p>
        </p:txBody>
      </p:sp>
    </p:spTree>
    <p:extLst>
      <p:ext uri="{BB962C8B-B14F-4D97-AF65-F5344CB8AC3E}">
        <p14:creationId xmlns:p14="http://schemas.microsoft.com/office/powerpoint/2010/main" val="57213064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1" name="Straight Connector 20">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7" name="Oval 26">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7" name="Straight Connector 36">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5" name="Straight Connector 44">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A25DDCF-DB5B-BB86-D4EC-5B817446EA06}"/>
              </a:ext>
            </a:extLst>
          </p:cNvPr>
          <p:cNvSpPr>
            <a:spLocks noGrp="1"/>
          </p:cNvSpPr>
          <p:nvPr>
            <p:ph type="title"/>
          </p:nvPr>
        </p:nvSpPr>
        <p:spPr>
          <a:xfrm>
            <a:off x="630936" y="495992"/>
            <a:ext cx="4195140" cy="5638831"/>
          </a:xfrm>
          <a:noFill/>
        </p:spPr>
        <p:txBody>
          <a:bodyPr anchor="ctr">
            <a:normAutofit/>
          </a:bodyPr>
          <a:lstStyle/>
          <a:p>
            <a:r>
              <a:rPr lang="en-US" sz="4800">
                <a:cs typeface="Calibri Light"/>
              </a:rPr>
              <a:t>Disadvantages of TST</a:t>
            </a:r>
            <a:endParaRPr lang="en-US" sz="4800"/>
          </a:p>
        </p:txBody>
      </p:sp>
      <p:graphicFrame>
        <p:nvGraphicFramePr>
          <p:cNvPr id="12" name="Content Placeholder 2">
            <a:extLst>
              <a:ext uri="{FF2B5EF4-FFF2-40B4-BE49-F238E27FC236}">
                <a16:creationId xmlns:a16="http://schemas.microsoft.com/office/drawing/2014/main" id="{6158A068-0A71-B82F-8BA0-3CECDC16D7ED}"/>
              </a:ext>
            </a:extLst>
          </p:cNvPr>
          <p:cNvGraphicFramePr>
            <a:graphicFrameLocks noGrp="1"/>
          </p:cNvGraphicFramePr>
          <p:nvPr>
            <p:ph idx="1"/>
            <p:extLst>
              <p:ext uri="{D42A27DB-BD31-4B8C-83A1-F6EECF244321}">
                <p14:modId xmlns:p14="http://schemas.microsoft.com/office/powerpoint/2010/main" val="3909693409"/>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211928"/>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8A6AF-CF26-F295-5739-44E2D177540D}"/>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cs typeface="Calibri Light"/>
              </a:rPr>
              <a:t>Practical Applications</a:t>
            </a:r>
            <a:endParaRPr lang="en-US">
              <a:solidFill>
                <a:schemeClr val="bg1"/>
              </a:solidFill>
            </a:endParaRPr>
          </a:p>
        </p:txBody>
      </p:sp>
      <p:grpSp>
        <p:nvGrpSpPr>
          <p:cNvPr id="21"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2" name="Freeform: Shape 21">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5"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26" name="Freeform: Shape 25">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5C16F608-C46D-64F6-45DE-FA67A50A6903}"/>
              </a:ext>
            </a:extLst>
          </p:cNvPr>
          <p:cNvSpPr>
            <a:spLocks noGrp="1"/>
          </p:cNvSpPr>
          <p:nvPr>
            <p:ph idx="1"/>
          </p:nvPr>
        </p:nvSpPr>
        <p:spPr>
          <a:xfrm>
            <a:off x="6234868" y="1130846"/>
            <a:ext cx="5217173" cy="4351338"/>
          </a:xfrm>
        </p:spPr>
        <p:txBody>
          <a:bodyPr vert="horz" lIns="91440" tIns="45720" rIns="91440" bIns="45720" rtlCol="0">
            <a:normAutofit/>
          </a:bodyPr>
          <a:lstStyle/>
          <a:p>
            <a:pPr>
              <a:buFont typeface="Wingdings" panose="020B0604020202020204" pitchFamily="34" charset="0"/>
              <a:buChar char="Ø"/>
            </a:pPr>
            <a:r>
              <a:rPr lang="en-US">
                <a:solidFill>
                  <a:schemeClr val="bg1"/>
                </a:solidFill>
                <a:cs typeface="Calibri" panose="020F0502020204030204"/>
              </a:rPr>
              <a:t>Spell checking and autocompletion</a:t>
            </a:r>
          </a:p>
          <a:p>
            <a:pPr>
              <a:buFont typeface="Wingdings" panose="020B0604020202020204" pitchFamily="34" charset="0"/>
              <a:buChar char="Ø"/>
            </a:pPr>
            <a:r>
              <a:rPr lang="en-US">
                <a:solidFill>
                  <a:schemeClr val="bg1"/>
                </a:solidFill>
                <a:cs typeface="Calibri" panose="020F0502020204030204"/>
              </a:rPr>
              <a:t>Information retrieval and text indexing</a:t>
            </a:r>
          </a:p>
          <a:p>
            <a:pPr>
              <a:buFont typeface="Wingdings" panose="020B0604020202020204" pitchFamily="34" charset="0"/>
              <a:buChar char="Ø"/>
            </a:pPr>
            <a:r>
              <a:rPr lang="en-US">
                <a:solidFill>
                  <a:schemeClr val="bg1"/>
                </a:solidFill>
                <a:cs typeface="Calibri" panose="020F0502020204030204"/>
              </a:rPr>
              <a:t>Auto-suggest and predictive text</a:t>
            </a:r>
          </a:p>
          <a:p>
            <a:pPr>
              <a:buFont typeface="Wingdings" panose="020B0604020202020204" pitchFamily="34" charset="0"/>
              <a:buChar char="Ø"/>
            </a:pPr>
            <a:r>
              <a:rPr lang="en-US">
                <a:solidFill>
                  <a:schemeClr val="bg1"/>
                </a:solidFill>
                <a:cs typeface="Calibri" panose="020F0502020204030204"/>
              </a:rPr>
              <a:t>Symbol table management in compilers</a:t>
            </a:r>
          </a:p>
          <a:p>
            <a:pPr>
              <a:buFont typeface="Wingdings" panose="020B0604020202020204" pitchFamily="34" charset="0"/>
              <a:buChar char="Ø"/>
            </a:pPr>
            <a:r>
              <a:rPr lang="en-US">
                <a:solidFill>
                  <a:schemeClr val="bg1"/>
                </a:solidFill>
                <a:ea typeface="+mn-lt"/>
                <a:cs typeface="+mn-lt"/>
              </a:rPr>
              <a:t>DNA Sequence Analysis</a:t>
            </a:r>
            <a:endParaRPr lang="en-US">
              <a:solidFill>
                <a:schemeClr val="bg1"/>
              </a:solidFill>
              <a:cs typeface="Calibri" panose="020F0502020204030204"/>
            </a:endParaRPr>
          </a:p>
        </p:txBody>
      </p:sp>
    </p:spTree>
    <p:extLst>
      <p:ext uri="{BB962C8B-B14F-4D97-AF65-F5344CB8AC3E}">
        <p14:creationId xmlns:p14="http://schemas.microsoft.com/office/powerpoint/2010/main" val="2955695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DF209-ECAA-9CE2-6D5C-AC1BF2596261}"/>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cs typeface="Calibri Light"/>
              </a:rPr>
              <a:t>Performance Analysis</a:t>
            </a:r>
            <a:endParaRPr lang="en-US">
              <a:solidFill>
                <a:schemeClr val="bg1"/>
              </a:solidFill>
            </a:endParaRPr>
          </a:p>
        </p:txBody>
      </p:sp>
      <p:grpSp>
        <p:nvGrpSpPr>
          <p:cNvPr id="36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3"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64"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65"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6"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0"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F74AD0FE-4B2B-AA0D-D795-25D736F10EEF}"/>
              </a:ext>
            </a:extLst>
          </p:cNvPr>
          <p:cNvSpPr>
            <a:spLocks noGrp="1"/>
          </p:cNvSpPr>
          <p:nvPr>
            <p:ph idx="1"/>
          </p:nvPr>
        </p:nvSpPr>
        <p:spPr>
          <a:xfrm>
            <a:off x="6530932" y="1817719"/>
            <a:ext cx="4974771" cy="4351338"/>
          </a:xfrm>
        </p:spPr>
        <p:txBody>
          <a:bodyPr vert="horz" lIns="91440" tIns="45720" rIns="91440" bIns="45720" rtlCol="0" anchor="t">
            <a:normAutofit/>
          </a:bodyPr>
          <a:lstStyle/>
          <a:p>
            <a:pPr marL="0" indent="0">
              <a:buNone/>
            </a:pPr>
            <a:r>
              <a:rPr lang="en-US" sz="3200" b="1">
                <a:solidFill>
                  <a:schemeClr val="bg1"/>
                </a:solidFill>
                <a:cs typeface="Calibri"/>
              </a:rPr>
              <a:t>Time Complexity of key operations in TST</a:t>
            </a:r>
          </a:p>
          <a:p>
            <a:pPr marL="0" indent="0">
              <a:buNone/>
            </a:pPr>
            <a:endParaRPr lang="en-US" sz="3200" b="1">
              <a:solidFill>
                <a:schemeClr val="bg1"/>
              </a:solidFill>
              <a:cs typeface="Calibri"/>
            </a:endParaRPr>
          </a:p>
          <a:p>
            <a:pPr marL="0" indent="0">
              <a:buNone/>
            </a:pPr>
            <a:endParaRPr lang="en-US" sz="3200" b="1">
              <a:solidFill>
                <a:schemeClr val="bg1"/>
              </a:solidFill>
              <a:cs typeface="Calibri"/>
            </a:endParaRPr>
          </a:p>
          <a:p>
            <a:pPr marL="0" indent="0">
              <a:buNone/>
            </a:pPr>
            <a:r>
              <a:rPr lang="en-US" sz="3200" b="1">
                <a:solidFill>
                  <a:schemeClr val="bg1"/>
                </a:solidFill>
                <a:cs typeface="Calibri"/>
              </a:rPr>
              <a:t>Space Complexity of TST</a:t>
            </a:r>
          </a:p>
          <a:p>
            <a:pPr>
              <a:buFont typeface="Wingdings" panose="020B0604020202020204" pitchFamily="34" charset="0"/>
              <a:buChar char="Ø"/>
            </a:pPr>
            <a:endParaRPr lang="en-US">
              <a:solidFill>
                <a:schemeClr val="bg1"/>
              </a:solidFill>
              <a:cs typeface="Calibri"/>
            </a:endParaRPr>
          </a:p>
        </p:txBody>
      </p:sp>
    </p:spTree>
    <p:extLst>
      <p:ext uri="{BB962C8B-B14F-4D97-AF65-F5344CB8AC3E}">
        <p14:creationId xmlns:p14="http://schemas.microsoft.com/office/powerpoint/2010/main" val="1064920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7333A-E9AC-58DE-6AD4-CE28D488539A}"/>
              </a:ext>
            </a:extLst>
          </p:cNvPr>
          <p:cNvSpPr>
            <a:spLocks noGrp="1"/>
          </p:cNvSpPr>
          <p:nvPr>
            <p:ph type="title"/>
          </p:nvPr>
        </p:nvSpPr>
        <p:spPr>
          <a:xfrm>
            <a:off x="584783" y="722010"/>
            <a:ext cx="4030132" cy="4641720"/>
          </a:xfrm>
        </p:spPr>
        <p:txBody>
          <a:bodyPr>
            <a:normAutofit/>
          </a:bodyPr>
          <a:lstStyle/>
          <a:p>
            <a:pPr algn="ctr"/>
            <a:r>
              <a:rPr lang="en-US">
                <a:solidFill>
                  <a:schemeClr val="bg1"/>
                </a:solidFill>
                <a:cs typeface="Calibri Light"/>
              </a:rPr>
              <a:t>Time Complexity</a:t>
            </a:r>
            <a:endParaRPr lang="en-US">
              <a:solidFill>
                <a:schemeClr val="bg1"/>
              </a:solidFill>
            </a:endParaRPr>
          </a:p>
        </p:txBody>
      </p:sp>
      <p:sp>
        <p:nvSpPr>
          <p:cNvPr id="17" name="Freeform: Shape 16">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B45401-AC41-C447-515B-5856C59B1824}"/>
              </a:ext>
            </a:extLst>
          </p:cNvPr>
          <p:cNvSpPr>
            <a:spLocks noGrp="1"/>
          </p:cNvSpPr>
          <p:nvPr>
            <p:ph idx="1"/>
          </p:nvPr>
        </p:nvSpPr>
        <p:spPr>
          <a:xfrm>
            <a:off x="5070302" y="368846"/>
            <a:ext cx="6496757" cy="5745941"/>
          </a:xfrm>
        </p:spPr>
        <p:txBody>
          <a:bodyPr vert="horz" lIns="91440" tIns="45720" rIns="91440" bIns="45720" rtlCol="0" anchor="t">
            <a:noAutofit/>
          </a:bodyPr>
          <a:lstStyle/>
          <a:p>
            <a:pPr>
              <a:buFont typeface="Arial"/>
              <a:buChar char="•"/>
            </a:pPr>
            <a:r>
              <a:rPr lang="en-US" sz="2400">
                <a:solidFill>
                  <a:schemeClr val="bg1"/>
                </a:solidFill>
                <a:ea typeface="+mn-lt"/>
                <a:cs typeface="+mn-lt"/>
              </a:rPr>
              <a:t>Insertion: O(log n), where n is the number of nodes in the TST. The time complexity is influenced by the length of the key and the structure of the tree. In the average case, TST provides efficient insertion.</a:t>
            </a:r>
            <a:endParaRPr lang="en-US" sz="2400">
              <a:solidFill>
                <a:schemeClr val="bg1"/>
              </a:solidFill>
              <a:cs typeface="Calibri"/>
            </a:endParaRPr>
          </a:p>
          <a:p>
            <a:pPr>
              <a:buFont typeface="Arial"/>
              <a:buChar char="•"/>
            </a:pPr>
            <a:endParaRPr lang="en-US" sz="2400">
              <a:solidFill>
                <a:schemeClr val="bg1"/>
              </a:solidFill>
              <a:ea typeface="+mn-lt"/>
              <a:cs typeface="+mn-lt"/>
            </a:endParaRPr>
          </a:p>
          <a:p>
            <a:pPr>
              <a:buFont typeface="Arial"/>
              <a:buChar char="•"/>
            </a:pPr>
            <a:r>
              <a:rPr lang="en-US" sz="2400">
                <a:solidFill>
                  <a:schemeClr val="bg1"/>
                </a:solidFill>
                <a:ea typeface="+mn-lt"/>
                <a:cs typeface="+mn-lt"/>
              </a:rPr>
              <a:t>Searching: O(log n) on average. The time complexity depends on the length of the key and the tree structure. The search process involves comparing characters and traversing the tree until the end of the key is reached or a null node is encountered.</a:t>
            </a:r>
            <a:endParaRPr lang="en-US" sz="2400">
              <a:solidFill>
                <a:schemeClr val="bg1"/>
              </a:solidFill>
              <a:cs typeface="Calibri"/>
            </a:endParaRPr>
          </a:p>
          <a:p>
            <a:pPr>
              <a:buFont typeface="Arial"/>
              <a:buChar char="•"/>
            </a:pPr>
            <a:endParaRPr lang="en-US" sz="2400">
              <a:solidFill>
                <a:schemeClr val="bg1"/>
              </a:solidFill>
              <a:ea typeface="+mn-lt"/>
              <a:cs typeface="+mn-lt"/>
            </a:endParaRPr>
          </a:p>
          <a:p>
            <a:pPr>
              <a:buFont typeface="Arial"/>
              <a:buChar char="•"/>
            </a:pPr>
            <a:r>
              <a:rPr lang="en-US" sz="2400">
                <a:solidFill>
                  <a:schemeClr val="bg1"/>
                </a:solidFill>
                <a:ea typeface="+mn-lt"/>
                <a:cs typeface="+mn-lt"/>
              </a:rPr>
              <a:t>Deletion: O(log n) on average. Deleting a key involves comparing characters, traversing the tree to locate the key, and adjusting pointers. The time complexity remains logarithmic due to the structure of the TST.</a:t>
            </a:r>
            <a:endParaRPr lang="en-US" sz="2400">
              <a:solidFill>
                <a:schemeClr val="bg1"/>
              </a:solidFill>
              <a:cs typeface="Calibri" panose="020F0502020204030204"/>
            </a:endParaRPr>
          </a:p>
          <a:p>
            <a:pPr marL="0" indent="0">
              <a:buNone/>
            </a:pPr>
            <a:endParaRPr lang="en-US" sz="2400">
              <a:solidFill>
                <a:schemeClr val="bg1"/>
              </a:solidFill>
              <a:cs typeface="Calibri" panose="020F0502020204030204"/>
            </a:endParaRPr>
          </a:p>
        </p:txBody>
      </p:sp>
      <p:grpSp>
        <p:nvGrpSpPr>
          <p:cNvPr id="21" name="Group 20">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22" name="Freeform: Shape 21">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33">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4118351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39E0A-90DB-2504-A2A2-82F97576E8AC}"/>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cs typeface="Calibri Light"/>
              </a:rPr>
              <a:t>Space Complexity </a:t>
            </a:r>
            <a:endParaRPr lang="en-US">
              <a:solidFill>
                <a:schemeClr val="bg1"/>
              </a:solidFill>
            </a:endParaRPr>
          </a:p>
        </p:txBody>
      </p:sp>
      <p:grpSp>
        <p:nvGrpSpPr>
          <p:cNvPr id="17"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8" name="Freeform: Shape 17">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1"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6" name="Oval 35">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7767B18-E8CC-2238-0F34-DAF5F27320EF}"/>
              </a:ext>
            </a:extLst>
          </p:cNvPr>
          <p:cNvSpPr>
            <a:spLocks noGrp="1"/>
          </p:cNvSpPr>
          <p:nvPr>
            <p:ph idx="1"/>
          </p:nvPr>
        </p:nvSpPr>
        <p:spPr>
          <a:xfrm>
            <a:off x="5631019" y="411978"/>
            <a:ext cx="6180456" cy="5314621"/>
          </a:xfrm>
        </p:spPr>
        <p:txBody>
          <a:bodyPr vert="horz" lIns="91440" tIns="45720" rIns="91440" bIns="45720" rtlCol="0" anchor="t">
            <a:noAutofit/>
          </a:bodyPr>
          <a:lstStyle/>
          <a:p>
            <a:pPr marL="0" indent="0">
              <a:buNone/>
            </a:pPr>
            <a:r>
              <a:rPr lang="en-US" sz="2400">
                <a:solidFill>
                  <a:schemeClr val="bg1"/>
                </a:solidFill>
                <a:ea typeface="+mn-lt"/>
                <a:cs typeface="+mn-lt"/>
              </a:rPr>
              <a:t>The space complexity of a Ternary Search Trie (TST) primarily depends on the number of nodes and the amount of data stored in each node. In general, the space complexity of a TST is proportional to the total number of characters in the keys inserted. The TST has a memory overhead compared to other data structures like arrays or hash tables because each character is represented by an individual node.</a:t>
            </a:r>
          </a:p>
          <a:p>
            <a:pPr marL="0" indent="0">
              <a:buNone/>
            </a:pPr>
            <a:r>
              <a:rPr lang="en-US" sz="2400">
                <a:solidFill>
                  <a:schemeClr val="bg1"/>
                </a:solidFill>
                <a:ea typeface="+mn-lt"/>
                <a:cs typeface="+mn-lt"/>
              </a:rPr>
              <a:t>The actual space complexity can vary based on implementation details, such as whether the TST uses balanced trees or compression techniques. Balancing techniques can help optimize space usage by ensuring a more balanced distribution of nodes. Compression techniques, such as path compression, can reduce the number of nodes and save space by merging common prefixes.</a:t>
            </a:r>
            <a:endParaRPr lang="en-US" sz="2400">
              <a:solidFill>
                <a:schemeClr val="bg1"/>
              </a:solidFill>
              <a:cs typeface="Calibri"/>
            </a:endParaRPr>
          </a:p>
        </p:txBody>
      </p:sp>
    </p:spTree>
    <p:extLst>
      <p:ext uri="{BB962C8B-B14F-4D97-AF65-F5344CB8AC3E}">
        <p14:creationId xmlns:p14="http://schemas.microsoft.com/office/powerpoint/2010/main" val="817097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0653349-45D7-F979-FEDF-E429B452480A}"/>
              </a:ext>
            </a:extLst>
          </p:cNvPr>
          <p:cNvPicPr>
            <a:picLocks noChangeAspect="1"/>
          </p:cNvPicPr>
          <p:nvPr/>
        </p:nvPicPr>
        <p:blipFill rotWithShape="1">
          <a:blip r:embed="rId2">
            <a:alphaModFix amt="35000"/>
          </a:blip>
          <a:srcRect r="-2" b="6263"/>
          <a:stretch/>
        </p:blipFill>
        <p:spPr>
          <a:xfrm>
            <a:off x="20" y="10"/>
            <a:ext cx="12191980" cy="6857990"/>
          </a:xfrm>
          <a:prstGeom prst="rect">
            <a:avLst/>
          </a:prstGeom>
        </p:spPr>
      </p:pic>
      <p:sp>
        <p:nvSpPr>
          <p:cNvPr id="2" name="Title 1">
            <a:extLst>
              <a:ext uri="{FF2B5EF4-FFF2-40B4-BE49-F238E27FC236}">
                <a16:creationId xmlns:a16="http://schemas.microsoft.com/office/drawing/2014/main" id="{0849A081-B0F4-11D8-D534-CAB189078A8E}"/>
              </a:ext>
            </a:extLst>
          </p:cNvPr>
          <p:cNvSpPr>
            <a:spLocks noGrp="1"/>
          </p:cNvSpPr>
          <p:nvPr>
            <p:ph type="title"/>
          </p:nvPr>
        </p:nvSpPr>
        <p:spPr>
          <a:xfrm>
            <a:off x="838200" y="365125"/>
            <a:ext cx="10515600" cy="1325563"/>
          </a:xfrm>
        </p:spPr>
        <p:txBody>
          <a:bodyPr>
            <a:normAutofit/>
          </a:bodyPr>
          <a:lstStyle/>
          <a:p>
            <a:r>
              <a:rPr lang="en-US">
                <a:solidFill>
                  <a:srgbClr val="FFFFFF"/>
                </a:solidFill>
                <a:ea typeface="+mj-lt"/>
                <a:cs typeface="+mj-lt"/>
              </a:rPr>
              <a:t>Comparing TST with BST and Tries </a:t>
            </a:r>
            <a:endParaRPr lang="en-US">
              <a:solidFill>
                <a:srgbClr val="FFFFFF"/>
              </a:solidFill>
            </a:endParaRPr>
          </a:p>
        </p:txBody>
      </p:sp>
      <p:graphicFrame>
        <p:nvGraphicFramePr>
          <p:cNvPr id="14" name="Content Placeholder 2">
            <a:extLst>
              <a:ext uri="{FF2B5EF4-FFF2-40B4-BE49-F238E27FC236}">
                <a16:creationId xmlns:a16="http://schemas.microsoft.com/office/drawing/2014/main" id="{2F841F5D-9A89-B4D9-7003-7E0F615304F7}"/>
              </a:ext>
            </a:extLst>
          </p:cNvPr>
          <p:cNvGraphicFramePr>
            <a:graphicFrameLocks noGrp="1"/>
          </p:cNvGraphicFramePr>
          <p:nvPr>
            <p:ph idx="1"/>
            <p:extLst>
              <p:ext uri="{D42A27DB-BD31-4B8C-83A1-F6EECF244321}">
                <p14:modId xmlns:p14="http://schemas.microsoft.com/office/powerpoint/2010/main" val="40672581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0903322"/>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 on document with pen">
            <a:extLst>
              <a:ext uri="{FF2B5EF4-FFF2-40B4-BE49-F238E27FC236}">
                <a16:creationId xmlns:a16="http://schemas.microsoft.com/office/drawing/2014/main" id="{CB13A885-99CF-A2BF-00AC-318338F497B4}"/>
              </a:ext>
            </a:extLst>
          </p:cNvPr>
          <p:cNvPicPr>
            <a:picLocks noChangeAspect="1"/>
          </p:cNvPicPr>
          <p:nvPr/>
        </p:nvPicPr>
        <p:blipFill rotWithShape="1">
          <a:blip r:embed="rId2"/>
          <a:srcRect l="11979" r="21271"/>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29" name="Oval 28">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775A1-4FE6-4353-C36D-5287CB03FEE4}"/>
              </a:ext>
            </a:extLst>
          </p:cNvPr>
          <p:cNvSpPr>
            <a:spLocks noGrp="1"/>
          </p:cNvSpPr>
          <p:nvPr>
            <p:ph type="title"/>
          </p:nvPr>
        </p:nvSpPr>
        <p:spPr>
          <a:xfrm>
            <a:off x="838201" y="2567199"/>
            <a:ext cx="4031808" cy="3053052"/>
          </a:xfrm>
        </p:spPr>
        <p:txBody>
          <a:bodyPr>
            <a:normAutofit/>
          </a:bodyPr>
          <a:lstStyle/>
          <a:p>
            <a:pPr algn="ctr"/>
            <a:r>
              <a:rPr lang="en-US">
                <a:solidFill>
                  <a:schemeClr val="bg1"/>
                </a:solidFill>
                <a:cs typeface="Calibri Light"/>
              </a:rPr>
              <a:t>Experimental Evaluation</a:t>
            </a:r>
          </a:p>
        </p:txBody>
      </p:sp>
      <p:grpSp>
        <p:nvGrpSpPr>
          <p:cNvPr id="3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6" name="Freeform: Shape 3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9"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0" name="Freeform: Shape 39">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D628614-1C82-FFDB-394D-1353963AF183}"/>
              </a:ext>
            </a:extLst>
          </p:cNvPr>
          <p:cNvSpPr>
            <a:spLocks noGrp="1"/>
          </p:cNvSpPr>
          <p:nvPr>
            <p:ph idx="1"/>
          </p:nvPr>
        </p:nvSpPr>
        <p:spPr>
          <a:xfrm>
            <a:off x="5873421" y="397601"/>
            <a:ext cx="6153713" cy="6105375"/>
          </a:xfrm>
        </p:spPr>
        <p:txBody>
          <a:bodyPr vert="horz" lIns="91440" tIns="45720" rIns="91440" bIns="45720" rtlCol="0" anchor="t">
            <a:noAutofit/>
          </a:bodyPr>
          <a:lstStyle/>
          <a:p>
            <a:pPr>
              <a:buFont typeface="Wingdings" panose="020B0604020202020204" pitchFamily="34" charset="0"/>
              <a:buChar char="Ø"/>
            </a:pPr>
            <a:r>
              <a:rPr lang="en-US" sz="2000">
                <a:solidFill>
                  <a:schemeClr val="bg1"/>
                </a:solidFill>
                <a:latin typeface="Open Sans"/>
                <a:ea typeface="Open Sans"/>
                <a:cs typeface="Open Sans"/>
              </a:rPr>
              <a:t>The experimental setup for measuring the performance of the Ternary Search Tree (TST) involves analyzing the time taken for insertion, search, and deletion operations on the TST</a:t>
            </a:r>
          </a:p>
          <a:p>
            <a:pPr>
              <a:buFont typeface="Wingdings" panose="020B0604020202020204" pitchFamily="34" charset="0"/>
              <a:buChar char="Ø"/>
            </a:pPr>
            <a:r>
              <a:rPr lang="en-US" sz="2000">
                <a:solidFill>
                  <a:schemeClr val="bg1"/>
                </a:solidFill>
                <a:latin typeface="Open Sans"/>
                <a:ea typeface="Open Sans"/>
                <a:cs typeface="Open Sans"/>
              </a:rPr>
              <a:t>During the experiments, the time taken for each operation (insertion, search, and deletion) is measured for each word in the dataset.</a:t>
            </a:r>
          </a:p>
          <a:p>
            <a:pPr>
              <a:buFont typeface="Wingdings" panose="020B0604020202020204" pitchFamily="34" charset="0"/>
              <a:buChar char="Ø"/>
            </a:pPr>
            <a:r>
              <a:rPr lang="en-US" sz="2400">
                <a:solidFill>
                  <a:schemeClr val="bg1"/>
                </a:solidFill>
                <a:ea typeface="+mn-lt"/>
                <a:cs typeface="+mn-lt"/>
              </a:rPr>
              <a:t>The results obtained from the experiments can be visualized by plotting the time complexity analysis using the </a:t>
            </a:r>
            <a:r>
              <a:rPr lang="en-US" sz="2400" err="1">
                <a:solidFill>
                  <a:schemeClr val="bg1"/>
                </a:solidFill>
                <a:ea typeface="+mn-lt"/>
                <a:cs typeface="+mn-lt"/>
              </a:rPr>
              <a:t>matplotlib.pyplot</a:t>
            </a:r>
            <a:r>
              <a:rPr lang="en-US" sz="2400">
                <a:solidFill>
                  <a:schemeClr val="bg1"/>
                </a:solidFill>
                <a:ea typeface="+mn-lt"/>
                <a:cs typeface="+mn-lt"/>
              </a:rPr>
              <a:t> library. The graph shows the performance of the TST for insertion, search, and deletion operations, with the number of words on the x-axis and the time taken in seconds on the y-axis. This provides insights into the efficiency and scalability of the TST for different operations.</a:t>
            </a:r>
            <a:endParaRPr lang="en-US" sz="2400">
              <a:solidFill>
                <a:schemeClr val="bg1"/>
              </a:solidFill>
              <a:latin typeface="Open Sans"/>
              <a:ea typeface="Open Sans"/>
              <a:cs typeface="Open Sans"/>
            </a:endParaRPr>
          </a:p>
        </p:txBody>
      </p:sp>
    </p:spTree>
    <p:extLst>
      <p:ext uri="{BB962C8B-B14F-4D97-AF65-F5344CB8AC3E}">
        <p14:creationId xmlns:p14="http://schemas.microsoft.com/office/powerpoint/2010/main" val="3552382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4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183AC5FA-C695-27E1-C6A3-C0659547ABB5}"/>
              </a:ext>
            </a:extLst>
          </p:cNvPr>
          <p:cNvPicPr>
            <a:picLocks noGrp="1" noChangeAspect="1"/>
          </p:cNvPicPr>
          <p:nvPr>
            <p:ph idx="1"/>
          </p:nvPr>
        </p:nvPicPr>
        <p:blipFill>
          <a:blip r:embed="rId2"/>
          <a:stretch>
            <a:fillRect/>
          </a:stretch>
        </p:blipFill>
        <p:spPr>
          <a:xfrm>
            <a:off x="1999628" y="643466"/>
            <a:ext cx="8192743" cy="5571067"/>
          </a:xfrm>
          <a:prstGeom prst="rect">
            <a:avLst/>
          </a:prstGeom>
        </p:spPr>
      </p:pic>
    </p:spTree>
    <p:extLst>
      <p:ext uri="{BB962C8B-B14F-4D97-AF65-F5344CB8AC3E}">
        <p14:creationId xmlns:p14="http://schemas.microsoft.com/office/powerpoint/2010/main" val="925468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8" name="Group 17">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6" name="Freeform: Shape 25">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8">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0" name="Group 19">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4" name="Freeform: Shape 23">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1" name="Group 20">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2" name="Freeform: Shape 21">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998717D5-A95C-1981-AA8F-B651D9DDC504}"/>
              </a:ext>
            </a:extLst>
          </p:cNvPr>
          <p:cNvSpPr>
            <a:spLocks noGrp="1"/>
          </p:cNvSpPr>
          <p:nvPr>
            <p:ph type="title"/>
          </p:nvPr>
        </p:nvSpPr>
        <p:spPr>
          <a:xfrm>
            <a:off x="827088" y="1641752"/>
            <a:ext cx="2655887" cy="3213277"/>
          </a:xfrm>
        </p:spPr>
        <p:txBody>
          <a:bodyPr anchor="t">
            <a:normAutofit/>
          </a:bodyPr>
          <a:lstStyle/>
          <a:p>
            <a:r>
              <a:rPr lang="en-US" sz="4000">
                <a:cs typeface="Calibri Light"/>
              </a:rPr>
              <a:t>Discussion</a:t>
            </a:r>
          </a:p>
        </p:txBody>
      </p:sp>
      <p:sp>
        <p:nvSpPr>
          <p:cNvPr id="3" name="Content Placeholder 2">
            <a:extLst>
              <a:ext uri="{FF2B5EF4-FFF2-40B4-BE49-F238E27FC236}">
                <a16:creationId xmlns:a16="http://schemas.microsoft.com/office/drawing/2014/main" id="{C5514020-F4CF-4A6A-599A-3F4146CA715B}"/>
              </a:ext>
            </a:extLst>
          </p:cNvPr>
          <p:cNvSpPr>
            <a:spLocks noGrp="1"/>
          </p:cNvSpPr>
          <p:nvPr>
            <p:ph idx="1"/>
          </p:nvPr>
        </p:nvSpPr>
        <p:spPr>
          <a:xfrm>
            <a:off x="4671684" y="384485"/>
            <a:ext cx="6844939" cy="5821704"/>
          </a:xfrm>
        </p:spPr>
        <p:txBody>
          <a:bodyPr vert="horz" lIns="91440" tIns="45720" rIns="91440" bIns="45720" rtlCol="0" anchor="t">
            <a:noAutofit/>
          </a:bodyPr>
          <a:lstStyle/>
          <a:p>
            <a:pPr>
              <a:buFont typeface="Wingdings" panose="020B0604020202020204" pitchFamily="34" charset="0"/>
              <a:buChar char="Ø"/>
            </a:pPr>
            <a:r>
              <a:rPr lang="en-US" sz="2000">
                <a:solidFill>
                  <a:schemeClr val="tx1">
                    <a:alpha val="80000"/>
                  </a:schemeClr>
                </a:solidFill>
                <a:latin typeface="Open Sans"/>
                <a:ea typeface="Open Sans"/>
                <a:cs typeface="Open Sans"/>
              </a:rPr>
              <a:t>Practicality: The TST is a versatile data structure that can handle a wide range of applications involving string data</a:t>
            </a:r>
          </a:p>
          <a:p>
            <a:pPr>
              <a:buFont typeface="Wingdings" panose="020B0604020202020204" pitchFamily="34" charset="0"/>
              <a:buChar char="Ø"/>
            </a:pPr>
            <a:r>
              <a:rPr lang="en-US" sz="2000">
                <a:solidFill>
                  <a:schemeClr val="tx1">
                    <a:alpha val="80000"/>
                  </a:schemeClr>
                </a:solidFill>
                <a:latin typeface="Open Sans"/>
                <a:ea typeface="Open Sans"/>
                <a:cs typeface="Open Sans"/>
              </a:rPr>
              <a:t>Effectiveness: The TST offers efficient operations for key operations such as insertion, searching, and deletion</a:t>
            </a:r>
          </a:p>
          <a:p>
            <a:pPr>
              <a:buFont typeface="Wingdings" panose="020B0604020202020204" pitchFamily="34" charset="0"/>
              <a:buChar char="Ø"/>
            </a:pPr>
            <a:r>
              <a:rPr lang="en-US" sz="2000">
                <a:solidFill>
                  <a:schemeClr val="tx1">
                    <a:alpha val="80000"/>
                  </a:schemeClr>
                </a:solidFill>
                <a:latin typeface="Open Sans"/>
                <a:ea typeface="Open Sans"/>
                <a:cs typeface="Open Sans"/>
              </a:rPr>
              <a:t>Limited to string data: The TST is specifically designed for string data and is less suitable for applications that require general data storage or operations</a:t>
            </a:r>
          </a:p>
          <a:p>
            <a:pPr>
              <a:buFont typeface="Wingdings" panose="020B0604020202020204" pitchFamily="34" charset="0"/>
              <a:buChar char="Ø"/>
            </a:pPr>
            <a:r>
              <a:rPr lang="en-US" sz="2000">
                <a:solidFill>
                  <a:schemeClr val="tx1">
                    <a:alpha val="80000"/>
                  </a:schemeClr>
                </a:solidFill>
                <a:latin typeface="Open Sans"/>
                <a:ea typeface="Open Sans"/>
                <a:cs typeface="Open Sans"/>
              </a:rPr>
              <a:t>Memory overhead: The TST has a higher memory overhead compared to other data structures due to the individual nodes representing characters</a:t>
            </a:r>
          </a:p>
          <a:p>
            <a:pPr>
              <a:buFont typeface="Wingdings" panose="020B0604020202020204" pitchFamily="34" charset="0"/>
              <a:buChar char="Ø"/>
            </a:pPr>
            <a:r>
              <a:rPr lang="en-US" sz="2000">
                <a:solidFill>
                  <a:schemeClr val="tx1">
                    <a:alpha val="80000"/>
                  </a:schemeClr>
                </a:solidFill>
                <a:latin typeface="Open Sans"/>
                <a:ea typeface="Open Sans"/>
                <a:cs typeface="Open Sans"/>
              </a:rPr>
              <a:t>Compression techniques: One potential improvement is the implementation of compression techniques to reduce the memory overhead of the TST</a:t>
            </a:r>
          </a:p>
          <a:p>
            <a:pPr>
              <a:buFont typeface="Wingdings" panose="020B0604020202020204" pitchFamily="34" charset="0"/>
              <a:buChar char="Ø"/>
            </a:pPr>
            <a:r>
              <a:rPr lang="en-US" sz="2000">
                <a:solidFill>
                  <a:schemeClr val="tx1">
                    <a:alpha val="80000"/>
                  </a:schemeClr>
                </a:solidFill>
                <a:latin typeface="Open Sans"/>
                <a:ea typeface="Open Sans"/>
                <a:cs typeface="Open Sans"/>
              </a:rPr>
              <a:t>Overall, the TST is a powerful and versatile data structure with a wide range of applications</a:t>
            </a:r>
          </a:p>
          <a:p>
            <a:pPr>
              <a:buFont typeface="Wingdings" panose="020B0604020202020204" pitchFamily="34" charset="0"/>
              <a:buChar char="Ø"/>
            </a:pPr>
            <a:endParaRPr lang="en-US" sz="2000">
              <a:solidFill>
                <a:schemeClr val="tx1">
                  <a:alpha val="80000"/>
                </a:schemeClr>
              </a:solidFill>
              <a:latin typeface="Open Sans"/>
              <a:ea typeface="Open Sans"/>
              <a:cs typeface="Open Sans"/>
            </a:endParaRPr>
          </a:p>
        </p:txBody>
      </p:sp>
    </p:spTree>
    <p:extLst>
      <p:ext uri="{BB962C8B-B14F-4D97-AF65-F5344CB8AC3E}">
        <p14:creationId xmlns:p14="http://schemas.microsoft.com/office/powerpoint/2010/main" val="2522720829"/>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17D62-5FAC-C068-CAEF-2032D067B278}"/>
              </a:ext>
            </a:extLst>
          </p:cNvPr>
          <p:cNvSpPr>
            <a:spLocks noGrp="1"/>
          </p:cNvSpPr>
          <p:nvPr>
            <p:ph type="title"/>
          </p:nvPr>
        </p:nvSpPr>
        <p:spPr>
          <a:xfrm>
            <a:off x="1102368" y="694268"/>
            <a:ext cx="3553510" cy="5477932"/>
          </a:xfrm>
        </p:spPr>
        <p:txBody>
          <a:bodyPr>
            <a:normAutofit/>
          </a:bodyPr>
          <a:lstStyle/>
          <a:p>
            <a:pPr algn="ctr"/>
            <a:r>
              <a:rPr lang="en-US" b="1">
                <a:solidFill>
                  <a:schemeClr val="bg1"/>
                </a:solidFill>
                <a:cs typeface="Calibri Light"/>
              </a:rPr>
              <a:t>CONCLUSION</a:t>
            </a:r>
            <a:endParaRPr lang="en-US" b="1">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1590CA0-D014-F6AB-3B39-B1583897EF88}"/>
              </a:ext>
            </a:extLst>
          </p:cNvPr>
          <p:cNvSpPr>
            <a:spLocks noGrp="1"/>
          </p:cNvSpPr>
          <p:nvPr>
            <p:ph idx="1"/>
          </p:nvPr>
        </p:nvSpPr>
        <p:spPr>
          <a:xfrm>
            <a:off x="5861057" y="771413"/>
            <a:ext cx="5590984" cy="4710771"/>
          </a:xfrm>
        </p:spPr>
        <p:txBody>
          <a:bodyPr vert="horz" lIns="91440" tIns="45720" rIns="91440" bIns="45720" rtlCol="0" anchor="t">
            <a:noAutofit/>
          </a:bodyPr>
          <a:lstStyle/>
          <a:p>
            <a:pPr>
              <a:buNone/>
            </a:pPr>
            <a:r>
              <a:rPr lang="en-US" sz="2400">
                <a:solidFill>
                  <a:schemeClr val="bg1"/>
                </a:solidFill>
                <a:cs typeface="Calibri" panose="020F0502020204030204"/>
              </a:rPr>
              <a:t>The project aimed to analyze the performance and efficiency of the Ternary Search Tree (TST) data structure. A TST is a specialized tree structure used for efficient storage and retrieval of strings. The implementation of the TST involved insertion, search, and deletion operations.</a:t>
            </a:r>
          </a:p>
          <a:p>
            <a:pPr>
              <a:buNone/>
            </a:pPr>
            <a:endParaRPr lang="en-US" sz="2400">
              <a:solidFill>
                <a:schemeClr val="bg1"/>
              </a:solidFill>
              <a:cs typeface="Calibri" panose="020F0502020204030204"/>
            </a:endParaRPr>
          </a:p>
          <a:p>
            <a:pPr>
              <a:buNone/>
            </a:pPr>
            <a:r>
              <a:rPr lang="en-US" sz="2400">
                <a:solidFill>
                  <a:schemeClr val="bg1"/>
                </a:solidFill>
                <a:cs typeface="Calibri" panose="020F0502020204030204"/>
              </a:rPr>
              <a:t>To evaluate the performance, the code generated a list of random words and measured the time taken for insertion, search, and deletion operations at different word counts. The time complexity analysis was visualized using a line graph.</a:t>
            </a:r>
          </a:p>
          <a:p>
            <a:pPr marL="0" indent="0">
              <a:buNone/>
            </a:pPr>
            <a:endParaRPr lang="en-US" sz="2400">
              <a:solidFill>
                <a:schemeClr val="bg1"/>
              </a:solidFill>
              <a:cs typeface="Calibri" panose="020F0502020204030204"/>
            </a:endParaRPr>
          </a:p>
        </p:txBody>
      </p:sp>
    </p:spTree>
    <p:extLst>
      <p:ext uri="{BB962C8B-B14F-4D97-AF65-F5344CB8AC3E}">
        <p14:creationId xmlns:p14="http://schemas.microsoft.com/office/powerpoint/2010/main" val="398894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CE3DF-8F4A-322E-37F6-C12BE278B306}"/>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000" kern="1200">
                <a:solidFill>
                  <a:schemeClr val="bg1"/>
                </a:solidFill>
                <a:latin typeface="+mj-lt"/>
                <a:ea typeface="+mj-ea"/>
                <a:cs typeface="+mj-cs"/>
              </a:rPr>
              <a:t>IMPLEMENTATION</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740875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4B587-3E87-03D2-F851-B8EF18EC934B}"/>
              </a:ext>
            </a:extLst>
          </p:cNvPr>
          <p:cNvSpPr>
            <a:spLocks noGrp="1"/>
          </p:cNvSpPr>
          <p:nvPr>
            <p:ph type="title"/>
          </p:nvPr>
        </p:nvSpPr>
        <p:spPr>
          <a:xfrm>
            <a:off x="677119" y="810623"/>
            <a:ext cx="4894428" cy="3570162"/>
          </a:xfrm>
        </p:spPr>
        <p:txBody>
          <a:bodyPr vert="horz" lIns="91440" tIns="45720" rIns="91440" bIns="45720" rtlCol="0" anchor="b">
            <a:normAutofit/>
          </a:bodyPr>
          <a:lstStyle/>
          <a:p>
            <a:r>
              <a:rPr lang="en-US" sz="5400" kern="1200">
                <a:solidFill>
                  <a:schemeClr val="bg1"/>
                </a:solidFill>
                <a:latin typeface="+mj-lt"/>
                <a:ea typeface="+mj-ea"/>
                <a:cs typeface="+mj-cs"/>
              </a:rPr>
              <a:t>THANK YOU</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Graphic 5" descr="Smiling Face with No Fill">
            <a:extLst>
              <a:ext uri="{FF2B5EF4-FFF2-40B4-BE49-F238E27FC236}">
                <a16:creationId xmlns:a16="http://schemas.microsoft.com/office/drawing/2014/main" id="{1EEB9019-457A-AEAF-9496-4EBD093EF0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7629" y="1474182"/>
            <a:ext cx="3899155" cy="3899155"/>
          </a:xfrm>
          <a:prstGeom prst="rect">
            <a:avLst/>
          </a:prstGeom>
          <a:ln w="28575">
            <a:noFill/>
          </a:ln>
        </p:spPr>
      </p:pic>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4050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E8993-18C5-7130-7725-235A52B8AD87}"/>
              </a:ext>
            </a:extLst>
          </p:cNvPr>
          <p:cNvSpPr>
            <a:spLocks noGrp="1"/>
          </p:cNvSpPr>
          <p:nvPr>
            <p:ph type="title"/>
          </p:nvPr>
        </p:nvSpPr>
        <p:spPr>
          <a:xfrm>
            <a:off x="838200" y="1641752"/>
            <a:ext cx="4391024" cy="1323439"/>
          </a:xfrm>
        </p:spPr>
        <p:txBody>
          <a:bodyPr anchor="t">
            <a:normAutofit/>
          </a:bodyPr>
          <a:lstStyle/>
          <a:p>
            <a:r>
              <a:rPr lang="en-US" sz="4000">
                <a:solidFill>
                  <a:schemeClr val="bg1"/>
                </a:solidFill>
                <a:latin typeface="Calibri"/>
                <a:cs typeface="Calibri"/>
              </a:rPr>
              <a:t>Node Definition</a:t>
            </a:r>
            <a:endParaRPr lang="en-US" sz="4000">
              <a:solidFill>
                <a:schemeClr val="bg1"/>
              </a:solidFill>
            </a:endParaRPr>
          </a:p>
        </p:txBody>
      </p:sp>
      <p:sp>
        <p:nvSpPr>
          <p:cNvPr id="3" name="Content Placeholder 2">
            <a:extLst>
              <a:ext uri="{FF2B5EF4-FFF2-40B4-BE49-F238E27FC236}">
                <a16:creationId xmlns:a16="http://schemas.microsoft.com/office/drawing/2014/main" id="{62D8DD55-9C09-6B5D-88B8-B16A47C23EA1}"/>
              </a:ext>
            </a:extLst>
          </p:cNvPr>
          <p:cNvSpPr>
            <a:spLocks noGrp="1"/>
          </p:cNvSpPr>
          <p:nvPr>
            <p:ph idx="1"/>
          </p:nvPr>
        </p:nvSpPr>
        <p:spPr>
          <a:xfrm>
            <a:off x="838200" y="3146400"/>
            <a:ext cx="4391024" cy="2454300"/>
          </a:xfrm>
        </p:spPr>
        <p:txBody>
          <a:bodyPr vert="horz" lIns="91440" tIns="45720" rIns="91440" bIns="45720" rtlCol="0">
            <a:normAutofit/>
          </a:bodyPr>
          <a:lstStyle/>
          <a:p>
            <a:pPr marL="0" indent="0">
              <a:buNone/>
            </a:pPr>
            <a:r>
              <a:rPr lang="en-US" sz="2200">
                <a:solidFill>
                  <a:schemeClr val="bg1">
                    <a:alpha val="80000"/>
                  </a:schemeClr>
                </a:solidFill>
                <a:cs typeface="Calibri"/>
              </a:rPr>
              <a:t> The TST is composed of nodes, each representing a character and containing pointers to its left, middle, and right child nodes. Additionally, each node may store a value associated with the character if it represents the end of a key.</a:t>
            </a:r>
            <a:endParaRPr lang="en-US" sz="2200">
              <a:solidFill>
                <a:schemeClr val="bg1">
                  <a:alpha val="80000"/>
                </a:schemeClr>
              </a:solidFill>
            </a:endParaRPr>
          </a:p>
        </p:txBody>
      </p:sp>
      <p:grpSp>
        <p:nvGrpSpPr>
          <p:cNvPr id="11" name="Group 10">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4" descr="Diagram&#10;&#10;Description automatically generated">
            <a:extLst>
              <a:ext uri="{FF2B5EF4-FFF2-40B4-BE49-F238E27FC236}">
                <a16:creationId xmlns:a16="http://schemas.microsoft.com/office/drawing/2014/main" id="{4DA7DD1C-2801-4C59-DD04-C6046A3BBA6D}"/>
              </a:ext>
            </a:extLst>
          </p:cNvPr>
          <p:cNvPicPr>
            <a:picLocks noChangeAspect="1"/>
          </p:cNvPicPr>
          <p:nvPr/>
        </p:nvPicPr>
        <p:blipFill>
          <a:blip r:embed="rId3"/>
          <a:stretch>
            <a:fillRect/>
          </a:stretch>
        </p:blipFill>
        <p:spPr>
          <a:xfrm>
            <a:off x="6955767" y="1350833"/>
            <a:ext cx="3541442" cy="3063347"/>
          </a:xfrm>
          <a:prstGeom prst="rect">
            <a:avLst/>
          </a:prstGeom>
        </p:spPr>
      </p:pic>
    </p:spTree>
    <p:extLst>
      <p:ext uri="{BB962C8B-B14F-4D97-AF65-F5344CB8AC3E}">
        <p14:creationId xmlns:p14="http://schemas.microsoft.com/office/powerpoint/2010/main" val="311189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940592" y="1124239"/>
            <a:ext cx="718867" cy="71886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6" name="TextBox 5">
            <a:extLst>
              <a:ext uri="{FF2B5EF4-FFF2-40B4-BE49-F238E27FC236}">
                <a16:creationId xmlns:a16="http://schemas.microsoft.com/office/drawing/2014/main" id="{24CA8A68-F22F-8EBF-D701-0B1817B095DD}"/>
              </a:ext>
            </a:extLst>
          </p:cNvPr>
          <p:cNvSpPr txBox="1"/>
          <p:nvPr/>
        </p:nvSpPr>
        <p:spPr>
          <a:xfrm>
            <a:off x="6136105" y="942473"/>
            <a:ext cx="47725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cs typeface="Calibri"/>
              </a:rPr>
              <a:t>INSERTION</a:t>
            </a:r>
            <a:endParaRPr lang="en-US" sz="4000" b="1"/>
          </a:p>
        </p:txBody>
      </p:sp>
      <p:sp>
        <p:nvSpPr>
          <p:cNvPr id="7" name="TextBox 6">
            <a:extLst>
              <a:ext uri="{FF2B5EF4-FFF2-40B4-BE49-F238E27FC236}">
                <a16:creationId xmlns:a16="http://schemas.microsoft.com/office/drawing/2014/main" id="{92DCE59A-CA1C-BDC3-4E9C-449383687506}"/>
              </a:ext>
            </a:extLst>
          </p:cNvPr>
          <p:cNvSpPr txBox="1"/>
          <p:nvPr/>
        </p:nvSpPr>
        <p:spPr>
          <a:xfrm>
            <a:off x="6216315" y="2005262"/>
            <a:ext cx="45118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rgbClr val="374151"/>
                </a:solidFill>
                <a:ea typeface="+mn-lt"/>
                <a:cs typeface="+mn-lt"/>
              </a:rPr>
              <a:t>Start at the root of the TST.</a:t>
            </a:r>
            <a:endParaRPr lang="en-US" sz="2400">
              <a:cs typeface="Calibri"/>
            </a:endParaRPr>
          </a:p>
          <a:p>
            <a:pPr algn="l"/>
            <a:endParaRPr lang="en-US" sz="2400">
              <a:cs typeface="Calibri"/>
            </a:endParaRPr>
          </a:p>
        </p:txBody>
      </p:sp>
    </p:spTree>
    <p:extLst>
      <p:ext uri="{BB962C8B-B14F-4D97-AF65-F5344CB8AC3E}">
        <p14:creationId xmlns:p14="http://schemas.microsoft.com/office/powerpoint/2010/main" val="153775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2084366" y="1023597"/>
            <a:ext cx="718867" cy="71886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2084365" y="2116277"/>
            <a:ext cx="718867" cy="71886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9" name="Arrow: Down 8">
            <a:extLst>
              <a:ext uri="{FF2B5EF4-FFF2-40B4-BE49-F238E27FC236}">
                <a16:creationId xmlns:a16="http://schemas.microsoft.com/office/drawing/2014/main" id="{95CABA04-974A-9D4D-5FD4-D016E663773B}"/>
              </a:ext>
            </a:extLst>
          </p:cNvPr>
          <p:cNvSpPr/>
          <p:nvPr/>
        </p:nvSpPr>
        <p:spPr>
          <a:xfrm>
            <a:off x="2385940" y="1748427"/>
            <a:ext cx="115017" cy="3738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8B3799B-2553-6FF4-99D7-057287C42CFB}"/>
              </a:ext>
            </a:extLst>
          </p:cNvPr>
          <p:cNvSpPr txBox="1"/>
          <p:nvPr/>
        </p:nvSpPr>
        <p:spPr>
          <a:xfrm>
            <a:off x="4951109" y="491856"/>
            <a:ext cx="633171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rgbClr val="374151"/>
                </a:solidFill>
                <a:ea typeface="+mn-lt"/>
                <a:cs typeface="+mn-lt"/>
              </a:rPr>
              <a:t>Compare the current character of the key you want to insert with the character at the current node.</a:t>
            </a:r>
            <a:endParaRPr lang="en-US" sz="2400">
              <a:cs typeface="Calibri"/>
            </a:endParaRPr>
          </a:p>
          <a:p>
            <a:pPr marL="285750" indent="-285750">
              <a:buFont typeface="Arial"/>
              <a:buChar char="•"/>
            </a:pPr>
            <a:endParaRPr lang="en-US" sz="2400">
              <a:solidFill>
                <a:srgbClr val="374151"/>
              </a:solidFill>
              <a:ea typeface="+mn-lt"/>
              <a:cs typeface="+mn-lt"/>
            </a:endParaRPr>
          </a:p>
          <a:p>
            <a:pPr marL="285750" indent="-285750">
              <a:buFont typeface="Arial"/>
              <a:buChar char="•"/>
            </a:pPr>
            <a:r>
              <a:rPr lang="en-US" sz="2400">
                <a:solidFill>
                  <a:srgbClr val="374151"/>
                </a:solidFill>
                <a:ea typeface="+mn-lt"/>
                <a:cs typeface="+mn-lt"/>
              </a:rPr>
              <a:t>If the current character is smaller, go to the left child of the current node.</a:t>
            </a:r>
            <a:endParaRPr lang="en-US" sz="2400">
              <a:cs typeface="Calibri"/>
            </a:endParaRPr>
          </a:p>
          <a:p>
            <a:pPr marL="285750" indent="-285750">
              <a:buFont typeface="Arial"/>
              <a:buChar char="•"/>
            </a:pPr>
            <a:endParaRPr lang="en-US" sz="2400">
              <a:solidFill>
                <a:srgbClr val="374151"/>
              </a:solidFill>
              <a:ea typeface="+mn-lt"/>
              <a:cs typeface="+mn-lt"/>
            </a:endParaRPr>
          </a:p>
          <a:p>
            <a:pPr marL="285750" indent="-285750">
              <a:buFont typeface="Arial"/>
              <a:buChar char="•"/>
            </a:pPr>
            <a:r>
              <a:rPr lang="en-US" sz="2400">
                <a:solidFill>
                  <a:srgbClr val="374151"/>
                </a:solidFill>
                <a:ea typeface="+mn-lt"/>
                <a:cs typeface="+mn-lt"/>
              </a:rPr>
              <a:t>If the current character is larger, go to the right child of the current node.</a:t>
            </a:r>
            <a:endParaRPr lang="en-US" sz="2400">
              <a:cs typeface="Calibri"/>
            </a:endParaRPr>
          </a:p>
          <a:p>
            <a:pPr marL="285750" indent="-285750">
              <a:buFont typeface="Arial"/>
              <a:buChar char="•"/>
            </a:pPr>
            <a:endParaRPr lang="en-US" sz="2400">
              <a:solidFill>
                <a:srgbClr val="374151"/>
              </a:solidFill>
              <a:ea typeface="+mn-lt"/>
              <a:cs typeface="+mn-lt"/>
            </a:endParaRPr>
          </a:p>
          <a:p>
            <a:pPr marL="285750" indent="-285750">
              <a:buFont typeface="Arial"/>
              <a:buChar char="•"/>
            </a:pPr>
            <a:r>
              <a:rPr lang="en-US" sz="2400">
                <a:solidFill>
                  <a:srgbClr val="374151"/>
                </a:solidFill>
                <a:ea typeface="+mn-lt"/>
                <a:cs typeface="+mn-lt"/>
              </a:rPr>
              <a:t>If the current character is equal, move to the middle child of the current node and proceed to the next character of the key.</a:t>
            </a:r>
            <a:endParaRPr lang="en-US" sz="2400">
              <a:cs typeface="Calibri"/>
            </a:endParaRPr>
          </a:p>
          <a:p>
            <a:pPr algn="l"/>
            <a:endParaRPr lang="en-US" sz="2400">
              <a:cs typeface="Calibri"/>
            </a:endParaRPr>
          </a:p>
        </p:txBody>
      </p:sp>
    </p:spTree>
    <p:extLst>
      <p:ext uri="{BB962C8B-B14F-4D97-AF65-F5344CB8AC3E}">
        <p14:creationId xmlns:p14="http://schemas.microsoft.com/office/powerpoint/2010/main" val="309987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0F06EEF-F334-96A1-ED5B-367BA24693D6}"/>
              </a:ext>
            </a:extLst>
          </p:cNvPr>
          <p:cNvSpPr/>
          <p:nvPr/>
        </p:nvSpPr>
        <p:spPr>
          <a:xfrm>
            <a:off x="1552404" y="865447"/>
            <a:ext cx="718867" cy="71886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K</a:t>
            </a:r>
            <a:endParaRPr lang="en-US"/>
          </a:p>
        </p:txBody>
      </p:sp>
      <p:sp>
        <p:nvSpPr>
          <p:cNvPr id="4" name="Arrow: Down 3">
            <a:extLst>
              <a:ext uri="{FF2B5EF4-FFF2-40B4-BE49-F238E27FC236}">
                <a16:creationId xmlns:a16="http://schemas.microsoft.com/office/drawing/2014/main" id="{20A8EB68-CD0D-A9BD-7900-A0D0E66AE95B}"/>
              </a:ext>
            </a:extLst>
          </p:cNvPr>
          <p:cNvSpPr/>
          <p:nvPr/>
        </p:nvSpPr>
        <p:spPr>
          <a:xfrm>
            <a:off x="1853978" y="1590276"/>
            <a:ext cx="115017" cy="3738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C63508-8003-7106-52CB-EB1DA92F827F}"/>
              </a:ext>
            </a:extLst>
          </p:cNvPr>
          <p:cNvSpPr/>
          <p:nvPr/>
        </p:nvSpPr>
        <p:spPr>
          <a:xfrm>
            <a:off x="1552403" y="1958126"/>
            <a:ext cx="718867" cy="71886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a:t>
            </a:r>
            <a:endParaRPr lang="en-US"/>
          </a:p>
        </p:txBody>
      </p:sp>
      <p:sp>
        <p:nvSpPr>
          <p:cNvPr id="2" name="Arrow: Down 1">
            <a:extLst>
              <a:ext uri="{FF2B5EF4-FFF2-40B4-BE49-F238E27FC236}">
                <a16:creationId xmlns:a16="http://schemas.microsoft.com/office/drawing/2014/main" id="{AD5F1DA3-4D6C-ED51-132B-768609DA888D}"/>
              </a:ext>
            </a:extLst>
          </p:cNvPr>
          <p:cNvSpPr/>
          <p:nvPr/>
        </p:nvSpPr>
        <p:spPr>
          <a:xfrm flipH="1">
            <a:off x="1852224" y="2676644"/>
            <a:ext cx="115019" cy="5032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71323F-E225-4710-55AE-3BDF6BBEC870}"/>
              </a:ext>
            </a:extLst>
          </p:cNvPr>
          <p:cNvSpPr/>
          <p:nvPr/>
        </p:nvSpPr>
        <p:spPr>
          <a:xfrm>
            <a:off x="1546653" y="3174451"/>
            <a:ext cx="718867" cy="71886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a:t>
            </a:r>
            <a:endParaRPr lang="en-US"/>
          </a:p>
        </p:txBody>
      </p:sp>
      <p:sp>
        <p:nvSpPr>
          <p:cNvPr id="9" name="TextBox 8">
            <a:extLst>
              <a:ext uri="{FF2B5EF4-FFF2-40B4-BE49-F238E27FC236}">
                <a16:creationId xmlns:a16="http://schemas.microsoft.com/office/drawing/2014/main" id="{D811A186-2892-80BA-2A6A-9CC268BDE714}"/>
              </a:ext>
            </a:extLst>
          </p:cNvPr>
          <p:cNvSpPr txBox="1"/>
          <p:nvPr/>
        </p:nvSpPr>
        <p:spPr>
          <a:xfrm>
            <a:off x="5877691" y="799835"/>
            <a:ext cx="4130842"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rgbClr val="374151"/>
                </a:solidFill>
                <a:ea typeface="+mn-lt"/>
                <a:cs typeface="+mn-lt"/>
              </a:rPr>
              <a:t>Repeat steps 2-5 until you reach a null node.</a:t>
            </a:r>
            <a:endParaRPr lang="en-US" sz="2400">
              <a:cs typeface="Calibri"/>
            </a:endParaRPr>
          </a:p>
          <a:p>
            <a:pPr marL="285750" indent="-285750">
              <a:buFont typeface="Arial"/>
              <a:buChar char="•"/>
            </a:pPr>
            <a:endParaRPr lang="en-US" sz="2400">
              <a:solidFill>
                <a:srgbClr val="374151"/>
              </a:solidFill>
              <a:ea typeface="+mn-lt"/>
              <a:cs typeface="+mn-lt"/>
            </a:endParaRPr>
          </a:p>
          <a:p>
            <a:pPr marL="285750" indent="-285750">
              <a:buFont typeface="Arial"/>
              <a:buChar char="•"/>
            </a:pPr>
            <a:r>
              <a:rPr lang="en-US" sz="2400">
                <a:solidFill>
                  <a:srgbClr val="374151"/>
                </a:solidFill>
                <a:ea typeface="+mn-lt"/>
                <a:cs typeface="+mn-lt"/>
              </a:rPr>
              <a:t>Create new nodes for the remaining characters of the key and link them appropriately to the TST.</a:t>
            </a:r>
            <a:endParaRPr lang="en-US" sz="2400">
              <a:cs typeface="Calibri"/>
            </a:endParaRPr>
          </a:p>
          <a:p>
            <a:pPr marL="285750" indent="-285750">
              <a:buFont typeface="Arial"/>
              <a:buChar char="•"/>
            </a:pPr>
            <a:endParaRPr lang="en-US" sz="2400">
              <a:solidFill>
                <a:srgbClr val="374151"/>
              </a:solidFill>
              <a:ea typeface="+mn-lt"/>
              <a:cs typeface="+mn-lt"/>
            </a:endParaRPr>
          </a:p>
          <a:p>
            <a:pPr marL="285750" indent="-285750">
              <a:buFont typeface="Arial"/>
              <a:buChar char="•"/>
            </a:pPr>
            <a:r>
              <a:rPr lang="en-US" sz="2400">
                <a:solidFill>
                  <a:srgbClr val="374151"/>
                </a:solidFill>
                <a:ea typeface="+mn-lt"/>
                <a:cs typeface="+mn-lt"/>
              </a:rPr>
              <a:t>Set the value of the last node in the key to the desired value or data associated with the key.</a:t>
            </a:r>
            <a:endParaRPr lang="en-US" sz="2400">
              <a:cs typeface="Calibri"/>
            </a:endParaRPr>
          </a:p>
          <a:p>
            <a:pPr algn="l"/>
            <a:endParaRPr lang="en-US" sz="2400">
              <a:cs typeface="Calibri"/>
            </a:endParaRPr>
          </a:p>
        </p:txBody>
      </p:sp>
    </p:spTree>
    <p:extLst>
      <p:ext uri="{BB962C8B-B14F-4D97-AF65-F5344CB8AC3E}">
        <p14:creationId xmlns:p14="http://schemas.microsoft.com/office/powerpoint/2010/main" val="1628534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50</Slides>
  <Notes>0</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HYBRID DATASTRUCTURES</vt:lpstr>
      <vt:lpstr>GROUP : ALGOHOLICS</vt:lpstr>
      <vt:lpstr>Introduction</vt:lpstr>
      <vt:lpstr>Overview of TST</vt:lpstr>
      <vt:lpstr>IMPLEMENTATION</vt:lpstr>
      <vt:lpstr>Node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TST</vt:lpstr>
      <vt:lpstr>Disadvantages of TST</vt:lpstr>
      <vt:lpstr>Practical Applications</vt:lpstr>
      <vt:lpstr>Performance Analysis</vt:lpstr>
      <vt:lpstr>Time Complexity</vt:lpstr>
      <vt:lpstr>Space Complexity </vt:lpstr>
      <vt:lpstr>Comparing TST with BST and Tries </vt:lpstr>
      <vt:lpstr>Experimental Evaluation</vt:lpstr>
      <vt:lpstr>PowerPoint Presentation</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2023-06-12T06:34:49Z</dcterms:created>
  <dcterms:modified xsi:type="dcterms:W3CDTF">2023-06-12T11:24:51Z</dcterms:modified>
</cp:coreProperties>
</file>