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300" r:id="rId6"/>
    <p:sldId id="257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105"/>
    <a:srgbClr val="FF6600"/>
    <a:srgbClr val="FFCCCC"/>
    <a:srgbClr val="EBE7E1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F24B-9BB6-4428-9574-6E5F726588EF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B317-FC24-4006-B1FC-1B9EFB1D1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BANKER’S ALGORITHM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905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Why is it important?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What is it?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Code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7432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457200"/>
            <a:ext cx="67818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NEED = MAX - ALLOCATED 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57400" y="3124200"/>
            <a:ext cx="533400" cy="1893332"/>
            <a:chOff x="609600" y="3505200"/>
            <a:chExt cx="533400" cy="18933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Allocated(P0)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971800"/>
            <a:ext cx="36576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1242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971800"/>
            <a:ext cx="36576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P3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Allocated(P3)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00400" y="8382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P4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Allocated(P4)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Allocated(P1)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Allocated(P2)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400" y="8382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764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SAFE SEQUENCE: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2819400"/>
            <a:ext cx="3581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&lt;P0, P3, P4, P1, P2&gt;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6858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P1 Requests: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752600"/>
            <a:ext cx="26670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&lt;1, 1, 0, 0&gt;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89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29000" y="33528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20"/>
          <p:cNvGrpSpPr/>
          <p:nvPr/>
        </p:nvGrpSpPr>
        <p:grpSpPr>
          <a:xfrm>
            <a:off x="2819400" y="3657600"/>
            <a:ext cx="533400" cy="1893332"/>
            <a:chOff x="609600" y="3505200"/>
            <a:chExt cx="533400" cy="1893332"/>
          </a:xfrm>
        </p:grpSpPr>
        <p:sp>
          <p:nvSpPr>
            <p:cNvPr id="9" name="TextBox 8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18288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8" name="Right Brace 7"/>
          <p:cNvSpPr/>
          <p:nvPr/>
        </p:nvSpPr>
        <p:spPr>
          <a:xfrm>
            <a:off x="3810000" y="1371600"/>
            <a:ext cx="762000" cy="2133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0" y="2133600"/>
            <a:ext cx="18288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800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1371600"/>
            <a:ext cx="2590800" cy="523220"/>
            <a:chOff x="685800" y="1371600"/>
            <a:chExt cx="25908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3716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200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152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2209800"/>
            <a:ext cx="2590800" cy="523220"/>
            <a:chOff x="685800" y="2209800"/>
            <a:chExt cx="25908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209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400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0" y="2286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3048000"/>
            <a:ext cx="2514600" cy="523220"/>
            <a:chOff x="762000" y="3048000"/>
            <a:chExt cx="251460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447800" y="30480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2</a:t>
              </a:r>
              <a:r>
                <a:rPr lang="en-US" sz="2800" dirty="0" smtClean="0"/>
                <a:t>00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4419600"/>
            <a:ext cx="6629400" cy="523220"/>
            <a:chOff x="1524000" y="4876800"/>
            <a:chExt cx="662940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1000</a:t>
              </a:r>
              <a:endParaRPr 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800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46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200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9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609600"/>
          <a:ext cx="37338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22098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685800" y="2590800"/>
            <a:ext cx="533400" cy="1893332"/>
            <a:chOff x="609600" y="3505200"/>
            <a:chExt cx="533400" cy="1893332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2200" y="1752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Allocated: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791200" y="22860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0"/>
          <p:cNvGrpSpPr/>
          <p:nvPr/>
        </p:nvGrpSpPr>
        <p:grpSpPr>
          <a:xfrm>
            <a:off x="5181600" y="2667000"/>
            <a:ext cx="533400" cy="1893332"/>
            <a:chOff x="609600" y="3505200"/>
            <a:chExt cx="533400" cy="1893332"/>
          </a:xfrm>
        </p:grpSpPr>
        <p:sp>
          <p:nvSpPr>
            <p:cNvPr id="28" name="TextBox 27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7432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457200"/>
            <a:ext cx="67818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NEED = MAX - ALLOCATED 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057400" y="3124200"/>
            <a:ext cx="533400" cy="1893332"/>
            <a:chOff x="609600" y="3505200"/>
            <a:chExt cx="533400" cy="18933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Allocated(P0)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766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124200"/>
            <a:ext cx="3581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1242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P3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Allocated(P3)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00400" y="8382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P4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Allocated(P4)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Allocated(P1)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2971800"/>
            <a:ext cx="2819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can complete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Allocated(P2)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0400" y="8382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1816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764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SAFE SEQUENCE: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2819400"/>
            <a:ext cx="3581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&lt;P0, P3, P4, P1, P2&gt;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533400"/>
            <a:ext cx="6629400" cy="523220"/>
            <a:chOff x="1524000" y="4876800"/>
            <a:chExt cx="66294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5240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1000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800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46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200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2000" y="1676400"/>
            <a:ext cx="18288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00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2590800"/>
            <a:ext cx="2514600" cy="523220"/>
            <a:chOff x="762000" y="3048000"/>
            <a:chExt cx="25146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47800" y="30480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300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3600" y="38862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UNSAFE 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609600"/>
          <a:ext cx="37338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22860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19800" y="23622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609600" y="2667000"/>
            <a:ext cx="533400" cy="1893332"/>
            <a:chOff x="609600" y="3505200"/>
            <a:chExt cx="533400" cy="1893332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5410200" y="2743200"/>
            <a:ext cx="533400" cy="1893332"/>
            <a:chOff x="609600" y="3505200"/>
            <a:chExt cx="533400" cy="1893332"/>
          </a:xfrm>
        </p:grpSpPr>
        <p:sp>
          <p:nvSpPr>
            <p:cNvPr id="22" name="TextBox 21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27432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457200"/>
            <a:ext cx="67818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NEED = MAX - ALLOCATED 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057400" y="3124200"/>
            <a:ext cx="533400" cy="1893332"/>
            <a:chOff x="609600" y="3505200"/>
            <a:chExt cx="533400" cy="1893332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5052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5052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cannot complete</a:t>
            </a:r>
          </a:p>
          <a:p>
            <a:pPr algn="ctr"/>
            <a:r>
              <a:rPr lang="en-US" sz="2800" dirty="0" smtClean="0"/>
              <a:t>So it waits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P2 can complete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Allocated(P2)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P3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P4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P0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3048000"/>
            <a:ext cx="28956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P1 can complete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Allocated(P1)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181600" y="17526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004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3048000"/>
            <a:ext cx="28956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P3 can complete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41910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Work = Work + Allocated(P1)</a:t>
            </a:r>
            <a:endParaRPr lang="en-US" sz="2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5200" y="563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579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505200" y="47244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86000" y="487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 </a:t>
            </a:r>
            <a:r>
              <a:rPr lang="en-US" dirty="0" err="1" smtClean="0"/>
              <a:t>alloc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52800" y="7620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  <p:bldP spid="12" grpId="0"/>
      <p:bldP spid="1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905000"/>
            <a:ext cx="2514600" cy="523220"/>
            <a:chOff x="762000" y="3048000"/>
            <a:chExt cx="2514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30480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4</a:t>
              </a:r>
              <a:r>
                <a:rPr lang="en-US" sz="2800" dirty="0" smtClean="0"/>
                <a:t>00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P5: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14400"/>
            <a:ext cx="18288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en-US" sz="2800" dirty="0" smtClean="0"/>
              <a:t>00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3581400"/>
            <a:ext cx="6629400" cy="523220"/>
            <a:chOff x="1524000" y="4876800"/>
            <a:chExt cx="662940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5240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200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400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600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P4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00400" y="685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P0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00400" y="685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99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 need: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320040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P4 cannot complete</a:t>
            </a:r>
          </a:p>
          <a:p>
            <a:pPr algn="ctr"/>
            <a:r>
              <a:rPr lang="en-US" sz="2800" dirty="0" smtClean="0"/>
              <a:t>So it waits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57800" y="1828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00400" y="685800"/>
          <a:ext cx="2286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19050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UNSAFE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2895600"/>
            <a:ext cx="4572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DEADLOCKED !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</a:t>
            </a:r>
          </a:p>
          <a:p>
            <a:r>
              <a:rPr lang="en-US" sz="2800" dirty="0" smtClean="0"/>
              <a:t>Unsafe state matrices are not made permanent in the OS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914400" y="1905000"/>
            <a:ext cx="2514600" cy="523220"/>
            <a:chOff x="762000" y="3048000"/>
            <a:chExt cx="25146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30480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300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3124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9600" y="914400"/>
            <a:ext cx="18288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600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562600"/>
            <a:ext cx="3429000" cy="83099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SAFE 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609600" y="3581400"/>
            <a:ext cx="6629400" cy="523220"/>
            <a:chOff x="1524000" y="4876800"/>
            <a:chExt cx="662940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5240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600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  <a:r>
                <a:rPr lang="en-US" sz="2800" dirty="0" smtClean="0"/>
                <a:t>00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4600" y="4876800"/>
              <a:ext cx="1828800" cy="523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  <a:r>
                <a:rPr lang="en-US" sz="2800" dirty="0" smtClean="0"/>
                <a:t>00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4953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=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Deadlock avoidance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Deadlock and method for handling dead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2667000" cy="265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Requirements: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Number of distinct resources (m)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Availability count of each resource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Number of distinct processes (n)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Number of resources allocated to each process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Maximum number of resources of each type required by each process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352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cannot request more than its need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request should be less than current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Safety 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Initialize: Work= Available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Finish [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] = false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 for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=1,2,……,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Find an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such that both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a) Finish [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] = false</a:t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b)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Need[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] &lt;= work                              if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no such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exists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step (4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Work = Work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Allocation[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Finish[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]=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true                                      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step(2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Finish[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]=true for all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then the system is in 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609600"/>
          <a:ext cx="37338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24384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19800" y="2514600"/>
          <a:ext cx="2057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609600" y="2819400"/>
            <a:ext cx="533400" cy="1893332"/>
            <a:chOff x="609600" y="3505200"/>
            <a:chExt cx="533400" cy="1893332"/>
          </a:xfrm>
        </p:grpSpPr>
        <p:sp>
          <p:nvSpPr>
            <p:cNvPr id="14" name="TextBox 13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2895600"/>
            <a:ext cx="533400" cy="1893332"/>
            <a:chOff x="609600" y="3505200"/>
            <a:chExt cx="533400" cy="1893332"/>
          </a:xfrm>
        </p:grpSpPr>
        <p:sp>
          <p:nvSpPr>
            <p:cNvPr id="22" name="TextBox 21"/>
            <p:cNvSpPr txBox="1"/>
            <p:nvPr/>
          </p:nvSpPr>
          <p:spPr>
            <a:xfrm>
              <a:off x="609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P0: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4267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P2: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P3: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P4: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P1: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1848</Words>
  <Application>Microsoft Office PowerPoint</Application>
  <PresentationFormat>On-screen Show (4:3)</PresentationFormat>
  <Paragraphs>1383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BANKER’S ALGORITHM</vt:lpstr>
      <vt:lpstr>Slide 2</vt:lpstr>
      <vt:lpstr>Slide 3</vt:lpstr>
      <vt:lpstr>Slide 4</vt:lpstr>
      <vt:lpstr>Slide 5</vt:lpstr>
      <vt:lpstr>Slide 6</vt:lpstr>
      <vt:lpstr>Slide 7</vt:lpstr>
      <vt:lpstr>Safety Algorithm: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BANKER’S ALGORITHM</dc:title>
  <dc:creator>admin</dc:creator>
  <cp:lastModifiedBy>admin</cp:lastModifiedBy>
  <cp:revision>63</cp:revision>
  <dcterms:created xsi:type="dcterms:W3CDTF">2020-04-06T06:22:46Z</dcterms:created>
  <dcterms:modified xsi:type="dcterms:W3CDTF">2020-04-06T20:16:04Z</dcterms:modified>
</cp:coreProperties>
</file>