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76" r:id="rId9"/>
    <p:sldId id="273" r:id="rId10"/>
    <p:sldId id="274" r:id="rId11"/>
    <p:sldId id="275" r:id="rId12"/>
    <p:sldId id="264" r:id="rId13"/>
    <p:sldId id="266" r:id="rId14"/>
    <p:sldId id="26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5760640" cy="259228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50"/>
                </a:solidFill>
              </a:rPr>
              <a:t>                        </a:t>
            </a:r>
            <a:br>
              <a:rPr lang="en-IN" sz="3200" dirty="0" smtClean="0">
                <a:solidFill>
                  <a:srgbClr val="00B050"/>
                </a:solidFill>
              </a:rPr>
            </a:br>
            <a:r>
              <a:rPr lang="en-IN" sz="3200" dirty="0" smtClean="0">
                <a:solidFill>
                  <a:srgbClr val="00B050"/>
                </a:solidFill>
              </a:rPr>
              <a:t>         project on</a:t>
            </a:r>
            <a:br>
              <a:rPr lang="en-IN" sz="3200" dirty="0" smtClean="0">
                <a:solidFill>
                  <a:srgbClr val="00B050"/>
                </a:solidFill>
              </a:rPr>
            </a:br>
            <a:r>
              <a:rPr lang="en-IN" sz="3600" dirty="0" smtClean="0">
                <a:solidFill>
                  <a:srgbClr val="00B050"/>
                </a:solidFill>
              </a:rPr>
              <a:t>           </a:t>
            </a:r>
            <a:r>
              <a:rPr lang="en-IN" sz="3600" b="1" dirty="0" smtClean="0"/>
              <a:t>IT FIRM SHADOW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568952" cy="2808312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                                       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Presented by,</a:t>
            </a:r>
            <a:b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              N.BHARGAVI(124E1A0506)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926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registration module, if any user want to access the company profiles present in IT firm shadow website then the user need to create a account using the registration form. This registration process is to know the details about the users who are accessing the website.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Company Profiles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module contains important information about companies which is needed to a job seeker. Each company contains important details like company established Year, Number of employees, CEO, Awards, Achievements, etc., </a:t>
            </a:r>
          </a:p>
        </p:txBody>
      </p:sp>
    </p:spTree>
    <p:extLst>
      <p:ext uri="{BB962C8B-B14F-4D97-AF65-F5344CB8AC3E}">
        <p14:creationId xmlns:p14="http://schemas.microsoft.com/office/powerpoint/2010/main" val="2065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50825" y="260350"/>
            <a:ext cx="8713788" cy="63373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 module is mainly used by the user to share his/her interview experience, to upload any interview related documents.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Contact us module contain admin details, user can contact the admin for any queries.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Admin maintains the website, he have all rights to update information, modify, delete.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In Database module, the database consist of registration details, company information, uploaded documents.</a:t>
            </a:r>
            <a:endParaRPr lang="en-US" sz="19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Requirements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 END 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Script(for validations)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 END 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Script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PSQL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   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3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REQUIREMENTS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44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Operating system  :  Windows 7 or above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RAM                     :  2GB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disk              :  40GB and above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              :  Intel core i3(1.90 GHz) and upwards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4281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By using this website time is  reduced, easy to know about the IT company profile.The  main intention of this application is to make users face an interview with full company profile.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9800583" flipV="1">
            <a:off x="620492" y="1748179"/>
            <a:ext cx="77036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name:</a:t>
            </a:r>
          </a:p>
          <a:p>
            <a:pPr marL="0" indent="0">
              <a:buNone/>
            </a:pPr>
            <a:r>
              <a:rPr lang="en-IN" smtClean="0"/>
              <a:t>                  32GB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52128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32048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firm shadow means it give the description about IT companies present in our country.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Website contain information like company logo, portfolio ,CEO’s 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 etc.,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system of this project is manually they search about company.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is using HTML, bootstrap,CSS ,PSQL databases to reduce time and  burden.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main theme of this project is provide awareness about the  profile of  IT companies present in our country.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will give all the details like company established year, capital, employability  CEO’s in present and previous, location of company and recent projects  etc.,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In this application infrastructure like it has company logo, description about companies in our country.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system</a:t>
            </a:r>
            <a:endParaRPr lang="en-IN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many companies are providing their profiles individually on their own websites.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huge data, it is difficult to analysis exact data in peak stage before attending the interview. </a:t>
            </a: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None/>
            </a:pPr>
            <a:r>
              <a:rPr lang="en-IN" sz="2000" b="1" u="sng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Disadvantages</a:t>
            </a:r>
            <a:r>
              <a:rPr lang="en-IN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taken process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to search a particular  company profiles individually.</a:t>
            </a:r>
          </a:p>
          <a:p>
            <a:pPr marL="0" indent="0" algn="just">
              <a:buNone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24136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</a:t>
            </a:r>
            <a:endParaRPr lang="en-IN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845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are going to provide all companies information in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website, which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helpful to students or user's  to know about particular information about the company. </a:t>
            </a:r>
          </a:p>
          <a:p>
            <a:pPr algn="just">
              <a:buNone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None/>
            </a:pPr>
            <a:r>
              <a:rPr lang="en-IN" sz="28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Advantages:</a:t>
            </a:r>
          </a:p>
          <a:p>
            <a:pPr algn="just">
              <a:buNone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gives the indetail information about IT company.</a:t>
            </a:r>
          </a:p>
          <a:p>
            <a:pPr marL="0" indent="0"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intention of this website is to make user to face an interview with full company profile.</a:t>
            </a:r>
          </a:p>
          <a:p>
            <a:pPr marL="0" indent="0"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takes less time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5496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Infrastructure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infrastructure of this website contains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company logo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Sector(public/private)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Recent projects etc.,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19" cy="6858000"/>
          </a:xfrm>
        </p:spPr>
      </p:pic>
    </p:spTree>
    <p:extLst>
      <p:ext uri="{BB962C8B-B14F-4D97-AF65-F5344CB8AC3E}">
        <p14:creationId xmlns:p14="http://schemas.microsoft.com/office/powerpoint/2010/main" val="20633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Modules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Company profile</a:t>
            </a:r>
          </a:p>
          <a:p>
            <a:r>
              <a:rPr lang="en-US" dirty="0" smtClean="0"/>
              <a:t>Upload</a:t>
            </a:r>
          </a:p>
          <a:p>
            <a:r>
              <a:rPr lang="en-US" dirty="0" smtClean="0"/>
              <a:t>Contact us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547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Office Theme</vt:lpstr>
      <vt:lpstr>                                  project on            IT FIRM SHADOW  </vt:lpstr>
      <vt:lpstr>PowerPoint Presentation</vt:lpstr>
      <vt:lpstr>Abstract </vt:lpstr>
      <vt:lpstr>Introduction </vt:lpstr>
      <vt:lpstr>Existing system</vt:lpstr>
      <vt:lpstr>Proposed system</vt:lpstr>
      <vt:lpstr>Infrastructure </vt:lpstr>
      <vt:lpstr>PowerPoint Presentation</vt:lpstr>
      <vt:lpstr>Modules</vt:lpstr>
      <vt:lpstr>PowerPoint Presentation</vt:lpstr>
      <vt:lpstr>PowerPoint Presentation</vt:lpstr>
      <vt:lpstr>Software Requirements </vt:lpstr>
      <vt:lpstr>PowerPoint Presentation</vt:lpstr>
      <vt:lpstr>Conclusion </vt:lpstr>
      <vt:lpstr>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IT FIRM SHAROW</dc:title>
  <dc:creator>Dell-PC</dc:creator>
  <cp:lastModifiedBy>Bhargavi n</cp:lastModifiedBy>
  <cp:revision>80</cp:revision>
  <dcterms:created xsi:type="dcterms:W3CDTF">2016-02-21T09:17:42Z</dcterms:created>
  <dcterms:modified xsi:type="dcterms:W3CDTF">2016-03-31T06:09:46Z</dcterms:modified>
</cp:coreProperties>
</file>