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73" r:id="rId4"/>
    <p:sldId id="260" r:id="rId5"/>
    <p:sldId id="261" r:id="rId6"/>
    <p:sldId id="262" r:id="rId7"/>
    <p:sldId id="265" r:id="rId8"/>
    <p:sldId id="270" r:id="rId9"/>
    <p:sldId id="272" r:id="rId10"/>
    <p:sldId id="266" r:id="rId11"/>
    <p:sldId id="267" r:id="rId12"/>
    <p:sldId id="274" r:id="rId13"/>
    <p:sldId id="27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49FE45-94F4-4F07-A675-1EDE42015B85}" type="doc">
      <dgm:prSet loTypeId="urn:microsoft.com/office/officeart/2005/8/layout/chevron2" loCatId="process" qsTypeId="urn:microsoft.com/office/officeart/2005/8/quickstyle/simple1" qsCatId="simple" csTypeId="urn:microsoft.com/office/officeart/2005/8/colors/colorful2" csCatId="colorful"/>
      <dgm:spPr/>
      <dgm:t>
        <a:bodyPr/>
        <a:lstStyle/>
        <a:p>
          <a:endParaRPr lang="en-US"/>
        </a:p>
      </dgm:t>
    </dgm:pt>
    <dgm:pt modelId="{ED143765-2A58-4737-B2E6-D745D7183248}">
      <dgm:prSet/>
      <dgm:spPr/>
      <dgm:t>
        <a:bodyPr/>
        <a:lstStyle/>
        <a:p>
          <a:r>
            <a:rPr lang="en-US"/>
            <a:t>Verifying</a:t>
          </a:r>
        </a:p>
      </dgm:t>
    </dgm:pt>
    <dgm:pt modelId="{0D3DC95A-7103-423B-AFBE-4094F27027B0}" type="parTrans" cxnId="{611E6B40-D4BC-4EBE-9F3B-255EADE1636E}">
      <dgm:prSet/>
      <dgm:spPr/>
      <dgm:t>
        <a:bodyPr/>
        <a:lstStyle/>
        <a:p>
          <a:endParaRPr lang="en-US"/>
        </a:p>
      </dgm:t>
    </dgm:pt>
    <dgm:pt modelId="{EAC8DDAC-B293-4454-8022-E9E336D61749}" type="sibTrans" cxnId="{611E6B40-D4BC-4EBE-9F3B-255EADE1636E}">
      <dgm:prSet/>
      <dgm:spPr/>
      <dgm:t>
        <a:bodyPr/>
        <a:lstStyle/>
        <a:p>
          <a:endParaRPr lang="en-US"/>
        </a:p>
      </dgm:t>
    </dgm:pt>
    <dgm:pt modelId="{C3DC3B3F-37BD-4DDB-892E-A10169F85FB5}">
      <dgm:prSet/>
      <dgm:spPr/>
      <dgm:t>
        <a:bodyPr/>
        <a:lstStyle/>
        <a:p>
          <a:r>
            <a:rPr lang="en-US"/>
            <a:t>Verifying Registration functionality</a:t>
          </a:r>
        </a:p>
      </dgm:t>
    </dgm:pt>
    <dgm:pt modelId="{E628E3C4-FF91-451E-A7FB-4EA6143C9D43}" type="parTrans" cxnId="{86D051D8-278F-400F-8E45-DCB93D8AF25C}">
      <dgm:prSet/>
      <dgm:spPr/>
      <dgm:t>
        <a:bodyPr/>
        <a:lstStyle/>
        <a:p>
          <a:endParaRPr lang="en-US"/>
        </a:p>
      </dgm:t>
    </dgm:pt>
    <dgm:pt modelId="{F41F2DBF-57F1-4084-AF5E-8B140B51A521}" type="sibTrans" cxnId="{86D051D8-278F-400F-8E45-DCB93D8AF25C}">
      <dgm:prSet/>
      <dgm:spPr/>
      <dgm:t>
        <a:bodyPr/>
        <a:lstStyle/>
        <a:p>
          <a:endParaRPr lang="en-US"/>
        </a:p>
      </dgm:t>
    </dgm:pt>
    <dgm:pt modelId="{C5D07B99-47AD-474C-B1A2-91A83B52AFBD}">
      <dgm:prSet/>
      <dgm:spPr/>
      <dgm:t>
        <a:bodyPr/>
        <a:lstStyle/>
        <a:p>
          <a:r>
            <a:rPr lang="en-US"/>
            <a:t>Verifying</a:t>
          </a:r>
        </a:p>
      </dgm:t>
    </dgm:pt>
    <dgm:pt modelId="{8E2F3924-F0C5-4B8C-8A6D-D8DC51981783}" type="parTrans" cxnId="{61C905FB-CEB5-4E46-887F-951344F31978}">
      <dgm:prSet/>
      <dgm:spPr/>
      <dgm:t>
        <a:bodyPr/>
        <a:lstStyle/>
        <a:p>
          <a:endParaRPr lang="en-US"/>
        </a:p>
      </dgm:t>
    </dgm:pt>
    <dgm:pt modelId="{EBD2C86E-58D1-41C4-B3A2-D205021CCDEA}" type="sibTrans" cxnId="{61C905FB-CEB5-4E46-887F-951344F31978}">
      <dgm:prSet/>
      <dgm:spPr/>
      <dgm:t>
        <a:bodyPr/>
        <a:lstStyle/>
        <a:p>
          <a:endParaRPr lang="en-US"/>
        </a:p>
      </dgm:t>
    </dgm:pt>
    <dgm:pt modelId="{8D1BC4F7-4BC7-43D2-B39B-A0145ACC231B}">
      <dgm:prSet/>
      <dgm:spPr/>
      <dgm:t>
        <a:bodyPr/>
        <a:lstStyle/>
        <a:p>
          <a:r>
            <a:rPr lang="en-US"/>
            <a:t>Verifying Login functionality</a:t>
          </a:r>
        </a:p>
      </dgm:t>
    </dgm:pt>
    <dgm:pt modelId="{9A1AFC34-750F-43D0-A90B-3E612A9F0ECC}" type="parTrans" cxnId="{C03EB3AB-CB4B-4BF7-BD84-68D438B37C9F}">
      <dgm:prSet/>
      <dgm:spPr/>
      <dgm:t>
        <a:bodyPr/>
        <a:lstStyle/>
        <a:p>
          <a:endParaRPr lang="en-US"/>
        </a:p>
      </dgm:t>
    </dgm:pt>
    <dgm:pt modelId="{DF3BA351-244A-46D4-8A9D-425C2B717C19}" type="sibTrans" cxnId="{C03EB3AB-CB4B-4BF7-BD84-68D438B37C9F}">
      <dgm:prSet/>
      <dgm:spPr/>
      <dgm:t>
        <a:bodyPr/>
        <a:lstStyle/>
        <a:p>
          <a:endParaRPr lang="en-US"/>
        </a:p>
      </dgm:t>
    </dgm:pt>
    <dgm:pt modelId="{D6621C07-C215-4F5C-801B-C32E415831B9}">
      <dgm:prSet/>
      <dgm:spPr/>
      <dgm:t>
        <a:bodyPr/>
        <a:lstStyle/>
        <a:p>
          <a:r>
            <a:rPr lang="en-US"/>
            <a:t>Verifying</a:t>
          </a:r>
        </a:p>
      </dgm:t>
    </dgm:pt>
    <dgm:pt modelId="{53C75237-3AB8-4CAB-B98E-7247D5BD7389}" type="parTrans" cxnId="{FC97003A-30CD-4F74-94B5-79D46254CEA4}">
      <dgm:prSet/>
      <dgm:spPr/>
      <dgm:t>
        <a:bodyPr/>
        <a:lstStyle/>
        <a:p>
          <a:endParaRPr lang="en-US"/>
        </a:p>
      </dgm:t>
    </dgm:pt>
    <dgm:pt modelId="{632E3AC9-32DE-47DA-842E-F77D1A9E57A3}" type="sibTrans" cxnId="{FC97003A-30CD-4F74-94B5-79D46254CEA4}">
      <dgm:prSet/>
      <dgm:spPr/>
      <dgm:t>
        <a:bodyPr/>
        <a:lstStyle/>
        <a:p>
          <a:endParaRPr lang="en-US"/>
        </a:p>
      </dgm:t>
    </dgm:pt>
    <dgm:pt modelId="{CE312ADA-D313-4566-9ED9-19650A651502}">
      <dgm:prSet/>
      <dgm:spPr/>
      <dgm:t>
        <a:bodyPr/>
        <a:lstStyle/>
        <a:p>
          <a:r>
            <a:rPr lang="en-US"/>
            <a:t>Verifying search functionality</a:t>
          </a:r>
        </a:p>
      </dgm:t>
    </dgm:pt>
    <dgm:pt modelId="{C6E1D2F7-575E-46EB-B6E3-FE82503B4D84}" type="parTrans" cxnId="{624657B4-B156-4FFE-AEA9-A0C331A132E1}">
      <dgm:prSet/>
      <dgm:spPr/>
      <dgm:t>
        <a:bodyPr/>
        <a:lstStyle/>
        <a:p>
          <a:endParaRPr lang="en-US"/>
        </a:p>
      </dgm:t>
    </dgm:pt>
    <dgm:pt modelId="{F853AEF8-D9C9-40D3-A8D4-56C76E811D00}" type="sibTrans" cxnId="{624657B4-B156-4FFE-AEA9-A0C331A132E1}">
      <dgm:prSet/>
      <dgm:spPr/>
      <dgm:t>
        <a:bodyPr/>
        <a:lstStyle/>
        <a:p>
          <a:endParaRPr lang="en-US"/>
        </a:p>
      </dgm:t>
    </dgm:pt>
    <dgm:pt modelId="{9739346E-2F1B-48E9-BD17-924992E009CC}">
      <dgm:prSet/>
      <dgm:spPr/>
      <dgm:t>
        <a:bodyPr/>
        <a:lstStyle/>
        <a:p>
          <a:r>
            <a:rPr lang="en-US"/>
            <a:t>Verifying</a:t>
          </a:r>
        </a:p>
      </dgm:t>
    </dgm:pt>
    <dgm:pt modelId="{CE98E69C-7C2A-4879-8995-98A083152B53}" type="parTrans" cxnId="{A5F2FE94-AB98-4219-8E06-FF0486945EC3}">
      <dgm:prSet/>
      <dgm:spPr/>
      <dgm:t>
        <a:bodyPr/>
        <a:lstStyle/>
        <a:p>
          <a:endParaRPr lang="en-US"/>
        </a:p>
      </dgm:t>
    </dgm:pt>
    <dgm:pt modelId="{9C3F3C38-33A1-40C9-8502-9BBD4A6CE7A3}" type="sibTrans" cxnId="{A5F2FE94-AB98-4219-8E06-FF0486945EC3}">
      <dgm:prSet/>
      <dgm:spPr/>
      <dgm:t>
        <a:bodyPr/>
        <a:lstStyle/>
        <a:p>
          <a:endParaRPr lang="en-US"/>
        </a:p>
      </dgm:t>
    </dgm:pt>
    <dgm:pt modelId="{4CBC9654-8046-4D05-AEEF-6884A7932F03}">
      <dgm:prSet/>
      <dgm:spPr/>
      <dgm:t>
        <a:bodyPr/>
        <a:lstStyle/>
        <a:p>
          <a:r>
            <a:rPr lang="en-US"/>
            <a:t>Verifying Add to My Basket functionality</a:t>
          </a:r>
        </a:p>
      </dgm:t>
    </dgm:pt>
    <dgm:pt modelId="{E9AABC56-B2B3-4DF9-900F-67D4FA5AA165}" type="parTrans" cxnId="{CC993C1F-F903-4B6C-8074-9B190A7BEE37}">
      <dgm:prSet/>
      <dgm:spPr/>
      <dgm:t>
        <a:bodyPr/>
        <a:lstStyle/>
        <a:p>
          <a:endParaRPr lang="en-US"/>
        </a:p>
      </dgm:t>
    </dgm:pt>
    <dgm:pt modelId="{2F132453-CD3C-4783-96C4-2DAFF57CA763}" type="sibTrans" cxnId="{CC993C1F-F903-4B6C-8074-9B190A7BEE37}">
      <dgm:prSet/>
      <dgm:spPr/>
      <dgm:t>
        <a:bodyPr/>
        <a:lstStyle/>
        <a:p>
          <a:endParaRPr lang="en-US"/>
        </a:p>
      </dgm:t>
    </dgm:pt>
    <dgm:pt modelId="{3E37C876-E8FD-49F5-AC45-D1E0C0B5D199}">
      <dgm:prSet/>
      <dgm:spPr/>
      <dgm:t>
        <a:bodyPr/>
        <a:lstStyle/>
        <a:p>
          <a:r>
            <a:rPr lang="en-US"/>
            <a:t>Verifying</a:t>
          </a:r>
        </a:p>
      </dgm:t>
    </dgm:pt>
    <dgm:pt modelId="{D7426B96-3D07-4CDC-9AB8-0315DDA5B66E}" type="parTrans" cxnId="{0F140F1E-0BD4-4490-8404-F4D29D695411}">
      <dgm:prSet/>
      <dgm:spPr/>
      <dgm:t>
        <a:bodyPr/>
        <a:lstStyle/>
        <a:p>
          <a:endParaRPr lang="en-US"/>
        </a:p>
      </dgm:t>
    </dgm:pt>
    <dgm:pt modelId="{0A076D88-87E0-4147-9E59-E7C4BD71232B}" type="sibTrans" cxnId="{0F140F1E-0BD4-4490-8404-F4D29D695411}">
      <dgm:prSet/>
      <dgm:spPr/>
      <dgm:t>
        <a:bodyPr/>
        <a:lstStyle/>
        <a:p>
          <a:endParaRPr lang="en-US"/>
        </a:p>
      </dgm:t>
    </dgm:pt>
    <dgm:pt modelId="{87C49547-1D84-453E-84BF-4936215E2998}">
      <dgm:prSet/>
      <dgm:spPr/>
      <dgm:t>
        <a:bodyPr/>
        <a:lstStyle/>
        <a:p>
          <a:r>
            <a:rPr lang="en-US"/>
            <a:t>Verifying Address functionality</a:t>
          </a:r>
        </a:p>
      </dgm:t>
    </dgm:pt>
    <dgm:pt modelId="{4F9CA8C2-3C26-4B11-82D3-7CE1C5B857AA}" type="parTrans" cxnId="{A0E2BEF6-190B-4F2C-9C57-7E50B68DF7AB}">
      <dgm:prSet/>
      <dgm:spPr/>
      <dgm:t>
        <a:bodyPr/>
        <a:lstStyle/>
        <a:p>
          <a:endParaRPr lang="en-US"/>
        </a:p>
      </dgm:t>
    </dgm:pt>
    <dgm:pt modelId="{1D526625-05F1-4259-BB02-9FF576BBA57F}" type="sibTrans" cxnId="{A0E2BEF6-190B-4F2C-9C57-7E50B68DF7AB}">
      <dgm:prSet/>
      <dgm:spPr/>
      <dgm:t>
        <a:bodyPr/>
        <a:lstStyle/>
        <a:p>
          <a:endParaRPr lang="en-US"/>
        </a:p>
      </dgm:t>
    </dgm:pt>
    <dgm:pt modelId="{3EC2D6B7-D084-4B89-9BEA-7602C60B005B}" type="pres">
      <dgm:prSet presAssocID="{7249FE45-94F4-4F07-A675-1EDE42015B85}" presName="linearFlow" presStyleCnt="0">
        <dgm:presLayoutVars>
          <dgm:dir/>
          <dgm:animLvl val="lvl"/>
          <dgm:resizeHandles val="exact"/>
        </dgm:presLayoutVars>
      </dgm:prSet>
      <dgm:spPr/>
    </dgm:pt>
    <dgm:pt modelId="{C71BFCFA-D8C6-4634-897B-59244E9DEB3D}" type="pres">
      <dgm:prSet presAssocID="{ED143765-2A58-4737-B2E6-D745D7183248}" presName="composite" presStyleCnt="0"/>
      <dgm:spPr/>
    </dgm:pt>
    <dgm:pt modelId="{AF528522-3E6F-40B0-BD79-78CE4059C6F2}" type="pres">
      <dgm:prSet presAssocID="{ED143765-2A58-4737-B2E6-D745D7183248}" presName="parentText" presStyleLbl="alignNode1" presStyleIdx="0" presStyleCnt="5">
        <dgm:presLayoutVars>
          <dgm:chMax val="1"/>
          <dgm:bulletEnabled val="1"/>
        </dgm:presLayoutVars>
      </dgm:prSet>
      <dgm:spPr/>
    </dgm:pt>
    <dgm:pt modelId="{82226604-CD7A-4C03-A3CA-C7096B040194}" type="pres">
      <dgm:prSet presAssocID="{ED143765-2A58-4737-B2E6-D745D7183248}" presName="descendantText" presStyleLbl="alignAcc1" presStyleIdx="0" presStyleCnt="5">
        <dgm:presLayoutVars>
          <dgm:bulletEnabled val="1"/>
        </dgm:presLayoutVars>
      </dgm:prSet>
      <dgm:spPr/>
    </dgm:pt>
    <dgm:pt modelId="{E47D11F9-0C02-4DF6-98A5-B47FD0981615}" type="pres">
      <dgm:prSet presAssocID="{EAC8DDAC-B293-4454-8022-E9E336D61749}" presName="sp" presStyleCnt="0"/>
      <dgm:spPr/>
    </dgm:pt>
    <dgm:pt modelId="{71AB0B75-154B-4715-8455-28E7AB95EA1B}" type="pres">
      <dgm:prSet presAssocID="{C5D07B99-47AD-474C-B1A2-91A83B52AFBD}" presName="composite" presStyleCnt="0"/>
      <dgm:spPr/>
    </dgm:pt>
    <dgm:pt modelId="{0A861D95-CCCA-459A-B9F3-6B40FC74993E}" type="pres">
      <dgm:prSet presAssocID="{C5D07B99-47AD-474C-B1A2-91A83B52AFBD}" presName="parentText" presStyleLbl="alignNode1" presStyleIdx="1" presStyleCnt="5">
        <dgm:presLayoutVars>
          <dgm:chMax val="1"/>
          <dgm:bulletEnabled val="1"/>
        </dgm:presLayoutVars>
      </dgm:prSet>
      <dgm:spPr/>
    </dgm:pt>
    <dgm:pt modelId="{3B79A649-4801-4E10-81BF-D850477EFCA9}" type="pres">
      <dgm:prSet presAssocID="{C5D07B99-47AD-474C-B1A2-91A83B52AFBD}" presName="descendantText" presStyleLbl="alignAcc1" presStyleIdx="1" presStyleCnt="5">
        <dgm:presLayoutVars>
          <dgm:bulletEnabled val="1"/>
        </dgm:presLayoutVars>
      </dgm:prSet>
      <dgm:spPr/>
    </dgm:pt>
    <dgm:pt modelId="{9FE8F361-C013-407C-AB1B-1F98A3B041C7}" type="pres">
      <dgm:prSet presAssocID="{EBD2C86E-58D1-41C4-B3A2-D205021CCDEA}" presName="sp" presStyleCnt="0"/>
      <dgm:spPr/>
    </dgm:pt>
    <dgm:pt modelId="{862FA054-008C-4C71-BFB0-D3B7789B6951}" type="pres">
      <dgm:prSet presAssocID="{D6621C07-C215-4F5C-801B-C32E415831B9}" presName="composite" presStyleCnt="0"/>
      <dgm:spPr/>
    </dgm:pt>
    <dgm:pt modelId="{4BE0C7C8-DD95-4C13-A317-3FAC678A4F89}" type="pres">
      <dgm:prSet presAssocID="{D6621C07-C215-4F5C-801B-C32E415831B9}" presName="parentText" presStyleLbl="alignNode1" presStyleIdx="2" presStyleCnt="5">
        <dgm:presLayoutVars>
          <dgm:chMax val="1"/>
          <dgm:bulletEnabled val="1"/>
        </dgm:presLayoutVars>
      </dgm:prSet>
      <dgm:spPr/>
    </dgm:pt>
    <dgm:pt modelId="{89324811-7CE7-4537-9B26-379F1B067092}" type="pres">
      <dgm:prSet presAssocID="{D6621C07-C215-4F5C-801B-C32E415831B9}" presName="descendantText" presStyleLbl="alignAcc1" presStyleIdx="2" presStyleCnt="5">
        <dgm:presLayoutVars>
          <dgm:bulletEnabled val="1"/>
        </dgm:presLayoutVars>
      </dgm:prSet>
      <dgm:spPr/>
    </dgm:pt>
    <dgm:pt modelId="{7DBF030E-79FD-4780-B6EA-29F0FED84152}" type="pres">
      <dgm:prSet presAssocID="{632E3AC9-32DE-47DA-842E-F77D1A9E57A3}" presName="sp" presStyleCnt="0"/>
      <dgm:spPr/>
    </dgm:pt>
    <dgm:pt modelId="{D1E7E558-17D7-4955-9AF3-D4B9D35B9E74}" type="pres">
      <dgm:prSet presAssocID="{9739346E-2F1B-48E9-BD17-924992E009CC}" presName="composite" presStyleCnt="0"/>
      <dgm:spPr/>
    </dgm:pt>
    <dgm:pt modelId="{46589A3A-CE26-46B3-8C6B-EA47D120B5DC}" type="pres">
      <dgm:prSet presAssocID="{9739346E-2F1B-48E9-BD17-924992E009CC}" presName="parentText" presStyleLbl="alignNode1" presStyleIdx="3" presStyleCnt="5">
        <dgm:presLayoutVars>
          <dgm:chMax val="1"/>
          <dgm:bulletEnabled val="1"/>
        </dgm:presLayoutVars>
      </dgm:prSet>
      <dgm:spPr/>
    </dgm:pt>
    <dgm:pt modelId="{C4560536-8DF4-4833-A191-45CC4A514A40}" type="pres">
      <dgm:prSet presAssocID="{9739346E-2F1B-48E9-BD17-924992E009CC}" presName="descendantText" presStyleLbl="alignAcc1" presStyleIdx="3" presStyleCnt="5">
        <dgm:presLayoutVars>
          <dgm:bulletEnabled val="1"/>
        </dgm:presLayoutVars>
      </dgm:prSet>
      <dgm:spPr/>
    </dgm:pt>
    <dgm:pt modelId="{2626297B-DC18-41F6-ABD9-1EE47B3CE4B7}" type="pres">
      <dgm:prSet presAssocID="{9C3F3C38-33A1-40C9-8502-9BBD4A6CE7A3}" presName="sp" presStyleCnt="0"/>
      <dgm:spPr/>
    </dgm:pt>
    <dgm:pt modelId="{6AAB7FFA-E88F-46A0-8C1D-7B409DF7F7BD}" type="pres">
      <dgm:prSet presAssocID="{3E37C876-E8FD-49F5-AC45-D1E0C0B5D199}" presName="composite" presStyleCnt="0"/>
      <dgm:spPr/>
    </dgm:pt>
    <dgm:pt modelId="{85DA6924-1F0D-41F8-B700-24651CD5CCE2}" type="pres">
      <dgm:prSet presAssocID="{3E37C876-E8FD-49F5-AC45-D1E0C0B5D199}" presName="parentText" presStyleLbl="alignNode1" presStyleIdx="4" presStyleCnt="5">
        <dgm:presLayoutVars>
          <dgm:chMax val="1"/>
          <dgm:bulletEnabled val="1"/>
        </dgm:presLayoutVars>
      </dgm:prSet>
      <dgm:spPr/>
    </dgm:pt>
    <dgm:pt modelId="{EAE6C4B0-84C5-41F4-80EC-58AAF4EF982D}" type="pres">
      <dgm:prSet presAssocID="{3E37C876-E8FD-49F5-AC45-D1E0C0B5D199}" presName="descendantText" presStyleLbl="alignAcc1" presStyleIdx="4" presStyleCnt="5">
        <dgm:presLayoutVars>
          <dgm:bulletEnabled val="1"/>
        </dgm:presLayoutVars>
      </dgm:prSet>
      <dgm:spPr/>
    </dgm:pt>
  </dgm:ptLst>
  <dgm:cxnLst>
    <dgm:cxn modelId="{0F140F1E-0BD4-4490-8404-F4D29D695411}" srcId="{7249FE45-94F4-4F07-A675-1EDE42015B85}" destId="{3E37C876-E8FD-49F5-AC45-D1E0C0B5D199}" srcOrd="4" destOrd="0" parTransId="{D7426B96-3D07-4CDC-9AB8-0315DDA5B66E}" sibTransId="{0A076D88-87E0-4147-9E59-E7C4BD71232B}"/>
    <dgm:cxn modelId="{CC993C1F-F903-4B6C-8074-9B190A7BEE37}" srcId="{9739346E-2F1B-48E9-BD17-924992E009CC}" destId="{4CBC9654-8046-4D05-AEEF-6884A7932F03}" srcOrd="0" destOrd="0" parTransId="{E9AABC56-B2B3-4DF9-900F-67D4FA5AA165}" sibTransId="{2F132453-CD3C-4783-96C4-2DAFF57CA763}"/>
    <dgm:cxn modelId="{CEC20538-98D3-4960-961B-4B0A388FF94C}" type="presOf" srcId="{87C49547-1D84-453E-84BF-4936215E2998}" destId="{EAE6C4B0-84C5-41F4-80EC-58AAF4EF982D}" srcOrd="0" destOrd="0" presId="urn:microsoft.com/office/officeart/2005/8/layout/chevron2"/>
    <dgm:cxn modelId="{FC97003A-30CD-4F74-94B5-79D46254CEA4}" srcId="{7249FE45-94F4-4F07-A675-1EDE42015B85}" destId="{D6621C07-C215-4F5C-801B-C32E415831B9}" srcOrd="2" destOrd="0" parTransId="{53C75237-3AB8-4CAB-B98E-7247D5BD7389}" sibTransId="{632E3AC9-32DE-47DA-842E-F77D1A9E57A3}"/>
    <dgm:cxn modelId="{C4EEEC3F-3ED7-4DD7-AEF8-BEA32E40C8DA}" type="presOf" srcId="{ED143765-2A58-4737-B2E6-D745D7183248}" destId="{AF528522-3E6F-40B0-BD79-78CE4059C6F2}" srcOrd="0" destOrd="0" presId="urn:microsoft.com/office/officeart/2005/8/layout/chevron2"/>
    <dgm:cxn modelId="{611E6B40-D4BC-4EBE-9F3B-255EADE1636E}" srcId="{7249FE45-94F4-4F07-A675-1EDE42015B85}" destId="{ED143765-2A58-4737-B2E6-D745D7183248}" srcOrd="0" destOrd="0" parTransId="{0D3DC95A-7103-423B-AFBE-4094F27027B0}" sibTransId="{EAC8DDAC-B293-4454-8022-E9E336D61749}"/>
    <dgm:cxn modelId="{68E1C961-E7D7-4ED5-9162-B4C542D2636F}" type="presOf" srcId="{3E37C876-E8FD-49F5-AC45-D1E0C0B5D199}" destId="{85DA6924-1F0D-41F8-B700-24651CD5CCE2}" srcOrd="0" destOrd="0" presId="urn:microsoft.com/office/officeart/2005/8/layout/chevron2"/>
    <dgm:cxn modelId="{6F51AA65-AD5B-4553-B1FD-E9FB6F4ADE1E}" type="presOf" srcId="{8D1BC4F7-4BC7-43D2-B39B-A0145ACC231B}" destId="{3B79A649-4801-4E10-81BF-D850477EFCA9}" srcOrd="0" destOrd="0" presId="urn:microsoft.com/office/officeart/2005/8/layout/chevron2"/>
    <dgm:cxn modelId="{CE514D73-851F-4D54-AA54-000729908D73}" type="presOf" srcId="{9739346E-2F1B-48E9-BD17-924992E009CC}" destId="{46589A3A-CE26-46B3-8C6B-EA47D120B5DC}" srcOrd="0" destOrd="0" presId="urn:microsoft.com/office/officeart/2005/8/layout/chevron2"/>
    <dgm:cxn modelId="{2F849B59-9686-41CE-AAE4-332AA0E2EC55}" type="presOf" srcId="{CE312ADA-D313-4566-9ED9-19650A651502}" destId="{89324811-7CE7-4537-9B26-379F1B067092}" srcOrd="0" destOrd="0" presId="urn:microsoft.com/office/officeart/2005/8/layout/chevron2"/>
    <dgm:cxn modelId="{94EB587F-906B-4DB6-AAFF-9265E130A607}" type="presOf" srcId="{C5D07B99-47AD-474C-B1A2-91A83B52AFBD}" destId="{0A861D95-CCCA-459A-B9F3-6B40FC74993E}" srcOrd="0" destOrd="0" presId="urn:microsoft.com/office/officeart/2005/8/layout/chevron2"/>
    <dgm:cxn modelId="{E22BA18C-BB5A-4785-ADBF-BEACC7D17D56}" type="presOf" srcId="{D6621C07-C215-4F5C-801B-C32E415831B9}" destId="{4BE0C7C8-DD95-4C13-A317-3FAC678A4F89}" srcOrd="0" destOrd="0" presId="urn:microsoft.com/office/officeart/2005/8/layout/chevron2"/>
    <dgm:cxn modelId="{65716592-400E-44E9-B579-8402A5C3337C}" type="presOf" srcId="{C3DC3B3F-37BD-4DDB-892E-A10169F85FB5}" destId="{82226604-CD7A-4C03-A3CA-C7096B040194}" srcOrd="0" destOrd="0" presId="urn:microsoft.com/office/officeart/2005/8/layout/chevron2"/>
    <dgm:cxn modelId="{A5F2FE94-AB98-4219-8E06-FF0486945EC3}" srcId="{7249FE45-94F4-4F07-A675-1EDE42015B85}" destId="{9739346E-2F1B-48E9-BD17-924992E009CC}" srcOrd="3" destOrd="0" parTransId="{CE98E69C-7C2A-4879-8995-98A083152B53}" sibTransId="{9C3F3C38-33A1-40C9-8502-9BBD4A6CE7A3}"/>
    <dgm:cxn modelId="{C03EB3AB-CB4B-4BF7-BD84-68D438B37C9F}" srcId="{C5D07B99-47AD-474C-B1A2-91A83B52AFBD}" destId="{8D1BC4F7-4BC7-43D2-B39B-A0145ACC231B}" srcOrd="0" destOrd="0" parTransId="{9A1AFC34-750F-43D0-A90B-3E612A9F0ECC}" sibTransId="{DF3BA351-244A-46D4-8A9D-425C2B717C19}"/>
    <dgm:cxn modelId="{BCE0B4AB-CC56-4A4B-BADD-2BF4F32AC8F3}" type="presOf" srcId="{4CBC9654-8046-4D05-AEEF-6884A7932F03}" destId="{C4560536-8DF4-4833-A191-45CC4A514A40}" srcOrd="0" destOrd="0" presId="urn:microsoft.com/office/officeart/2005/8/layout/chevron2"/>
    <dgm:cxn modelId="{624657B4-B156-4FFE-AEA9-A0C331A132E1}" srcId="{D6621C07-C215-4F5C-801B-C32E415831B9}" destId="{CE312ADA-D313-4566-9ED9-19650A651502}" srcOrd="0" destOrd="0" parTransId="{C6E1D2F7-575E-46EB-B6E3-FE82503B4D84}" sibTransId="{F853AEF8-D9C9-40D3-A8D4-56C76E811D00}"/>
    <dgm:cxn modelId="{86D051D8-278F-400F-8E45-DCB93D8AF25C}" srcId="{ED143765-2A58-4737-B2E6-D745D7183248}" destId="{C3DC3B3F-37BD-4DDB-892E-A10169F85FB5}" srcOrd="0" destOrd="0" parTransId="{E628E3C4-FF91-451E-A7FB-4EA6143C9D43}" sibTransId="{F41F2DBF-57F1-4084-AF5E-8B140B51A521}"/>
    <dgm:cxn modelId="{A0E2BEF6-190B-4F2C-9C57-7E50B68DF7AB}" srcId="{3E37C876-E8FD-49F5-AC45-D1E0C0B5D199}" destId="{87C49547-1D84-453E-84BF-4936215E2998}" srcOrd="0" destOrd="0" parTransId="{4F9CA8C2-3C26-4B11-82D3-7CE1C5B857AA}" sibTransId="{1D526625-05F1-4259-BB02-9FF576BBA57F}"/>
    <dgm:cxn modelId="{61C905FB-CEB5-4E46-887F-951344F31978}" srcId="{7249FE45-94F4-4F07-A675-1EDE42015B85}" destId="{C5D07B99-47AD-474C-B1A2-91A83B52AFBD}" srcOrd="1" destOrd="0" parTransId="{8E2F3924-F0C5-4B8C-8A6D-D8DC51981783}" sibTransId="{EBD2C86E-58D1-41C4-B3A2-D205021CCDEA}"/>
    <dgm:cxn modelId="{36A477FE-31C6-4D9F-86A5-94F851EFAE67}" type="presOf" srcId="{7249FE45-94F4-4F07-A675-1EDE42015B85}" destId="{3EC2D6B7-D084-4B89-9BEA-7602C60B005B}" srcOrd="0" destOrd="0" presId="urn:microsoft.com/office/officeart/2005/8/layout/chevron2"/>
    <dgm:cxn modelId="{5C6A4C73-D09D-47B9-9741-AE3A3EF1A660}" type="presParOf" srcId="{3EC2D6B7-D084-4B89-9BEA-7602C60B005B}" destId="{C71BFCFA-D8C6-4634-897B-59244E9DEB3D}" srcOrd="0" destOrd="0" presId="urn:microsoft.com/office/officeart/2005/8/layout/chevron2"/>
    <dgm:cxn modelId="{0A5381BA-DCC0-4271-8C50-5AEDDD9D2D25}" type="presParOf" srcId="{C71BFCFA-D8C6-4634-897B-59244E9DEB3D}" destId="{AF528522-3E6F-40B0-BD79-78CE4059C6F2}" srcOrd="0" destOrd="0" presId="urn:microsoft.com/office/officeart/2005/8/layout/chevron2"/>
    <dgm:cxn modelId="{D6C99B7E-44CD-44B0-98A4-4B2A86C8E0F3}" type="presParOf" srcId="{C71BFCFA-D8C6-4634-897B-59244E9DEB3D}" destId="{82226604-CD7A-4C03-A3CA-C7096B040194}" srcOrd="1" destOrd="0" presId="urn:microsoft.com/office/officeart/2005/8/layout/chevron2"/>
    <dgm:cxn modelId="{5C2CF4EA-36C4-498B-986E-7EC12717E9CA}" type="presParOf" srcId="{3EC2D6B7-D084-4B89-9BEA-7602C60B005B}" destId="{E47D11F9-0C02-4DF6-98A5-B47FD0981615}" srcOrd="1" destOrd="0" presId="urn:microsoft.com/office/officeart/2005/8/layout/chevron2"/>
    <dgm:cxn modelId="{5954ED1F-8A9A-452D-9507-A8CCC3FC486D}" type="presParOf" srcId="{3EC2D6B7-D084-4B89-9BEA-7602C60B005B}" destId="{71AB0B75-154B-4715-8455-28E7AB95EA1B}" srcOrd="2" destOrd="0" presId="urn:microsoft.com/office/officeart/2005/8/layout/chevron2"/>
    <dgm:cxn modelId="{C265C994-E15C-4AA0-83A8-1087EF2A52CA}" type="presParOf" srcId="{71AB0B75-154B-4715-8455-28E7AB95EA1B}" destId="{0A861D95-CCCA-459A-B9F3-6B40FC74993E}" srcOrd="0" destOrd="0" presId="urn:microsoft.com/office/officeart/2005/8/layout/chevron2"/>
    <dgm:cxn modelId="{53F9ACB9-B3A9-43B6-938F-F9D936AA16BD}" type="presParOf" srcId="{71AB0B75-154B-4715-8455-28E7AB95EA1B}" destId="{3B79A649-4801-4E10-81BF-D850477EFCA9}" srcOrd="1" destOrd="0" presId="urn:microsoft.com/office/officeart/2005/8/layout/chevron2"/>
    <dgm:cxn modelId="{95D48EC6-B222-4DAF-B29B-9A3AB05B2B08}" type="presParOf" srcId="{3EC2D6B7-D084-4B89-9BEA-7602C60B005B}" destId="{9FE8F361-C013-407C-AB1B-1F98A3B041C7}" srcOrd="3" destOrd="0" presId="urn:microsoft.com/office/officeart/2005/8/layout/chevron2"/>
    <dgm:cxn modelId="{7A6248AF-FCEE-4DFE-A880-95C7CCDB283F}" type="presParOf" srcId="{3EC2D6B7-D084-4B89-9BEA-7602C60B005B}" destId="{862FA054-008C-4C71-BFB0-D3B7789B6951}" srcOrd="4" destOrd="0" presId="urn:microsoft.com/office/officeart/2005/8/layout/chevron2"/>
    <dgm:cxn modelId="{77406CD3-B95C-4551-A489-7B0A75935814}" type="presParOf" srcId="{862FA054-008C-4C71-BFB0-D3B7789B6951}" destId="{4BE0C7C8-DD95-4C13-A317-3FAC678A4F89}" srcOrd="0" destOrd="0" presId="urn:microsoft.com/office/officeart/2005/8/layout/chevron2"/>
    <dgm:cxn modelId="{9DEBFE9B-6BEA-4C80-9075-4B1EB28211B1}" type="presParOf" srcId="{862FA054-008C-4C71-BFB0-D3B7789B6951}" destId="{89324811-7CE7-4537-9B26-379F1B067092}" srcOrd="1" destOrd="0" presId="urn:microsoft.com/office/officeart/2005/8/layout/chevron2"/>
    <dgm:cxn modelId="{5DE5A608-BC40-4EFD-8425-75A53BBE2144}" type="presParOf" srcId="{3EC2D6B7-D084-4B89-9BEA-7602C60B005B}" destId="{7DBF030E-79FD-4780-B6EA-29F0FED84152}" srcOrd="5" destOrd="0" presId="urn:microsoft.com/office/officeart/2005/8/layout/chevron2"/>
    <dgm:cxn modelId="{FD309A4F-6411-4D54-8653-DA1FDFE67412}" type="presParOf" srcId="{3EC2D6B7-D084-4B89-9BEA-7602C60B005B}" destId="{D1E7E558-17D7-4955-9AF3-D4B9D35B9E74}" srcOrd="6" destOrd="0" presId="urn:microsoft.com/office/officeart/2005/8/layout/chevron2"/>
    <dgm:cxn modelId="{7D77A139-6754-40BF-92FA-BB5C42A0C579}" type="presParOf" srcId="{D1E7E558-17D7-4955-9AF3-D4B9D35B9E74}" destId="{46589A3A-CE26-46B3-8C6B-EA47D120B5DC}" srcOrd="0" destOrd="0" presId="urn:microsoft.com/office/officeart/2005/8/layout/chevron2"/>
    <dgm:cxn modelId="{BA19CDDA-9A9D-43DD-9251-09A3A3E77ACC}" type="presParOf" srcId="{D1E7E558-17D7-4955-9AF3-D4B9D35B9E74}" destId="{C4560536-8DF4-4833-A191-45CC4A514A40}" srcOrd="1" destOrd="0" presId="urn:microsoft.com/office/officeart/2005/8/layout/chevron2"/>
    <dgm:cxn modelId="{F2B2BDBF-F250-406F-B3CA-65AE6D7742A8}" type="presParOf" srcId="{3EC2D6B7-D084-4B89-9BEA-7602C60B005B}" destId="{2626297B-DC18-41F6-ABD9-1EE47B3CE4B7}" srcOrd="7" destOrd="0" presId="urn:microsoft.com/office/officeart/2005/8/layout/chevron2"/>
    <dgm:cxn modelId="{8D33F51B-C9A2-450D-9451-CBE9A801D8A6}" type="presParOf" srcId="{3EC2D6B7-D084-4B89-9BEA-7602C60B005B}" destId="{6AAB7FFA-E88F-46A0-8C1D-7B409DF7F7BD}" srcOrd="8" destOrd="0" presId="urn:microsoft.com/office/officeart/2005/8/layout/chevron2"/>
    <dgm:cxn modelId="{CC1D59B8-7573-43B4-BC0F-26369F6AC779}" type="presParOf" srcId="{6AAB7FFA-E88F-46A0-8C1D-7B409DF7F7BD}" destId="{85DA6924-1F0D-41F8-B700-24651CD5CCE2}" srcOrd="0" destOrd="0" presId="urn:microsoft.com/office/officeart/2005/8/layout/chevron2"/>
    <dgm:cxn modelId="{7635D29B-6411-45AD-A2CF-3A9B0A3A55DF}" type="presParOf" srcId="{6AAB7FFA-E88F-46A0-8C1D-7B409DF7F7BD}" destId="{EAE6C4B0-84C5-41F4-80EC-58AAF4EF982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0318D9-54FE-453D-971C-0997D94A3814}"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902C5092-442C-4330-8404-47805049063B}">
      <dgm:prSet/>
      <dgm:spPr/>
      <dgm:t>
        <a:bodyPr/>
        <a:lstStyle/>
        <a:p>
          <a:pPr>
            <a:lnSpc>
              <a:spcPct val="100000"/>
            </a:lnSpc>
          </a:pPr>
          <a:r>
            <a:rPr lang="en-IN" dirty="0"/>
            <a:t>At first Epics and user stories are written </a:t>
          </a:r>
          <a:endParaRPr lang="en-US" dirty="0"/>
        </a:p>
      </dgm:t>
    </dgm:pt>
    <dgm:pt modelId="{3E6EC877-7853-450F-ADF4-4E1952AD18CF}" type="parTrans" cxnId="{034D71DE-FD92-47BE-B885-5C37A4B1A31A}">
      <dgm:prSet/>
      <dgm:spPr/>
      <dgm:t>
        <a:bodyPr/>
        <a:lstStyle/>
        <a:p>
          <a:endParaRPr lang="en-US"/>
        </a:p>
      </dgm:t>
    </dgm:pt>
    <dgm:pt modelId="{DDFA2CF4-E1FB-49E0-8CC5-E29F30B9CC2C}" type="sibTrans" cxnId="{034D71DE-FD92-47BE-B885-5C37A4B1A31A}">
      <dgm:prSet/>
      <dgm:spPr/>
      <dgm:t>
        <a:bodyPr/>
        <a:lstStyle/>
        <a:p>
          <a:pPr>
            <a:lnSpc>
              <a:spcPct val="100000"/>
            </a:lnSpc>
          </a:pPr>
          <a:endParaRPr lang="en-US"/>
        </a:p>
      </dgm:t>
    </dgm:pt>
    <dgm:pt modelId="{995D7CE0-52C9-4BFB-A906-A06DCA280C00}">
      <dgm:prSet/>
      <dgm:spPr/>
      <dgm:t>
        <a:bodyPr/>
        <a:lstStyle/>
        <a:p>
          <a:pPr>
            <a:lnSpc>
              <a:spcPct val="100000"/>
            </a:lnSpc>
          </a:pPr>
          <a:r>
            <a:rPr lang="en-IN"/>
            <a:t>User stories are added in jira accordingly</a:t>
          </a:r>
          <a:endParaRPr lang="en-US"/>
        </a:p>
      </dgm:t>
    </dgm:pt>
    <dgm:pt modelId="{163D8B8A-4AD4-46C2-BC76-DE33268AA492}" type="parTrans" cxnId="{B3E214D7-6E03-4E1C-BB59-BA8202FB73C0}">
      <dgm:prSet/>
      <dgm:spPr/>
      <dgm:t>
        <a:bodyPr/>
        <a:lstStyle/>
        <a:p>
          <a:endParaRPr lang="en-US"/>
        </a:p>
      </dgm:t>
    </dgm:pt>
    <dgm:pt modelId="{2C440A59-AA31-46DF-9692-C3B7FA780514}" type="sibTrans" cxnId="{B3E214D7-6E03-4E1C-BB59-BA8202FB73C0}">
      <dgm:prSet/>
      <dgm:spPr/>
      <dgm:t>
        <a:bodyPr/>
        <a:lstStyle/>
        <a:p>
          <a:pPr>
            <a:lnSpc>
              <a:spcPct val="100000"/>
            </a:lnSpc>
          </a:pPr>
          <a:endParaRPr lang="en-US"/>
        </a:p>
      </dgm:t>
    </dgm:pt>
    <dgm:pt modelId="{5F0276A9-3AAA-471C-88CD-457F139A937D}">
      <dgm:prSet/>
      <dgm:spPr/>
      <dgm:t>
        <a:bodyPr/>
        <a:lstStyle/>
        <a:p>
          <a:pPr>
            <a:lnSpc>
              <a:spcPct val="100000"/>
            </a:lnSpc>
          </a:pPr>
          <a:r>
            <a:rPr lang="en-IN"/>
            <a:t>Epic issues are processed to TO DO, IN PROGRESS and DONE</a:t>
          </a:r>
          <a:endParaRPr lang="en-US"/>
        </a:p>
      </dgm:t>
    </dgm:pt>
    <dgm:pt modelId="{1256602A-E7D3-47FC-97A6-419A8B26F802}" type="parTrans" cxnId="{40461BC2-C985-40B9-B684-8E2C790476BF}">
      <dgm:prSet/>
      <dgm:spPr/>
      <dgm:t>
        <a:bodyPr/>
        <a:lstStyle/>
        <a:p>
          <a:endParaRPr lang="en-US"/>
        </a:p>
      </dgm:t>
    </dgm:pt>
    <dgm:pt modelId="{7A5335AA-7145-4297-8733-6FD5BF69C540}" type="sibTrans" cxnId="{40461BC2-C985-40B9-B684-8E2C790476BF}">
      <dgm:prSet/>
      <dgm:spPr/>
      <dgm:t>
        <a:bodyPr/>
        <a:lstStyle/>
        <a:p>
          <a:pPr>
            <a:lnSpc>
              <a:spcPct val="100000"/>
            </a:lnSpc>
          </a:pPr>
          <a:endParaRPr lang="en-US"/>
        </a:p>
      </dgm:t>
    </dgm:pt>
    <dgm:pt modelId="{BF7B4E98-AFAD-41A5-ABD9-EE0106204F7A}">
      <dgm:prSet/>
      <dgm:spPr/>
      <dgm:t>
        <a:bodyPr/>
        <a:lstStyle/>
        <a:p>
          <a:pPr>
            <a:lnSpc>
              <a:spcPct val="100000"/>
            </a:lnSpc>
          </a:pPr>
          <a:r>
            <a:rPr lang="en-IN"/>
            <a:t>And the we have started Sprint.</a:t>
          </a:r>
          <a:endParaRPr lang="en-US"/>
        </a:p>
      </dgm:t>
    </dgm:pt>
    <dgm:pt modelId="{8129555C-C0E1-4D4E-8394-787F6943E63F}" type="parTrans" cxnId="{C4DB9484-1110-4A82-A79F-9940B06FAB06}">
      <dgm:prSet/>
      <dgm:spPr/>
      <dgm:t>
        <a:bodyPr/>
        <a:lstStyle/>
        <a:p>
          <a:endParaRPr lang="en-US"/>
        </a:p>
      </dgm:t>
    </dgm:pt>
    <dgm:pt modelId="{CA970AE7-A361-4201-ABB0-19343EE00FA7}" type="sibTrans" cxnId="{C4DB9484-1110-4A82-A79F-9940B06FAB06}">
      <dgm:prSet/>
      <dgm:spPr/>
      <dgm:t>
        <a:bodyPr/>
        <a:lstStyle/>
        <a:p>
          <a:endParaRPr lang="en-US"/>
        </a:p>
      </dgm:t>
    </dgm:pt>
    <dgm:pt modelId="{613B4696-801B-43F6-9570-13F38A99816A}" type="pres">
      <dgm:prSet presAssocID="{9C0318D9-54FE-453D-971C-0997D94A3814}" presName="root" presStyleCnt="0">
        <dgm:presLayoutVars>
          <dgm:dir/>
          <dgm:resizeHandles val="exact"/>
        </dgm:presLayoutVars>
      </dgm:prSet>
      <dgm:spPr/>
    </dgm:pt>
    <dgm:pt modelId="{3C90D8D7-4EC6-4752-A302-C30F55B8D99A}" type="pres">
      <dgm:prSet presAssocID="{9C0318D9-54FE-453D-971C-0997D94A3814}" presName="container" presStyleCnt="0">
        <dgm:presLayoutVars>
          <dgm:dir/>
          <dgm:resizeHandles val="exact"/>
        </dgm:presLayoutVars>
      </dgm:prSet>
      <dgm:spPr/>
    </dgm:pt>
    <dgm:pt modelId="{F505CCF1-552F-4A53-A470-B253EE0B9176}" type="pres">
      <dgm:prSet presAssocID="{902C5092-442C-4330-8404-47805049063B}" presName="compNode" presStyleCnt="0"/>
      <dgm:spPr/>
    </dgm:pt>
    <dgm:pt modelId="{92DCF9EF-A077-4132-AF03-4CA74AD4CF11}" type="pres">
      <dgm:prSet presAssocID="{902C5092-442C-4330-8404-47805049063B}" presName="iconBgRect" presStyleLbl="bgShp" presStyleIdx="0" presStyleCnt="4"/>
      <dgm:spPr/>
    </dgm:pt>
    <dgm:pt modelId="{0AD07186-8CF3-4FB2-AAD9-D3BAA195B7F6}" type="pres">
      <dgm:prSet presAssocID="{902C5092-442C-4330-8404-47805049063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C8BC5A50-B353-40AD-A3A7-09D2C312B94E}" type="pres">
      <dgm:prSet presAssocID="{902C5092-442C-4330-8404-47805049063B}" presName="spaceRect" presStyleCnt="0"/>
      <dgm:spPr/>
    </dgm:pt>
    <dgm:pt modelId="{9C35CBA7-BE19-48B4-AA4F-6CB8121FF733}" type="pres">
      <dgm:prSet presAssocID="{902C5092-442C-4330-8404-47805049063B}" presName="textRect" presStyleLbl="revTx" presStyleIdx="0" presStyleCnt="4">
        <dgm:presLayoutVars>
          <dgm:chMax val="1"/>
          <dgm:chPref val="1"/>
        </dgm:presLayoutVars>
      </dgm:prSet>
      <dgm:spPr/>
    </dgm:pt>
    <dgm:pt modelId="{81086846-F171-46A5-AE56-D0CC92364574}" type="pres">
      <dgm:prSet presAssocID="{DDFA2CF4-E1FB-49E0-8CC5-E29F30B9CC2C}" presName="sibTrans" presStyleLbl="sibTrans2D1" presStyleIdx="0" presStyleCnt="0"/>
      <dgm:spPr/>
    </dgm:pt>
    <dgm:pt modelId="{0F89CBD1-EDEF-4AB6-8E15-6F5848B1AC29}" type="pres">
      <dgm:prSet presAssocID="{995D7CE0-52C9-4BFB-A906-A06DCA280C00}" presName="compNode" presStyleCnt="0"/>
      <dgm:spPr/>
    </dgm:pt>
    <dgm:pt modelId="{DE7103E8-272F-4A10-B920-C3AFFB23C659}" type="pres">
      <dgm:prSet presAssocID="{995D7CE0-52C9-4BFB-A906-A06DCA280C00}" presName="iconBgRect" presStyleLbl="bgShp" presStyleIdx="1" presStyleCnt="4"/>
      <dgm:spPr/>
    </dgm:pt>
    <dgm:pt modelId="{D1FA127F-D06F-45A2-BE86-23B8598D5E8E}" type="pres">
      <dgm:prSet presAssocID="{995D7CE0-52C9-4BFB-A906-A06DCA280C0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D72CB25-4EF9-4D7B-9CAD-8A1DC0015F4F}" type="pres">
      <dgm:prSet presAssocID="{995D7CE0-52C9-4BFB-A906-A06DCA280C00}" presName="spaceRect" presStyleCnt="0"/>
      <dgm:spPr/>
    </dgm:pt>
    <dgm:pt modelId="{A93A1971-5820-4C86-A384-E1306C2DE324}" type="pres">
      <dgm:prSet presAssocID="{995D7CE0-52C9-4BFB-A906-A06DCA280C00}" presName="textRect" presStyleLbl="revTx" presStyleIdx="1" presStyleCnt="4">
        <dgm:presLayoutVars>
          <dgm:chMax val="1"/>
          <dgm:chPref val="1"/>
        </dgm:presLayoutVars>
      </dgm:prSet>
      <dgm:spPr/>
    </dgm:pt>
    <dgm:pt modelId="{406DAC58-E4A8-468B-B029-795766344C5D}" type="pres">
      <dgm:prSet presAssocID="{2C440A59-AA31-46DF-9692-C3B7FA780514}" presName="sibTrans" presStyleLbl="sibTrans2D1" presStyleIdx="0" presStyleCnt="0"/>
      <dgm:spPr/>
    </dgm:pt>
    <dgm:pt modelId="{8B3B2C3C-3DCC-4E05-ADC5-9FED2C669632}" type="pres">
      <dgm:prSet presAssocID="{5F0276A9-3AAA-471C-88CD-457F139A937D}" presName="compNode" presStyleCnt="0"/>
      <dgm:spPr/>
    </dgm:pt>
    <dgm:pt modelId="{9685C7E0-532E-4CEE-9B8B-ABA8215EA5CE}" type="pres">
      <dgm:prSet presAssocID="{5F0276A9-3AAA-471C-88CD-457F139A937D}" presName="iconBgRect" presStyleLbl="bgShp" presStyleIdx="2" presStyleCnt="4"/>
      <dgm:spPr/>
    </dgm:pt>
    <dgm:pt modelId="{6B4022E2-022A-4301-BEB0-981AE50CC7CD}" type="pres">
      <dgm:prSet presAssocID="{5F0276A9-3AAA-471C-88CD-457F139A93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F698D89E-5104-4976-8D8F-C322ACC4A3D5}" type="pres">
      <dgm:prSet presAssocID="{5F0276A9-3AAA-471C-88CD-457F139A937D}" presName="spaceRect" presStyleCnt="0"/>
      <dgm:spPr/>
    </dgm:pt>
    <dgm:pt modelId="{A7A1254C-61A2-4E49-879B-0990EC3BB054}" type="pres">
      <dgm:prSet presAssocID="{5F0276A9-3AAA-471C-88CD-457F139A937D}" presName="textRect" presStyleLbl="revTx" presStyleIdx="2" presStyleCnt="4">
        <dgm:presLayoutVars>
          <dgm:chMax val="1"/>
          <dgm:chPref val="1"/>
        </dgm:presLayoutVars>
      </dgm:prSet>
      <dgm:spPr/>
    </dgm:pt>
    <dgm:pt modelId="{5A1B882D-E207-4EE4-BD5D-14C361BAA86E}" type="pres">
      <dgm:prSet presAssocID="{7A5335AA-7145-4297-8733-6FD5BF69C540}" presName="sibTrans" presStyleLbl="sibTrans2D1" presStyleIdx="0" presStyleCnt="0"/>
      <dgm:spPr/>
    </dgm:pt>
    <dgm:pt modelId="{284C6037-FA67-4388-BA94-A014393919A5}" type="pres">
      <dgm:prSet presAssocID="{BF7B4E98-AFAD-41A5-ABD9-EE0106204F7A}" presName="compNode" presStyleCnt="0"/>
      <dgm:spPr/>
    </dgm:pt>
    <dgm:pt modelId="{298523EF-3459-412A-83C4-C57E94E0BA44}" type="pres">
      <dgm:prSet presAssocID="{BF7B4E98-AFAD-41A5-ABD9-EE0106204F7A}" presName="iconBgRect" presStyleLbl="bgShp" presStyleIdx="3" presStyleCnt="4"/>
      <dgm:spPr/>
    </dgm:pt>
    <dgm:pt modelId="{966EB31F-8CCC-4B5B-A8A9-5E7D0FA46C67}" type="pres">
      <dgm:prSet presAssocID="{BF7B4E98-AFAD-41A5-ABD9-EE0106204F7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awl"/>
        </a:ext>
      </dgm:extLst>
    </dgm:pt>
    <dgm:pt modelId="{1EB55E60-3347-42E3-9ACF-9D138C99D571}" type="pres">
      <dgm:prSet presAssocID="{BF7B4E98-AFAD-41A5-ABD9-EE0106204F7A}" presName="spaceRect" presStyleCnt="0"/>
      <dgm:spPr/>
    </dgm:pt>
    <dgm:pt modelId="{396A51BB-7784-4C77-A01E-C5CF64E03845}" type="pres">
      <dgm:prSet presAssocID="{BF7B4E98-AFAD-41A5-ABD9-EE0106204F7A}" presName="textRect" presStyleLbl="revTx" presStyleIdx="3" presStyleCnt="4">
        <dgm:presLayoutVars>
          <dgm:chMax val="1"/>
          <dgm:chPref val="1"/>
        </dgm:presLayoutVars>
      </dgm:prSet>
      <dgm:spPr/>
    </dgm:pt>
  </dgm:ptLst>
  <dgm:cxnLst>
    <dgm:cxn modelId="{AEF15103-1E5E-44DF-A8CD-C19BD72EAC41}" type="presOf" srcId="{BF7B4E98-AFAD-41A5-ABD9-EE0106204F7A}" destId="{396A51BB-7784-4C77-A01E-C5CF64E03845}" srcOrd="0" destOrd="0" presId="urn:microsoft.com/office/officeart/2018/2/layout/IconCircleList"/>
    <dgm:cxn modelId="{BD454F26-7E63-4BF4-BBB5-32460DF465E4}" type="presOf" srcId="{2C440A59-AA31-46DF-9692-C3B7FA780514}" destId="{406DAC58-E4A8-468B-B029-795766344C5D}" srcOrd="0" destOrd="0" presId="urn:microsoft.com/office/officeart/2018/2/layout/IconCircleList"/>
    <dgm:cxn modelId="{0D3A9C37-E624-41EF-AD88-084846206342}" type="presOf" srcId="{DDFA2CF4-E1FB-49E0-8CC5-E29F30B9CC2C}" destId="{81086846-F171-46A5-AE56-D0CC92364574}" srcOrd="0" destOrd="0" presId="urn:microsoft.com/office/officeart/2018/2/layout/IconCircleList"/>
    <dgm:cxn modelId="{DFF3603E-3BAD-48EE-BD0C-C6CC4C33D45A}" type="presOf" srcId="{7A5335AA-7145-4297-8733-6FD5BF69C540}" destId="{5A1B882D-E207-4EE4-BD5D-14C361BAA86E}" srcOrd="0" destOrd="0" presId="urn:microsoft.com/office/officeart/2018/2/layout/IconCircleList"/>
    <dgm:cxn modelId="{FA2F0076-813D-481A-8358-F06ADD3EC7F1}" type="presOf" srcId="{995D7CE0-52C9-4BFB-A906-A06DCA280C00}" destId="{A93A1971-5820-4C86-A384-E1306C2DE324}" srcOrd="0" destOrd="0" presId="urn:microsoft.com/office/officeart/2018/2/layout/IconCircleList"/>
    <dgm:cxn modelId="{C4DB9484-1110-4A82-A79F-9940B06FAB06}" srcId="{9C0318D9-54FE-453D-971C-0997D94A3814}" destId="{BF7B4E98-AFAD-41A5-ABD9-EE0106204F7A}" srcOrd="3" destOrd="0" parTransId="{8129555C-C0E1-4D4E-8394-787F6943E63F}" sibTransId="{CA970AE7-A361-4201-ABB0-19343EE00FA7}"/>
    <dgm:cxn modelId="{AED09686-38F8-4882-8794-67880FC83F5A}" type="presOf" srcId="{5F0276A9-3AAA-471C-88CD-457F139A937D}" destId="{A7A1254C-61A2-4E49-879B-0990EC3BB054}" srcOrd="0" destOrd="0" presId="urn:microsoft.com/office/officeart/2018/2/layout/IconCircleList"/>
    <dgm:cxn modelId="{40461BC2-C985-40B9-B684-8E2C790476BF}" srcId="{9C0318D9-54FE-453D-971C-0997D94A3814}" destId="{5F0276A9-3AAA-471C-88CD-457F139A937D}" srcOrd="2" destOrd="0" parTransId="{1256602A-E7D3-47FC-97A6-419A8B26F802}" sibTransId="{7A5335AA-7145-4297-8733-6FD5BF69C540}"/>
    <dgm:cxn modelId="{87F2D3C7-7426-414D-A004-F25FDA8CA248}" type="presOf" srcId="{902C5092-442C-4330-8404-47805049063B}" destId="{9C35CBA7-BE19-48B4-AA4F-6CB8121FF733}" srcOrd="0" destOrd="0" presId="urn:microsoft.com/office/officeart/2018/2/layout/IconCircleList"/>
    <dgm:cxn modelId="{B3E214D7-6E03-4E1C-BB59-BA8202FB73C0}" srcId="{9C0318D9-54FE-453D-971C-0997D94A3814}" destId="{995D7CE0-52C9-4BFB-A906-A06DCA280C00}" srcOrd="1" destOrd="0" parTransId="{163D8B8A-4AD4-46C2-BC76-DE33268AA492}" sibTransId="{2C440A59-AA31-46DF-9692-C3B7FA780514}"/>
    <dgm:cxn modelId="{034D71DE-FD92-47BE-B885-5C37A4B1A31A}" srcId="{9C0318D9-54FE-453D-971C-0997D94A3814}" destId="{902C5092-442C-4330-8404-47805049063B}" srcOrd="0" destOrd="0" parTransId="{3E6EC877-7853-450F-ADF4-4E1952AD18CF}" sibTransId="{DDFA2CF4-E1FB-49E0-8CC5-E29F30B9CC2C}"/>
    <dgm:cxn modelId="{3A6749FE-C460-47A8-A228-015C67F0CC60}" type="presOf" srcId="{9C0318D9-54FE-453D-971C-0997D94A3814}" destId="{613B4696-801B-43F6-9570-13F38A99816A}" srcOrd="0" destOrd="0" presId="urn:microsoft.com/office/officeart/2018/2/layout/IconCircleList"/>
    <dgm:cxn modelId="{8BECAAC0-C11A-417E-8B26-1F33942F3CA0}" type="presParOf" srcId="{613B4696-801B-43F6-9570-13F38A99816A}" destId="{3C90D8D7-4EC6-4752-A302-C30F55B8D99A}" srcOrd="0" destOrd="0" presId="urn:microsoft.com/office/officeart/2018/2/layout/IconCircleList"/>
    <dgm:cxn modelId="{10A7C3DA-762C-4840-BFFE-177A21516A9E}" type="presParOf" srcId="{3C90D8D7-4EC6-4752-A302-C30F55B8D99A}" destId="{F505CCF1-552F-4A53-A470-B253EE0B9176}" srcOrd="0" destOrd="0" presId="urn:microsoft.com/office/officeart/2018/2/layout/IconCircleList"/>
    <dgm:cxn modelId="{EF3886C6-1453-4E65-840B-F2B076FA3109}" type="presParOf" srcId="{F505CCF1-552F-4A53-A470-B253EE0B9176}" destId="{92DCF9EF-A077-4132-AF03-4CA74AD4CF11}" srcOrd="0" destOrd="0" presId="urn:microsoft.com/office/officeart/2018/2/layout/IconCircleList"/>
    <dgm:cxn modelId="{FDD12138-8313-4610-BA37-1D4197031194}" type="presParOf" srcId="{F505CCF1-552F-4A53-A470-B253EE0B9176}" destId="{0AD07186-8CF3-4FB2-AAD9-D3BAA195B7F6}" srcOrd="1" destOrd="0" presId="urn:microsoft.com/office/officeart/2018/2/layout/IconCircleList"/>
    <dgm:cxn modelId="{75D6BE48-9429-433E-AA7D-20CAC01E07B6}" type="presParOf" srcId="{F505CCF1-552F-4A53-A470-B253EE0B9176}" destId="{C8BC5A50-B353-40AD-A3A7-09D2C312B94E}" srcOrd="2" destOrd="0" presId="urn:microsoft.com/office/officeart/2018/2/layout/IconCircleList"/>
    <dgm:cxn modelId="{72A87F11-BB4D-435A-8111-80B57BCDA87E}" type="presParOf" srcId="{F505CCF1-552F-4A53-A470-B253EE0B9176}" destId="{9C35CBA7-BE19-48B4-AA4F-6CB8121FF733}" srcOrd="3" destOrd="0" presId="urn:microsoft.com/office/officeart/2018/2/layout/IconCircleList"/>
    <dgm:cxn modelId="{4AD39E51-4F58-4F5F-8A84-F3F288286ED9}" type="presParOf" srcId="{3C90D8D7-4EC6-4752-A302-C30F55B8D99A}" destId="{81086846-F171-46A5-AE56-D0CC92364574}" srcOrd="1" destOrd="0" presId="urn:microsoft.com/office/officeart/2018/2/layout/IconCircleList"/>
    <dgm:cxn modelId="{38BE6B2C-599A-4B35-ACF6-0B6C705C6081}" type="presParOf" srcId="{3C90D8D7-4EC6-4752-A302-C30F55B8D99A}" destId="{0F89CBD1-EDEF-4AB6-8E15-6F5848B1AC29}" srcOrd="2" destOrd="0" presId="urn:microsoft.com/office/officeart/2018/2/layout/IconCircleList"/>
    <dgm:cxn modelId="{C537E883-8FDD-49E9-AEFD-64D8363D6849}" type="presParOf" srcId="{0F89CBD1-EDEF-4AB6-8E15-6F5848B1AC29}" destId="{DE7103E8-272F-4A10-B920-C3AFFB23C659}" srcOrd="0" destOrd="0" presId="urn:microsoft.com/office/officeart/2018/2/layout/IconCircleList"/>
    <dgm:cxn modelId="{159E4965-39F3-4D56-AB0D-28701A0E3DD4}" type="presParOf" srcId="{0F89CBD1-EDEF-4AB6-8E15-6F5848B1AC29}" destId="{D1FA127F-D06F-45A2-BE86-23B8598D5E8E}" srcOrd="1" destOrd="0" presId="urn:microsoft.com/office/officeart/2018/2/layout/IconCircleList"/>
    <dgm:cxn modelId="{300BA87E-2192-4E56-BBD1-D44A21EEF3A6}" type="presParOf" srcId="{0F89CBD1-EDEF-4AB6-8E15-6F5848B1AC29}" destId="{BD72CB25-4EF9-4D7B-9CAD-8A1DC0015F4F}" srcOrd="2" destOrd="0" presId="urn:microsoft.com/office/officeart/2018/2/layout/IconCircleList"/>
    <dgm:cxn modelId="{0299CF2E-C224-421D-9CD0-76C0A7A2DEF7}" type="presParOf" srcId="{0F89CBD1-EDEF-4AB6-8E15-6F5848B1AC29}" destId="{A93A1971-5820-4C86-A384-E1306C2DE324}" srcOrd="3" destOrd="0" presId="urn:microsoft.com/office/officeart/2018/2/layout/IconCircleList"/>
    <dgm:cxn modelId="{C7DE9FE1-E00B-467D-BE42-A560E109FC95}" type="presParOf" srcId="{3C90D8D7-4EC6-4752-A302-C30F55B8D99A}" destId="{406DAC58-E4A8-468B-B029-795766344C5D}" srcOrd="3" destOrd="0" presId="urn:microsoft.com/office/officeart/2018/2/layout/IconCircleList"/>
    <dgm:cxn modelId="{D4366914-E315-41E5-BB82-38F28E1CC85A}" type="presParOf" srcId="{3C90D8D7-4EC6-4752-A302-C30F55B8D99A}" destId="{8B3B2C3C-3DCC-4E05-ADC5-9FED2C669632}" srcOrd="4" destOrd="0" presId="urn:microsoft.com/office/officeart/2018/2/layout/IconCircleList"/>
    <dgm:cxn modelId="{A10972DF-BD8D-4AAF-BD5F-6852D5384A05}" type="presParOf" srcId="{8B3B2C3C-3DCC-4E05-ADC5-9FED2C669632}" destId="{9685C7E0-532E-4CEE-9B8B-ABA8215EA5CE}" srcOrd="0" destOrd="0" presId="urn:microsoft.com/office/officeart/2018/2/layout/IconCircleList"/>
    <dgm:cxn modelId="{36C85431-838E-4DC0-B8A0-57E40B657868}" type="presParOf" srcId="{8B3B2C3C-3DCC-4E05-ADC5-9FED2C669632}" destId="{6B4022E2-022A-4301-BEB0-981AE50CC7CD}" srcOrd="1" destOrd="0" presId="urn:microsoft.com/office/officeart/2018/2/layout/IconCircleList"/>
    <dgm:cxn modelId="{3F916C33-68DE-4D91-ABE2-97D7571B1945}" type="presParOf" srcId="{8B3B2C3C-3DCC-4E05-ADC5-9FED2C669632}" destId="{F698D89E-5104-4976-8D8F-C322ACC4A3D5}" srcOrd="2" destOrd="0" presId="urn:microsoft.com/office/officeart/2018/2/layout/IconCircleList"/>
    <dgm:cxn modelId="{22654103-BC79-4608-A353-D7660A380BDF}" type="presParOf" srcId="{8B3B2C3C-3DCC-4E05-ADC5-9FED2C669632}" destId="{A7A1254C-61A2-4E49-879B-0990EC3BB054}" srcOrd="3" destOrd="0" presId="urn:microsoft.com/office/officeart/2018/2/layout/IconCircleList"/>
    <dgm:cxn modelId="{7C17C6B7-C0E6-4DE8-AF71-F6CC1BC11789}" type="presParOf" srcId="{3C90D8D7-4EC6-4752-A302-C30F55B8D99A}" destId="{5A1B882D-E207-4EE4-BD5D-14C361BAA86E}" srcOrd="5" destOrd="0" presId="urn:microsoft.com/office/officeart/2018/2/layout/IconCircleList"/>
    <dgm:cxn modelId="{578E3F78-C3CD-421E-A5A3-E0F12E19C5B9}" type="presParOf" srcId="{3C90D8D7-4EC6-4752-A302-C30F55B8D99A}" destId="{284C6037-FA67-4388-BA94-A014393919A5}" srcOrd="6" destOrd="0" presId="urn:microsoft.com/office/officeart/2018/2/layout/IconCircleList"/>
    <dgm:cxn modelId="{CF983CCD-BFCB-4644-88D7-0C129CD82615}" type="presParOf" srcId="{284C6037-FA67-4388-BA94-A014393919A5}" destId="{298523EF-3459-412A-83C4-C57E94E0BA44}" srcOrd="0" destOrd="0" presId="urn:microsoft.com/office/officeart/2018/2/layout/IconCircleList"/>
    <dgm:cxn modelId="{462BF4FB-42DC-417B-81E9-6DBDFD6A3CF0}" type="presParOf" srcId="{284C6037-FA67-4388-BA94-A014393919A5}" destId="{966EB31F-8CCC-4B5B-A8A9-5E7D0FA46C67}" srcOrd="1" destOrd="0" presId="urn:microsoft.com/office/officeart/2018/2/layout/IconCircleList"/>
    <dgm:cxn modelId="{E3E0A348-7103-46BF-8E25-395914D560B7}" type="presParOf" srcId="{284C6037-FA67-4388-BA94-A014393919A5}" destId="{1EB55E60-3347-42E3-9ACF-9D138C99D571}" srcOrd="2" destOrd="0" presId="urn:microsoft.com/office/officeart/2018/2/layout/IconCircleList"/>
    <dgm:cxn modelId="{21AB0C3F-BE30-4FB4-891B-107BA5811300}" type="presParOf" srcId="{284C6037-FA67-4388-BA94-A014393919A5}" destId="{396A51BB-7784-4C77-A01E-C5CF64E0384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C0BEEA-4EF0-4C11-9600-A31AAD0A33C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7934A6-2854-4321-9E25-E5ECC665DCDF}">
      <dgm:prSet/>
      <dgm:spPr/>
      <dgm:t>
        <a:bodyPr/>
        <a:lstStyle/>
        <a:p>
          <a:pPr>
            <a:lnSpc>
              <a:spcPct val="100000"/>
            </a:lnSpc>
          </a:pPr>
          <a:r>
            <a:rPr lang="en-IN"/>
            <a:t>Working in a team is actually  a challenge in virtual mode.</a:t>
          </a:r>
          <a:endParaRPr lang="en-US"/>
        </a:p>
      </dgm:t>
    </dgm:pt>
    <dgm:pt modelId="{9504BE95-FDA4-49E1-82AB-0E45AF80513B}" type="parTrans" cxnId="{A4452C37-C11C-467B-B8AF-17849351F8AF}">
      <dgm:prSet/>
      <dgm:spPr/>
      <dgm:t>
        <a:bodyPr/>
        <a:lstStyle/>
        <a:p>
          <a:endParaRPr lang="en-US"/>
        </a:p>
      </dgm:t>
    </dgm:pt>
    <dgm:pt modelId="{F3069E4A-D930-4FD6-96E3-8B53FF60CB85}" type="sibTrans" cxnId="{A4452C37-C11C-467B-B8AF-17849351F8AF}">
      <dgm:prSet/>
      <dgm:spPr/>
      <dgm:t>
        <a:bodyPr/>
        <a:lstStyle/>
        <a:p>
          <a:endParaRPr lang="en-US"/>
        </a:p>
      </dgm:t>
    </dgm:pt>
    <dgm:pt modelId="{677C82CA-413E-400A-9C7A-F5271F6D09FE}">
      <dgm:prSet/>
      <dgm:spPr/>
      <dgm:t>
        <a:bodyPr/>
        <a:lstStyle/>
        <a:p>
          <a:pPr>
            <a:lnSpc>
              <a:spcPct val="100000"/>
            </a:lnSpc>
          </a:pPr>
          <a:r>
            <a:rPr lang="en-IN" dirty="0"/>
            <a:t>As each  individual is working separately we have  to combine  together all the work that is done</a:t>
          </a:r>
          <a:endParaRPr lang="en-US" dirty="0"/>
        </a:p>
      </dgm:t>
    </dgm:pt>
    <dgm:pt modelId="{31C6C1E3-01FC-4514-8A3E-BC27611ADB98}" type="parTrans" cxnId="{5BE186F3-90CA-43C8-8FA0-8FAD873E97D7}">
      <dgm:prSet/>
      <dgm:spPr/>
      <dgm:t>
        <a:bodyPr/>
        <a:lstStyle/>
        <a:p>
          <a:endParaRPr lang="en-US"/>
        </a:p>
      </dgm:t>
    </dgm:pt>
    <dgm:pt modelId="{6802BDCE-FDC3-40BE-BCDD-19FE386FCFDD}" type="sibTrans" cxnId="{5BE186F3-90CA-43C8-8FA0-8FAD873E97D7}">
      <dgm:prSet/>
      <dgm:spPr/>
      <dgm:t>
        <a:bodyPr/>
        <a:lstStyle/>
        <a:p>
          <a:endParaRPr lang="en-US"/>
        </a:p>
      </dgm:t>
    </dgm:pt>
    <dgm:pt modelId="{F51808D8-3A2F-4D9F-9E03-69A037758AAA}">
      <dgm:prSet/>
      <dgm:spPr/>
      <dgm:t>
        <a:bodyPr/>
        <a:lstStyle/>
        <a:p>
          <a:pPr>
            <a:lnSpc>
              <a:spcPct val="100000"/>
            </a:lnSpc>
          </a:pPr>
          <a:r>
            <a:rPr lang="en-IN"/>
            <a:t>In Big Basket application there are no difficult challenges Faced by us as this is a real application.</a:t>
          </a:r>
          <a:endParaRPr lang="en-US"/>
        </a:p>
      </dgm:t>
    </dgm:pt>
    <dgm:pt modelId="{CDDF079E-D43A-477A-9328-45A3586BD6BA}" type="parTrans" cxnId="{F892824E-68E1-42CC-BB9D-B56BE506B847}">
      <dgm:prSet/>
      <dgm:spPr/>
      <dgm:t>
        <a:bodyPr/>
        <a:lstStyle/>
        <a:p>
          <a:endParaRPr lang="en-US"/>
        </a:p>
      </dgm:t>
    </dgm:pt>
    <dgm:pt modelId="{98F52CD4-E94B-4101-B537-6CDBC47FB914}" type="sibTrans" cxnId="{F892824E-68E1-42CC-BB9D-B56BE506B847}">
      <dgm:prSet/>
      <dgm:spPr/>
      <dgm:t>
        <a:bodyPr/>
        <a:lstStyle/>
        <a:p>
          <a:endParaRPr lang="en-US"/>
        </a:p>
      </dgm:t>
    </dgm:pt>
    <dgm:pt modelId="{B155AB96-14D7-4D45-8A7C-A7D9CF296FC3}">
      <dgm:prSet/>
      <dgm:spPr/>
      <dgm:t>
        <a:bodyPr/>
        <a:lstStyle/>
        <a:p>
          <a:pPr>
            <a:lnSpc>
              <a:spcPct val="100000"/>
            </a:lnSpc>
          </a:pPr>
          <a:r>
            <a:rPr lang="en-IN" dirty="0"/>
            <a:t>Working in </a:t>
          </a:r>
          <a:r>
            <a:rPr lang="en-IN" dirty="0" err="1"/>
            <a:t>jira</a:t>
          </a:r>
          <a:r>
            <a:rPr lang="en-IN" dirty="0"/>
            <a:t> is challenging as we haven’t worked before and testing bugs is difficult.</a:t>
          </a:r>
          <a:endParaRPr lang="en-US" dirty="0"/>
        </a:p>
      </dgm:t>
    </dgm:pt>
    <dgm:pt modelId="{8F7C6995-09FD-4C3E-AB55-0BFB3B13248E}" type="parTrans" cxnId="{DEE01EC5-8DC1-44DC-AAE1-56C472AC0800}">
      <dgm:prSet/>
      <dgm:spPr/>
      <dgm:t>
        <a:bodyPr/>
        <a:lstStyle/>
        <a:p>
          <a:endParaRPr lang="en-US"/>
        </a:p>
      </dgm:t>
    </dgm:pt>
    <dgm:pt modelId="{5371493D-A85C-4859-A487-F54C0A61BD7A}" type="sibTrans" cxnId="{DEE01EC5-8DC1-44DC-AAE1-56C472AC0800}">
      <dgm:prSet/>
      <dgm:spPr/>
      <dgm:t>
        <a:bodyPr/>
        <a:lstStyle/>
        <a:p>
          <a:endParaRPr lang="en-US"/>
        </a:p>
      </dgm:t>
    </dgm:pt>
    <dgm:pt modelId="{F5E5FC42-7E8D-4656-8F42-FAB9B2FE22D1}">
      <dgm:prSet/>
      <dgm:spPr/>
      <dgm:t>
        <a:bodyPr/>
        <a:lstStyle/>
        <a:p>
          <a:pPr>
            <a:lnSpc>
              <a:spcPct val="100000"/>
            </a:lnSpc>
          </a:pPr>
          <a:r>
            <a:rPr lang="en-IN"/>
            <a:t>We have learned how to work in a team and overcame the difficulties and saved time.</a:t>
          </a:r>
          <a:endParaRPr lang="en-US"/>
        </a:p>
      </dgm:t>
    </dgm:pt>
    <dgm:pt modelId="{782A7AF0-AF41-4B91-AEBE-E61C66C4CC57}" type="parTrans" cxnId="{10EFAF7C-A7A7-45ED-AF37-20A2D5135A62}">
      <dgm:prSet/>
      <dgm:spPr/>
      <dgm:t>
        <a:bodyPr/>
        <a:lstStyle/>
        <a:p>
          <a:endParaRPr lang="en-US"/>
        </a:p>
      </dgm:t>
    </dgm:pt>
    <dgm:pt modelId="{CEE07F0D-4631-4D6B-9954-613C7C385C54}" type="sibTrans" cxnId="{10EFAF7C-A7A7-45ED-AF37-20A2D5135A62}">
      <dgm:prSet/>
      <dgm:spPr/>
      <dgm:t>
        <a:bodyPr/>
        <a:lstStyle/>
        <a:p>
          <a:endParaRPr lang="en-US"/>
        </a:p>
      </dgm:t>
    </dgm:pt>
    <dgm:pt modelId="{3F8E458A-E685-400A-8882-FDAF05BE46D1}" type="pres">
      <dgm:prSet presAssocID="{65C0BEEA-4EF0-4C11-9600-A31AAD0A33C5}" presName="root" presStyleCnt="0">
        <dgm:presLayoutVars>
          <dgm:dir/>
          <dgm:resizeHandles val="exact"/>
        </dgm:presLayoutVars>
      </dgm:prSet>
      <dgm:spPr/>
    </dgm:pt>
    <dgm:pt modelId="{D3595D3A-DC32-4875-8A13-60D9DBC03D01}" type="pres">
      <dgm:prSet presAssocID="{9A7934A6-2854-4321-9E25-E5ECC665DCDF}" presName="compNode" presStyleCnt="0"/>
      <dgm:spPr/>
    </dgm:pt>
    <dgm:pt modelId="{4706DD68-C2CB-47CD-A1FE-FA1226C11DA0}" type="pres">
      <dgm:prSet presAssocID="{9A7934A6-2854-4321-9E25-E5ECC665DCD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03CA0EAB-60A1-49C0-B808-221FED4E8189}" type="pres">
      <dgm:prSet presAssocID="{9A7934A6-2854-4321-9E25-E5ECC665DCDF}" presName="spaceRect" presStyleCnt="0"/>
      <dgm:spPr/>
    </dgm:pt>
    <dgm:pt modelId="{12F85FCD-37E5-4D1E-8E2D-E74A8E245E4C}" type="pres">
      <dgm:prSet presAssocID="{9A7934A6-2854-4321-9E25-E5ECC665DCDF}" presName="textRect" presStyleLbl="revTx" presStyleIdx="0" presStyleCnt="5">
        <dgm:presLayoutVars>
          <dgm:chMax val="1"/>
          <dgm:chPref val="1"/>
        </dgm:presLayoutVars>
      </dgm:prSet>
      <dgm:spPr/>
    </dgm:pt>
    <dgm:pt modelId="{9D159447-9516-44B1-AA29-899C314597D1}" type="pres">
      <dgm:prSet presAssocID="{F3069E4A-D930-4FD6-96E3-8B53FF60CB85}" presName="sibTrans" presStyleCnt="0"/>
      <dgm:spPr/>
    </dgm:pt>
    <dgm:pt modelId="{FEE9E456-3F5E-4850-A266-C0313B31CC51}" type="pres">
      <dgm:prSet presAssocID="{677C82CA-413E-400A-9C7A-F5271F6D09FE}" presName="compNode" presStyleCnt="0"/>
      <dgm:spPr/>
    </dgm:pt>
    <dgm:pt modelId="{69008853-CDF8-442D-91AC-1C253CFEF7D0}" type="pres">
      <dgm:prSet presAssocID="{677C82CA-413E-400A-9C7A-F5271F6D09F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B945C7BF-88E1-402E-8848-C9EB9D2F1DFD}" type="pres">
      <dgm:prSet presAssocID="{677C82CA-413E-400A-9C7A-F5271F6D09FE}" presName="spaceRect" presStyleCnt="0"/>
      <dgm:spPr/>
    </dgm:pt>
    <dgm:pt modelId="{BBCF8B77-1CAD-4F78-A09E-B805CB11E848}" type="pres">
      <dgm:prSet presAssocID="{677C82CA-413E-400A-9C7A-F5271F6D09FE}" presName="textRect" presStyleLbl="revTx" presStyleIdx="1" presStyleCnt="5">
        <dgm:presLayoutVars>
          <dgm:chMax val="1"/>
          <dgm:chPref val="1"/>
        </dgm:presLayoutVars>
      </dgm:prSet>
      <dgm:spPr/>
    </dgm:pt>
    <dgm:pt modelId="{10498B74-9D1D-4BCA-B675-42715E6DC31C}" type="pres">
      <dgm:prSet presAssocID="{6802BDCE-FDC3-40BE-BCDD-19FE386FCFDD}" presName="sibTrans" presStyleCnt="0"/>
      <dgm:spPr/>
    </dgm:pt>
    <dgm:pt modelId="{885DD5BB-F5F4-4B98-ACB7-0CB1C2677EF8}" type="pres">
      <dgm:prSet presAssocID="{F51808D8-3A2F-4D9F-9E03-69A037758AAA}" presName="compNode" presStyleCnt="0"/>
      <dgm:spPr/>
    </dgm:pt>
    <dgm:pt modelId="{7CE5FAB2-94FF-44D0-9BCA-5E3297D50FC7}" type="pres">
      <dgm:prSet presAssocID="{F51808D8-3A2F-4D9F-9E03-69A037758AA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opping cart"/>
        </a:ext>
      </dgm:extLst>
    </dgm:pt>
    <dgm:pt modelId="{4C174D2C-0B29-475E-9F0B-1F73B9BC2A7D}" type="pres">
      <dgm:prSet presAssocID="{F51808D8-3A2F-4D9F-9E03-69A037758AAA}" presName="spaceRect" presStyleCnt="0"/>
      <dgm:spPr/>
    </dgm:pt>
    <dgm:pt modelId="{C9F01816-07F9-49B0-828F-48DA3CF2C2ED}" type="pres">
      <dgm:prSet presAssocID="{F51808D8-3A2F-4D9F-9E03-69A037758AAA}" presName="textRect" presStyleLbl="revTx" presStyleIdx="2" presStyleCnt="5">
        <dgm:presLayoutVars>
          <dgm:chMax val="1"/>
          <dgm:chPref val="1"/>
        </dgm:presLayoutVars>
      </dgm:prSet>
      <dgm:spPr/>
    </dgm:pt>
    <dgm:pt modelId="{1C7AF71A-730C-4882-9984-089072BF3257}" type="pres">
      <dgm:prSet presAssocID="{98F52CD4-E94B-4101-B537-6CDBC47FB914}" presName="sibTrans" presStyleCnt="0"/>
      <dgm:spPr/>
    </dgm:pt>
    <dgm:pt modelId="{EF5313B4-039B-431D-9387-F2A96F80215B}" type="pres">
      <dgm:prSet presAssocID="{B155AB96-14D7-4D45-8A7C-A7D9CF296FC3}" presName="compNode" presStyleCnt="0"/>
      <dgm:spPr/>
    </dgm:pt>
    <dgm:pt modelId="{900D1E43-248D-497F-989E-0E7342E8E6DB}" type="pres">
      <dgm:prSet presAssocID="{B155AB96-14D7-4D45-8A7C-A7D9CF296FC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awl"/>
        </a:ext>
      </dgm:extLst>
    </dgm:pt>
    <dgm:pt modelId="{187160B0-1C7C-4054-A43A-B28B48355CD1}" type="pres">
      <dgm:prSet presAssocID="{B155AB96-14D7-4D45-8A7C-A7D9CF296FC3}" presName="spaceRect" presStyleCnt="0"/>
      <dgm:spPr/>
    </dgm:pt>
    <dgm:pt modelId="{6C285215-5665-4F48-B7A7-FDFCBB12D3E8}" type="pres">
      <dgm:prSet presAssocID="{B155AB96-14D7-4D45-8A7C-A7D9CF296FC3}" presName="textRect" presStyleLbl="revTx" presStyleIdx="3" presStyleCnt="5" custScaleY="109756">
        <dgm:presLayoutVars>
          <dgm:chMax val="1"/>
          <dgm:chPref val="1"/>
        </dgm:presLayoutVars>
      </dgm:prSet>
      <dgm:spPr/>
    </dgm:pt>
    <dgm:pt modelId="{917B8E6C-CBBB-4329-8B85-8A98A4D87F2B}" type="pres">
      <dgm:prSet presAssocID="{5371493D-A85C-4859-A487-F54C0A61BD7A}" presName="sibTrans" presStyleCnt="0"/>
      <dgm:spPr/>
    </dgm:pt>
    <dgm:pt modelId="{4DC0F52F-267A-4669-9D0C-9EA017458244}" type="pres">
      <dgm:prSet presAssocID="{F5E5FC42-7E8D-4656-8F42-FAB9B2FE22D1}" presName="compNode" presStyleCnt="0"/>
      <dgm:spPr/>
    </dgm:pt>
    <dgm:pt modelId="{5F78A2F0-54CD-4521-8F11-65323BDE2917}" type="pres">
      <dgm:prSet presAssocID="{F5E5FC42-7E8D-4656-8F42-FAB9B2FE22D1}" presName="iconRect" presStyleLbl="node1" presStyleIdx="4" presStyleCnt="5" custLinFactNeighborX="4141" custLinFactNeighborY="414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ze"/>
        </a:ext>
      </dgm:extLst>
    </dgm:pt>
    <dgm:pt modelId="{9BF27ED0-A0BD-4491-AF45-2BEBD9719754}" type="pres">
      <dgm:prSet presAssocID="{F5E5FC42-7E8D-4656-8F42-FAB9B2FE22D1}" presName="spaceRect" presStyleCnt="0"/>
      <dgm:spPr/>
    </dgm:pt>
    <dgm:pt modelId="{1291BA55-6734-4F36-8AC5-65A37DF02294}" type="pres">
      <dgm:prSet presAssocID="{F5E5FC42-7E8D-4656-8F42-FAB9B2FE22D1}" presName="textRect" presStyleLbl="revTx" presStyleIdx="4" presStyleCnt="5">
        <dgm:presLayoutVars>
          <dgm:chMax val="1"/>
          <dgm:chPref val="1"/>
        </dgm:presLayoutVars>
      </dgm:prSet>
      <dgm:spPr/>
    </dgm:pt>
  </dgm:ptLst>
  <dgm:cxnLst>
    <dgm:cxn modelId="{AE98422A-F025-4A33-8CED-F52922B11C1C}" type="presOf" srcId="{B155AB96-14D7-4D45-8A7C-A7D9CF296FC3}" destId="{6C285215-5665-4F48-B7A7-FDFCBB12D3E8}" srcOrd="0" destOrd="0" presId="urn:microsoft.com/office/officeart/2018/2/layout/IconLabelList"/>
    <dgm:cxn modelId="{A4452C37-C11C-467B-B8AF-17849351F8AF}" srcId="{65C0BEEA-4EF0-4C11-9600-A31AAD0A33C5}" destId="{9A7934A6-2854-4321-9E25-E5ECC665DCDF}" srcOrd="0" destOrd="0" parTransId="{9504BE95-FDA4-49E1-82AB-0E45AF80513B}" sibTransId="{F3069E4A-D930-4FD6-96E3-8B53FF60CB85}"/>
    <dgm:cxn modelId="{2BCB9A3C-7509-4AEF-A377-19374CF87D5C}" type="presOf" srcId="{9A7934A6-2854-4321-9E25-E5ECC665DCDF}" destId="{12F85FCD-37E5-4D1E-8E2D-E74A8E245E4C}" srcOrd="0" destOrd="0" presId="urn:microsoft.com/office/officeart/2018/2/layout/IconLabelList"/>
    <dgm:cxn modelId="{DF94D33E-B8CC-42DA-B71A-ABE771F55A9C}" type="presOf" srcId="{677C82CA-413E-400A-9C7A-F5271F6D09FE}" destId="{BBCF8B77-1CAD-4F78-A09E-B805CB11E848}" srcOrd="0" destOrd="0" presId="urn:microsoft.com/office/officeart/2018/2/layout/IconLabelList"/>
    <dgm:cxn modelId="{FBDDA042-DBD1-4A9A-872E-36B75C220F7E}" type="presOf" srcId="{F51808D8-3A2F-4D9F-9E03-69A037758AAA}" destId="{C9F01816-07F9-49B0-828F-48DA3CF2C2ED}" srcOrd="0" destOrd="0" presId="urn:microsoft.com/office/officeart/2018/2/layout/IconLabelList"/>
    <dgm:cxn modelId="{F853B365-1223-497E-9AB4-00AF36EAF37A}" type="presOf" srcId="{F5E5FC42-7E8D-4656-8F42-FAB9B2FE22D1}" destId="{1291BA55-6734-4F36-8AC5-65A37DF02294}" srcOrd="0" destOrd="0" presId="urn:microsoft.com/office/officeart/2018/2/layout/IconLabelList"/>
    <dgm:cxn modelId="{F892824E-68E1-42CC-BB9D-B56BE506B847}" srcId="{65C0BEEA-4EF0-4C11-9600-A31AAD0A33C5}" destId="{F51808D8-3A2F-4D9F-9E03-69A037758AAA}" srcOrd="2" destOrd="0" parTransId="{CDDF079E-D43A-477A-9328-45A3586BD6BA}" sibTransId="{98F52CD4-E94B-4101-B537-6CDBC47FB914}"/>
    <dgm:cxn modelId="{C92F1852-C284-4CC2-A415-C47A0E9A6870}" type="presOf" srcId="{65C0BEEA-4EF0-4C11-9600-A31AAD0A33C5}" destId="{3F8E458A-E685-400A-8882-FDAF05BE46D1}" srcOrd="0" destOrd="0" presId="urn:microsoft.com/office/officeart/2018/2/layout/IconLabelList"/>
    <dgm:cxn modelId="{10EFAF7C-A7A7-45ED-AF37-20A2D5135A62}" srcId="{65C0BEEA-4EF0-4C11-9600-A31AAD0A33C5}" destId="{F5E5FC42-7E8D-4656-8F42-FAB9B2FE22D1}" srcOrd="4" destOrd="0" parTransId="{782A7AF0-AF41-4B91-AEBE-E61C66C4CC57}" sibTransId="{CEE07F0D-4631-4D6B-9954-613C7C385C54}"/>
    <dgm:cxn modelId="{DEE01EC5-8DC1-44DC-AAE1-56C472AC0800}" srcId="{65C0BEEA-4EF0-4C11-9600-A31AAD0A33C5}" destId="{B155AB96-14D7-4D45-8A7C-A7D9CF296FC3}" srcOrd="3" destOrd="0" parTransId="{8F7C6995-09FD-4C3E-AB55-0BFB3B13248E}" sibTransId="{5371493D-A85C-4859-A487-F54C0A61BD7A}"/>
    <dgm:cxn modelId="{5BE186F3-90CA-43C8-8FA0-8FAD873E97D7}" srcId="{65C0BEEA-4EF0-4C11-9600-A31AAD0A33C5}" destId="{677C82CA-413E-400A-9C7A-F5271F6D09FE}" srcOrd="1" destOrd="0" parTransId="{31C6C1E3-01FC-4514-8A3E-BC27611ADB98}" sibTransId="{6802BDCE-FDC3-40BE-BCDD-19FE386FCFDD}"/>
    <dgm:cxn modelId="{369C7579-CFE6-47ED-8495-AF60E9B9B692}" type="presParOf" srcId="{3F8E458A-E685-400A-8882-FDAF05BE46D1}" destId="{D3595D3A-DC32-4875-8A13-60D9DBC03D01}" srcOrd="0" destOrd="0" presId="urn:microsoft.com/office/officeart/2018/2/layout/IconLabelList"/>
    <dgm:cxn modelId="{AA2EA31C-17F0-46F3-A1E9-27D3A6BDF1EB}" type="presParOf" srcId="{D3595D3A-DC32-4875-8A13-60D9DBC03D01}" destId="{4706DD68-C2CB-47CD-A1FE-FA1226C11DA0}" srcOrd="0" destOrd="0" presId="urn:microsoft.com/office/officeart/2018/2/layout/IconLabelList"/>
    <dgm:cxn modelId="{F382984D-2B18-4C13-AB3D-11C5A4B78FE7}" type="presParOf" srcId="{D3595D3A-DC32-4875-8A13-60D9DBC03D01}" destId="{03CA0EAB-60A1-49C0-B808-221FED4E8189}" srcOrd="1" destOrd="0" presId="urn:microsoft.com/office/officeart/2018/2/layout/IconLabelList"/>
    <dgm:cxn modelId="{F8CB421A-C075-41B1-A291-4ECCA6435EA9}" type="presParOf" srcId="{D3595D3A-DC32-4875-8A13-60D9DBC03D01}" destId="{12F85FCD-37E5-4D1E-8E2D-E74A8E245E4C}" srcOrd="2" destOrd="0" presId="urn:microsoft.com/office/officeart/2018/2/layout/IconLabelList"/>
    <dgm:cxn modelId="{EF14C7F9-E767-43BD-84D2-6B81DBF36AD5}" type="presParOf" srcId="{3F8E458A-E685-400A-8882-FDAF05BE46D1}" destId="{9D159447-9516-44B1-AA29-899C314597D1}" srcOrd="1" destOrd="0" presId="urn:microsoft.com/office/officeart/2018/2/layout/IconLabelList"/>
    <dgm:cxn modelId="{8853825E-63F6-49BF-B6DD-099B91B1C350}" type="presParOf" srcId="{3F8E458A-E685-400A-8882-FDAF05BE46D1}" destId="{FEE9E456-3F5E-4850-A266-C0313B31CC51}" srcOrd="2" destOrd="0" presId="urn:microsoft.com/office/officeart/2018/2/layout/IconLabelList"/>
    <dgm:cxn modelId="{0BF1F0FC-A124-4644-A2A2-58F5FEEAAE44}" type="presParOf" srcId="{FEE9E456-3F5E-4850-A266-C0313B31CC51}" destId="{69008853-CDF8-442D-91AC-1C253CFEF7D0}" srcOrd="0" destOrd="0" presId="urn:microsoft.com/office/officeart/2018/2/layout/IconLabelList"/>
    <dgm:cxn modelId="{B4ABBF47-1237-4E6B-BAFE-6DC1A4A73F00}" type="presParOf" srcId="{FEE9E456-3F5E-4850-A266-C0313B31CC51}" destId="{B945C7BF-88E1-402E-8848-C9EB9D2F1DFD}" srcOrd="1" destOrd="0" presId="urn:microsoft.com/office/officeart/2018/2/layout/IconLabelList"/>
    <dgm:cxn modelId="{960E683E-113E-48F5-8829-4535D2D19404}" type="presParOf" srcId="{FEE9E456-3F5E-4850-A266-C0313B31CC51}" destId="{BBCF8B77-1CAD-4F78-A09E-B805CB11E848}" srcOrd="2" destOrd="0" presId="urn:microsoft.com/office/officeart/2018/2/layout/IconLabelList"/>
    <dgm:cxn modelId="{8D388EC5-0559-40E4-87D0-6B57648C1288}" type="presParOf" srcId="{3F8E458A-E685-400A-8882-FDAF05BE46D1}" destId="{10498B74-9D1D-4BCA-B675-42715E6DC31C}" srcOrd="3" destOrd="0" presId="urn:microsoft.com/office/officeart/2018/2/layout/IconLabelList"/>
    <dgm:cxn modelId="{A79E4E32-9366-45A5-92E8-EB2FA34DDD0A}" type="presParOf" srcId="{3F8E458A-E685-400A-8882-FDAF05BE46D1}" destId="{885DD5BB-F5F4-4B98-ACB7-0CB1C2677EF8}" srcOrd="4" destOrd="0" presId="urn:microsoft.com/office/officeart/2018/2/layout/IconLabelList"/>
    <dgm:cxn modelId="{E39AA04A-41DE-4D47-9649-509F420741E6}" type="presParOf" srcId="{885DD5BB-F5F4-4B98-ACB7-0CB1C2677EF8}" destId="{7CE5FAB2-94FF-44D0-9BCA-5E3297D50FC7}" srcOrd="0" destOrd="0" presId="urn:microsoft.com/office/officeart/2018/2/layout/IconLabelList"/>
    <dgm:cxn modelId="{94977B00-84FC-4045-8960-B829E9BAE655}" type="presParOf" srcId="{885DD5BB-F5F4-4B98-ACB7-0CB1C2677EF8}" destId="{4C174D2C-0B29-475E-9F0B-1F73B9BC2A7D}" srcOrd="1" destOrd="0" presId="urn:microsoft.com/office/officeart/2018/2/layout/IconLabelList"/>
    <dgm:cxn modelId="{B3CCD865-36C6-4977-A187-2FFF41A16338}" type="presParOf" srcId="{885DD5BB-F5F4-4B98-ACB7-0CB1C2677EF8}" destId="{C9F01816-07F9-49B0-828F-48DA3CF2C2ED}" srcOrd="2" destOrd="0" presId="urn:microsoft.com/office/officeart/2018/2/layout/IconLabelList"/>
    <dgm:cxn modelId="{19BAE328-D93A-480B-BDC1-31DF80B3E077}" type="presParOf" srcId="{3F8E458A-E685-400A-8882-FDAF05BE46D1}" destId="{1C7AF71A-730C-4882-9984-089072BF3257}" srcOrd="5" destOrd="0" presId="urn:microsoft.com/office/officeart/2018/2/layout/IconLabelList"/>
    <dgm:cxn modelId="{7897CBCC-C844-4401-8C18-9067B43EE04F}" type="presParOf" srcId="{3F8E458A-E685-400A-8882-FDAF05BE46D1}" destId="{EF5313B4-039B-431D-9387-F2A96F80215B}" srcOrd="6" destOrd="0" presId="urn:microsoft.com/office/officeart/2018/2/layout/IconLabelList"/>
    <dgm:cxn modelId="{508218F9-791C-4AEE-A2AC-D4325B1E969D}" type="presParOf" srcId="{EF5313B4-039B-431D-9387-F2A96F80215B}" destId="{900D1E43-248D-497F-989E-0E7342E8E6DB}" srcOrd="0" destOrd="0" presId="urn:microsoft.com/office/officeart/2018/2/layout/IconLabelList"/>
    <dgm:cxn modelId="{7745C509-095C-4547-A8CA-3893768ABC98}" type="presParOf" srcId="{EF5313B4-039B-431D-9387-F2A96F80215B}" destId="{187160B0-1C7C-4054-A43A-B28B48355CD1}" srcOrd="1" destOrd="0" presId="urn:microsoft.com/office/officeart/2018/2/layout/IconLabelList"/>
    <dgm:cxn modelId="{F89394FB-6C77-4935-8188-38E5C499FC8E}" type="presParOf" srcId="{EF5313B4-039B-431D-9387-F2A96F80215B}" destId="{6C285215-5665-4F48-B7A7-FDFCBB12D3E8}" srcOrd="2" destOrd="0" presId="urn:microsoft.com/office/officeart/2018/2/layout/IconLabelList"/>
    <dgm:cxn modelId="{29028FDB-CD14-4C6E-9CFB-C70065937F15}" type="presParOf" srcId="{3F8E458A-E685-400A-8882-FDAF05BE46D1}" destId="{917B8E6C-CBBB-4329-8B85-8A98A4D87F2B}" srcOrd="7" destOrd="0" presId="urn:microsoft.com/office/officeart/2018/2/layout/IconLabelList"/>
    <dgm:cxn modelId="{F8F6828B-A029-4EF3-98D2-33D72423E5CF}" type="presParOf" srcId="{3F8E458A-E685-400A-8882-FDAF05BE46D1}" destId="{4DC0F52F-267A-4669-9D0C-9EA017458244}" srcOrd="8" destOrd="0" presId="urn:microsoft.com/office/officeart/2018/2/layout/IconLabelList"/>
    <dgm:cxn modelId="{40985D40-F19D-4FFE-81ED-3C0227B8A8CF}" type="presParOf" srcId="{4DC0F52F-267A-4669-9D0C-9EA017458244}" destId="{5F78A2F0-54CD-4521-8F11-65323BDE2917}" srcOrd="0" destOrd="0" presId="urn:microsoft.com/office/officeart/2018/2/layout/IconLabelList"/>
    <dgm:cxn modelId="{F8C72AC9-FE98-4C32-8600-440C46214A88}" type="presParOf" srcId="{4DC0F52F-267A-4669-9D0C-9EA017458244}" destId="{9BF27ED0-A0BD-4491-AF45-2BEBD9719754}" srcOrd="1" destOrd="0" presId="urn:microsoft.com/office/officeart/2018/2/layout/IconLabelList"/>
    <dgm:cxn modelId="{121A3F7C-BC32-48AB-A690-205E6A2407A0}" type="presParOf" srcId="{4DC0F52F-267A-4669-9D0C-9EA017458244}" destId="{1291BA55-6734-4F36-8AC5-65A37DF0229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28522-3E6F-40B0-BD79-78CE4059C6F2}">
      <dsp:nvSpPr>
        <dsp:cNvPr id="0" name=""/>
        <dsp:cNvSpPr/>
      </dsp:nvSpPr>
      <dsp:spPr>
        <a:xfrm rot="5400000">
          <a:off x="-130771" y="132609"/>
          <a:ext cx="871807" cy="610264"/>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Verifying</a:t>
          </a:r>
        </a:p>
      </dsp:txBody>
      <dsp:txXfrm rot="-5400000">
        <a:off x="1" y="306969"/>
        <a:ext cx="610264" cy="261543"/>
      </dsp:txXfrm>
    </dsp:sp>
    <dsp:sp modelId="{82226604-CD7A-4C03-A3CA-C7096B040194}">
      <dsp:nvSpPr>
        <dsp:cNvPr id="0" name=""/>
        <dsp:cNvSpPr/>
      </dsp:nvSpPr>
      <dsp:spPr>
        <a:xfrm rot="5400000">
          <a:off x="4319951" y="-3707848"/>
          <a:ext cx="566674" cy="7986047"/>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a:t>Verifying Registration functionality</a:t>
          </a:r>
        </a:p>
      </dsp:txBody>
      <dsp:txXfrm rot="-5400000">
        <a:off x="610265" y="29501"/>
        <a:ext cx="7958384" cy="511348"/>
      </dsp:txXfrm>
    </dsp:sp>
    <dsp:sp modelId="{0A861D95-CCCA-459A-B9F3-6B40FC74993E}">
      <dsp:nvSpPr>
        <dsp:cNvPr id="0" name=""/>
        <dsp:cNvSpPr/>
      </dsp:nvSpPr>
      <dsp:spPr>
        <a:xfrm rot="5400000">
          <a:off x="-130771" y="884097"/>
          <a:ext cx="871807" cy="610264"/>
        </a:xfrm>
        <a:prstGeom prst="chevron">
          <a:avLst/>
        </a:prstGeom>
        <a:solidFill>
          <a:schemeClr val="accent2">
            <a:hueOff val="-741071"/>
            <a:satOff val="3550"/>
            <a:lumOff val="3284"/>
            <a:alphaOff val="0"/>
          </a:schemeClr>
        </a:solidFill>
        <a:ln w="19050" cap="rnd" cmpd="sng" algn="ctr">
          <a:solidFill>
            <a:schemeClr val="accent2">
              <a:hueOff val="-741071"/>
              <a:satOff val="3550"/>
              <a:lumOff val="32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Verifying</a:t>
          </a:r>
        </a:p>
      </dsp:txBody>
      <dsp:txXfrm rot="-5400000">
        <a:off x="1" y="1058457"/>
        <a:ext cx="610264" cy="261543"/>
      </dsp:txXfrm>
    </dsp:sp>
    <dsp:sp modelId="{3B79A649-4801-4E10-81BF-D850477EFCA9}">
      <dsp:nvSpPr>
        <dsp:cNvPr id="0" name=""/>
        <dsp:cNvSpPr/>
      </dsp:nvSpPr>
      <dsp:spPr>
        <a:xfrm rot="5400000">
          <a:off x="4319951" y="-2956359"/>
          <a:ext cx="566674" cy="7986047"/>
        </a:xfrm>
        <a:prstGeom prst="round2SameRect">
          <a:avLst/>
        </a:prstGeom>
        <a:solidFill>
          <a:schemeClr val="lt1">
            <a:alpha val="90000"/>
            <a:hueOff val="0"/>
            <a:satOff val="0"/>
            <a:lumOff val="0"/>
            <a:alphaOff val="0"/>
          </a:schemeClr>
        </a:solidFill>
        <a:ln w="19050" cap="rnd" cmpd="sng" algn="ctr">
          <a:solidFill>
            <a:schemeClr val="accent2">
              <a:hueOff val="-741071"/>
              <a:satOff val="3550"/>
              <a:lumOff val="32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a:t>Verifying Login functionality</a:t>
          </a:r>
        </a:p>
      </dsp:txBody>
      <dsp:txXfrm rot="-5400000">
        <a:off x="610265" y="780990"/>
        <a:ext cx="7958384" cy="511348"/>
      </dsp:txXfrm>
    </dsp:sp>
    <dsp:sp modelId="{4BE0C7C8-DD95-4C13-A317-3FAC678A4F89}">
      <dsp:nvSpPr>
        <dsp:cNvPr id="0" name=""/>
        <dsp:cNvSpPr/>
      </dsp:nvSpPr>
      <dsp:spPr>
        <a:xfrm rot="5400000">
          <a:off x="-130771" y="1635586"/>
          <a:ext cx="871807" cy="610264"/>
        </a:xfrm>
        <a:prstGeom prst="chevron">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Verifying</a:t>
          </a:r>
        </a:p>
      </dsp:txBody>
      <dsp:txXfrm rot="-5400000">
        <a:off x="1" y="1809946"/>
        <a:ext cx="610264" cy="261543"/>
      </dsp:txXfrm>
    </dsp:sp>
    <dsp:sp modelId="{89324811-7CE7-4537-9B26-379F1B067092}">
      <dsp:nvSpPr>
        <dsp:cNvPr id="0" name=""/>
        <dsp:cNvSpPr/>
      </dsp:nvSpPr>
      <dsp:spPr>
        <a:xfrm rot="5400000">
          <a:off x="4319951" y="-2204871"/>
          <a:ext cx="566674" cy="7986047"/>
        </a:xfrm>
        <a:prstGeom prst="round2SameRect">
          <a:avLst/>
        </a:prstGeom>
        <a:solidFill>
          <a:schemeClr val="lt1">
            <a:alpha val="90000"/>
            <a:hueOff val="0"/>
            <a:satOff val="0"/>
            <a:lumOff val="0"/>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a:t>Verifying search functionality</a:t>
          </a:r>
        </a:p>
      </dsp:txBody>
      <dsp:txXfrm rot="-5400000">
        <a:off x="610265" y="1532478"/>
        <a:ext cx="7958384" cy="511348"/>
      </dsp:txXfrm>
    </dsp:sp>
    <dsp:sp modelId="{46589A3A-CE26-46B3-8C6B-EA47D120B5DC}">
      <dsp:nvSpPr>
        <dsp:cNvPr id="0" name=""/>
        <dsp:cNvSpPr/>
      </dsp:nvSpPr>
      <dsp:spPr>
        <a:xfrm rot="5400000">
          <a:off x="-130771" y="2387074"/>
          <a:ext cx="871807" cy="610264"/>
        </a:xfrm>
        <a:prstGeom prst="chevron">
          <a:avLst/>
        </a:prstGeom>
        <a:solidFill>
          <a:schemeClr val="accent2">
            <a:hueOff val="-2223214"/>
            <a:satOff val="10650"/>
            <a:lumOff val="9853"/>
            <a:alphaOff val="0"/>
          </a:schemeClr>
        </a:solidFill>
        <a:ln w="19050" cap="rnd" cmpd="sng" algn="ctr">
          <a:solidFill>
            <a:schemeClr val="accent2">
              <a:hueOff val="-2223214"/>
              <a:satOff val="10650"/>
              <a:lumOff val="98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Verifying</a:t>
          </a:r>
        </a:p>
      </dsp:txBody>
      <dsp:txXfrm rot="-5400000">
        <a:off x="1" y="2561434"/>
        <a:ext cx="610264" cy="261543"/>
      </dsp:txXfrm>
    </dsp:sp>
    <dsp:sp modelId="{C4560536-8DF4-4833-A191-45CC4A514A40}">
      <dsp:nvSpPr>
        <dsp:cNvPr id="0" name=""/>
        <dsp:cNvSpPr/>
      </dsp:nvSpPr>
      <dsp:spPr>
        <a:xfrm rot="5400000">
          <a:off x="4319951" y="-1453382"/>
          <a:ext cx="566674" cy="7986047"/>
        </a:xfrm>
        <a:prstGeom prst="round2SameRect">
          <a:avLst/>
        </a:prstGeom>
        <a:solidFill>
          <a:schemeClr val="lt1">
            <a:alpha val="90000"/>
            <a:hueOff val="0"/>
            <a:satOff val="0"/>
            <a:lumOff val="0"/>
            <a:alphaOff val="0"/>
          </a:schemeClr>
        </a:solidFill>
        <a:ln w="19050" cap="rnd" cmpd="sng" algn="ctr">
          <a:solidFill>
            <a:schemeClr val="accent2">
              <a:hueOff val="-2223214"/>
              <a:satOff val="10650"/>
              <a:lumOff val="98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a:t>Verifying Add to My Basket functionality</a:t>
          </a:r>
        </a:p>
      </dsp:txBody>
      <dsp:txXfrm rot="-5400000">
        <a:off x="610265" y="2283967"/>
        <a:ext cx="7958384" cy="511348"/>
      </dsp:txXfrm>
    </dsp:sp>
    <dsp:sp modelId="{85DA6924-1F0D-41F8-B700-24651CD5CCE2}">
      <dsp:nvSpPr>
        <dsp:cNvPr id="0" name=""/>
        <dsp:cNvSpPr/>
      </dsp:nvSpPr>
      <dsp:spPr>
        <a:xfrm rot="5400000">
          <a:off x="-130771" y="3138562"/>
          <a:ext cx="871807" cy="610264"/>
        </a:xfrm>
        <a:prstGeom prst="chevron">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Verifying</a:t>
          </a:r>
        </a:p>
      </dsp:txBody>
      <dsp:txXfrm rot="-5400000">
        <a:off x="1" y="3312922"/>
        <a:ext cx="610264" cy="261543"/>
      </dsp:txXfrm>
    </dsp:sp>
    <dsp:sp modelId="{EAE6C4B0-84C5-41F4-80EC-58AAF4EF982D}">
      <dsp:nvSpPr>
        <dsp:cNvPr id="0" name=""/>
        <dsp:cNvSpPr/>
      </dsp:nvSpPr>
      <dsp:spPr>
        <a:xfrm rot="5400000">
          <a:off x="4319951" y="-701894"/>
          <a:ext cx="566674" cy="7986047"/>
        </a:xfrm>
        <a:prstGeom prst="round2SameRect">
          <a:avLst/>
        </a:prstGeom>
        <a:solidFill>
          <a:schemeClr val="lt1">
            <a:alpha val="90000"/>
            <a:hueOff val="0"/>
            <a:satOff val="0"/>
            <a:lumOff val="0"/>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a:t>Verifying Address functionality</a:t>
          </a:r>
        </a:p>
      </dsp:txBody>
      <dsp:txXfrm rot="-5400000">
        <a:off x="610265" y="3035455"/>
        <a:ext cx="7958384" cy="511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CF9EF-A077-4132-AF03-4CA74AD4CF11}">
      <dsp:nvSpPr>
        <dsp:cNvPr id="0" name=""/>
        <dsp:cNvSpPr/>
      </dsp:nvSpPr>
      <dsp:spPr>
        <a:xfrm>
          <a:off x="703296" y="1055"/>
          <a:ext cx="533334" cy="53333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D07186-8CF3-4FB2-AAD9-D3BAA195B7F6}">
      <dsp:nvSpPr>
        <dsp:cNvPr id="0" name=""/>
        <dsp:cNvSpPr/>
      </dsp:nvSpPr>
      <dsp:spPr>
        <a:xfrm>
          <a:off x="815296" y="113055"/>
          <a:ext cx="309333" cy="309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35CBA7-BE19-48B4-AA4F-6CB8121FF733}">
      <dsp:nvSpPr>
        <dsp:cNvPr id="0" name=""/>
        <dsp:cNvSpPr/>
      </dsp:nvSpPr>
      <dsp:spPr>
        <a:xfrm>
          <a:off x="1350917" y="1055"/>
          <a:ext cx="1257145" cy="533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dirty="0"/>
            <a:t>At first Epics and user stories are written </a:t>
          </a:r>
          <a:endParaRPr lang="en-US" sz="1100" kern="1200" dirty="0"/>
        </a:p>
      </dsp:txBody>
      <dsp:txXfrm>
        <a:off x="1350917" y="1055"/>
        <a:ext cx="1257145" cy="533334"/>
      </dsp:txXfrm>
    </dsp:sp>
    <dsp:sp modelId="{DE7103E8-272F-4A10-B920-C3AFFB23C659}">
      <dsp:nvSpPr>
        <dsp:cNvPr id="0" name=""/>
        <dsp:cNvSpPr/>
      </dsp:nvSpPr>
      <dsp:spPr>
        <a:xfrm>
          <a:off x="703296" y="1116164"/>
          <a:ext cx="533334" cy="53333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FA127F-D06F-45A2-BE86-23B8598D5E8E}">
      <dsp:nvSpPr>
        <dsp:cNvPr id="0" name=""/>
        <dsp:cNvSpPr/>
      </dsp:nvSpPr>
      <dsp:spPr>
        <a:xfrm>
          <a:off x="815296" y="1228164"/>
          <a:ext cx="309333" cy="309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3A1971-5820-4C86-A384-E1306C2DE324}">
      <dsp:nvSpPr>
        <dsp:cNvPr id="0" name=""/>
        <dsp:cNvSpPr/>
      </dsp:nvSpPr>
      <dsp:spPr>
        <a:xfrm>
          <a:off x="1350917" y="1116164"/>
          <a:ext cx="1257145" cy="533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User stories are added in jira accordingly</a:t>
          </a:r>
          <a:endParaRPr lang="en-US" sz="1100" kern="1200"/>
        </a:p>
      </dsp:txBody>
      <dsp:txXfrm>
        <a:off x="1350917" y="1116164"/>
        <a:ext cx="1257145" cy="533334"/>
      </dsp:txXfrm>
    </dsp:sp>
    <dsp:sp modelId="{9685C7E0-532E-4CEE-9B8B-ABA8215EA5CE}">
      <dsp:nvSpPr>
        <dsp:cNvPr id="0" name=""/>
        <dsp:cNvSpPr/>
      </dsp:nvSpPr>
      <dsp:spPr>
        <a:xfrm>
          <a:off x="703296" y="2231273"/>
          <a:ext cx="533334" cy="53333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4022E2-022A-4301-BEB0-981AE50CC7CD}">
      <dsp:nvSpPr>
        <dsp:cNvPr id="0" name=""/>
        <dsp:cNvSpPr/>
      </dsp:nvSpPr>
      <dsp:spPr>
        <a:xfrm>
          <a:off x="815296" y="2343274"/>
          <a:ext cx="309333" cy="3093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A1254C-61A2-4E49-879B-0990EC3BB054}">
      <dsp:nvSpPr>
        <dsp:cNvPr id="0" name=""/>
        <dsp:cNvSpPr/>
      </dsp:nvSpPr>
      <dsp:spPr>
        <a:xfrm>
          <a:off x="1350917" y="2231273"/>
          <a:ext cx="1257145" cy="533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Epic issues are processed to TO DO, IN PROGRESS and DONE</a:t>
          </a:r>
          <a:endParaRPr lang="en-US" sz="1100" kern="1200"/>
        </a:p>
      </dsp:txBody>
      <dsp:txXfrm>
        <a:off x="1350917" y="2231273"/>
        <a:ext cx="1257145" cy="533334"/>
      </dsp:txXfrm>
    </dsp:sp>
    <dsp:sp modelId="{298523EF-3459-412A-83C4-C57E94E0BA44}">
      <dsp:nvSpPr>
        <dsp:cNvPr id="0" name=""/>
        <dsp:cNvSpPr/>
      </dsp:nvSpPr>
      <dsp:spPr>
        <a:xfrm>
          <a:off x="703296" y="3346383"/>
          <a:ext cx="533334" cy="53333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6EB31F-8CCC-4B5B-A8A9-5E7D0FA46C67}">
      <dsp:nvSpPr>
        <dsp:cNvPr id="0" name=""/>
        <dsp:cNvSpPr/>
      </dsp:nvSpPr>
      <dsp:spPr>
        <a:xfrm>
          <a:off x="815296" y="3458383"/>
          <a:ext cx="309333" cy="3093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6A51BB-7784-4C77-A01E-C5CF64E03845}">
      <dsp:nvSpPr>
        <dsp:cNvPr id="0" name=""/>
        <dsp:cNvSpPr/>
      </dsp:nvSpPr>
      <dsp:spPr>
        <a:xfrm>
          <a:off x="1350917" y="3346383"/>
          <a:ext cx="1257145" cy="533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And the we have started Sprint.</a:t>
          </a:r>
          <a:endParaRPr lang="en-US" sz="1100" kern="1200"/>
        </a:p>
      </dsp:txBody>
      <dsp:txXfrm>
        <a:off x="1350917" y="3346383"/>
        <a:ext cx="1257145" cy="5333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6DD68-C2CB-47CD-A1FE-FA1226C11DA0}">
      <dsp:nvSpPr>
        <dsp:cNvPr id="0" name=""/>
        <dsp:cNvSpPr/>
      </dsp:nvSpPr>
      <dsp:spPr>
        <a:xfrm>
          <a:off x="437895" y="883774"/>
          <a:ext cx="710332" cy="7103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F85FCD-37E5-4D1E-8E2D-E74A8E245E4C}">
      <dsp:nvSpPr>
        <dsp:cNvPr id="0" name=""/>
        <dsp:cNvSpPr/>
      </dsp:nvSpPr>
      <dsp:spPr>
        <a:xfrm>
          <a:off x="3803" y="1830950"/>
          <a:ext cx="1578515" cy="63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Working in a team is actually  a challenge in virtual mode.</a:t>
          </a:r>
          <a:endParaRPr lang="en-US" sz="1100" kern="1200"/>
        </a:p>
      </dsp:txBody>
      <dsp:txXfrm>
        <a:off x="3803" y="1830950"/>
        <a:ext cx="1578515" cy="631406"/>
      </dsp:txXfrm>
    </dsp:sp>
    <dsp:sp modelId="{69008853-CDF8-442D-91AC-1C253CFEF7D0}">
      <dsp:nvSpPr>
        <dsp:cNvPr id="0" name=""/>
        <dsp:cNvSpPr/>
      </dsp:nvSpPr>
      <dsp:spPr>
        <a:xfrm>
          <a:off x="2292651" y="883774"/>
          <a:ext cx="710332" cy="7103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CF8B77-1CAD-4F78-A09E-B805CB11E848}">
      <dsp:nvSpPr>
        <dsp:cNvPr id="0" name=""/>
        <dsp:cNvSpPr/>
      </dsp:nvSpPr>
      <dsp:spPr>
        <a:xfrm>
          <a:off x="1858559" y="1830950"/>
          <a:ext cx="1578515" cy="63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As each  individual is working separately we have  to combine  together all the work that is done</a:t>
          </a:r>
          <a:endParaRPr lang="en-US" sz="1100" kern="1200" dirty="0"/>
        </a:p>
      </dsp:txBody>
      <dsp:txXfrm>
        <a:off x="1858559" y="1830950"/>
        <a:ext cx="1578515" cy="631406"/>
      </dsp:txXfrm>
    </dsp:sp>
    <dsp:sp modelId="{7CE5FAB2-94FF-44D0-9BCA-5E3297D50FC7}">
      <dsp:nvSpPr>
        <dsp:cNvPr id="0" name=""/>
        <dsp:cNvSpPr/>
      </dsp:nvSpPr>
      <dsp:spPr>
        <a:xfrm>
          <a:off x="4147406" y="883774"/>
          <a:ext cx="710332" cy="7103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F01816-07F9-49B0-828F-48DA3CF2C2ED}">
      <dsp:nvSpPr>
        <dsp:cNvPr id="0" name=""/>
        <dsp:cNvSpPr/>
      </dsp:nvSpPr>
      <dsp:spPr>
        <a:xfrm>
          <a:off x="3713315" y="1830950"/>
          <a:ext cx="1578515" cy="63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In Big Basket application there are no difficult challenges Faced by us as this is a real application.</a:t>
          </a:r>
          <a:endParaRPr lang="en-US" sz="1100" kern="1200"/>
        </a:p>
      </dsp:txBody>
      <dsp:txXfrm>
        <a:off x="3713315" y="1830950"/>
        <a:ext cx="1578515" cy="631406"/>
      </dsp:txXfrm>
    </dsp:sp>
    <dsp:sp modelId="{900D1E43-248D-497F-989E-0E7342E8E6DB}">
      <dsp:nvSpPr>
        <dsp:cNvPr id="0" name=""/>
        <dsp:cNvSpPr/>
      </dsp:nvSpPr>
      <dsp:spPr>
        <a:xfrm>
          <a:off x="6002162" y="868374"/>
          <a:ext cx="710332" cy="7103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285215-5665-4F48-B7A7-FDFCBB12D3E8}">
      <dsp:nvSpPr>
        <dsp:cNvPr id="0" name=""/>
        <dsp:cNvSpPr/>
      </dsp:nvSpPr>
      <dsp:spPr>
        <a:xfrm>
          <a:off x="5568071" y="1784750"/>
          <a:ext cx="1578515" cy="693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Working in </a:t>
          </a:r>
          <a:r>
            <a:rPr lang="en-IN" sz="1100" kern="1200" dirty="0" err="1"/>
            <a:t>jira</a:t>
          </a:r>
          <a:r>
            <a:rPr lang="en-IN" sz="1100" kern="1200" dirty="0"/>
            <a:t> is challenging as we haven’t worked before and testing bugs is difficult.</a:t>
          </a:r>
          <a:endParaRPr lang="en-US" sz="1100" kern="1200" dirty="0"/>
        </a:p>
      </dsp:txBody>
      <dsp:txXfrm>
        <a:off x="5568071" y="1784750"/>
        <a:ext cx="1578515" cy="693006"/>
      </dsp:txXfrm>
    </dsp:sp>
    <dsp:sp modelId="{5F78A2F0-54CD-4521-8F11-65323BDE2917}">
      <dsp:nvSpPr>
        <dsp:cNvPr id="0" name=""/>
        <dsp:cNvSpPr/>
      </dsp:nvSpPr>
      <dsp:spPr>
        <a:xfrm>
          <a:off x="7886333" y="913246"/>
          <a:ext cx="710332" cy="7103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91BA55-6734-4F36-8AC5-65A37DF02294}">
      <dsp:nvSpPr>
        <dsp:cNvPr id="0" name=""/>
        <dsp:cNvSpPr/>
      </dsp:nvSpPr>
      <dsp:spPr>
        <a:xfrm>
          <a:off x="7422826" y="1830950"/>
          <a:ext cx="1578515" cy="63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We have learned how to work in a team and overcame the difficulties and saved time.</a:t>
          </a:r>
          <a:endParaRPr lang="en-US" sz="1100" kern="1200"/>
        </a:p>
      </dsp:txBody>
      <dsp:txXfrm>
        <a:off x="7422826" y="1830950"/>
        <a:ext cx="1578515" cy="63140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51B428-84D8-4DBB-952A-FDEF8F2A64E9}"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BE860D-E719-471D-B2CD-9B3FCEDE61CA}" type="slidenum">
              <a:rPr lang="en-IN" smtClean="0"/>
              <a:t>‹#›</a:t>
            </a:fld>
            <a:endParaRPr lang="en-IN"/>
          </a:p>
        </p:txBody>
      </p:sp>
    </p:spTree>
    <p:extLst>
      <p:ext uri="{BB962C8B-B14F-4D97-AF65-F5344CB8AC3E}">
        <p14:creationId xmlns:p14="http://schemas.microsoft.com/office/powerpoint/2010/main" val="160761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1B428-84D8-4DBB-952A-FDEF8F2A64E9}"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BE860D-E719-471D-B2CD-9B3FCEDE61CA}" type="slidenum">
              <a:rPr lang="en-IN" smtClean="0"/>
              <a:t>‹#›</a:t>
            </a:fld>
            <a:endParaRPr lang="en-IN"/>
          </a:p>
        </p:txBody>
      </p:sp>
    </p:spTree>
    <p:extLst>
      <p:ext uri="{BB962C8B-B14F-4D97-AF65-F5344CB8AC3E}">
        <p14:creationId xmlns:p14="http://schemas.microsoft.com/office/powerpoint/2010/main" val="155680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1B428-84D8-4DBB-952A-FDEF8F2A64E9}"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BE860D-E719-471D-B2CD-9B3FCEDE61C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3361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1B428-84D8-4DBB-952A-FDEF8F2A64E9}"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BE860D-E719-471D-B2CD-9B3FCEDE61CA}" type="slidenum">
              <a:rPr lang="en-IN" smtClean="0"/>
              <a:t>‹#›</a:t>
            </a:fld>
            <a:endParaRPr lang="en-IN"/>
          </a:p>
        </p:txBody>
      </p:sp>
    </p:spTree>
    <p:extLst>
      <p:ext uri="{BB962C8B-B14F-4D97-AF65-F5344CB8AC3E}">
        <p14:creationId xmlns:p14="http://schemas.microsoft.com/office/powerpoint/2010/main" val="1543433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1B428-84D8-4DBB-952A-FDEF8F2A64E9}"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BE860D-E719-471D-B2CD-9B3FCEDE61C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7282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1B428-84D8-4DBB-952A-FDEF8F2A64E9}"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BE860D-E719-471D-B2CD-9B3FCEDE61CA}" type="slidenum">
              <a:rPr lang="en-IN" smtClean="0"/>
              <a:t>‹#›</a:t>
            </a:fld>
            <a:endParaRPr lang="en-IN"/>
          </a:p>
        </p:txBody>
      </p:sp>
    </p:spTree>
    <p:extLst>
      <p:ext uri="{BB962C8B-B14F-4D97-AF65-F5344CB8AC3E}">
        <p14:creationId xmlns:p14="http://schemas.microsoft.com/office/powerpoint/2010/main" val="2536149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1B428-84D8-4DBB-952A-FDEF8F2A64E9}"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BE860D-E719-471D-B2CD-9B3FCEDE61CA}" type="slidenum">
              <a:rPr lang="en-IN" smtClean="0"/>
              <a:t>‹#›</a:t>
            </a:fld>
            <a:endParaRPr lang="en-IN"/>
          </a:p>
        </p:txBody>
      </p:sp>
    </p:spTree>
    <p:extLst>
      <p:ext uri="{BB962C8B-B14F-4D97-AF65-F5344CB8AC3E}">
        <p14:creationId xmlns:p14="http://schemas.microsoft.com/office/powerpoint/2010/main" val="3879577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1B428-84D8-4DBB-952A-FDEF8F2A64E9}"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BE860D-E719-471D-B2CD-9B3FCEDE61CA}" type="slidenum">
              <a:rPr lang="en-IN" smtClean="0"/>
              <a:t>‹#›</a:t>
            </a:fld>
            <a:endParaRPr lang="en-IN"/>
          </a:p>
        </p:txBody>
      </p:sp>
    </p:spTree>
    <p:extLst>
      <p:ext uri="{BB962C8B-B14F-4D97-AF65-F5344CB8AC3E}">
        <p14:creationId xmlns:p14="http://schemas.microsoft.com/office/powerpoint/2010/main" val="109989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1B428-84D8-4DBB-952A-FDEF8F2A64E9}"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BE860D-E719-471D-B2CD-9B3FCEDE61CA}" type="slidenum">
              <a:rPr lang="en-IN" smtClean="0"/>
              <a:t>‹#›</a:t>
            </a:fld>
            <a:endParaRPr lang="en-IN"/>
          </a:p>
        </p:txBody>
      </p:sp>
    </p:spTree>
    <p:extLst>
      <p:ext uri="{BB962C8B-B14F-4D97-AF65-F5344CB8AC3E}">
        <p14:creationId xmlns:p14="http://schemas.microsoft.com/office/powerpoint/2010/main" val="64284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1B428-84D8-4DBB-952A-FDEF8F2A64E9}"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BE860D-E719-471D-B2CD-9B3FCEDE61CA}" type="slidenum">
              <a:rPr lang="en-IN" smtClean="0"/>
              <a:t>‹#›</a:t>
            </a:fld>
            <a:endParaRPr lang="en-IN"/>
          </a:p>
        </p:txBody>
      </p:sp>
    </p:spTree>
    <p:extLst>
      <p:ext uri="{BB962C8B-B14F-4D97-AF65-F5344CB8AC3E}">
        <p14:creationId xmlns:p14="http://schemas.microsoft.com/office/powerpoint/2010/main" val="3792923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51B428-84D8-4DBB-952A-FDEF8F2A64E9}"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BE860D-E719-471D-B2CD-9B3FCEDE61CA}" type="slidenum">
              <a:rPr lang="en-IN" smtClean="0"/>
              <a:t>‹#›</a:t>
            </a:fld>
            <a:endParaRPr lang="en-IN"/>
          </a:p>
        </p:txBody>
      </p:sp>
    </p:spTree>
    <p:extLst>
      <p:ext uri="{BB962C8B-B14F-4D97-AF65-F5344CB8AC3E}">
        <p14:creationId xmlns:p14="http://schemas.microsoft.com/office/powerpoint/2010/main" val="3495536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51B428-84D8-4DBB-952A-FDEF8F2A64E9}" type="datetimeFigureOut">
              <a:rPr lang="en-IN" smtClean="0"/>
              <a:t>01-07-2022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BE860D-E719-471D-B2CD-9B3FCEDE61CA}" type="slidenum">
              <a:rPr lang="en-IN" smtClean="0"/>
              <a:t>‹#›</a:t>
            </a:fld>
            <a:endParaRPr lang="en-IN"/>
          </a:p>
        </p:txBody>
      </p:sp>
    </p:spTree>
    <p:extLst>
      <p:ext uri="{BB962C8B-B14F-4D97-AF65-F5344CB8AC3E}">
        <p14:creationId xmlns:p14="http://schemas.microsoft.com/office/powerpoint/2010/main" val="364703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51B428-84D8-4DBB-952A-FDEF8F2A64E9}" type="datetimeFigureOut">
              <a:rPr lang="en-IN" smtClean="0"/>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BE860D-E719-471D-B2CD-9B3FCEDE61CA}" type="slidenum">
              <a:rPr lang="en-IN" smtClean="0"/>
              <a:t>‹#›</a:t>
            </a:fld>
            <a:endParaRPr lang="en-IN"/>
          </a:p>
        </p:txBody>
      </p:sp>
    </p:spTree>
    <p:extLst>
      <p:ext uri="{BB962C8B-B14F-4D97-AF65-F5344CB8AC3E}">
        <p14:creationId xmlns:p14="http://schemas.microsoft.com/office/powerpoint/2010/main" val="390423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1B428-84D8-4DBB-952A-FDEF8F2A64E9}" type="datetimeFigureOut">
              <a:rPr lang="en-IN" smtClean="0"/>
              <a:t>01-07-2022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BE860D-E719-471D-B2CD-9B3FCEDE61CA}" type="slidenum">
              <a:rPr lang="en-IN" smtClean="0"/>
              <a:t>‹#›</a:t>
            </a:fld>
            <a:endParaRPr lang="en-IN"/>
          </a:p>
        </p:txBody>
      </p:sp>
    </p:spTree>
    <p:extLst>
      <p:ext uri="{BB962C8B-B14F-4D97-AF65-F5344CB8AC3E}">
        <p14:creationId xmlns:p14="http://schemas.microsoft.com/office/powerpoint/2010/main" val="214976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51B428-84D8-4DBB-952A-FDEF8F2A64E9}"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BE860D-E719-471D-B2CD-9B3FCEDE61CA}" type="slidenum">
              <a:rPr lang="en-IN" smtClean="0"/>
              <a:t>‹#›</a:t>
            </a:fld>
            <a:endParaRPr lang="en-IN"/>
          </a:p>
        </p:txBody>
      </p:sp>
    </p:spTree>
    <p:extLst>
      <p:ext uri="{BB962C8B-B14F-4D97-AF65-F5344CB8AC3E}">
        <p14:creationId xmlns:p14="http://schemas.microsoft.com/office/powerpoint/2010/main" val="344683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51B428-84D8-4DBB-952A-FDEF8F2A64E9}"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BE860D-E719-471D-B2CD-9B3FCEDE61CA}" type="slidenum">
              <a:rPr lang="en-IN" smtClean="0"/>
              <a:t>‹#›</a:t>
            </a:fld>
            <a:endParaRPr lang="en-IN"/>
          </a:p>
        </p:txBody>
      </p:sp>
    </p:spTree>
    <p:extLst>
      <p:ext uri="{BB962C8B-B14F-4D97-AF65-F5344CB8AC3E}">
        <p14:creationId xmlns:p14="http://schemas.microsoft.com/office/powerpoint/2010/main" val="225515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51B428-84D8-4DBB-952A-FDEF8F2A64E9}" type="datetimeFigureOut">
              <a:rPr lang="en-IN" smtClean="0"/>
              <a:t>01-07-2022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BE860D-E719-471D-B2CD-9B3FCEDE61CA}" type="slidenum">
              <a:rPr lang="en-IN" smtClean="0"/>
              <a:t>‹#›</a:t>
            </a:fld>
            <a:endParaRPr lang="en-IN"/>
          </a:p>
        </p:txBody>
      </p:sp>
    </p:spTree>
    <p:extLst>
      <p:ext uri="{BB962C8B-B14F-4D97-AF65-F5344CB8AC3E}">
        <p14:creationId xmlns:p14="http://schemas.microsoft.com/office/powerpoint/2010/main" val="425711838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oftwaretestingfundamentals.com/def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Shape 3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4D3E29-E68A-4D4E-966D-0B95D0F8B0EC}"/>
              </a:ext>
            </a:extLst>
          </p:cNvPr>
          <p:cNvSpPr>
            <a:spLocks noGrp="1"/>
          </p:cNvSpPr>
          <p:nvPr>
            <p:ph type="ctrTitle"/>
          </p:nvPr>
        </p:nvSpPr>
        <p:spPr>
          <a:xfrm>
            <a:off x="7181723" y="609600"/>
            <a:ext cx="4512989" cy="2227730"/>
          </a:xfrm>
        </p:spPr>
        <p:txBody>
          <a:bodyPr vert="horz" lIns="91440" tIns="45720" rIns="91440" bIns="45720" rtlCol="0" anchor="ctr">
            <a:normAutofit fontScale="90000"/>
          </a:bodyPr>
          <a:lstStyle/>
          <a:p>
            <a:pPr algn="l"/>
            <a:r>
              <a:rPr lang="en-US" sz="3600" dirty="0">
                <a:solidFill>
                  <a:srgbClr val="FFFFFF"/>
                </a:solidFill>
              </a:rPr>
              <a:t>PROJEC TITLE:</a:t>
            </a:r>
            <a:br>
              <a:rPr lang="en-US" sz="3600" dirty="0">
                <a:solidFill>
                  <a:srgbClr val="FFFFFF"/>
                </a:solidFill>
              </a:rPr>
            </a:br>
            <a:r>
              <a:rPr lang="en-US" sz="3600" dirty="0">
                <a:solidFill>
                  <a:srgbClr val="FFFFFF"/>
                </a:solidFill>
              </a:rPr>
              <a:t> BIGBASKET</a:t>
            </a:r>
            <a:br>
              <a:rPr lang="en-US" sz="3600" dirty="0">
                <a:solidFill>
                  <a:srgbClr val="FFFFFF"/>
                </a:solidFill>
              </a:rPr>
            </a:br>
            <a:br>
              <a:rPr lang="en-US" sz="3600" dirty="0">
                <a:solidFill>
                  <a:srgbClr val="FFFFFF"/>
                </a:solidFill>
              </a:rPr>
            </a:br>
            <a:r>
              <a:rPr lang="en-US" sz="3600" dirty="0">
                <a:solidFill>
                  <a:srgbClr val="FFFFFF"/>
                </a:solidFill>
              </a:rPr>
              <a:t>        SPRINT-1</a:t>
            </a:r>
          </a:p>
        </p:txBody>
      </p:sp>
      <p:pic>
        <p:nvPicPr>
          <p:cNvPr id="5" name="Picture 4" descr="Logo&#10;&#10;Description automatically generated">
            <a:extLst>
              <a:ext uri="{FF2B5EF4-FFF2-40B4-BE49-F238E27FC236}">
                <a16:creationId xmlns:a16="http://schemas.microsoft.com/office/drawing/2014/main" id="{E7D47451-4E6C-4838-A0F3-B150938A3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17" y="1656080"/>
            <a:ext cx="4329321" cy="3809999"/>
          </a:xfrm>
          <a:prstGeom prst="rect">
            <a:avLst/>
          </a:prstGeom>
        </p:spPr>
      </p:pic>
      <p:sp>
        <p:nvSpPr>
          <p:cNvPr id="3" name="Subtitle 2">
            <a:extLst>
              <a:ext uri="{FF2B5EF4-FFF2-40B4-BE49-F238E27FC236}">
                <a16:creationId xmlns:a16="http://schemas.microsoft.com/office/drawing/2014/main" id="{2DF80C89-BBB9-4F96-A5C1-7003EC9E7608}"/>
              </a:ext>
            </a:extLst>
          </p:cNvPr>
          <p:cNvSpPr>
            <a:spLocks noGrp="1"/>
          </p:cNvSpPr>
          <p:nvPr>
            <p:ph type="subTitle" idx="1"/>
          </p:nvPr>
        </p:nvSpPr>
        <p:spPr>
          <a:xfrm>
            <a:off x="7181725" y="3047999"/>
            <a:ext cx="4512988" cy="3107267"/>
          </a:xfrm>
        </p:spPr>
        <p:txBody>
          <a:bodyPr vert="horz" lIns="91440" tIns="45720" rIns="91440" bIns="45720" rtlCol="0" anchor="t">
            <a:normAutofit/>
          </a:bodyPr>
          <a:lstStyle/>
          <a:p>
            <a:pPr algn="l"/>
            <a:r>
              <a:rPr lang="en-US" dirty="0">
                <a:solidFill>
                  <a:srgbClr val="FFFFFF"/>
                </a:solidFill>
              </a:rPr>
              <a:t>Team:3</a:t>
            </a:r>
          </a:p>
          <a:p>
            <a:pPr algn="l"/>
            <a:r>
              <a:rPr lang="en-US" dirty="0">
                <a:solidFill>
                  <a:srgbClr val="FFFFFF"/>
                </a:solidFill>
              </a:rPr>
              <a:t>Team Members:</a:t>
            </a:r>
          </a:p>
          <a:p>
            <a:pPr algn="l">
              <a:buFont typeface="Wingdings 3" charset="2"/>
              <a:buChar char=""/>
            </a:pPr>
            <a:r>
              <a:rPr lang="en-US" dirty="0">
                <a:solidFill>
                  <a:srgbClr val="FFFFFF"/>
                </a:solidFill>
              </a:rPr>
              <a:t>1.Bhargavi</a:t>
            </a:r>
          </a:p>
          <a:p>
            <a:pPr algn="l">
              <a:buFont typeface="Wingdings 3" charset="2"/>
              <a:buChar char=""/>
            </a:pPr>
            <a:r>
              <a:rPr lang="en-US" dirty="0">
                <a:solidFill>
                  <a:srgbClr val="FFFFFF"/>
                </a:solidFill>
              </a:rPr>
              <a:t>2.Kalyani </a:t>
            </a:r>
          </a:p>
          <a:p>
            <a:pPr algn="l">
              <a:buFont typeface="Wingdings 3" charset="2"/>
              <a:buChar char=""/>
            </a:pPr>
            <a:r>
              <a:rPr lang="en-US" dirty="0">
                <a:solidFill>
                  <a:srgbClr val="FFFFFF"/>
                </a:solidFill>
              </a:rPr>
              <a:t>3.Prajyothi</a:t>
            </a:r>
          </a:p>
          <a:p>
            <a:pPr algn="l">
              <a:buFont typeface="Wingdings 3" charset="2"/>
              <a:buChar char=""/>
            </a:pPr>
            <a:r>
              <a:rPr lang="en-US" dirty="0">
                <a:solidFill>
                  <a:srgbClr val="FFFFFF"/>
                </a:solidFill>
              </a:rPr>
              <a:t>4.Indu Priya</a:t>
            </a:r>
          </a:p>
          <a:p>
            <a:pPr algn="l">
              <a:buFont typeface="Wingdings 3" charset="2"/>
              <a:buChar char=""/>
            </a:pPr>
            <a:r>
              <a:rPr lang="en-US" dirty="0">
                <a:solidFill>
                  <a:srgbClr val="FFFFFF"/>
                </a:solidFill>
              </a:rPr>
              <a:t>5.Jayasri</a:t>
            </a:r>
          </a:p>
          <a:p>
            <a:pPr algn="l">
              <a:buFont typeface="Wingdings 3" charset="2"/>
              <a:buChar char=""/>
            </a:pPr>
            <a:endParaRPr lang="en-US" dirty="0">
              <a:solidFill>
                <a:srgbClr val="FFFFFF"/>
              </a:solidFill>
            </a:endParaRPr>
          </a:p>
          <a:p>
            <a:pPr algn="l">
              <a:buFont typeface="Wingdings 3" charset="2"/>
              <a:buChar char=""/>
            </a:pPr>
            <a:endParaRPr lang="en-US" dirty="0">
              <a:solidFill>
                <a:srgbClr val="FFFFFF"/>
              </a:solidFill>
            </a:endParaRPr>
          </a:p>
        </p:txBody>
      </p:sp>
    </p:spTree>
    <p:extLst>
      <p:ext uri="{BB962C8B-B14F-4D97-AF65-F5344CB8AC3E}">
        <p14:creationId xmlns:p14="http://schemas.microsoft.com/office/powerpoint/2010/main" val="1047371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F4FA-7082-4D1C-AC83-DFA69752BCCF}"/>
              </a:ext>
            </a:extLst>
          </p:cNvPr>
          <p:cNvSpPr>
            <a:spLocks noGrp="1"/>
          </p:cNvSpPr>
          <p:nvPr>
            <p:ph type="title"/>
          </p:nvPr>
        </p:nvSpPr>
        <p:spPr/>
        <p:txBody>
          <a:bodyPr>
            <a:normAutofit fontScale="90000"/>
          </a:bodyPr>
          <a:lstStyle/>
          <a:p>
            <a:r>
              <a:rPr lang="en-IN" dirty="0"/>
              <a:t>Defect report:</a:t>
            </a:r>
            <a:br>
              <a:rPr lang="en-IN" dirty="0"/>
            </a:br>
            <a:r>
              <a:rPr lang="en-IN" sz="1800" b="1" i="0" dirty="0">
                <a:solidFill>
                  <a:srgbClr val="393939"/>
                </a:solidFill>
                <a:effectLst/>
                <a:latin typeface="Graphik"/>
              </a:rPr>
              <a:t>DEFECT REPORT</a:t>
            </a:r>
            <a:r>
              <a:rPr lang="en-IN" sz="1800" b="0" i="0" dirty="0">
                <a:solidFill>
                  <a:srgbClr val="393939"/>
                </a:solidFill>
                <a:effectLst/>
                <a:latin typeface="Graphik"/>
              </a:rPr>
              <a:t>, also known as Bug Report, is a document that identifies and describes a </a:t>
            </a:r>
            <a:r>
              <a:rPr lang="en-IN" sz="1800" b="0" i="0" u="sng" dirty="0">
                <a:effectLst/>
                <a:latin typeface="Graphik"/>
                <a:hlinkClick r:id="rId2"/>
              </a:rPr>
              <a:t>defect</a:t>
            </a:r>
            <a:r>
              <a:rPr lang="en-IN" sz="1800" b="0" i="0" dirty="0">
                <a:solidFill>
                  <a:srgbClr val="393939"/>
                </a:solidFill>
                <a:effectLst/>
                <a:latin typeface="Graphik"/>
              </a:rPr>
              <a:t> detected by a tester. The purpose of a defect report is to state the problem as clearly as possible so that developers can replicate the defect easily and fix it.</a:t>
            </a:r>
            <a:endParaRPr lang="en-IN" sz="1800" dirty="0"/>
          </a:p>
        </p:txBody>
      </p:sp>
      <p:pic>
        <p:nvPicPr>
          <p:cNvPr id="9" name="Content Placeholder 8" descr="Graphical user interface, text, application&#10;&#10;Description automatically generated">
            <a:extLst>
              <a:ext uri="{FF2B5EF4-FFF2-40B4-BE49-F238E27FC236}">
                <a16:creationId xmlns:a16="http://schemas.microsoft.com/office/drawing/2014/main" id="{67F9C9AE-443C-4621-9219-559456A2F8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4" y="2152650"/>
            <a:ext cx="9188026" cy="4431029"/>
          </a:xfrm>
        </p:spPr>
      </p:pic>
    </p:spTree>
    <p:extLst>
      <p:ext uri="{BB962C8B-B14F-4D97-AF65-F5344CB8AC3E}">
        <p14:creationId xmlns:p14="http://schemas.microsoft.com/office/powerpoint/2010/main" val="230102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3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Freeform: Shape 54">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01F478-71A9-459A-B720-E723ED4EABE9}"/>
              </a:ext>
            </a:extLst>
          </p:cNvPr>
          <p:cNvSpPr>
            <a:spLocks noGrp="1"/>
          </p:cNvSpPr>
          <p:nvPr>
            <p:ph type="title"/>
          </p:nvPr>
        </p:nvSpPr>
        <p:spPr>
          <a:xfrm>
            <a:off x="7181723" y="2134596"/>
            <a:ext cx="4512989" cy="702734"/>
          </a:xfrm>
        </p:spPr>
        <p:txBody>
          <a:bodyPr vert="horz" lIns="91440" tIns="45720" rIns="91440" bIns="45720" rtlCol="0" anchor="ctr">
            <a:normAutofit/>
          </a:bodyPr>
          <a:lstStyle/>
          <a:p>
            <a:pPr>
              <a:lnSpc>
                <a:spcPct val="90000"/>
              </a:lnSpc>
            </a:pPr>
            <a:r>
              <a:rPr lang="en-US" sz="2000" kern="1200" dirty="0">
                <a:solidFill>
                  <a:srgbClr val="FFFFFF"/>
                </a:solidFill>
                <a:latin typeface="Calibri" panose="020F0502020204030204" pitchFamily="34" charset="0"/>
                <a:cs typeface="Calibri" panose="020F0502020204030204" pitchFamily="34" charset="0"/>
              </a:rPr>
              <a:t>Traceability matrix:</a:t>
            </a:r>
          </a:p>
        </p:txBody>
      </p:sp>
      <p:pic>
        <p:nvPicPr>
          <p:cNvPr id="13" name="Content Placeholder 12" descr="Chart&#10;&#10;Description automatically generated with medium confidence">
            <a:extLst>
              <a:ext uri="{FF2B5EF4-FFF2-40B4-BE49-F238E27FC236}">
                <a16:creationId xmlns:a16="http://schemas.microsoft.com/office/drawing/2014/main" id="{8E3D4F7B-BEFC-427C-9C95-8937F7029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49" y="355600"/>
            <a:ext cx="4753169" cy="5930900"/>
          </a:xfrm>
          <a:prstGeom prst="rect">
            <a:avLst/>
          </a:prstGeom>
        </p:spPr>
      </p:pic>
      <p:sp>
        <p:nvSpPr>
          <p:cNvPr id="34" name="Content Placeholder 33">
            <a:extLst>
              <a:ext uri="{FF2B5EF4-FFF2-40B4-BE49-F238E27FC236}">
                <a16:creationId xmlns:a16="http://schemas.microsoft.com/office/drawing/2014/main" id="{DAE5FC67-A8D3-7EB4-1BA1-49C1E041C621}"/>
              </a:ext>
            </a:extLst>
          </p:cNvPr>
          <p:cNvSpPr>
            <a:spLocks noGrp="1"/>
          </p:cNvSpPr>
          <p:nvPr>
            <p:ph idx="1"/>
          </p:nvPr>
        </p:nvSpPr>
        <p:spPr>
          <a:xfrm>
            <a:off x="7181725" y="2837329"/>
            <a:ext cx="4512988" cy="3317938"/>
          </a:xfrm>
        </p:spPr>
        <p:txBody>
          <a:bodyPr anchor="t">
            <a:normAutofit/>
          </a:bodyPr>
          <a:lstStyle/>
          <a:p>
            <a:pPr marL="0" indent="0">
              <a:buNone/>
            </a:pPr>
            <a:r>
              <a:rPr lang="en-IN" sz="1800" b="0" i="0" dirty="0">
                <a:solidFill>
                  <a:srgbClr val="FFFFFF"/>
                </a:solidFill>
                <a:effectLst/>
                <a:latin typeface="inter-regular"/>
              </a:rPr>
              <a:t> </a:t>
            </a:r>
            <a:r>
              <a:rPr lang="en-IN" sz="1800" b="0" i="0" dirty="0">
                <a:solidFill>
                  <a:srgbClr val="FFFFFF"/>
                </a:solidFill>
                <a:effectLst/>
                <a:latin typeface="Calibri" panose="020F0502020204030204" pitchFamily="34" charset="0"/>
                <a:cs typeface="Calibri" panose="020F0502020204030204" pitchFamily="34" charset="0"/>
              </a:rPr>
              <a:t>Traceability matrix is a table type document that is used in the development of software application to trace requirements. It can be used for both forward and backward  tracing.</a:t>
            </a:r>
            <a:endParaRPr lang="en-US" dirty="0">
              <a:solidFill>
                <a:srgbClr val="FFFFFF"/>
              </a:solidFill>
            </a:endParaRPr>
          </a:p>
        </p:txBody>
      </p:sp>
    </p:spTree>
    <p:extLst>
      <p:ext uri="{BB962C8B-B14F-4D97-AF65-F5344CB8AC3E}">
        <p14:creationId xmlns:p14="http://schemas.microsoft.com/office/powerpoint/2010/main" val="330340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A49F-ABA4-41B4-9BF3-8519B6D1ED06}"/>
              </a:ext>
            </a:extLst>
          </p:cNvPr>
          <p:cNvSpPr>
            <a:spLocks noGrp="1"/>
          </p:cNvSpPr>
          <p:nvPr>
            <p:ph type="title"/>
          </p:nvPr>
        </p:nvSpPr>
        <p:spPr/>
        <p:txBody>
          <a:bodyPr/>
          <a:lstStyle/>
          <a:p>
            <a:r>
              <a:rPr lang="en-IN" dirty="0"/>
              <a:t>Summary report</a:t>
            </a:r>
          </a:p>
        </p:txBody>
      </p:sp>
      <p:pic>
        <p:nvPicPr>
          <p:cNvPr id="5" name="Content Placeholder 4" descr="Table&#10;&#10;Description automatically generated with low confidence">
            <a:extLst>
              <a:ext uri="{FF2B5EF4-FFF2-40B4-BE49-F238E27FC236}">
                <a16:creationId xmlns:a16="http://schemas.microsoft.com/office/drawing/2014/main" id="{8A817523-1576-4B4F-B270-7369EC191A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0320" y="1503680"/>
            <a:ext cx="8493760" cy="4907280"/>
          </a:xfrm>
        </p:spPr>
      </p:pic>
    </p:spTree>
    <p:extLst>
      <p:ext uri="{BB962C8B-B14F-4D97-AF65-F5344CB8AC3E}">
        <p14:creationId xmlns:p14="http://schemas.microsoft.com/office/powerpoint/2010/main" val="207811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9EDB-4BE0-4FF0-862E-B4345F351065}"/>
              </a:ext>
            </a:extLst>
          </p:cNvPr>
          <p:cNvSpPr>
            <a:spLocks noGrp="1"/>
          </p:cNvSpPr>
          <p:nvPr>
            <p:ph type="title"/>
          </p:nvPr>
        </p:nvSpPr>
        <p:spPr/>
        <p:txBody>
          <a:bodyPr/>
          <a:lstStyle/>
          <a:p>
            <a:r>
              <a:rPr lang="en-IN" dirty="0"/>
              <a:t>Challenges faced</a:t>
            </a:r>
          </a:p>
        </p:txBody>
      </p:sp>
      <p:graphicFrame>
        <p:nvGraphicFramePr>
          <p:cNvPr id="5" name="Content Placeholder 2">
            <a:extLst>
              <a:ext uri="{FF2B5EF4-FFF2-40B4-BE49-F238E27FC236}">
                <a16:creationId xmlns:a16="http://schemas.microsoft.com/office/drawing/2014/main" id="{3A18108D-2998-D23C-5F87-A28E5E1A411D}"/>
              </a:ext>
            </a:extLst>
          </p:cNvPr>
          <p:cNvGraphicFramePr>
            <a:graphicFrameLocks noGrp="1"/>
          </p:cNvGraphicFramePr>
          <p:nvPr>
            <p:ph idx="1"/>
            <p:extLst>
              <p:ext uri="{D42A27DB-BD31-4B8C-83A1-F6EECF244321}">
                <p14:modId xmlns:p14="http://schemas.microsoft.com/office/powerpoint/2010/main" val="3889355530"/>
              </p:ext>
            </p:extLst>
          </p:nvPr>
        </p:nvGraphicFramePr>
        <p:xfrm>
          <a:off x="677334" y="2160589"/>
          <a:ext cx="9005146" cy="3346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8084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B400FA1-C7D8-4DC8-860C-9B925B3ED979}"/>
              </a:ext>
            </a:extLst>
          </p:cNvPr>
          <p:cNvSpPr>
            <a:spLocks noGrp="1"/>
          </p:cNvSpPr>
          <p:nvPr>
            <p:ph type="title"/>
          </p:nvPr>
        </p:nvSpPr>
        <p:spPr>
          <a:xfrm>
            <a:off x="4654297" y="1265314"/>
            <a:ext cx="5231384"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   </a:t>
            </a:r>
            <a:r>
              <a:rPr lang="en-US" sz="8000" kern="1200" dirty="0">
                <a:solidFill>
                  <a:schemeClr val="accent1"/>
                </a:solidFill>
                <a:latin typeface="+mj-lt"/>
                <a:ea typeface="+mj-ea"/>
                <a:cs typeface="+mj-cs"/>
              </a:rPr>
              <a:t>THANKYOU</a:t>
            </a:r>
            <a:br>
              <a:rPr lang="en-US" sz="5400" kern="1200" dirty="0">
                <a:solidFill>
                  <a:schemeClr val="accent1"/>
                </a:solidFill>
                <a:latin typeface="+mj-lt"/>
                <a:ea typeface="+mj-ea"/>
                <a:cs typeface="+mj-cs"/>
              </a:rPr>
            </a:br>
            <a:endParaRPr lang="en-US" sz="5400" kern="1200" dirty="0">
              <a:solidFill>
                <a:schemeClr val="accent1"/>
              </a:solidFill>
              <a:latin typeface="+mj-lt"/>
              <a:ea typeface="+mj-ea"/>
              <a:cs typeface="+mj-cs"/>
            </a:endParaRP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Watermelon">
            <a:extLst>
              <a:ext uri="{FF2B5EF4-FFF2-40B4-BE49-F238E27FC236}">
                <a16:creationId xmlns:a16="http://schemas.microsoft.com/office/drawing/2014/main" id="{6758DA45-3CD0-4D41-37C9-618CCA681A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98416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CE418C-E97E-4152-949B-B890E75974CE}"/>
              </a:ext>
            </a:extLst>
          </p:cNvPr>
          <p:cNvSpPr>
            <a:spLocks noGrp="1"/>
          </p:cNvSpPr>
          <p:nvPr>
            <p:ph type="title"/>
          </p:nvPr>
        </p:nvSpPr>
        <p:spPr>
          <a:xfrm>
            <a:off x="7181723" y="609600"/>
            <a:ext cx="4512989" cy="2227730"/>
          </a:xfrm>
        </p:spPr>
        <p:txBody>
          <a:bodyPr anchor="ctr">
            <a:normAutofit/>
          </a:bodyPr>
          <a:lstStyle/>
          <a:p>
            <a:r>
              <a:rPr lang="en-IN" dirty="0">
                <a:solidFill>
                  <a:srgbClr val="FFFFFF"/>
                </a:solidFill>
              </a:rPr>
              <a:t>Project Description</a:t>
            </a:r>
          </a:p>
        </p:txBody>
      </p:sp>
      <p:pic>
        <p:nvPicPr>
          <p:cNvPr id="5" name="Picture 4" descr="Graphical user interface&#10;&#10;Description automatically generated">
            <a:extLst>
              <a:ext uri="{FF2B5EF4-FFF2-40B4-BE49-F238E27FC236}">
                <a16:creationId xmlns:a16="http://schemas.microsoft.com/office/drawing/2014/main" id="{4F85A4F3-2895-405F-97EB-7EEF4C3FF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3" y="1168399"/>
            <a:ext cx="3219390" cy="4610101"/>
          </a:xfrm>
          <a:prstGeom prst="rect">
            <a:avLst/>
          </a:prstGeom>
        </p:spPr>
      </p:pic>
      <p:sp>
        <p:nvSpPr>
          <p:cNvPr id="3" name="Content Placeholder 2">
            <a:extLst>
              <a:ext uri="{FF2B5EF4-FFF2-40B4-BE49-F238E27FC236}">
                <a16:creationId xmlns:a16="http://schemas.microsoft.com/office/drawing/2014/main" id="{4B537924-DCDB-4BF3-9F59-CD988BA90538}"/>
              </a:ext>
            </a:extLst>
          </p:cNvPr>
          <p:cNvSpPr>
            <a:spLocks noGrp="1"/>
          </p:cNvSpPr>
          <p:nvPr>
            <p:ph idx="1"/>
          </p:nvPr>
        </p:nvSpPr>
        <p:spPr>
          <a:xfrm>
            <a:off x="7181725" y="2837329"/>
            <a:ext cx="4512988" cy="3317938"/>
          </a:xfrm>
        </p:spPr>
        <p:txBody>
          <a:bodyPr anchor="t">
            <a:normAutofit/>
          </a:bodyPr>
          <a:lstStyle/>
          <a:p>
            <a:pPr>
              <a:lnSpc>
                <a:spcPct val="90000"/>
              </a:lnSpc>
            </a:pPr>
            <a:r>
              <a:rPr lang="en-IN" sz="1100">
                <a:solidFill>
                  <a:srgbClr val="FFFFFF"/>
                </a:solidFill>
              </a:rPr>
              <a:t>Big Basket is one of the largest online grocery super market in India. It was founded in 2011 by Hari Menon, VS Sudhakar, V S Ramesh, Vipul Parekh and Abhinay choudari. It has its headquarters in Bengaluru. It operates in more than 30 cities in India. Big basket offers variety of products ranging from fresh fruits, vegetables, Food grains, oil, masala, packaged snacks, beverages, household supplies, healthcare products. It has more than 20000 products and 1000 brands in its catalogue.</a:t>
            </a:r>
          </a:p>
          <a:p>
            <a:pPr marL="0" indent="0">
              <a:lnSpc>
                <a:spcPct val="90000"/>
              </a:lnSpc>
              <a:buNone/>
            </a:pPr>
            <a:endParaRPr lang="en-IN" sz="1100">
              <a:solidFill>
                <a:srgbClr val="FFFFFF"/>
              </a:solidFill>
            </a:endParaRPr>
          </a:p>
          <a:p>
            <a:pPr>
              <a:lnSpc>
                <a:spcPct val="90000"/>
              </a:lnSpc>
            </a:pPr>
            <a:r>
              <a:rPr lang="en-IN" sz="1100" b="0" i="0">
                <a:solidFill>
                  <a:srgbClr val="FFFFFF"/>
                </a:solidFill>
                <a:effectLst/>
                <a:latin typeface="Calibri" panose="020F0502020204030204" pitchFamily="34" charset="0"/>
                <a:cs typeface="Calibri" panose="020F0502020204030204" pitchFamily="34" charset="0"/>
              </a:rPr>
              <a:t>Big Basket caters to the demands of the fast-paced world where time is a precious commodity. It has made grocery shopping easy and convenient by making daily essentials shopping a breeze. Customers can shop for Fresh Fruits and Vegetables, Pulses, Condiments, Beverages and Processed foods and even personal care items and meats. Delivering grocery and other items to households in more than 25 cities across India</a:t>
            </a:r>
            <a:endParaRPr lang="en-IN" sz="110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589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50B9-CD41-48FB-9F31-BE1535D67F8D}"/>
              </a:ext>
            </a:extLst>
          </p:cNvPr>
          <p:cNvSpPr>
            <a:spLocks noGrp="1"/>
          </p:cNvSpPr>
          <p:nvPr>
            <p:ph type="title"/>
          </p:nvPr>
        </p:nvSpPr>
        <p:spPr>
          <a:xfrm>
            <a:off x="677334" y="609600"/>
            <a:ext cx="8596668" cy="1320800"/>
          </a:xfrm>
        </p:spPr>
        <p:txBody>
          <a:bodyPr>
            <a:normAutofit/>
          </a:bodyPr>
          <a:lstStyle/>
          <a:p>
            <a:r>
              <a:rPr lang="en-IN"/>
              <a:t>Modules that are tested:</a:t>
            </a:r>
          </a:p>
        </p:txBody>
      </p:sp>
      <p:graphicFrame>
        <p:nvGraphicFramePr>
          <p:cNvPr id="5" name="Content Placeholder 2">
            <a:extLst>
              <a:ext uri="{FF2B5EF4-FFF2-40B4-BE49-F238E27FC236}">
                <a16:creationId xmlns:a16="http://schemas.microsoft.com/office/drawing/2014/main" id="{DF121B6B-46B9-3A36-55D2-2236644DEA12}"/>
              </a:ext>
            </a:extLst>
          </p:cNvPr>
          <p:cNvGraphicFramePr>
            <a:graphicFrameLocks noGrp="1"/>
          </p:cNvGraphicFramePr>
          <p:nvPr>
            <p:ph idx="1"/>
            <p:extLst>
              <p:ext uri="{D42A27DB-BD31-4B8C-83A1-F6EECF244321}">
                <p14:modId xmlns:p14="http://schemas.microsoft.com/office/powerpoint/2010/main" val="124727946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94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E5039-1558-4A64-9E36-CD0FC8CE7A2C}"/>
              </a:ext>
            </a:extLst>
          </p:cNvPr>
          <p:cNvSpPr>
            <a:spLocks noGrp="1"/>
          </p:cNvSpPr>
          <p:nvPr>
            <p:ph type="title"/>
          </p:nvPr>
        </p:nvSpPr>
        <p:spPr>
          <a:xfrm>
            <a:off x="1043950" y="1179151"/>
            <a:ext cx="3300646" cy="4463889"/>
          </a:xfrm>
        </p:spPr>
        <p:txBody>
          <a:bodyPr anchor="ctr">
            <a:normAutofit/>
          </a:bodyPr>
          <a:lstStyle/>
          <a:p>
            <a:r>
              <a:rPr lang="en-IN" dirty="0"/>
              <a:t>Testers Role</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E1747C99-9082-44D1-8E9A-B11150049523}"/>
              </a:ext>
            </a:extLst>
          </p:cNvPr>
          <p:cNvSpPr>
            <a:spLocks noGrp="1"/>
          </p:cNvSpPr>
          <p:nvPr>
            <p:ph idx="1"/>
          </p:nvPr>
        </p:nvSpPr>
        <p:spPr>
          <a:xfrm>
            <a:off x="4978918" y="1109145"/>
            <a:ext cx="6341016" cy="4603900"/>
          </a:xfrm>
        </p:spPr>
        <p:txBody>
          <a:bodyPr anchor="ctr">
            <a:normAutofit/>
          </a:bodyPr>
          <a:lstStyle/>
          <a:p>
            <a:r>
              <a:rPr lang="en-IN" dirty="0"/>
              <a:t>Each member in the team took one module for testing.</a:t>
            </a:r>
          </a:p>
          <a:p>
            <a:r>
              <a:rPr lang="en-IN" dirty="0"/>
              <a:t>We created Epics, User Stories, Requirements, Test Scenarios, Test cases, Defect reports, Traceability matrix and Test summary report for each module.</a:t>
            </a:r>
          </a:p>
          <a:p>
            <a:r>
              <a:rPr lang="en-IN" dirty="0"/>
              <a:t>We have checked all the maximum test cases possible and verified them whether test cases working or not.</a:t>
            </a:r>
          </a:p>
          <a:p>
            <a:r>
              <a:rPr lang="en-IN" dirty="0"/>
              <a:t>We have Worked in </a:t>
            </a:r>
            <a:r>
              <a:rPr lang="en-IN" dirty="0" err="1"/>
              <a:t>jira</a:t>
            </a:r>
            <a:r>
              <a:rPr lang="en-IN" dirty="0"/>
              <a:t> as well.</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862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0E68-8897-477F-B444-FA8F29FFA7FE}"/>
              </a:ext>
            </a:extLst>
          </p:cNvPr>
          <p:cNvSpPr>
            <a:spLocks noGrp="1"/>
          </p:cNvSpPr>
          <p:nvPr>
            <p:ph type="title"/>
          </p:nvPr>
        </p:nvSpPr>
        <p:spPr>
          <a:xfrm>
            <a:off x="675064" y="609600"/>
            <a:ext cx="3216215" cy="1320800"/>
          </a:xfrm>
        </p:spPr>
        <p:txBody>
          <a:bodyPr anchor="ctr">
            <a:normAutofit/>
          </a:bodyPr>
          <a:lstStyle/>
          <a:p>
            <a:pPr>
              <a:lnSpc>
                <a:spcPct val="90000"/>
              </a:lnSpc>
            </a:pPr>
            <a:r>
              <a:rPr lang="en-IN" sz="2800" dirty="0"/>
              <a:t>Process of Testing and Sprint plan</a:t>
            </a:r>
          </a:p>
        </p:txBody>
      </p:sp>
      <p:pic>
        <p:nvPicPr>
          <p:cNvPr id="6" name="Picture 5" descr="Graphical user interface, text, application&#10;&#10;Description automatically generated">
            <a:extLst>
              <a:ext uri="{FF2B5EF4-FFF2-40B4-BE49-F238E27FC236}">
                <a16:creationId xmlns:a16="http://schemas.microsoft.com/office/drawing/2014/main" id="{43508B9F-4D16-46F4-9A00-2E8292209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094" y="203199"/>
            <a:ext cx="5562306" cy="3078480"/>
          </a:xfrm>
          <a:prstGeom prst="rect">
            <a:avLst/>
          </a:prstGeom>
        </p:spPr>
      </p:pic>
      <p:pic>
        <p:nvPicPr>
          <p:cNvPr id="28" name="Picture 27" descr="Graphical user interface, text, application&#10;&#10;Description automatically generated">
            <a:extLst>
              <a:ext uri="{FF2B5EF4-FFF2-40B4-BE49-F238E27FC236}">
                <a16:creationId xmlns:a16="http://schemas.microsoft.com/office/drawing/2014/main" id="{ADBE2998-4F8E-474A-A651-B5A298FB4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095" y="3759201"/>
            <a:ext cx="5562305" cy="3174859"/>
          </a:xfrm>
          <a:prstGeom prst="rect">
            <a:avLst/>
          </a:prstGeom>
        </p:spPr>
      </p:pic>
      <p:graphicFrame>
        <p:nvGraphicFramePr>
          <p:cNvPr id="7" name="Content Placeholder 2">
            <a:extLst>
              <a:ext uri="{FF2B5EF4-FFF2-40B4-BE49-F238E27FC236}">
                <a16:creationId xmlns:a16="http://schemas.microsoft.com/office/drawing/2014/main" id="{84255500-C185-5F67-E419-89C2B29B2819}"/>
              </a:ext>
            </a:extLst>
          </p:cNvPr>
          <p:cNvGraphicFramePr>
            <a:graphicFrameLocks noGrp="1"/>
          </p:cNvGraphicFramePr>
          <p:nvPr>
            <p:ph idx="1"/>
            <p:extLst>
              <p:ext uri="{D42A27DB-BD31-4B8C-83A1-F6EECF244321}">
                <p14:modId xmlns:p14="http://schemas.microsoft.com/office/powerpoint/2010/main" val="3506626187"/>
              </p:ext>
            </p:extLst>
          </p:nvPr>
        </p:nvGraphicFramePr>
        <p:xfrm>
          <a:off x="671361" y="2160589"/>
          <a:ext cx="3311359"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277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C42EB7-DD03-437B-8A1E-9C8FE6EC9615}"/>
              </a:ext>
            </a:extLst>
          </p:cNvPr>
          <p:cNvSpPr>
            <a:spLocks noGrp="1"/>
          </p:cNvSpPr>
          <p:nvPr>
            <p:ph type="title"/>
          </p:nvPr>
        </p:nvSpPr>
        <p:spPr>
          <a:xfrm>
            <a:off x="7181723" y="609600"/>
            <a:ext cx="4512989" cy="1114425"/>
          </a:xfrm>
        </p:spPr>
        <p:txBody>
          <a:bodyPr anchor="ctr">
            <a:normAutofit fontScale="90000"/>
          </a:bodyPr>
          <a:lstStyle/>
          <a:p>
            <a:r>
              <a:rPr lang="en-IN" dirty="0">
                <a:solidFill>
                  <a:srgbClr val="FFFFFF"/>
                </a:solidFill>
              </a:rPr>
              <a:t>High Level Epic and user stories</a:t>
            </a:r>
          </a:p>
        </p:txBody>
      </p:sp>
      <p:pic>
        <p:nvPicPr>
          <p:cNvPr id="5" name="Content Placeholder 4" descr="Timeline&#10;&#10;Description automatically generated">
            <a:extLst>
              <a:ext uri="{FF2B5EF4-FFF2-40B4-BE49-F238E27FC236}">
                <a16:creationId xmlns:a16="http://schemas.microsoft.com/office/drawing/2014/main" id="{21538318-93FD-4A1F-B315-0DA84C4B0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49" y="375920"/>
            <a:ext cx="4308111" cy="5779347"/>
          </a:xfrm>
          <a:prstGeom prst="rect">
            <a:avLst/>
          </a:prstGeom>
        </p:spPr>
      </p:pic>
      <p:sp>
        <p:nvSpPr>
          <p:cNvPr id="9" name="Content Placeholder 8">
            <a:extLst>
              <a:ext uri="{FF2B5EF4-FFF2-40B4-BE49-F238E27FC236}">
                <a16:creationId xmlns:a16="http://schemas.microsoft.com/office/drawing/2014/main" id="{DC2EF903-0A23-2E7B-D0ED-6183F7DDBB6A}"/>
              </a:ext>
            </a:extLst>
          </p:cNvPr>
          <p:cNvSpPr>
            <a:spLocks noGrp="1"/>
          </p:cNvSpPr>
          <p:nvPr>
            <p:ph idx="1"/>
          </p:nvPr>
        </p:nvSpPr>
        <p:spPr>
          <a:xfrm>
            <a:off x="7181725" y="2226142"/>
            <a:ext cx="4512988" cy="4212758"/>
          </a:xfrm>
        </p:spPr>
        <p:txBody>
          <a:bodyPr anchor="t">
            <a:normAutofit lnSpcReduction="10000"/>
          </a:bodyPr>
          <a:lstStyle/>
          <a:p>
            <a:r>
              <a:rPr lang="en-IN" b="0" i="0" dirty="0">
                <a:solidFill>
                  <a:schemeClr val="bg1"/>
                </a:solidFill>
                <a:effectLst/>
                <a:latin typeface="Charlie Text"/>
              </a:rPr>
              <a:t>Epics are a helpful way to organize your work and to create a hierarchy. The idea is to break work down into shippable pieces so that large projects can actually get done and you can continue to ship value to your customers on a regular basis. Epics help teams break their work down, while continuing to work towards a bigger goal.</a:t>
            </a:r>
          </a:p>
          <a:p>
            <a:r>
              <a:rPr lang="en-IN" b="0" i="0" dirty="0">
                <a:solidFill>
                  <a:schemeClr val="bg1"/>
                </a:solidFill>
                <a:effectLst/>
                <a:latin typeface="Charlie Text"/>
              </a:rPr>
              <a:t>The purpose of a user story is to articulate how a piece of work will deliver a particular value back to the customer. Note that "customers" don't have to be external end users in the traditional sense, they can also be internal customers or colleagues within your organization who depend on your team.</a:t>
            </a:r>
            <a:endParaRPr lang="en-US" dirty="0">
              <a:solidFill>
                <a:schemeClr val="bg1"/>
              </a:solidFill>
            </a:endParaRPr>
          </a:p>
        </p:txBody>
      </p:sp>
    </p:spTree>
    <p:extLst>
      <p:ext uri="{BB962C8B-B14F-4D97-AF65-F5344CB8AC3E}">
        <p14:creationId xmlns:p14="http://schemas.microsoft.com/office/powerpoint/2010/main" val="269712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E8E3-A5C0-4185-A7CD-2C0131556E6C}"/>
              </a:ext>
            </a:extLst>
          </p:cNvPr>
          <p:cNvSpPr>
            <a:spLocks noGrp="1"/>
          </p:cNvSpPr>
          <p:nvPr>
            <p:ph type="title"/>
          </p:nvPr>
        </p:nvSpPr>
        <p:spPr/>
        <p:txBody>
          <a:bodyPr/>
          <a:lstStyle/>
          <a:p>
            <a:r>
              <a:rPr lang="en-IN" dirty="0"/>
              <a:t>Requirements</a:t>
            </a:r>
          </a:p>
        </p:txBody>
      </p:sp>
      <p:pic>
        <p:nvPicPr>
          <p:cNvPr id="5" name="Content Placeholder 4" descr="Text&#10;&#10;Description automatically generated">
            <a:extLst>
              <a:ext uri="{FF2B5EF4-FFF2-40B4-BE49-F238E27FC236}">
                <a16:creationId xmlns:a16="http://schemas.microsoft.com/office/drawing/2014/main" id="{8946C3E6-470C-4AB9-8CC3-00CE246B2A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442720"/>
            <a:ext cx="8596312" cy="5071095"/>
          </a:xfrm>
        </p:spPr>
      </p:pic>
    </p:spTree>
    <p:extLst>
      <p:ext uri="{BB962C8B-B14F-4D97-AF65-F5344CB8AC3E}">
        <p14:creationId xmlns:p14="http://schemas.microsoft.com/office/powerpoint/2010/main" val="874229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633437-333F-4DFE-A72E-0ED418F0D88B}"/>
              </a:ext>
            </a:extLst>
          </p:cNvPr>
          <p:cNvSpPr>
            <a:spLocks noGrp="1"/>
          </p:cNvSpPr>
          <p:nvPr>
            <p:ph type="title"/>
          </p:nvPr>
        </p:nvSpPr>
        <p:spPr>
          <a:xfrm>
            <a:off x="7181723" y="609600"/>
            <a:ext cx="4512989" cy="2227730"/>
          </a:xfrm>
        </p:spPr>
        <p:txBody>
          <a:bodyPr anchor="ctr">
            <a:normAutofit/>
          </a:bodyPr>
          <a:lstStyle/>
          <a:p>
            <a:r>
              <a:rPr lang="en-IN">
                <a:solidFill>
                  <a:srgbClr val="FFFFFF"/>
                </a:solidFill>
              </a:rPr>
              <a:t>Test Scenarios</a:t>
            </a:r>
          </a:p>
        </p:txBody>
      </p:sp>
      <p:pic>
        <p:nvPicPr>
          <p:cNvPr id="7" name="Picture 6" descr="Table&#10;&#10;Description automatically generated with low confidence">
            <a:extLst>
              <a:ext uri="{FF2B5EF4-FFF2-40B4-BE49-F238E27FC236}">
                <a16:creationId xmlns:a16="http://schemas.microsoft.com/office/drawing/2014/main" id="{4D8E9CC0-494A-4C12-AC90-40762C8AC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47" y="335280"/>
            <a:ext cx="6403488" cy="6045200"/>
          </a:xfrm>
          <a:prstGeom prst="rect">
            <a:avLst/>
          </a:prstGeom>
        </p:spPr>
      </p:pic>
      <p:sp>
        <p:nvSpPr>
          <p:cNvPr id="3" name="Content Placeholder 2">
            <a:extLst>
              <a:ext uri="{FF2B5EF4-FFF2-40B4-BE49-F238E27FC236}">
                <a16:creationId xmlns:a16="http://schemas.microsoft.com/office/drawing/2014/main" id="{40721B66-EEC6-411C-A094-0A77EFA59443}"/>
              </a:ext>
            </a:extLst>
          </p:cNvPr>
          <p:cNvSpPr>
            <a:spLocks noGrp="1"/>
          </p:cNvSpPr>
          <p:nvPr>
            <p:ph idx="1"/>
          </p:nvPr>
        </p:nvSpPr>
        <p:spPr>
          <a:xfrm>
            <a:off x="7181725" y="2837329"/>
            <a:ext cx="4512988" cy="3317938"/>
          </a:xfrm>
        </p:spPr>
        <p:txBody>
          <a:bodyPr anchor="t">
            <a:normAutofit/>
          </a:bodyPr>
          <a:lstStyle/>
          <a:p>
            <a:r>
              <a:rPr lang="en-US" b="0" i="0" kern="1200">
                <a:solidFill>
                  <a:srgbClr val="FFFFFF"/>
                </a:solidFill>
                <a:effectLst/>
                <a:latin typeface="+mj-lt"/>
                <a:ea typeface="+mj-ea"/>
                <a:cs typeface="+mj-cs"/>
              </a:rPr>
              <a:t>A </a:t>
            </a:r>
            <a:r>
              <a:rPr lang="en-US" b="1" i="0" kern="1200">
                <a:solidFill>
                  <a:srgbClr val="FFFFFF"/>
                </a:solidFill>
                <a:effectLst/>
                <a:latin typeface="+mj-lt"/>
                <a:ea typeface="+mj-ea"/>
                <a:cs typeface="+mj-cs"/>
              </a:rPr>
              <a:t>Test Scenario</a:t>
            </a:r>
            <a:r>
              <a:rPr lang="en-US" b="0" i="0" kern="1200">
                <a:solidFill>
                  <a:srgbClr val="FFFFFF"/>
                </a:solidFill>
                <a:effectLst/>
                <a:latin typeface="+mj-lt"/>
                <a:ea typeface="+mj-ea"/>
                <a:cs typeface="+mj-cs"/>
              </a:rPr>
              <a:t> is defined as any functionality that can be tested. It is also called </a:t>
            </a:r>
            <a:r>
              <a:rPr lang="en-US" b="0" i="1" kern="1200">
                <a:solidFill>
                  <a:srgbClr val="FFFFFF"/>
                </a:solidFill>
                <a:effectLst/>
                <a:latin typeface="+mj-lt"/>
                <a:ea typeface="+mj-ea"/>
                <a:cs typeface="+mj-cs"/>
              </a:rPr>
              <a:t>Test Condition</a:t>
            </a:r>
            <a:r>
              <a:rPr lang="en-US" b="0" i="0" kern="1200">
                <a:solidFill>
                  <a:srgbClr val="FFFFFF"/>
                </a:solidFill>
                <a:effectLst/>
                <a:latin typeface="+mj-lt"/>
                <a:ea typeface="+mj-ea"/>
                <a:cs typeface="+mj-cs"/>
              </a:rPr>
              <a:t> or </a:t>
            </a:r>
            <a:r>
              <a:rPr lang="en-US" b="0" i="1" kern="1200">
                <a:solidFill>
                  <a:srgbClr val="FFFFFF"/>
                </a:solidFill>
                <a:effectLst/>
                <a:latin typeface="+mj-lt"/>
                <a:ea typeface="+mj-ea"/>
                <a:cs typeface="+mj-cs"/>
              </a:rPr>
              <a:t>Test Possibility</a:t>
            </a:r>
            <a:r>
              <a:rPr lang="en-US" b="0" i="0" kern="1200">
                <a:solidFill>
                  <a:srgbClr val="FFFFFF"/>
                </a:solidFill>
                <a:effectLst/>
                <a:latin typeface="+mj-lt"/>
                <a:ea typeface="+mj-ea"/>
                <a:cs typeface="+mj-cs"/>
              </a:rPr>
              <a:t>. As a tester, you should put yourself in the end user’s shoes and figure out the real-world scenarios and use cases of the Application Under Test.</a:t>
            </a:r>
            <a:endParaRPr lang="en-IN">
              <a:solidFill>
                <a:srgbClr val="FFFFFF"/>
              </a:solidFill>
            </a:endParaRPr>
          </a:p>
        </p:txBody>
      </p:sp>
    </p:spTree>
    <p:extLst>
      <p:ext uri="{BB962C8B-B14F-4D97-AF65-F5344CB8AC3E}">
        <p14:creationId xmlns:p14="http://schemas.microsoft.com/office/powerpoint/2010/main" val="50424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530B-2BB3-4A2F-9570-8D9D3A6D5B7F}"/>
              </a:ext>
            </a:extLst>
          </p:cNvPr>
          <p:cNvSpPr>
            <a:spLocks noGrp="1"/>
          </p:cNvSpPr>
          <p:nvPr>
            <p:ph type="title"/>
          </p:nvPr>
        </p:nvSpPr>
        <p:spPr>
          <a:xfrm>
            <a:off x="677334" y="132080"/>
            <a:ext cx="8596668" cy="680720"/>
          </a:xfrm>
        </p:spPr>
        <p:txBody>
          <a:bodyPr>
            <a:normAutofit fontScale="90000"/>
          </a:bodyPr>
          <a:lstStyle/>
          <a:p>
            <a:r>
              <a:rPr lang="en-IN" dirty="0"/>
              <a:t>Test cases:</a:t>
            </a:r>
            <a:br>
              <a:rPr lang="en-IN" dirty="0"/>
            </a:br>
            <a:endParaRPr lang="en-IN" dirty="0"/>
          </a:p>
        </p:txBody>
      </p:sp>
      <p:sp>
        <p:nvSpPr>
          <p:cNvPr id="3" name="Content Placeholder 2">
            <a:extLst>
              <a:ext uri="{FF2B5EF4-FFF2-40B4-BE49-F238E27FC236}">
                <a16:creationId xmlns:a16="http://schemas.microsoft.com/office/drawing/2014/main" id="{EE37ADC4-57A7-4256-AE45-1635FC3BB773}"/>
              </a:ext>
            </a:extLst>
          </p:cNvPr>
          <p:cNvSpPr>
            <a:spLocks noGrp="1"/>
          </p:cNvSpPr>
          <p:nvPr>
            <p:ph idx="1"/>
          </p:nvPr>
        </p:nvSpPr>
        <p:spPr>
          <a:xfrm>
            <a:off x="677334" y="680721"/>
            <a:ext cx="8596668" cy="680720"/>
          </a:xfrm>
        </p:spPr>
        <p:txBody>
          <a:bodyPr>
            <a:normAutofit fontScale="25000" lnSpcReduction="20000"/>
          </a:bodyPr>
          <a:lstStyle/>
          <a:p>
            <a:pPr algn="l"/>
            <a:r>
              <a:rPr lang="en-IN" sz="4400" b="0" i="1" dirty="0">
                <a:solidFill>
                  <a:srgbClr val="3A3A3A"/>
                </a:solidFill>
                <a:effectLst/>
                <a:latin typeface="Calibri" panose="020F0502020204030204" pitchFamily="34" charset="0"/>
                <a:cs typeface="Calibri" panose="020F0502020204030204" pitchFamily="34" charset="0"/>
              </a:rPr>
              <a:t>A test case has components that describe input, action, and an expected response, in order to determine if a feature of an application works correctly.</a:t>
            </a:r>
            <a:endParaRPr lang="en-IN" sz="4400" b="0" i="0" dirty="0">
              <a:solidFill>
                <a:srgbClr val="3A3A3A"/>
              </a:solidFill>
              <a:effectLst/>
              <a:latin typeface="Calibri" panose="020F0502020204030204" pitchFamily="34" charset="0"/>
              <a:cs typeface="Calibri" panose="020F0502020204030204" pitchFamily="34" charset="0"/>
            </a:endParaRPr>
          </a:p>
          <a:p>
            <a:pPr algn="l"/>
            <a:r>
              <a:rPr lang="en-IN" sz="4400" b="0" i="1" dirty="0">
                <a:solidFill>
                  <a:srgbClr val="3A3A3A"/>
                </a:solidFill>
                <a:effectLst/>
                <a:latin typeface="Calibri" panose="020F0502020204030204" pitchFamily="34" charset="0"/>
                <a:cs typeface="Calibri" panose="020F0502020204030204" pitchFamily="34" charset="0"/>
              </a:rPr>
              <a:t>A test case is a set of instructions on “HOW” to validate a particular test objective/target, which, when followed will tell us if the expected </a:t>
            </a:r>
            <a:r>
              <a:rPr lang="en-IN" sz="4400" b="0" i="1" dirty="0" err="1">
                <a:solidFill>
                  <a:srgbClr val="3A3A3A"/>
                </a:solidFill>
                <a:effectLst/>
                <a:latin typeface="Calibri" panose="020F0502020204030204" pitchFamily="34" charset="0"/>
                <a:cs typeface="Calibri" panose="020F0502020204030204" pitchFamily="34" charset="0"/>
              </a:rPr>
              <a:t>behavior</a:t>
            </a:r>
            <a:r>
              <a:rPr lang="en-IN" sz="4400" b="0" i="1" dirty="0">
                <a:solidFill>
                  <a:srgbClr val="3A3A3A"/>
                </a:solidFill>
                <a:effectLst/>
                <a:latin typeface="Calibri" panose="020F0502020204030204" pitchFamily="34" charset="0"/>
                <a:cs typeface="Calibri" panose="020F0502020204030204" pitchFamily="34" charset="0"/>
              </a:rPr>
              <a:t> of the system is satisfied or not.</a:t>
            </a:r>
            <a:r>
              <a:rPr lang="en-IN" sz="4400" b="1" i="1" dirty="0">
                <a:solidFill>
                  <a:srgbClr val="3A3A3A"/>
                </a:solidFill>
                <a:effectLst/>
                <a:latin typeface="Calibri" panose="020F0502020204030204" pitchFamily="34" charset="0"/>
                <a:cs typeface="Calibri" panose="020F0502020204030204" pitchFamily="34" charset="0"/>
              </a:rPr>
              <a:t> </a:t>
            </a:r>
            <a:endParaRPr lang="en-IN" sz="4400" b="0" i="0" dirty="0">
              <a:solidFill>
                <a:srgbClr val="3A3A3A"/>
              </a:solidFill>
              <a:effectLst/>
              <a:latin typeface="Calibri" panose="020F0502020204030204" pitchFamily="34" charset="0"/>
              <a:cs typeface="Calibri" panose="020F0502020204030204" pitchFamily="34" charset="0"/>
            </a:endParaRPr>
          </a:p>
          <a:p>
            <a:endParaRPr lang="en-IN" dirty="0"/>
          </a:p>
        </p:txBody>
      </p:sp>
      <p:pic>
        <p:nvPicPr>
          <p:cNvPr id="5" name="Picture 4" descr="Graphical user interface, application, table, Excel&#10;&#10;Description automatically generated">
            <a:extLst>
              <a:ext uri="{FF2B5EF4-FFF2-40B4-BE49-F238E27FC236}">
                <a16:creationId xmlns:a16="http://schemas.microsoft.com/office/drawing/2014/main" id="{613DDFAD-321A-4E5E-95DE-D9ED50A7B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05281"/>
            <a:ext cx="9624906" cy="5120639"/>
          </a:xfrm>
          <a:prstGeom prst="rect">
            <a:avLst/>
          </a:prstGeom>
        </p:spPr>
      </p:pic>
    </p:spTree>
    <p:extLst>
      <p:ext uri="{BB962C8B-B14F-4D97-AF65-F5344CB8AC3E}">
        <p14:creationId xmlns:p14="http://schemas.microsoft.com/office/powerpoint/2010/main" val="13738533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441</TotalTime>
  <Words>772</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Charlie Text</vt:lpstr>
      <vt:lpstr>Graphik</vt:lpstr>
      <vt:lpstr>inter-regular</vt:lpstr>
      <vt:lpstr>Trebuchet MS</vt:lpstr>
      <vt:lpstr>Wingdings 3</vt:lpstr>
      <vt:lpstr>Facet</vt:lpstr>
      <vt:lpstr>PROJEC TITLE:  BIGBASKET          SPRINT-1</vt:lpstr>
      <vt:lpstr>Project Description</vt:lpstr>
      <vt:lpstr>Modules that are tested:</vt:lpstr>
      <vt:lpstr>Testers Role</vt:lpstr>
      <vt:lpstr>Process of Testing and Sprint plan</vt:lpstr>
      <vt:lpstr>High Level Epic and user stories</vt:lpstr>
      <vt:lpstr>Requirements</vt:lpstr>
      <vt:lpstr>Test Scenarios</vt:lpstr>
      <vt:lpstr>Test cases: </vt:lpstr>
      <vt:lpstr>Defect report: DEFECT REPORT, also known as Bug Report, is a document that identifies and describes a defect detected by a tester. The purpose of a defect report is to state the problem as clearly as possible so that developers can replicate the defect easily and fix it.</vt:lpstr>
      <vt:lpstr>Traceability matrix:</vt:lpstr>
      <vt:lpstr>Summary report</vt:lpstr>
      <vt:lpstr>Challenges faced</vt:lpstr>
      <vt:lpstr>   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 TITLE:  BIGBASKET</dc:title>
  <dc:creator>Bhargavi, Vasantapu</dc:creator>
  <cp:lastModifiedBy>Bhargavi, Vasantapu</cp:lastModifiedBy>
  <cp:revision>35</cp:revision>
  <dcterms:created xsi:type="dcterms:W3CDTF">2022-06-30T07:17:12Z</dcterms:created>
  <dcterms:modified xsi:type="dcterms:W3CDTF">2022-07-01T10:17:56Z</dcterms:modified>
</cp:coreProperties>
</file>