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C3602-48B1-4FD2-ABF0-2632ECD7E3F5}" v="1" dt="2024-08-02T16:00:48.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BC60-5071-CC06-DA9E-456F2D1874D3}"/>
              </a:ext>
            </a:extLst>
          </p:cNvPr>
          <p:cNvSpPr>
            <a:spLocks noGrp="1"/>
          </p:cNvSpPr>
          <p:nvPr>
            <p:ph type="ctrTitle"/>
          </p:nvPr>
        </p:nvSpPr>
        <p:spPr>
          <a:xfrm>
            <a:off x="2344615" y="1122363"/>
            <a:ext cx="8323384" cy="2387600"/>
          </a:xfrm>
        </p:spPr>
        <p:txBody>
          <a:bodyPr>
            <a:normAutofit fontScale="90000"/>
          </a:bodyPr>
          <a:lstStyle/>
          <a:p>
            <a:r>
              <a:rPr lang="en-US" sz="5400" dirty="0">
                <a:latin typeface="Times New Roman" panose="02020603050405020304" pitchFamily="18" charset="0"/>
                <a:cs typeface="Times New Roman" panose="02020603050405020304" pitchFamily="18" charset="0"/>
              </a:rPr>
              <a:t>SHORT-TERM INTERNSHIP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ON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ARTIFICIAL INTELLIGENCE</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AD0330-57B5-8790-0551-B9AF777EE8FB}"/>
              </a:ext>
            </a:extLst>
          </p:cNvPr>
          <p:cNvSpPr>
            <a:spLocks noGrp="1"/>
          </p:cNvSpPr>
          <p:nvPr>
            <p:ph type="subTitle" idx="1"/>
          </p:nvPr>
        </p:nvSpPr>
        <p:spPr>
          <a:xfrm>
            <a:off x="7924800" y="4700953"/>
            <a:ext cx="2743199" cy="1524001"/>
          </a:xfrm>
        </p:spPr>
        <p:txBody>
          <a:bodyPr/>
          <a:lstStyle/>
          <a:p>
            <a:pPr algn="ctr"/>
            <a:r>
              <a:rPr lang="en-US" dirty="0"/>
              <a:t>N.B.S.S NAGA LAKSHMI</a:t>
            </a:r>
          </a:p>
          <a:p>
            <a:pPr algn="ctr"/>
            <a:r>
              <a:rPr lang="en-US" dirty="0"/>
              <a:t>23555A0508</a:t>
            </a:r>
          </a:p>
          <a:p>
            <a:pPr algn="ctr"/>
            <a:r>
              <a:rPr lang="en-IN" dirty="0"/>
              <a:t>CSE-B</a:t>
            </a:r>
          </a:p>
        </p:txBody>
      </p:sp>
    </p:spTree>
    <p:extLst>
      <p:ext uri="{BB962C8B-B14F-4D97-AF65-F5344CB8AC3E}">
        <p14:creationId xmlns:p14="http://schemas.microsoft.com/office/powerpoint/2010/main" val="80651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9980-3B36-51E3-63FF-43EFE921A5EB}"/>
              </a:ext>
            </a:extLst>
          </p:cNvPr>
          <p:cNvSpPr>
            <a:spLocks noGrp="1"/>
          </p:cNvSpPr>
          <p:nvPr>
            <p:ph type="title"/>
          </p:nvPr>
        </p:nvSpPr>
        <p:spPr>
          <a:xfrm>
            <a:off x="1141413" y="618518"/>
            <a:ext cx="9905998" cy="1010990"/>
          </a:xfrm>
        </p:spPr>
        <p:txBody>
          <a:bodyPr>
            <a:normAutofit/>
          </a:bodyPr>
          <a:lstStyle/>
          <a:p>
            <a:pPr marL="457200" indent="-457200">
              <a:buFont typeface="Wingdings" panose="05000000000000000000" pitchFamily="2" charset="2"/>
              <a:buChar char="v"/>
            </a:pPr>
            <a:r>
              <a:rPr lang="en-US" sz="2800" dirty="0"/>
              <a:t>Data visualization (using power bi)</a:t>
            </a:r>
            <a:endParaRPr lang="en-IN" sz="2800" dirty="0"/>
          </a:p>
        </p:txBody>
      </p:sp>
      <p:sp>
        <p:nvSpPr>
          <p:cNvPr id="3" name="Content Placeholder 2">
            <a:extLst>
              <a:ext uri="{FF2B5EF4-FFF2-40B4-BE49-F238E27FC236}">
                <a16:creationId xmlns:a16="http://schemas.microsoft.com/office/drawing/2014/main" id="{DAC9BB1B-1EBF-4A77-EA0A-768A9697596B}"/>
              </a:ext>
            </a:extLst>
          </p:cNvPr>
          <p:cNvSpPr>
            <a:spLocks noGrp="1"/>
          </p:cNvSpPr>
          <p:nvPr>
            <p:ph idx="1"/>
          </p:nvPr>
        </p:nvSpPr>
        <p:spPr>
          <a:xfrm>
            <a:off x="1336431" y="1524000"/>
            <a:ext cx="9710980" cy="4267201"/>
          </a:xfrm>
        </p:spPr>
        <p:txBody>
          <a:bodyPr/>
          <a:lstStyle/>
          <a:p>
            <a:r>
              <a:rPr lang="en-US" dirty="0"/>
              <a:t>Data visualization is the graphical representation of information and data. It involves creating visual contexts, such as charts, graphs, and maps, to help understand complex data, identify patterns, trends, and insights.</a:t>
            </a:r>
            <a:endParaRPr lang="en-IN" dirty="0"/>
          </a:p>
        </p:txBody>
      </p:sp>
      <p:pic>
        <p:nvPicPr>
          <p:cNvPr id="4" name="Picture 3">
            <a:extLst>
              <a:ext uri="{FF2B5EF4-FFF2-40B4-BE49-F238E27FC236}">
                <a16:creationId xmlns:a16="http://schemas.microsoft.com/office/drawing/2014/main" id="{6F4D52E8-52A5-1B1E-624B-E3A4D985EEB0}"/>
              </a:ext>
            </a:extLst>
          </p:cNvPr>
          <p:cNvPicPr>
            <a:picLocks noChangeAspect="1"/>
          </p:cNvPicPr>
          <p:nvPr/>
        </p:nvPicPr>
        <p:blipFill>
          <a:blip r:embed="rId2"/>
          <a:stretch>
            <a:fillRect/>
          </a:stretch>
        </p:blipFill>
        <p:spPr>
          <a:xfrm>
            <a:off x="3223845" y="3188021"/>
            <a:ext cx="5474677" cy="3051461"/>
          </a:xfrm>
          <a:prstGeom prst="rect">
            <a:avLst/>
          </a:prstGeom>
        </p:spPr>
      </p:pic>
    </p:spTree>
    <p:extLst>
      <p:ext uri="{BB962C8B-B14F-4D97-AF65-F5344CB8AC3E}">
        <p14:creationId xmlns:p14="http://schemas.microsoft.com/office/powerpoint/2010/main" val="257303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7D13-D49D-9DE9-F529-232C8EB8404C}"/>
              </a:ext>
            </a:extLst>
          </p:cNvPr>
          <p:cNvSpPr>
            <a:spLocks noGrp="1"/>
          </p:cNvSpPr>
          <p:nvPr>
            <p:ph type="title"/>
          </p:nvPr>
        </p:nvSpPr>
        <p:spPr>
          <a:xfrm>
            <a:off x="1141413" y="618518"/>
            <a:ext cx="9905998" cy="1116497"/>
          </a:xfrm>
        </p:spPr>
        <p:txBody>
          <a:bodyPr>
            <a:normAutofit/>
          </a:bodyPr>
          <a:lstStyle/>
          <a:p>
            <a:pPr marL="571500" indent="-571500">
              <a:buFont typeface="Wingdings" panose="05000000000000000000" pitchFamily="2" charset="2"/>
              <a:buChar char="v"/>
            </a:pPr>
            <a:r>
              <a:rPr lang="en-US" sz="2800" dirty="0"/>
              <a:t>image classification</a:t>
            </a:r>
            <a:endParaRPr lang="en-IN" sz="2800" dirty="0"/>
          </a:p>
        </p:txBody>
      </p:sp>
      <p:sp>
        <p:nvSpPr>
          <p:cNvPr id="3" name="Content Placeholder 2">
            <a:extLst>
              <a:ext uri="{FF2B5EF4-FFF2-40B4-BE49-F238E27FC236}">
                <a16:creationId xmlns:a16="http://schemas.microsoft.com/office/drawing/2014/main" id="{ECBBB75A-6C9C-95DD-4518-90CD1E52B418}"/>
              </a:ext>
            </a:extLst>
          </p:cNvPr>
          <p:cNvSpPr>
            <a:spLocks noGrp="1"/>
          </p:cNvSpPr>
          <p:nvPr>
            <p:ph idx="1"/>
          </p:nvPr>
        </p:nvSpPr>
        <p:spPr>
          <a:xfrm>
            <a:off x="1336431" y="1535723"/>
            <a:ext cx="9710980" cy="4876800"/>
          </a:xfrm>
        </p:spPr>
        <p:txBody>
          <a:bodyPr/>
          <a:lstStyle/>
          <a:p>
            <a:r>
              <a:rPr lang="en-US" dirty="0"/>
              <a:t>Image classification is a subset of machine learning and computer vision where the goal is to categorize images into predefined classes. Here's a detailed look at the process, techniques, and applications of image classification</a:t>
            </a:r>
            <a:endParaRPr lang="en-IN" dirty="0"/>
          </a:p>
        </p:txBody>
      </p:sp>
      <p:pic>
        <p:nvPicPr>
          <p:cNvPr id="4" name="Picture 3">
            <a:extLst>
              <a:ext uri="{FF2B5EF4-FFF2-40B4-BE49-F238E27FC236}">
                <a16:creationId xmlns:a16="http://schemas.microsoft.com/office/drawing/2014/main" id="{6D6B1C17-BE26-64C8-76A9-BB2C0D202596}"/>
              </a:ext>
            </a:extLst>
          </p:cNvPr>
          <p:cNvPicPr>
            <a:picLocks noChangeAspect="1"/>
          </p:cNvPicPr>
          <p:nvPr/>
        </p:nvPicPr>
        <p:blipFill>
          <a:blip r:embed="rId2"/>
          <a:stretch>
            <a:fillRect/>
          </a:stretch>
        </p:blipFill>
        <p:spPr>
          <a:xfrm>
            <a:off x="3480166" y="3285082"/>
            <a:ext cx="4970583" cy="2954400"/>
          </a:xfrm>
          <a:prstGeom prst="rect">
            <a:avLst/>
          </a:prstGeom>
        </p:spPr>
      </p:pic>
    </p:spTree>
    <p:extLst>
      <p:ext uri="{BB962C8B-B14F-4D97-AF65-F5344CB8AC3E}">
        <p14:creationId xmlns:p14="http://schemas.microsoft.com/office/powerpoint/2010/main" val="395509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C7AB-052D-8D7D-F367-73E969C6296F}"/>
              </a:ext>
            </a:extLst>
          </p:cNvPr>
          <p:cNvSpPr>
            <a:spLocks noGrp="1"/>
          </p:cNvSpPr>
          <p:nvPr>
            <p:ph type="title"/>
          </p:nvPr>
        </p:nvSpPr>
        <p:spPr>
          <a:xfrm>
            <a:off x="1141413" y="394352"/>
            <a:ext cx="9905998" cy="918633"/>
          </a:xfrm>
        </p:spPr>
        <p:txBody>
          <a:bodyPr>
            <a:normAutofit/>
          </a:bodyPr>
          <a:lstStyle/>
          <a:p>
            <a:pPr marL="571500" indent="-571500">
              <a:buFont typeface="Wingdings" panose="05000000000000000000" pitchFamily="2" charset="2"/>
              <a:buChar char="v"/>
            </a:pPr>
            <a:r>
              <a:rPr lang="en-US" sz="2800" dirty="0"/>
              <a:t>Visual question and answering</a:t>
            </a:r>
            <a:endParaRPr lang="en-IN" sz="2800" dirty="0"/>
          </a:p>
        </p:txBody>
      </p:sp>
      <p:sp>
        <p:nvSpPr>
          <p:cNvPr id="3" name="Content Placeholder 2">
            <a:extLst>
              <a:ext uri="{FF2B5EF4-FFF2-40B4-BE49-F238E27FC236}">
                <a16:creationId xmlns:a16="http://schemas.microsoft.com/office/drawing/2014/main" id="{7FD66684-3572-9164-16D4-780963D3CD16}"/>
              </a:ext>
            </a:extLst>
          </p:cNvPr>
          <p:cNvSpPr>
            <a:spLocks noGrp="1"/>
          </p:cNvSpPr>
          <p:nvPr>
            <p:ph idx="1"/>
          </p:nvPr>
        </p:nvSpPr>
        <p:spPr>
          <a:xfrm>
            <a:off x="1348154" y="1101970"/>
            <a:ext cx="9699257" cy="4689232"/>
          </a:xfrm>
        </p:spPr>
        <p:txBody>
          <a:bodyPr/>
          <a:lstStyle/>
          <a:p>
            <a:r>
              <a:rPr lang="en-US" dirty="0"/>
              <a:t>Visual Question Answering (VQA) is an interdisciplinary field in artificial intelligence that combines computer vision and natural language processing to answer questions about images. It involves understanding and interpreting both the visual content of an image and the textual content of a question to generate an accurate response.</a:t>
            </a:r>
            <a:endParaRPr lang="en-IN" dirty="0"/>
          </a:p>
        </p:txBody>
      </p:sp>
      <p:pic>
        <p:nvPicPr>
          <p:cNvPr id="4" name="Picture 3">
            <a:extLst>
              <a:ext uri="{FF2B5EF4-FFF2-40B4-BE49-F238E27FC236}">
                <a16:creationId xmlns:a16="http://schemas.microsoft.com/office/drawing/2014/main" id="{3E5CBA8C-B5FF-9235-292E-10B7BC205E33}"/>
              </a:ext>
            </a:extLst>
          </p:cNvPr>
          <p:cNvPicPr>
            <a:picLocks noChangeAspect="1"/>
          </p:cNvPicPr>
          <p:nvPr/>
        </p:nvPicPr>
        <p:blipFill>
          <a:blip r:embed="rId2"/>
          <a:stretch>
            <a:fillRect/>
          </a:stretch>
        </p:blipFill>
        <p:spPr>
          <a:xfrm>
            <a:off x="3521399" y="3429001"/>
            <a:ext cx="5458478" cy="3034648"/>
          </a:xfrm>
          <a:prstGeom prst="rect">
            <a:avLst/>
          </a:prstGeom>
        </p:spPr>
      </p:pic>
    </p:spTree>
    <p:extLst>
      <p:ext uri="{BB962C8B-B14F-4D97-AF65-F5344CB8AC3E}">
        <p14:creationId xmlns:p14="http://schemas.microsoft.com/office/powerpoint/2010/main" val="418553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87ED-ACFF-81A1-A4B9-27CBCB858081}"/>
              </a:ext>
            </a:extLst>
          </p:cNvPr>
          <p:cNvSpPr>
            <a:spLocks noGrp="1"/>
          </p:cNvSpPr>
          <p:nvPr>
            <p:ph type="title"/>
          </p:nvPr>
        </p:nvSpPr>
        <p:spPr>
          <a:xfrm>
            <a:off x="1141413" y="618518"/>
            <a:ext cx="9905998" cy="1128220"/>
          </a:xfrm>
        </p:spPr>
        <p:txBody>
          <a:bodyPr>
            <a:normAutofit/>
          </a:bodyPr>
          <a:lstStyle/>
          <a:p>
            <a:pPr marL="571500" indent="-571500">
              <a:buFont typeface="Wingdings" panose="05000000000000000000" pitchFamily="2" charset="2"/>
              <a:buChar char="v"/>
            </a:pPr>
            <a:r>
              <a:rPr lang="en-US" sz="2800" dirty="0"/>
              <a:t>Talking parrot(by suing ai)</a:t>
            </a:r>
            <a:endParaRPr lang="en-IN" sz="2800" dirty="0"/>
          </a:p>
        </p:txBody>
      </p:sp>
      <p:sp>
        <p:nvSpPr>
          <p:cNvPr id="3" name="Content Placeholder 2">
            <a:extLst>
              <a:ext uri="{FF2B5EF4-FFF2-40B4-BE49-F238E27FC236}">
                <a16:creationId xmlns:a16="http://schemas.microsoft.com/office/drawing/2014/main" id="{AF9F9653-7E48-4BF2-61C7-26F6E85F37E2}"/>
              </a:ext>
            </a:extLst>
          </p:cNvPr>
          <p:cNvSpPr>
            <a:spLocks noGrp="1"/>
          </p:cNvSpPr>
          <p:nvPr>
            <p:ph idx="1"/>
          </p:nvPr>
        </p:nvSpPr>
        <p:spPr>
          <a:xfrm>
            <a:off x="1324708" y="1465385"/>
            <a:ext cx="9722703" cy="4325816"/>
          </a:xfrm>
        </p:spPr>
        <p:txBody>
          <a:bodyPr/>
          <a:lstStyle/>
          <a:p>
            <a:r>
              <a:rPr lang="en-US" dirty="0"/>
              <a:t>Creating an AI-powered talking parrot involves combining elements of natural language processing (NLP), speech synthesis, and perhaps some computer vision and robotics to mimic the behaviors of a parrot. </a:t>
            </a:r>
            <a:endParaRPr lang="en-IN" dirty="0"/>
          </a:p>
        </p:txBody>
      </p:sp>
      <p:pic>
        <p:nvPicPr>
          <p:cNvPr id="4" name="Picture 3">
            <a:extLst>
              <a:ext uri="{FF2B5EF4-FFF2-40B4-BE49-F238E27FC236}">
                <a16:creationId xmlns:a16="http://schemas.microsoft.com/office/drawing/2014/main" id="{147D6515-8B57-D559-C9BE-CD1062E153E1}"/>
              </a:ext>
            </a:extLst>
          </p:cNvPr>
          <p:cNvPicPr>
            <a:picLocks noChangeAspect="1"/>
          </p:cNvPicPr>
          <p:nvPr/>
        </p:nvPicPr>
        <p:blipFill>
          <a:blip r:embed="rId2"/>
          <a:stretch>
            <a:fillRect/>
          </a:stretch>
        </p:blipFill>
        <p:spPr>
          <a:xfrm>
            <a:off x="3364523" y="3130191"/>
            <a:ext cx="5017477" cy="2954086"/>
          </a:xfrm>
          <a:prstGeom prst="rect">
            <a:avLst/>
          </a:prstGeom>
        </p:spPr>
      </p:pic>
    </p:spTree>
    <p:extLst>
      <p:ext uri="{BB962C8B-B14F-4D97-AF65-F5344CB8AC3E}">
        <p14:creationId xmlns:p14="http://schemas.microsoft.com/office/powerpoint/2010/main" val="123758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913B-8BD9-3EF0-649C-13260E8DB2D2}"/>
              </a:ext>
            </a:extLst>
          </p:cNvPr>
          <p:cNvSpPr>
            <a:spLocks noGrp="1"/>
          </p:cNvSpPr>
          <p:nvPr>
            <p:ph type="title"/>
          </p:nvPr>
        </p:nvSpPr>
        <p:spPr>
          <a:xfrm>
            <a:off x="1141413" y="618518"/>
            <a:ext cx="9905998" cy="12337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10B2ED5-1BE4-BF16-1370-615543243537}"/>
              </a:ext>
            </a:extLst>
          </p:cNvPr>
          <p:cNvSpPr>
            <a:spLocks noGrp="1"/>
          </p:cNvSpPr>
          <p:nvPr>
            <p:ph idx="1"/>
          </p:nvPr>
        </p:nvSpPr>
        <p:spPr>
          <a:xfrm>
            <a:off x="1254369" y="1758463"/>
            <a:ext cx="9793042" cy="3833446"/>
          </a:xfrm>
        </p:spPr>
        <p:txBody>
          <a:bodyPr>
            <a:normAutofit/>
          </a:bodyPr>
          <a:lstStyle/>
          <a:p>
            <a:r>
              <a:rPr lang="en-US" sz="2000" dirty="0">
                <a:effectLst/>
                <a:latin typeface="Times New Roman" panose="02020603050405020304" pitchFamily="18" charset="0"/>
                <a:ea typeface="Times New Roman" panose="02020603050405020304" pitchFamily="18" charset="0"/>
              </a:rPr>
              <a:t>I am from Computer Science and Engineering department. This AI internship can be incredibly valuable for building my career in Artificial Intelligence and Cyber Security. This internship helps me a lot that I can learned so many things from this internship like How to use the CHATGPT efficiently, how to detect objects using different models like YOLOv8, Some more different models, generative AI, CHATBOT development for telegram, creating a talking parrot, how to generate the images from the text with the help of DALL-E and this knowledge makes me to create a lot of things of my own. </a:t>
            </a:r>
            <a:endParaRPr lang="en-IN" sz="2000" dirty="0"/>
          </a:p>
        </p:txBody>
      </p:sp>
    </p:spTree>
    <p:extLst>
      <p:ext uri="{BB962C8B-B14F-4D97-AF65-F5344CB8AC3E}">
        <p14:creationId xmlns:p14="http://schemas.microsoft.com/office/powerpoint/2010/main" val="276954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6E61-0086-DF59-DE3B-B0C218DCA3AE}"/>
              </a:ext>
            </a:extLst>
          </p:cNvPr>
          <p:cNvSpPr>
            <a:spLocks noGrp="1"/>
          </p:cNvSpPr>
          <p:nvPr>
            <p:ph type="title"/>
          </p:nvPr>
        </p:nvSpPr>
        <p:spPr>
          <a:xfrm>
            <a:off x="1141413" y="618518"/>
            <a:ext cx="9905998" cy="4750651"/>
          </a:xfrm>
        </p:spPr>
        <p:txBody>
          <a:bodyPr>
            <a:normAutofit/>
          </a:bodyPr>
          <a:lstStyle/>
          <a:p>
            <a:pPr algn="ct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91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3BDC-619B-8ED0-130B-994438BA6AD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CONTENTs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3DD21B-4E80-B36D-2EE7-8ACFA432F272}"/>
              </a:ext>
            </a:extLst>
          </p:cNvPr>
          <p:cNvSpPr>
            <a:spLocks noGrp="1"/>
          </p:cNvSpPr>
          <p:nvPr>
            <p:ph idx="1"/>
          </p:nvPr>
        </p:nvSpPr>
        <p:spPr>
          <a:xfrm>
            <a:off x="1465385" y="2097088"/>
            <a:ext cx="9582026" cy="4142394"/>
          </a:xfrm>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t>Applications</a:t>
            </a:r>
          </a:p>
          <a:p>
            <a:r>
              <a:rPr lang="en-US" dirty="0"/>
              <a:t>Tasks</a:t>
            </a:r>
          </a:p>
          <a:p>
            <a:r>
              <a:rPr lang="en-US" dirty="0"/>
              <a:t>Outputs</a:t>
            </a:r>
          </a:p>
          <a:p>
            <a:r>
              <a:rPr lang="en-US" dirty="0"/>
              <a:t>Conclusion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9364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6DE2-6902-2837-62CE-7C4950432DD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6A4975E-C387-DFDB-08B7-6D7B02B113C7}"/>
              </a:ext>
            </a:extLst>
          </p:cNvPr>
          <p:cNvSpPr>
            <a:spLocks noGrp="1"/>
          </p:cNvSpPr>
          <p:nvPr>
            <p:ph idx="1"/>
          </p:nvPr>
        </p:nvSpPr>
        <p:spPr>
          <a:xfrm>
            <a:off x="1141412" y="1863969"/>
            <a:ext cx="9905999" cy="3927232"/>
          </a:xfrm>
        </p:spPr>
        <p:txBody>
          <a:bodyPr>
            <a:normAutofit/>
          </a:bodyPr>
          <a:lstStyle/>
          <a:p>
            <a:pPr marL="0" indent="0" algn="just">
              <a:buNone/>
            </a:pPr>
            <a:r>
              <a:rPr lang="en-US" sz="2000" dirty="0">
                <a:effectLst/>
                <a:latin typeface="Times New Roman" panose="02020603050405020304" pitchFamily="18" charset="0"/>
                <a:ea typeface="Times New Roman" panose="02020603050405020304" pitchFamily="18" charset="0"/>
              </a:rPr>
              <a:t>The Internship aimed to explore the forefront of artificial intelligence and technologies at the Artificial Intelligence Medical and Engineering Researchers Society (AIMER Society) focused on Generative AI, computer vision, chatbot development, and visual question answering. Initially concentrated on computer vision, covering techniques in image processing </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image classification and object detection.</a:t>
            </a:r>
          </a:p>
          <a:p>
            <a:pPr marL="0" indent="0" algn="just">
              <a:buNone/>
            </a:pPr>
            <a:r>
              <a:rPr lang="en-US" sz="2000" dirty="0">
                <a:latin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Additionally, examined various AI tools and techniques, including the use of advanced models and practical applications including COLAB,YOLO,GEMINI,ROBOFLOW, POWERBI, etc..</a:t>
            </a:r>
            <a:endParaRPr lang="en-US" sz="2000" dirty="0"/>
          </a:p>
          <a:p>
            <a:endParaRPr lang="en-IN" dirty="0"/>
          </a:p>
        </p:txBody>
      </p:sp>
    </p:spTree>
    <p:extLst>
      <p:ext uri="{BB962C8B-B14F-4D97-AF65-F5344CB8AC3E}">
        <p14:creationId xmlns:p14="http://schemas.microsoft.com/office/powerpoint/2010/main" val="177760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6E70-187E-532E-B306-24BE617AD9DB}"/>
              </a:ext>
            </a:extLst>
          </p:cNvPr>
          <p:cNvSpPr>
            <a:spLocks noGrp="1"/>
          </p:cNvSpPr>
          <p:nvPr>
            <p:ph type="title"/>
          </p:nvPr>
        </p:nvSpPr>
        <p:spPr>
          <a:xfrm>
            <a:off x="1141413" y="618518"/>
            <a:ext cx="9905998" cy="1031379"/>
          </a:xfrm>
        </p:spPr>
        <p:txBody>
          <a:bodyPr/>
          <a:lstStyle/>
          <a:p>
            <a:pPr algn="ctr"/>
            <a:r>
              <a:rPr lang="en-US" dirty="0"/>
              <a:t>ARTIFICIAL INTELLIGENCE</a:t>
            </a:r>
            <a:endParaRPr lang="en-IN" dirty="0"/>
          </a:p>
        </p:txBody>
      </p:sp>
      <p:sp>
        <p:nvSpPr>
          <p:cNvPr id="3" name="Content Placeholder 2">
            <a:extLst>
              <a:ext uri="{FF2B5EF4-FFF2-40B4-BE49-F238E27FC236}">
                <a16:creationId xmlns:a16="http://schemas.microsoft.com/office/drawing/2014/main" id="{AD12E2B4-4CC7-9F09-5095-4B54937316F2}"/>
              </a:ext>
            </a:extLst>
          </p:cNvPr>
          <p:cNvSpPr>
            <a:spLocks noGrp="1"/>
          </p:cNvSpPr>
          <p:nvPr>
            <p:ph idx="1"/>
          </p:nvPr>
        </p:nvSpPr>
        <p:spPr>
          <a:xfrm>
            <a:off x="1141412" y="1547446"/>
            <a:ext cx="9905999" cy="4692036"/>
          </a:xfrm>
        </p:spPr>
        <p:txBody>
          <a:bodyPr/>
          <a:lstStyle/>
          <a:p>
            <a:r>
              <a:rPr lang="en-US" dirty="0"/>
              <a:t>Artificial Intelligence (AI) refers to the simulation of human intelligence in machines that are programmed to think and learn like humans. AI systems are designed to perform tasks that typically require human intelligence, such as understanding natural language, recognizing patterns, solving problems, and making decisions.</a:t>
            </a:r>
          </a:p>
          <a:p>
            <a:endParaRPr lang="en-IN" dirty="0"/>
          </a:p>
        </p:txBody>
      </p:sp>
      <p:pic>
        <p:nvPicPr>
          <p:cNvPr id="5" name="Picture 4">
            <a:extLst>
              <a:ext uri="{FF2B5EF4-FFF2-40B4-BE49-F238E27FC236}">
                <a16:creationId xmlns:a16="http://schemas.microsoft.com/office/drawing/2014/main" id="{5E7D2708-E8BF-94AE-8443-AD4D210A4518}"/>
              </a:ext>
            </a:extLst>
          </p:cNvPr>
          <p:cNvPicPr>
            <a:picLocks noChangeAspect="1"/>
          </p:cNvPicPr>
          <p:nvPr/>
        </p:nvPicPr>
        <p:blipFill>
          <a:blip r:embed="rId2"/>
          <a:stretch>
            <a:fillRect/>
          </a:stretch>
        </p:blipFill>
        <p:spPr>
          <a:xfrm>
            <a:off x="4243754" y="3645878"/>
            <a:ext cx="3786554" cy="2596662"/>
          </a:xfrm>
          <a:prstGeom prst="rect">
            <a:avLst/>
          </a:prstGeom>
        </p:spPr>
      </p:pic>
    </p:spTree>
    <p:extLst>
      <p:ext uri="{BB962C8B-B14F-4D97-AF65-F5344CB8AC3E}">
        <p14:creationId xmlns:p14="http://schemas.microsoft.com/office/powerpoint/2010/main" val="238436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2DF-2A1F-72DF-1457-0C7F6AE61DD2}"/>
              </a:ext>
            </a:extLst>
          </p:cNvPr>
          <p:cNvSpPr>
            <a:spLocks noGrp="1"/>
          </p:cNvSpPr>
          <p:nvPr>
            <p:ph type="title"/>
          </p:nvPr>
        </p:nvSpPr>
        <p:spPr>
          <a:xfrm>
            <a:off x="1141413" y="618518"/>
            <a:ext cx="9905998" cy="1526805"/>
          </a:xfrm>
        </p:spPr>
        <p:txBody>
          <a:bodyPr>
            <a:normAutofit/>
          </a:bodyPr>
          <a:lstStyle/>
          <a:p>
            <a:pPr algn="ctr"/>
            <a:r>
              <a:rPr lang="en-US" sz="4400" dirty="0"/>
              <a:t>APPLICATIONS</a:t>
            </a:r>
            <a:endParaRPr lang="en-IN" sz="4400" dirty="0"/>
          </a:p>
        </p:txBody>
      </p:sp>
      <p:sp>
        <p:nvSpPr>
          <p:cNvPr id="3" name="Content Placeholder 2">
            <a:extLst>
              <a:ext uri="{FF2B5EF4-FFF2-40B4-BE49-F238E27FC236}">
                <a16:creationId xmlns:a16="http://schemas.microsoft.com/office/drawing/2014/main" id="{107AA02B-AA6D-B243-44A4-A48F0536A3F0}"/>
              </a:ext>
            </a:extLst>
          </p:cNvPr>
          <p:cNvSpPr>
            <a:spLocks noGrp="1"/>
          </p:cNvSpPr>
          <p:nvPr>
            <p:ph idx="1"/>
          </p:nvPr>
        </p:nvSpPr>
        <p:spPr>
          <a:xfrm>
            <a:off x="1141412" y="1887415"/>
            <a:ext cx="9905999" cy="3903786"/>
          </a:xfrm>
        </p:spPr>
        <p:txBody>
          <a:bodyPr/>
          <a:lstStyle/>
          <a:p>
            <a:r>
              <a:rPr lang="en-US" dirty="0">
                <a:latin typeface="Times New Roman" panose="02020603050405020304" pitchFamily="18" charset="0"/>
                <a:cs typeface="Times New Roman" panose="02020603050405020304" pitchFamily="18" charset="0"/>
              </a:rPr>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34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66E62-ED1E-295A-3A05-95578A951705}"/>
              </a:ext>
            </a:extLst>
          </p:cNvPr>
          <p:cNvSpPr>
            <a:spLocks noGrp="1"/>
          </p:cNvSpPr>
          <p:nvPr>
            <p:ph idx="1"/>
          </p:nvPr>
        </p:nvSpPr>
        <p:spPr>
          <a:xfrm>
            <a:off x="1141412" y="527538"/>
            <a:ext cx="9905999" cy="5263663"/>
          </a:xfrm>
        </p:spPr>
        <p:txBody>
          <a:bodyPr/>
          <a:lstStyle/>
          <a:p>
            <a:pPr marL="0" indent="0">
              <a:buNone/>
            </a:pPr>
            <a:r>
              <a:rPr lang="en-US" dirty="0"/>
              <a:t>Following are some sectors which have the application of Artificial Intelligence:</a:t>
            </a:r>
          </a:p>
          <a:p>
            <a:pPr marL="0" indent="0">
              <a:buNone/>
            </a:pPr>
            <a:endParaRPr lang="en-IN" dirty="0"/>
          </a:p>
        </p:txBody>
      </p:sp>
      <p:pic>
        <p:nvPicPr>
          <p:cNvPr id="4" name="Picture 3">
            <a:extLst>
              <a:ext uri="{FF2B5EF4-FFF2-40B4-BE49-F238E27FC236}">
                <a16:creationId xmlns:a16="http://schemas.microsoft.com/office/drawing/2014/main" id="{6B119E29-F374-9D6F-69B2-5FA9AE89D1FF}"/>
              </a:ext>
            </a:extLst>
          </p:cNvPr>
          <p:cNvPicPr>
            <a:picLocks noChangeAspect="1"/>
          </p:cNvPicPr>
          <p:nvPr/>
        </p:nvPicPr>
        <p:blipFill>
          <a:blip r:embed="rId2"/>
          <a:stretch>
            <a:fillRect/>
          </a:stretch>
        </p:blipFill>
        <p:spPr>
          <a:xfrm>
            <a:off x="2602524" y="1447800"/>
            <a:ext cx="6670430" cy="4624753"/>
          </a:xfrm>
          <a:prstGeom prst="rect">
            <a:avLst/>
          </a:prstGeom>
        </p:spPr>
      </p:pic>
    </p:spTree>
    <p:extLst>
      <p:ext uri="{BB962C8B-B14F-4D97-AF65-F5344CB8AC3E}">
        <p14:creationId xmlns:p14="http://schemas.microsoft.com/office/powerpoint/2010/main" val="163764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2E5A-2036-8B8F-CEF6-D9365238897F}"/>
              </a:ext>
            </a:extLst>
          </p:cNvPr>
          <p:cNvSpPr>
            <a:spLocks noGrp="1"/>
          </p:cNvSpPr>
          <p:nvPr>
            <p:ph type="title"/>
          </p:nvPr>
        </p:nvSpPr>
        <p:spPr>
          <a:xfrm>
            <a:off x="1141413" y="618518"/>
            <a:ext cx="9905998" cy="1057882"/>
          </a:xfrm>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70DDA905-F162-4D2B-F750-F579CCF18F5E}"/>
              </a:ext>
            </a:extLst>
          </p:cNvPr>
          <p:cNvSpPr>
            <a:spLocks noGrp="1"/>
          </p:cNvSpPr>
          <p:nvPr>
            <p:ph idx="1"/>
          </p:nvPr>
        </p:nvSpPr>
        <p:spPr>
          <a:xfrm>
            <a:off x="1141412" y="1676401"/>
            <a:ext cx="9905999" cy="3938954"/>
          </a:xfrm>
        </p:spPr>
        <p:txBody>
          <a:bodyPr/>
          <a:lstStyle/>
          <a:p>
            <a:r>
              <a:rPr lang="en-US" dirty="0">
                <a:latin typeface="Times New Roman" panose="02020603050405020304" pitchFamily="18" charset="0"/>
                <a:cs typeface="Times New Roman" panose="02020603050405020304" pitchFamily="18" charset="0"/>
              </a:rPr>
              <a:t>Chat Bot</a:t>
            </a:r>
          </a:p>
          <a:p>
            <a:r>
              <a:rPr lang="en-US" dirty="0">
                <a:latin typeface="Times New Roman" panose="02020603050405020304" pitchFamily="18" charset="0"/>
                <a:cs typeface="Times New Roman" panose="02020603050405020304" pitchFamily="18" charset="0"/>
              </a:rPr>
              <a:t>Object Detection</a:t>
            </a:r>
          </a:p>
          <a:p>
            <a:r>
              <a:rPr lang="en-US" dirty="0">
                <a:latin typeface="Times New Roman" panose="02020603050405020304" pitchFamily="18" charset="0"/>
                <a:cs typeface="Times New Roman" panose="02020603050405020304" pitchFamily="18" charset="0"/>
              </a:rPr>
              <a:t>Data Visualization using Power BI</a:t>
            </a:r>
          </a:p>
          <a:p>
            <a:r>
              <a:rPr lang="en-US" dirty="0">
                <a:latin typeface="Times New Roman" panose="02020603050405020304" pitchFamily="18" charset="0"/>
                <a:cs typeface="Times New Roman" panose="02020603050405020304" pitchFamily="18" charset="0"/>
              </a:rPr>
              <a:t>Image classification</a:t>
            </a:r>
          </a:p>
          <a:p>
            <a:r>
              <a:rPr lang="en-US" dirty="0">
                <a:latin typeface="Times New Roman" panose="02020603050405020304" pitchFamily="18" charset="0"/>
                <a:cs typeface="Times New Roman" panose="02020603050405020304" pitchFamily="18" charset="0"/>
              </a:rPr>
              <a:t>Talking parrot</a:t>
            </a:r>
          </a:p>
          <a:p>
            <a:r>
              <a:rPr lang="en-US" dirty="0">
                <a:latin typeface="Times New Roman" panose="02020603050405020304" pitchFamily="18" charset="0"/>
                <a:cs typeface="Times New Roman" panose="02020603050405020304" pitchFamily="18" charset="0"/>
              </a:rPr>
              <a:t>Visual Question &amp; Answering </a:t>
            </a:r>
          </a:p>
          <a:p>
            <a:endParaRPr lang="en-IN" dirty="0"/>
          </a:p>
        </p:txBody>
      </p:sp>
    </p:spTree>
    <p:extLst>
      <p:ext uri="{BB962C8B-B14F-4D97-AF65-F5344CB8AC3E}">
        <p14:creationId xmlns:p14="http://schemas.microsoft.com/office/powerpoint/2010/main" val="161041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328F-18FC-2A8B-9B3B-810B151C7E68}"/>
              </a:ext>
            </a:extLst>
          </p:cNvPr>
          <p:cNvSpPr>
            <a:spLocks noGrp="1"/>
          </p:cNvSpPr>
          <p:nvPr>
            <p:ph type="title"/>
          </p:nvPr>
        </p:nvSpPr>
        <p:spPr>
          <a:xfrm>
            <a:off x="1141413" y="304800"/>
            <a:ext cx="9905998" cy="761999"/>
          </a:xfrm>
        </p:spPr>
        <p:txBody>
          <a:bodyPr>
            <a:normAutofit/>
          </a:bodyPr>
          <a:lstStyle/>
          <a:p>
            <a:pPr marL="571500" indent="-571500">
              <a:buFont typeface="Wingdings" panose="05000000000000000000" pitchFamily="2" charset="2"/>
              <a:buChar char="v"/>
            </a:pPr>
            <a:r>
              <a:rPr lang="en-US" sz="2800" dirty="0"/>
              <a:t>Chatbot:</a:t>
            </a:r>
            <a:endParaRPr lang="en-IN" sz="2800" dirty="0"/>
          </a:p>
        </p:txBody>
      </p:sp>
      <p:sp>
        <p:nvSpPr>
          <p:cNvPr id="3" name="Content Placeholder 2">
            <a:extLst>
              <a:ext uri="{FF2B5EF4-FFF2-40B4-BE49-F238E27FC236}">
                <a16:creationId xmlns:a16="http://schemas.microsoft.com/office/drawing/2014/main" id="{E7D998D7-8B86-EF38-16EF-FBA4D91BE9A5}"/>
              </a:ext>
            </a:extLst>
          </p:cNvPr>
          <p:cNvSpPr>
            <a:spLocks noGrp="1"/>
          </p:cNvSpPr>
          <p:nvPr>
            <p:ph idx="1"/>
          </p:nvPr>
        </p:nvSpPr>
        <p:spPr>
          <a:xfrm>
            <a:off x="1141412" y="1066798"/>
            <a:ext cx="9905999" cy="5287109"/>
          </a:xfrm>
        </p:spPr>
        <p:txBody>
          <a:bodyPr>
            <a:normAutofit/>
          </a:bodyPr>
          <a:lstStyle/>
          <a:p>
            <a:r>
              <a:rPr lang="en-US" sz="1800" b="1" dirty="0">
                <a:latin typeface="Times New Roman" panose="02020603050405020304" pitchFamily="18" charset="0"/>
                <a:cs typeface="Times New Roman" panose="02020603050405020304" pitchFamily="18" charset="0"/>
              </a:rPr>
              <a:t>Creating a Telegram Bot</a:t>
            </a:r>
          </a:p>
          <a:p>
            <a:pPr>
              <a:buFont typeface="+mj-lt"/>
              <a:buAutoNum type="arabicPeriod"/>
            </a:pPr>
            <a:r>
              <a:rPr lang="en-US" sz="1800" b="1" dirty="0" err="1">
                <a:latin typeface="Times New Roman" panose="02020603050405020304" pitchFamily="18" charset="0"/>
                <a:cs typeface="Times New Roman" panose="02020603050405020304" pitchFamily="18" charset="0"/>
              </a:rPr>
              <a:t>BotFather</a:t>
            </a:r>
            <a:r>
              <a:rPr lang="en-US" sz="1800" dirty="0">
                <a:latin typeface="Times New Roman" panose="02020603050405020304" pitchFamily="18" charset="0"/>
                <a:cs typeface="Times New Roman" panose="02020603050405020304" pitchFamily="18" charset="0"/>
              </a:rPr>
              <a:t>: To create a bot, you need to interact with the </a:t>
            </a:r>
            <a:r>
              <a:rPr lang="en-US" sz="1800" dirty="0" err="1">
                <a:latin typeface="Times New Roman" panose="02020603050405020304" pitchFamily="18" charset="0"/>
                <a:cs typeface="Times New Roman" panose="02020603050405020304" pitchFamily="18" charset="0"/>
              </a:rPr>
              <a:t>BotFather</a:t>
            </a:r>
            <a:r>
              <a:rPr lang="en-US" sz="1800" dirty="0">
                <a:latin typeface="Times New Roman" panose="02020603050405020304" pitchFamily="18" charset="0"/>
                <a:cs typeface="Times New Roman" panose="02020603050405020304" pitchFamily="18" charset="0"/>
              </a:rPr>
              <a:t>, a special bot on Telegram that helps you create and manage other bots. You can find it by searching for “</a:t>
            </a:r>
            <a:r>
              <a:rPr lang="en-US" sz="1800" dirty="0" err="1">
                <a:latin typeface="Times New Roman" panose="02020603050405020304" pitchFamily="18" charset="0"/>
                <a:cs typeface="Times New Roman" panose="02020603050405020304" pitchFamily="18" charset="0"/>
              </a:rPr>
              <a:t>BotFather</a:t>
            </a:r>
            <a:r>
              <a:rPr lang="en-US" sz="1800" dirty="0">
                <a:latin typeface="Times New Roman" panose="02020603050405020304" pitchFamily="18" charset="0"/>
                <a:cs typeface="Times New Roman" panose="02020603050405020304" pitchFamily="18" charset="0"/>
              </a:rPr>
              <a:t>” on Telegram.</a:t>
            </a:r>
          </a:p>
          <a:p>
            <a:pPr>
              <a:buFont typeface="+mj-lt"/>
              <a:buAutoNum type="arabicPeriod"/>
            </a:pPr>
            <a:r>
              <a:rPr lang="en-US" sz="1800" b="1" dirty="0">
                <a:latin typeface="Times New Roman" panose="02020603050405020304" pitchFamily="18" charset="0"/>
                <a:cs typeface="Times New Roman" panose="02020603050405020304" pitchFamily="18" charset="0"/>
              </a:rPr>
              <a:t>Get an API Token</a:t>
            </a:r>
            <a:r>
              <a:rPr lang="en-US" sz="1800" dirty="0">
                <a:latin typeface="Times New Roman" panose="02020603050405020304" pitchFamily="18" charset="0"/>
                <a:cs typeface="Times New Roman" panose="02020603050405020304" pitchFamily="18" charset="0"/>
              </a:rPr>
              <a:t>: Once you’ve set up your bot with </a:t>
            </a:r>
            <a:r>
              <a:rPr lang="en-US" sz="1800" dirty="0" err="1">
                <a:latin typeface="Times New Roman" panose="02020603050405020304" pitchFamily="18" charset="0"/>
                <a:cs typeface="Times New Roman" panose="02020603050405020304" pitchFamily="18" charset="0"/>
              </a:rPr>
              <a:t>BotFather</a:t>
            </a:r>
            <a:r>
              <a:rPr lang="en-US" sz="1800" dirty="0">
                <a:latin typeface="Times New Roman" panose="02020603050405020304" pitchFamily="18" charset="0"/>
                <a:cs typeface="Times New Roman" panose="02020603050405020304" pitchFamily="18" charset="0"/>
              </a:rPr>
              <a:t>, you’ll receive an API token. This token is crucial for interacting with Telegram’s API and should be kept secure.</a:t>
            </a:r>
          </a:p>
          <a:p>
            <a:endParaRPr lang="en-IN" dirty="0"/>
          </a:p>
        </p:txBody>
      </p:sp>
      <p:pic>
        <p:nvPicPr>
          <p:cNvPr id="4" name="Picture 3">
            <a:extLst>
              <a:ext uri="{FF2B5EF4-FFF2-40B4-BE49-F238E27FC236}">
                <a16:creationId xmlns:a16="http://schemas.microsoft.com/office/drawing/2014/main" id="{A7F3249E-79B7-CEFC-1089-FC46D7FFFACF}"/>
              </a:ext>
            </a:extLst>
          </p:cNvPr>
          <p:cNvPicPr>
            <a:picLocks noChangeAspect="1"/>
          </p:cNvPicPr>
          <p:nvPr/>
        </p:nvPicPr>
        <p:blipFill>
          <a:blip r:embed="rId2"/>
          <a:stretch>
            <a:fillRect/>
          </a:stretch>
        </p:blipFill>
        <p:spPr>
          <a:xfrm>
            <a:off x="3587262" y="3241430"/>
            <a:ext cx="5404338" cy="3112477"/>
          </a:xfrm>
          <a:prstGeom prst="rect">
            <a:avLst/>
          </a:prstGeom>
        </p:spPr>
      </p:pic>
    </p:spTree>
    <p:extLst>
      <p:ext uri="{BB962C8B-B14F-4D97-AF65-F5344CB8AC3E}">
        <p14:creationId xmlns:p14="http://schemas.microsoft.com/office/powerpoint/2010/main" val="117848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AF6A-B44F-696F-1E87-B2A36628AEC9}"/>
              </a:ext>
            </a:extLst>
          </p:cNvPr>
          <p:cNvSpPr>
            <a:spLocks noGrp="1"/>
          </p:cNvSpPr>
          <p:nvPr>
            <p:ph type="title"/>
          </p:nvPr>
        </p:nvSpPr>
        <p:spPr>
          <a:xfrm>
            <a:off x="1141413" y="618518"/>
            <a:ext cx="9905998" cy="846867"/>
          </a:xfrm>
        </p:spPr>
        <p:txBody>
          <a:bodyPr>
            <a:normAutofit/>
          </a:bodyPr>
          <a:lstStyle/>
          <a:p>
            <a:pPr marL="571500" indent="-571500">
              <a:buFont typeface="Wingdings" panose="05000000000000000000" pitchFamily="2" charset="2"/>
              <a:buChar char="v"/>
            </a:pPr>
            <a:r>
              <a:rPr lang="en-US" sz="2800" dirty="0"/>
              <a:t>Object detection</a:t>
            </a:r>
            <a:endParaRPr lang="en-IN" sz="2800" dirty="0"/>
          </a:p>
        </p:txBody>
      </p:sp>
      <p:sp>
        <p:nvSpPr>
          <p:cNvPr id="3" name="Content Placeholder 2">
            <a:extLst>
              <a:ext uri="{FF2B5EF4-FFF2-40B4-BE49-F238E27FC236}">
                <a16:creationId xmlns:a16="http://schemas.microsoft.com/office/drawing/2014/main" id="{4E93921B-553F-0D2B-E04D-7CC1AD755C78}"/>
              </a:ext>
            </a:extLst>
          </p:cNvPr>
          <p:cNvSpPr>
            <a:spLocks noGrp="1"/>
          </p:cNvSpPr>
          <p:nvPr>
            <p:ph idx="1"/>
          </p:nvPr>
        </p:nvSpPr>
        <p:spPr>
          <a:xfrm>
            <a:off x="1312985" y="1336431"/>
            <a:ext cx="9734426" cy="4454770"/>
          </a:xfrm>
        </p:spPr>
        <p:txBody>
          <a:bodyPr/>
          <a:lstStyle/>
          <a:p>
            <a:r>
              <a:rPr lang="en-US" dirty="0"/>
              <a:t>Object detection is a computer vision technique that involves identifying and locating objects within an image or video. It’s a critical task in various applications such as autonomous driving, facial recognition, and security surveillance.</a:t>
            </a:r>
            <a:endParaRPr lang="en-IN" dirty="0"/>
          </a:p>
        </p:txBody>
      </p:sp>
      <p:pic>
        <p:nvPicPr>
          <p:cNvPr id="4" name="Picture 3">
            <a:extLst>
              <a:ext uri="{FF2B5EF4-FFF2-40B4-BE49-F238E27FC236}">
                <a16:creationId xmlns:a16="http://schemas.microsoft.com/office/drawing/2014/main" id="{D329E610-2B96-7427-51AA-7F7FC6B52066}"/>
              </a:ext>
            </a:extLst>
          </p:cNvPr>
          <p:cNvPicPr>
            <a:picLocks noChangeAspect="1"/>
          </p:cNvPicPr>
          <p:nvPr/>
        </p:nvPicPr>
        <p:blipFill>
          <a:blip r:embed="rId2"/>
          <a:stretch>
            <a:fillRect/>
          </a:stretch>
        </p:blipFill>
        <p:spPr>
          <a:xfrm>
            <a:off x="3329355" y="3036278"/>
            <a:ext cx="5287108" cy="2942492"/>
          </a:xfrm>
          <a:prstGeom prst="rect">
            <a:avLst/>
          </a:prstGeom>
        </p:spPr>
      </p:pic>
    </p:spTree>
    <p:extLst>
      <p:ext uri="{BB962C8B-B14F-4D97-AF65-F5344CB8AC3E}">
        <p14:creationId xmlns:p14="http://schemas.microsoft.com/office/powerpoint/2010/main" val="169876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80</TotalTime>
  <Words>674</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Tw Cen MT</vt:lpstr>
      <vt:lpstr>Wingdings</vt:lpstr>
      <vt:lpstr>Circuit</vt:lpstr>
      <vt:lpstr>SHORT-TERM INTERNSHIP                           ON          ARTIFICIAL INTELLIGENCE</vt:lpstr>
      <vt:lpstr>CONTENTs </vt:lpstr>
      <vt:lpstr>ABSTRACT</vt:lpstr>
      <vt:lpstr>ARTIFICIAL INTELLIGENCE</vt:lpstr>
      <vt:lpstr>APPLICATIONS</vt:lpstr>
      <vt:lpstr>PowerPoint Presentation</vt:lpstr>
      <vt:lpstr>tasks</vt:lpstr>
      <vt:lpstr>Chatbot:</vt:lpstr>
      <vt:lpstr>Object detection</vt:lpstr>
      <vt:lpstr>Data visualization (using power bi)</vt:lpstr>
      <vt:lpstr>image classification</vt:lpstr>
      <vt:lpstr>Visual question and answering</vt:lpstr>
      <vt:lpstr>Talking parrot(by suing ai)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nani9659922888@outlook.com</dc:creator>
  <cp:lastModifiedBy>nani9659922888@outlook.com</cp:lastModifiedBy>
  <cp:revision>2</cp:revision>
  <dcterms:created xsi:type="dcterms:W3CDTF">2024-08-02T14:36:26Z</dcterms:created>
  <dcterms:modified xsi:type="dcterms:W3CDTF">2024-08-02T16:01:27Z</dcterms:modified>
</cp:coreProperties>
</file>