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72" r:id="rId4"/>
    <p:sldId id="257" r:id="rId5"/>
    <p:sldId id="263" r:id="rId6"/>
    <p:sldId id="262" r:id="rId7"/>
    <p:sldId id="267" r:id="rId8"/>
    <p:sldId id="275" r:id="rId9"/>
    <p:sldId id="273" r:id="rId10"/>
    <p:sldId id="274" r:id="rId11"/>
    <p:sldId id="258" r:id="rId12"/>
    <p:sldId id="265" r:id="rId13"/>
    <p:sldId id="266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6C75-7674-454B-B8E2-B3102784728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DA80-154C-4482-9998-5656E17DD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2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6C75-7674-454B-B8E2-B3102784728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DA80-154C-4482-9998-5656E17DD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6C75-7674-454B-B8E2-B3102784728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DA80-154C-4482-9998-5656E17DDC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7439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6C75-7674-454B-B8E2-B3102784728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DA80-154C-4482-9998-5656E17DD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5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6C75-7674-454B-B8E2-B3102784728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DA80-154C-4482-9998-5656E17DDC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7452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6C75-7674-454B-B8E2-B3102784728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DA80-154C-4482-9998-5656E17DD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88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6C75-7674-454B-B8E2-B3102784728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DA80-154C-4482-9998-5656E17DD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94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6C75-7674-454B-B8E2-B3102784728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DA80-154C-4482-9998-5656E17DD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4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6C75-7674-454B-B8E2-B3102784728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DA80-154C-4482-9998-5656E17DD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9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6C75-7674-454B-B8E2-B3102784728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DA80-154C-4482-9998-5656E17DD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7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6C75-7674-454B-B8E2-B3102784728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DA80-154C-4482-9998-5656E17DD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6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6C75-7674-454B-B8E2-B3102784728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DA80-154C-4482-9998-5656E17DD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6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6C75-7674-454B-B8E2-B3102784728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DA80-154C-4482-9998-5656E17DD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7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6C75-7674-454B-B8E2-B3102784728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DA80-154C-4482-9998-5656E17DD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5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6C75-7674-454B-B8E2-B3102784728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DA80-154C-4482-9998-5656E17DD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0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DA80-154C-4482-9998-5656E17DDC3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6C75-7674-454B-B8E2-B3102784728D}" type="datetimeFigureOut">
              <a:rPr lang="en-US" smtClean="0"/>
              <a:t>10/6/2014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1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76C75-7674-454B-B8E2-B3102784728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CDDA80-154C-4482-9998-5656E17DD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4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59467" y="255693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Intelligent Notification System(INS)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59467" y="420323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smart way of managing events at UTD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5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398013"/>
              </p:ext>
            </p:extLst>
          </p:nvPr>
        </p:nvGraphicFramePr>
        <p:xfrm>
          <a:off x="791569" y="1419369"/>
          <a:ext cx="9840036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18"/>
                <a:gridCol w="4920018"/>
              </a:tblGrid>
              <a:tr h="474942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Contract Name: Sign Up</a:t>
                      </a:r>
                      <a:br>
                        <a:rPr lang="en-US" sz="1600" b="1" dirty="0" smtClean="0">
                          <a:solidFill>
                            <a:schemeClr val="tx1"/>
                          </a:solidFill>
                        </a:rPr>
                      </a:b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Operation: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Sign Up 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FirstName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: String,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LastName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String,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</a:rPr>
                        <a:t>EmailID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: String, Password: String, Confirm Password: String)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Cross Reference: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Use Cases: Sign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Up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Preconditions: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The user should have a valid Email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ID.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Post conditions: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User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instance ‘U’ was created 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			  </a:t>
                      </a:r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was associated with the current credentials (</a:t>
                      </a:r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association formed)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			  A</a:t>
                      </a:r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ttributes of ‘U’ were initialized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(attribute modification)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Contract Name: Log In</a:t>
                      </a:r>
                      <a:br>
                        <a:rPr lang="en-US" sz="1600" b="1" dirty="0" smtClean="0">
                          <a:solidFill>
                            <a:schemeClr val="tx1"/>
                          </a:solidFill>
                        </a:rPr>
                      </a:b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Operation: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Log In 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EmailID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: String, Password: String)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Cross Reference: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Use Cases: Log In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600" dirty="0" smtClean="0">
                          <a:solidFill>
                            <a:schemeClr val="tx1"/>
                          </a:solidFill>
                        </a:rPr>
                      </a:b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Preconditions: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The user should have a valid log In credentials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Post conditions: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 Retrieve Events Re instance was created </a:t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			  </a:t>
                      </a:r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Re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was associated with the current credentials (</a:t>
                      </a:r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association formed)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			  A</a:t>
                      </a:r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ttributes of Re were</a:t>
                      </a:r>
                      <a:r>
                        <a:rPr lang="en-US" sz="1600" b="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initialized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(attribute modification)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chemeClr val="tx1"/>
                          </a:solidFill>
                        </a:rPr>
                      </a:b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365747" y="366262"/>
            <a:ext cx="75473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OPERATION CONTRACT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01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34" y="1714217"/>
            <a:ext cx="8596668" cy="4308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Selenium is used for scraping through the web pages.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page is parsed through to fetch events.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category list generated is used to classify the events.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event page is parsed through to fetch the event description and to determine the categories the event belongs to.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categorized list is updated in the database.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856639" y="605135"/>
            <a:ext cx="657372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EVENT RETRIEVAL</a:t>
            </a:r>
            <a:endParaRPr lang="en-US" sz="6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315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306862"/>
            <a:ext cx="6572250" cy="555113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2186" y="537421"/>
            <a:ext cx="1158285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SEQUENCE DIAGRAM FOR EVENT RETRIEVAL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478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39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1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9700" y="438150"/>
            <a:ext cx="8191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PROJECT MANAGEMENT 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75" y="1214651"/>
            <a:ext cx="8913125" cy="54147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808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34" y="1282890"/>
            <a:ext cx="8819866" cy="51560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066132" y="262235"/>
            <a:ext cx="72024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COMMON WORKSPACE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72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6123" y="852785"/>
            <a:ext cx="53062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WORKING DEMO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204" y="2361063"/>
            <a:ext cx="2750539" cy="245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8838" y="662285"/>
            <a:ext cx="7946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PLANS FOR ITERATION 2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38" y="1585615"/>
            <a:ext cx="1905000" cy="2857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213" y="3514583"/>
            <a:ext cx="3714750" cy="2476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75213" y="1967868"/>
            <a:ext cx="439735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Implementation of Edit preferences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Implementation of Dash Board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Basic Structure of Notification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6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489" y="0"/>
            <a:ext cx="4853353" cy="48414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39164" y="1187418"/>
            <a:ext cx="64008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Revised Vision And Glossary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Refined Use Cases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System Sequence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Sign Up &amp; 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Event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ER Diagram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Domain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Class Diagram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Project and Team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Working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Plans for the Iteration 2.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371142" y="264088"/>
            <a:ext cx="72729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OVER VIEW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995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4970" y="285549"/>
            <a:ext cx="7316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VISION AND GLOSSARY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8697" y="1359006"/>
            <a:ext cx="10490579" cy="2565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High-Level Goals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user sign up page. One time process for every user.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Ability of the user (those who signed up) to login and manage their preferences.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preferences section based on events categorization. This will be reflected on the UI as well as DB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 a database for users (who signed up) for the application and for events extracted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 the events database regularly to check the new events as well as expired events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 the users database to reflect their modified preferences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the respective user 15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before the start of the event (based on his selected preferences)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697" y="4074964"/>
            <a:ext cx="9903725" cy="167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Constraints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needs to sign up with the system (one time process).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needs to verify his validity by entering the passcode he receives from the email after sign up.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needs to select his preferences and currently enrolled class number and section.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needs to have a mobile where he can get a notification using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6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372852"/>
              </p:ext>
            </p:extLst>
          </p:nvPr>
        </p:nvGraphicFramePr>
        <p:xfrm>
          <a:off x="609600" y="-2"/>
          <a:ext cx="9982200" cy="68435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8242"/>
                <a:gridCol w="7453958"/>
              </a:tblGrid>
              <a:tr h="1976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Use case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39" marR="35739" marT="4964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Comment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39" marR="35739" marT="4964" marB="0"/>
                </a:tc>
              </a:tr>
              <a:tr h="1976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 Case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39" marR="35739" marT="4964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Sign Up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39" marR="35739" marT="4964" marB="0"/>
                </a:tc>
              </a:tr>
              <a:tr h="3588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Purpose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39" marR="35739" marT="4964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To create a new account record for the customer that contains personal information.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39" marR="35739" marT="4964" marB="0"/>
                </a:tc>
              </a:tr>
              <a:tr h="1976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Scope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39" marR="35739" marT="4964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IN System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39" marR="35739" marT="4964" marB="0"/>
                </a:tc>
              </a:tr>
              <a:tr h="1976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Level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39" marR="35739" marT="4964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Primary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39" marR="35739" marT="4964" marB="0"/>
                </a:tc>
              </a:tr>
              <a:tr h="1976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Primary Actor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39" marR="35739" marT="4964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UTD Students(users), IN System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39" marR="35739" marT="4964" marB="0"/>
                </a:tc>
              </a:tr>
              <a:tr h="1976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Supporting Actor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39" marR="35739" marT="4964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IN System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39" marR="35739" marT="4964" marB="0"/>
                </a:tc>
              </a:tr>
              <a:tr h="1976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Pre-Condition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39" marR="35739" marT="4964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Valid email address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39" marR="35739" marT="4964" marB="0"/>
                </a:tc>
              </a:tr>
              <a:tr h="22447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Main Success Flow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39" marR="35739" marT="4964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User goes to the </a:t>
                      </a:r>
                      <a:r>
                        <a:rPr lang="en-US" sz="1200" dirty="0" err="1">
                          <a:effectLst/>
                        </a:rPr>
                        <a:t>SignUp</a:t>
                      </a:r>
                      <a:r>
                        <a:rPr lang="en-US" sz="1200" dirty="0">
                          <a:effectLst/>
                        </a:rPr>
                        <a:t> page.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Enters First name, Last name, UTD email, password.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Hit the Register button.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User will get a confirmation email along with a 4 digit pass code and a link to redirect to the Email verification page.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Enter the 4 digit code and hit the submit button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The system verifies the user based on the code he enters and grants him access to the system.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The user account is completely created, verified and he is redirected to the dashboard.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39" marR="35739" marT="4964" marB="0"/>
                </a:tc>
              </a:tr>
              <a:tr h="20588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Alternate Flow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39" marR="35739" marT="4964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An account already exists with the mentioned email address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 leaves the First name, last name, email id or password blank.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 enters an invalid email id.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 enters a non-UTD email id.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 does not get an email confirmation along with the passcode.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 enters an invalid code.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 leaves the code field empty and hits the submit button.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39" marR="35739" marT="4964" marB="0"/>
                </a:tc>
              </a:tr>
              <a:tr h="3053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Post Condition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39" marR="35739" marT="4964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 account is created and the personal information will be saved on the system.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39" marR="35739" marT="4964" marB="0"/>
                </a:tc>
              </a:tr>
              <a:tr h="1976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Stakeholders and Interests Lists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39" marR="35739" marT="4964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Students, IN System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39" marR="35739" marT="4964" marB="0"/>
                </a:tc>
              </a:tr>
              <a:tr h="2704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Special Requirements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39" marR="35739" marT="4964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The users are simulated and accordingly mapped in the customized database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39" marR="35739" marT="4964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55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714620"/>
            <a:ext cx="7334249" cy="61433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650" y="304800"/>
            <a:ext cx="9029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SEQUENCE DIAGRAM FOR </a:t>
            </a:r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SIGN UP</a:t>
            </a:r>
            <a:endParaRPr 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7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1086346"/>
            <a:ext cx="7715250" cy="57716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6700" y="255349"/>
            <a:ext cx="10172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SEQUENCE DIAGRAM FOR </a:t>
            </a:r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LOG IN</a:t>
            </a:r>
            <a:endParaRPr 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5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72" y="0"/>
            <a:ext cx="8486055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05357" y="205085"/>
            <a:ext cx="5161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DOMAIN MODEL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1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7" y="0"/>
            <a:ext cx="1057701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29846" y="210487"/>
            <a:ext cx="5267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CLASS DIAGRAM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789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03412"/>
            <a:ext cx="8572500" cy="3716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806861" y="662285"/>
            <a:ext cx="4825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SIGN UP FLOW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181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498</TotalTime>
  <Words>597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Bhargavi Ravula</dc:creator>
  <cp:lastModifiedBy>Bhargavi Ravula</cp:lastModifiedBy>
  <cp:revision>33</cp:revision>
  <dcterms:created xsi:type="dcterms:W3CDTF">2014-10-05T16:47:18Z</dcterms:created>
  <dcterms:modified xsi:type="dcterms:W3CDTF">2014-10-06T13:15:06Z</dcterms:modified>
</cp:coreProperties>
</file>